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7A865-785F-4492-A823-E643B0409D6B}" v="1" dt="2022-06-21T02:53:4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266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</a:t>
                      </a:r>
                      <a:r>
                        <a:rPr lang="en-US" i="1"/>
                        <a:t>, anannya</a:t>
                      </a:r>
                      <a:r>
                        <a:rPr lang="en-US" i="1" dirty="0" err="1"/>
                        <a:t>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24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two’s complement =   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973</TotalTime>
  <Words>1671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11</cp:revision>
  <dcterms:created xsi:type="dcterms:W3CDTF">2018-12-10T17:20:29Z</dcterms:created>
  <dcterms:modified xsi:type="dcterms:W3CDTF">2024-02-20T06:08:43Z</dcterms:modified>
</cp:coreProperties>
</file>