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1B85-C621-479C-BC38-F4C734CA818E}" v="1" dt="2022-03-12T13:10:36.789"/>
    <p1510:client id="{4C5A4A9A-B0A6-524A-5FD3-15EAC6AB9216}" v="6" dt="2022-03-31T05:18:2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23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0AB2-E549-4DEA-BD62-E89FCFE5A443}"/>
              </a:ext>
            </a:extLst>
          </p:cNvPr>
          <p:cNvSpPr txBox="1"/>
          <p:nvPr/>
        </p:nvSpPr>
        <p:spPr>
          <a:xfrm>
            <a:off x="335494" y="1939722"/>
            <a:ext cx="847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832749"/>
            <a:ext cx="29152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B271F926-1EB0-407A-B145-072574FB432B}"/>
</file>

<file path=customXml/itemProps2.xml><?xml version="1.0" encoding="utf-8"?>
<ds:datastoreItem xmlns:ds="http://schemas.openxmlformats.org/officeDocument/2006/customXml" ds:itemID="{EAF29F1A-FA85-4667-A734-63A1E89638DE}"/>
</file>

<file path=customXml/itemProps3.xml><?xml version="1.0" encoding="utf-8"?>
<ds:datastoreItem xmlns:ds="http://schemas.openxmlformats.org/officeDocument/2006/customXml" ds:itemID="{09E89524-5C50-4004-AC3B-3B18C2316B8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3510</TotalTime>
  <Words>669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Corbel</vt:lpstr>
      <vt:lpstr>Times New Roman</vt:lpstr>
      <vt:lpstr>Wingdings</vt:lpstr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16</cp:revision>
  <dcterms:created xsi:type="dcterms:W3CDTF">2018-12-10T17:20:29Z</dcterms:created>
  <dcterms:modified xsi:type="dcterms:W3CDTF">2025-04-28T15:36:27Z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