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8" r:id="rId4"/>
    <p:sldId id="369" r:id="rId5"/>
    <p:sldId id="363" r:id="rId6"/>
    <p:sldId id="364" r:id="rId7"/>
    <p:sldId id="365" r:id="rId8"/>
    <p:sldId id="366" r:id="rId9"/>
    <p:sldId id="367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74AD0-3EAD-4CBA-A5F3-49B25EC6DC75}" v="1" dt="2022-03-27T07:34:57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  <pc:spChg chg="mod">
          <ac:chgData name="MD. ISMAIL HOSSEN" userId="a4e88416-0835-49b4-bf11-1bffe063ddad" providerId="ADAL" clId="{27B146D4-2E3D-4627-A7A2-6B6DA1B809FA}" dt="2020-04-23T07:35:54.793" v="4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27B146D4-2E3D-4627-A7A2-6B6DA1B809FA}" dt="2020-04-23T07:35:27.889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  <pc:spChg chg="mod">
          <ac:chgData name="MD. ISMAIL HOSSEN" userId="a4e88416-0835-49b4-bf11-1bffe063ddad" providerId="ADAL" clId="{27B146D4-2E3D-4627-A7A2-6B6DA1B809FA}" dt="2020-04-23T07:43:40.829" v="45" actId="27636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  <pc:spChg chg="mod">
          <ac:chgData name="MD. ISMAIL HOSSEN" userId="a4e88416-0835-49b4-bf11-1bffe063ddad" providerId="ADAL" clId="{27B146D4-2E3D-4627-A7A2-6B6DA1B809FA}" dt="2020-04-23T09:34:50.582" v="526" actId="255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  <pc:spChg chg="mod">
          <ac:chgData name="MD. ISMAIL HOSSEN" userId="a4e88416-0835-49b4-bf11-1bffe063ddad" providerId="ADAL" clId="{27B146D4-2E3D-4627-A7A2-6B6DA1B809FA}" dt="2020-04-23T13:05:04.023" v="693" actId="14100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Dr. Md Mehedi Hasan" userId="5eb39d97-deb0-466a-af4c-298e34812974" providerId="ADAL" clId="{18E74AD0-3EAD-4CBA-A5F3-49B25EC6DC75}"/>
    <pc:docChg chg="custSel modSld">
      <pc:chgData name="Dr. Md Mehedi Hasan" userId="5eb39d97-deb0-466a-af4c-298e34812974" providerId="ADAL" clId="{18E74AD0-3EAD-4CBA-A5F3-49B25EC6DC75}" dt="2022-03-27T07:34:57.794" v="62" actId="20577"/>
      <pc:docMkLst>
        <pc:docMk/>
      </pc:docMkLst>
      <pc:sldChg chg="modSp mod">
        <pc:chgData name="Dr. Md Mehedi Hasan" userId="5eb39d97-deb0-466a-af4c-298e34812974" providerId="ADAL" clId="{18E74AD0-3EAD-4CBA-A5F3-49B25EC6DC75}" dt="2022-03-27T07:34:57.794" v="6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8E74AD0-3EAD-4CBA-A5F3-49B25EC6DC75}" dt="2022-03-27T07:34:57.794" v="6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A0FBCE1D-33DF-4BA6-901F-82A1E3C2F1B6}" dt="2020-04-26T08:30:59.680" v="8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A0FBCE1D-33DF-4BA6-901F-82A1E3C2F1B6}" dt="2020-04-26T08:30:38.514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A0FBCE1D-33DF-4BA6-901F-82A1E3C2F1B6}" dt="2020-04-26T10:00:21.817" v="150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A0FBCE1D-33DF-4BA6-901F-82A1E3C2F1B6}" dt="2020-04-27T11:00:35.635" v="1879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8066A1B7-F7E4-441A-95F4-2D7C5F5723BD}" dt="2020-04-22T05:13:48.427" v="1" actId="27636"/>
          <ac:spMkLst>
            <pc:docMk/>
            <pc:sldMk cId="700707328" sldId="256"/>
            <ac:spMk id="2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05:17:55.286" v="11" actId="313"/>
          <ac:spMkLst>
            <pc:docMk/>
            <pc:sldMk cId="700707328" sldId="256"/>
            <ac:spMk id="3" creationId="{00000000-0000-0000-0000-000000000000}"/>
          </ac:spMkLst>
        </pc:spChg>
        <pc:spChg chg="add del">
          <ac:chgData name="MD. ISMAIL HOSSEN" userId="a4e88416-0835-49b4-bf11-1bffe063ddad" providerId="ADAL" clId="{8066A1B7-F7E4-441A-95F4-2D7C5F5723BD}" dt="2020-04-22T05:17:34.171" v="5"/>
          <ac:spMkLst>
            <pc:docMk/>
            <pc:sldMk cId="700707328" sldId="256"/>
            <ac:spMk id="5" creationId="{E377AC92-0BB3-41F9-96CE-2689BB4F4CEF}"/>
          </ac:spMkLst>
        </pc:spChg>
        <pc:spChg chg="mod">
          <ac:chgData name="MD. ISMAIL HOSSEN" userId="a4e88416-0835-49b4-bf11-1bffe063ddad" providerId="ADAL" clId="{8066A1B7-F7E4-441A-95F4-2D7C5F5723BD}" dt="2020-04-22T05:17:49.423" v="10" actId="27636"/>
          <ac:spMkLst>
            <pc:docMk/>
            <pc:sldMk cId="700707328" sldId="256"/>
            <ac:spMk id="8" creationId="{FF0F860A-68ED-3A45-9B2E-50E8CE1BC6B7}"/>
          </ac:spMkLst>
        </pc:spChg>
        <pc:graphicFrameChg chg="modGraphic">
          <ac:chgData name="MD. ISMAIL HOSSEN" userId="a4e88416-0835-49b4-bf11-1bffe063ddad" providerId="ADAL" clId="{8066A1B7-F7E4-441A-95F4-2D7C5F5723BD}" dt="2020-04-22T05:18:07.871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  <pc:spChg chg="mod">
          <ac:chgData name="MD. ISMAIL HOSSEN" userId="a4e88416-0835-49b4-bf11-1bffe063ddad" providerId="ADAL" clId="{8066A1B7-F7E4-441A-95F4-2D7C5F5723BD}" dt="2020-04-22T11:08:56.883" v="823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  <pc:spChg chg="mod">
          <ac:chgData name="MD. ISMAIL HOSSEN" userId="a4e88416-0835-49b4-bf11-1bffe063ddad" providerId="ADAL" clId="{8066A1B7-F7E4-441A-95F4-2D7C5F5723BD}" dt="2020-04-22T11:17:01.552" v="858" actId="20577"/>
          <ac:spMkLst>
            <pc:docMk/>
            <pc:sldMk cId="1923382373" sldId="264"/>
            <ac:spMk id="4" creationId="{00000000-0000-0000-0000-000000000000}"/>
          </ac:spMkLst>
        </pc:spChg>
        <pc:spChg chg="mod">
          <ac:chgData name="MD. ISMAIL HOSSEN" userId="a4e88416-0835-49b4-bf11-1bffe063ddad" providerId="ADAL" clId="{8066A1B7-F7E4-441A-95F4-2D7C5F5723BD}" dt="2020-04-22T11:16:45.176" v="856" actId="12"/>
          <ac:spMkLst>
            <pc:docMk/>
            <pc:sldMk cId="1923382373" sldId="264"/>
            <ac:spMk id="5" creationId="{F2944A7F-5AE5-EC49-82AF-722C8C8F62C6}"/>
          </ac:spMkLst>
        </pc:spChg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8066A1B7-F7E4-441A-95F4-2D7C5F5723BD}" dt="2020-04-22T11:59:21.728" v="1015" actId="20577"/>
          <ac:spMkLst>
            <pc:docMk/>
            <pc:sldMk cId="3224969828" sldId="265"/>
            <ac:spMk id="3" creationId="{56CD2EA8-B54C-CE4F-A943-BFB367453E0E}"/>
          </ac:spMkLst>
        </pc:spChg>
      </pc:sldChg>
    </pc:docChg>
  </pc:docChgLst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  <pc:spChg chg="mod">
          <ac:chgData name="MD. ISMAIL HOSSEN" userId="a4e88416-0835-49b4-bf11-1bffe063ddad" providerId="ADAL" clId="{CFD16D49-A914-4886-B914-EAABD30C6CCE}" dt="2020-04-29T08:25:33.125" v="13"/>
          <ac:spMkLst>
            <pc:docMk/>
            <pc:sldMk cId="4156752703" sldId="363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13:56.849" v="7"/>
          <ac:picMkLst>
            <pc:docMk/>
            <pc:sldMk cId="4156752703" sldId="363"/>
            <ac:picMk id="3" creationId="{898A45A0-8C68-46A7-AB88-6C3C816BF237}"/>
          </ac:picMkLst>
        </pc:picChg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  <pc:spChg chg="mod">
          <ac:chgData name="MD. ISMAIL HOSSEN" userId="a4e88416-0835-49b4-bf11-1bffe063ddad" providerId="ADAL" clId="{CFD16D49-A914-4886-B914-EAABD30C6CCE}" dt="2020-04-29T09:20:46.897" v="21"/>
          <ac:spMkLst>
            <pc:docMk/>
            <pc:sldMk cId="3296173298" sldId="366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9:21:59.988" v="22"/>
          <ac:picMkLst>
            <pc:docMk/>
            <pc:sldMk cId="3296173298" sldId="366"/>
            <ac:picMk id="3" creationId="{BA9080DE-07D9-4D1C-835E-E7BBA96D70E2}"/>
          </ac:picMkLst>
        </pc:picChg>
        <pc:picChg chg="add">
          <ac:chgData name="MD. ISMAIL HOSSEN" userId="a4e88416-0835-49b4-bf11-1bffe063ddad" providerId="ADAL" clId="{CFD16D49-A914-4886-B914-EAABD30C6CCE}" dt="2020-04-29T09:22:57.891" v="23"/>
          <ac:picMkLst>
            <pc:docMk/>
            <pc:sldMk cId="3296173298" sldId="366"/>
            <ac:picMk id="4" creationId="{B81B6681-B2F6-4359-82B6-24B4BFCDD100}"/>
          </ac:picMkLst>
        </pc:picChg>
        <pc:picChg chg="add">
          <ac:chgData name="MD. ISMAIL HOSSEN" userId="a4e88416-0835-49b4-bf11-1bffe063ddad" providerId="ADAL" clId="{CFD16D49-A914-4886-B914-EAABD30C6CCE}" dt="2020-04-29T09:24:46.174" v="24"/>
          <ac:picMkLst>
            <pc:docMk/>
            <pc:sldMk cId="3296173298" sldId="366"/>
            <ac:picMk id="5" creationId="{0C5DBFF6-77DB-4231-BDD3-124A835B9820}"/>
          </ac:picMkLst>
        </pc:picChg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  <pc:spChg chg="mod">
          <ac:chgData name="MD. ISMAIL HOSSEN" userId="a4e88416-0835-49b4-bf11-1bffe063ddad" providerId="ADAL" clId="{CFD16D49-A914-4886-B914-EAABD30C6CCE}" dt="2020-04-29T09:20:40.260" v="20"/>
          <ac:spMkLst>
            <pc:docMk/>
            <pc:sldMk cId="3125374861" sldId="367"/>
            <ac:spMk id="8" creationId="{0FA58B4A-2FCF-47F8-A2F6-D980B08EB9FC}"/>
          </ac:spMkLst>
        </pc:spChg>
        <pc:picChg chg="add">
          <ac:chgData name="MD. ISMAIL HOSSEN" userId="a4e88416-0835-49b4-bf11-1bffe063ddad" providerId="ADAL" clId="{CFD16D49-A914-4886-B914-EAABD30C6CCE}" dt="2020-04-29T08:23:25.555" v="9"/>
          <ac:picMkLst>
            <pc:docMk/>
            <pc:sldMk cId="3125374861" sldId="367"/>
            <ac:picMk id="4" creationId="{92203C1E-5FD2-47B2-8D91-57567C7C2EA2}"/>
          </ac:picMkLst>
        </pc:picChg>
        <pc:picChg chg="add">
          <ac:chgData name="MD. ISMAIL HOSSEN" userId="a4e88416-0835-49b4-bf11-1bffe063ddad" providerId="ADAL" clId="{CFD16D49-A914-4886-B914-EAABD30C6CCE}" dt="2020-04-29T08:24:07.506" v="10"/>
          <ac:picMkLst>
            <pc:docMk/>
            <pc:sldMk cId="3125374861" sldId="367"/>
            <ac:picMk id="5" creationId="{431D3620-F782-4823-8978-DB37E3768BC3}"/>
          </ac:picMkLst>
        </pc:picChg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30T12:20:46.434" v="711" actId="20577"/>
      <pc:docMkLst>
        <pc:docMk/>
      </pc:docMkLst>
      <pc:sldChg chg="modSp">
        <pc:chgData name="MD. ISMAIL HOSSEN" userId="a4e88416-0835-49b4-bf11-1bffe063ddad" providerId="ADAL" clId="{02B3667F-AD14-4762-869F-43B06E818C31}" dt="2020-04-30T12:20:46.434" v="711" actId="20577"/>
        <pc:sldMkLst>
          <pc:docMk/>
          <pc:sldMk cId="700707328" sldId="256"/>
        </pc:sldMkLst>
        <pc:spChg chg="mod">
          <ac:chgData name="MD. ISMAIL HOSSEN" userId="a4e88416-0835-49b4-bf11-1bffe063ddad" providerId="ADAL" clId="{02B3667F-AD14-4762-869F-43B06E818C31}" dt="2020-04-30T12:05:42.840" v="564" actId="27636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. ISMAIL HOSSEN" userId="a4e88416-0835-49b4-bf11-1bffe063ddad" providerId="ADAL" clId="{02B3667F-AD14-4762-869F-43B06E818C31}" dt="2020-04-30T12:20:46.434" v="7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MD. ISMAIL HOSSEN" userId="a4e88416-0835-49b4-bf11-1bffe063ddad" providerId="ADAL" clId="{02B3667F-AD14-4762-869F-43B06E818C31}" dt="2020-04-30T12:16:07.122" v="709" actId="113"/>
        <pc:sldMkLst>
          <pc:docMk/>
          <pc:sldMk cId="424874041" sldId="257"/>
        </pc:sldMkLst>
        <pc:spChg chg="mod">
          <ac:chgData name="MD. ISMAIL HOSSEN" userId="a4e88416-0835-49b4-bf11-1bffe063ddad" providerId="ADAL" clId="{02B3667F-AD14-4762-869F-43B06E818C31}" dt="2020-04-30T12:06:56.482" v="575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02B3667F-AD14-4762-869F-43B06E818C31}" dt="2020-04-30T12:16:07.122" v="709" actId="113"/>
          <ac:spMkLst>
            <pc:docMk/>
            <pc:sldMk cId="424874041" sldId="257"/>
            <ac:spMk id="3" creationId="{00000000-0000-0000-0000-000000000000}"/>
          </ac:spMkLst>
        </pc:spChg>
      </pc:sldChg>
      <pc:sldChg chg="delSp modSp">
        <pc:chgData name="MD. ISMAIL HOSSEN" userId="a4e88416-0835-49b4-bf11-1bffe063ddad" providerId="ADAL" clId="{02B3667F-AD14-4762-869F-43B06E818C31}" dt="2020-04-29T15:52:31.478" v="559"/>
        <pc:sldMkLst>
          <pc:docMk/>
          <pc:sldMk cId="3224969828" sldId="265"/>
        </pc:sldMkLst>
        <pc:spChg chg="del mod">
          <ac:chgData name="MD. ISMAIL HOSSEN" userId="a4e88416-0835-49b4-bf11-1bffe063ddad" providerId="ADAL" clId="{02B3667F-AD14-4762-869F-43B06E818C31}" dt="2020-04-29T15:52:31.478" v="559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  <pc:spChg chg="mod">
          <ac:chgData name="MD. ISMAIL HOSSEN" userId="a4e88416-0835-49b4-bf11-1bffe063ddad" providerId="ADAL" clId="{02B3667F-AD14-4762-869F-43B06E818C31}" dt="2020-04-29T15:51:40.653" v="548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1:39:51.675" v="234" actId="113"/>
          <ac:spMkLst>
            <pc:docMk/>
            <pc:sldMk cId="4156752703" sldId="363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20:52.106" v="95" actId="478"/>
          <ac:picMkLst>
            <pc:docMk/>
            <pc:sldMk cId="4156752703" sldId="363"/>
            <ac:picMk id="3" creationId="{898A45A0-8C68-46A7-AB88-6C3C816BF237}"/>
          </ac:picMkLst>
        </pc:picChg>
        <pc:picChg chg="add mod">
          <ac:chgData name="MD. ISMAIL HOSSEN" userId="a4e88416-0835-49b4-bf11-1bffe063ddad" providerId="ADAL" clId="{02B3667F-AD14-4762-869F-43B06E818C31}" dt="2020-04-29T10:21:34.847" v="111" actId="1076"/>
          <ac:picMkLst>
            <pc:docMk/>
            <pc:sldMk cId="4156752703" sldId="363"/>
            <ac:picMk id="4" creationId="{C0D08BCC-76C6-453D-B069-AB967AC7080E}"/>
          </ac:picMkLst>
        </pc:picChg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  <pc:spChg chg="mod">
          <ac:chgData name="MD. ISMAIL HOSSEN" userId="a4e88416-0835-49b4-bf11-1bffe063ddad" providerId="ADAL" clId="{02B3667F-AD14-4762-869F-43B06E818C31}" dt="2020-04-29T15:51:45.816" v="550" actId="20577"/>
          <ac:spMkLst>
            <pc:docMk/>
            <pc:sldMk cId="3045987890" sldId="364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22:07.770" v="469" actId="20577"/>
          <ac:spMkLst>
            <pc:docMk/>
            <pc:sldMk cId="3045987890" sldId="364"/>
            <ac:spMk id="8" creationId="{0FA58B4A-2FCF-47F8-A2F6-D980B08EB9FC}"/>
          </ac:spMkLst>
        </pc:spChg>
        <pc:picChg chg="del">
          <ac:chgData name="MD. ISMAIL HOSSEN" userId="a4e88416-0835-49b4-bf11-1bffe063ddad" providerId="ADAL" clId="{02B3667F-AD14-4762-869F-43B06E818C31}" dt="2020-04-29T10:48:27.082" v="158" actId="478"/>
          <ac:picMkLst>
            <pc:docMk/>
            <pc:sldMk cId="3045987890" sldId="364"/>
            <ac:picMk id="4" creationId="{C0D08BCC-76C6-453D-B069-AB967AC7080E}"/>
          </ac:picMkLst>
        </pc:picChg>
      </pc:sldChg>
      <pc:sldChg chg="modSp add">
        <pc:chgData name="MD. ISMAIL HOSSEN" userId="a4e88416-0835-49b4-bf11-1bffe063ddad" providerId="ADAL" clId="{02B3667F-AD14-4762-869F-43B06E818C31}" dt="2020-04-30T12:02:33.410" v="562" actId="20577"/>
        <pc:sldMkLst>
          <pc:docMk/>
          <pc:sldMk cId="144158854" sldId="365"/>
        </pc:sldMkLst>
        <pc:spChg chg="mod">
          <ac:chgData name="MD. ISMAIL HOSSEN" userId="a4e88416-0835-49b4-bf11-1bffe063ddad" providerId="ADAL" clId="{02B3667F-AD14-4762-869F-43B06E818C31}" dt="2020-04-29T15:51:51.835" v="552" actId="20577"/>
          <ac:spMkLst>
            <pc:docMk/>
            <pc:sldMk cId="144158854" sldId="365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30T12:02:33.410" v="562" actId="20577"/>
          <ac:spMkLst>
            <pc:docMk/>
            <pc:sldMk cId="144158854" sldId="365"/>
            <ac:spMk id="8" creationId="{0FA58B4A-2FCF-47F8-A2F6-D980B08EB9FC}"/>
          </ac:spMkLst>
        </pc:spChg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  <pc:spChg chg="mod">
          <ac:chgData name="MD. ISMAIL HOSSEN" userId="a4e88416-0835-49b4-bf11-1bffe063ddad" providerId="ADAL" clId="{02B3667F-AD14-4762-869F-43B06E818C31}" dt="2020-04-29T15:51:58.372" v="554" actId="20577"/>
          <ac:spMkLst>
            <pc:docMk/>
            <pc:sldMk cId="704107457" sldId="366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2:23:51.198" v="468" actId="113"/>
          <ac:spMkLst>
            <pc:docMk/>
            <pc:sldMk cId="704107457" sldId="366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  <pc:spChg chg="mod">
          <ac:chgData name="MD. ISMAIL HOSSEN" userId="a4e88416-0835-49b4-bf11-1bffe063ddad" providerId="ADAL" clId="{02B3667F-AD14-4762-869F-43B06E818C31}" dt="2020-04-29T15:52:04.320" v="556" actId="20577"/>
          <ac:spMkLst>
            <pc:docMk/>
            <pc:sldMk cId="3055287796" sldId="367"/>
            <ac:spMk id="7" creationId="{1C4C160C-F333-46D6-985E-F7B208358227}"/>
          </ac:spMkLst>
        </pc:spChg>
        <pc:spChg chg="mod">
          <ac:chgData name="MD. ISMAIL HOSSEN" userId="a4e88416-0835-49b4-bf11-1bffe063ddad" providerId="ADAL" clId="{02B3667F-AD14-4762-869F-43B06E818C31}" dt="2020-04-29T15:51:10.171" v="546" actId="113"/>
          <ac:spMkLst>
            <pc:docMk/>
            <pc:sldMk cId="3055287796" sldId="367"/>
            <ac:spMk id="8" creationId="{0FA58B4A-2FCF-47F8-A2F6-D980B08EB9FC}"/>
          </ac:spMkLst>
        </pc:spChg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  <pc:sldChg chg="addSp modSp add">
        <pc:chgData name="MD. ISMAIL HOSSEN" userId="a4e88416-0835-49b4-bf11-1bffe063ddad" providerId="ADAL" clId="{02B3667F-AD14-4762-869F-43B06E818C31}" dt="2020-04-30T12:09:26.816" v="604" actId="14100"/>
        <pc:sldMkLst>
          <pc:docMk/>
          <pc:sldMk cId="4080664521" sldId="368"/>
        </pc:sldMkLst>
        <pc:spChg chg="mod">
          <ac:chgData name="MD. ISMAIL HOSSEN" userId="a4e88416-0835-49b4-bf11-1bffe063ddad" providerId="ADAL" clId="{02B3667F-AD14-4762-869F-43B06E818C31}" dt="2020-04-30T12:08:38.784" v="593"/>
          <ac:spMkLst>
            <pc:docMk/>
            <pc:sldMk cId="4080664521" sldId="368"/>
            <ac:spMk id="2" creationId="{00000000-0000-0000-0000-000000000000}"/>
          </ac:spMkLst>
        </pc:spChg>
        <pc:spChg chg="mod">
          <ac:chgData name="MD. ISMAIL HOSSEN" userId="a4e88416-0835-49b4-bf11-1bffe063ddad" providerId="ADAL" clId="{02B3667F-AD14-4762-869F-43B06E818C31}" dt="2020-04-30T12:09:05.599" v="599" actId="14100"/>
          <ac:spMkLst>
            <pc:docMk/>
            <pc:sldMk cId="4080664521" sldId="368"/>
            <ac:spMk id="3" creationId="{00000000-0000-0000-0000-000000000000}"/>
          </ac:spMkLst>
        </pc:spChg>
        <pc:picChg chg="add mod">
          <ac:chgData name="MD. ISMAIL HOSSEN" userId="a4e88416-0835-49b4-bf11-1bffe063ddad" providerId="ADAL" clId="{02B3667F-AD14-4762-869F-43B06E818C31}" dt="2020-04-30T12:09:26.816" v="604" actId="14100"/>
          <ac:picMkLst>
            <pc:docMk/>
            <pc:sldMk cId="4080664521" sldId="368"/>
            <ac:picMk id="4" creationId="{C80ECAEE-BB41-4835-AE82-4E98EDB1DE52}"/>
          </ac:picMkLst>
        </pc:picChg>
      </pc:sldChg>
      <pc:sldChg chg="addSp delSp modSp add">
        <pc:chgData name="MD. ISMAIL HOSSEN" userId="a4e88416-0835-49b4-bf11-1bffe063ddad" providerId="ADAL" clId="{02B3667F-AD14-4762-869F-43B06E818C31}" dt="2020-04-30T12:11:57.525" v="707" actId="20577"/>
        <pc:sldMkLst>
          <pc:docMk/>
          <pc:sldMk cId="579100561" sldId="369"/>
        </pc:sldMkLst>
        <pc:spChg chg="mod">
          <ac:chgData name="MD. ISMAIL HOSSEN" userId="a4e88416-0835-49b4-bf11-1bffe063ddad" providerId="ADAL" clId="{02B3667F-AD14-4762-869F-43B06E818C31}" dt="2020-04-30T12:09:47.867" v="613" actId="20577"/>
          <ac:spMkLst>
            <pc:docMk/>
            <pc:sldMk cId="579100561" sldId="369"/>
            <ac:spMk id="2" creationId="{00000000-0000-0000-0000-000000000000}"/>
          </ac:spMkLst>
        </pc:spChg>
        <pc:spChg chg="del">
          <ac:chgData name="MD. ISMAIL HOSSEN" userId="a4e88416-0835-49b4-bf11-1bffe063ddad" providerId="ADAL" clId="{02B3667F-AD14-4762-869F-43B06E818C31}" dt="2020-04-30T12:09:53.693" v="614" actId="478"/>
          <ac:spMkLst>
            <pc:docMk/>
            <pc:sldMk cId="579100561" sldId="369"/>
            <ac:spMk id="3" creationId="{00000000-0000-0000-0000-000000000000}"/>
          </ac:spMkLst>
        </pc:spChg>
        <pc:spChg chg="add mod">
          <ac:chgData name="MD. ISMAIL HOSSEN" userId="a4e88416-0835-49b4-bf11-1bffe063ddad" providerId="ADAL" clId="{02B3667F-AD14-4762-869F-43B06E818C31}" dt="2020-04-30T12:11:57.525" v="707" actId="20577"/>
          <ac:spMkLst>
            <pc:docMk/>
            <pc:sldMk cId="579100561" sldId="369"/>
            <ac:spMk id="6" creationId="{2E8062B7-756D-4AC1-8A0D-BBA43B10C5EB}"/>
          </ac:spMkLst>
        </pc:spChg>
        <pc:spChg chg="add mod">
          <ac:chgData name="MD. ISMAIL HOSSEN" userId="a4e88416-0835-49b4-bf11-1bffe063ddad" providerId="ADAL" clId="{02B3667F-AD14-4762-869F-43B06E818C31}" dt="2020-04-30T12:10:32.296" v="621" actId="14100"/>
          <ac:spMkLst>
            <pc:docMk/>
            <pc:sldMk cId="579100561" sldId="369"/>
            <ac:spMk id="7" creationId="{387511FF-E3D3-444A-945F-F5CE94822090}"/>
          </ac:spMkLst>
        </pc:spChg>
        <pc:spChg chg="add mod">
          <ac:chgData name="MD. ISMAIL HOSSEN" userId="a4e88416-0835-49b4-bf11-1bffe063ddad" providerId="ADAL" clId="{02B3667F-AD14-4762-869F-43B06E818C31}" dt="2020-04-30T12:11:52.736" v="706" actId="1076"/>
          <ac:spMkLst>
            <pc:docMk/>
            <pc:sldMk cId="579100561" sldId="369"/>
            <ac:spMk id="8" creationId="{B1FC64B8-E8C4-417E-8573-C6BFB707B049}"/>
          </ac:spMkLst>
        </pc:spChg>
        <pc:picChg chg="del">
          <ac:chgData name="MD. ISMAIL HOSSEN" userId="a4e88416-0835-49b4-bf11-1bffe063ddad" providerId="ADAL" clId="{02B3667F-AD14-4762-869F-43B06E818C31}" dt="2020-04-30T12:09:54.764" v="615" actId="478"/>
          <ac:picMkLst>
            <pc:docMk/>
            <pc:sldMk cId="579100561" sldId="369"/>
            <ac:picMk id="4" creationId="{C80ECAEE-BB41-4835-AE82-4E98EDB1DE52}"/>
          </ac:picMkLst>
        </pc:picChg>
        <pc:cxnChg chg="add mod">
          <ac:chgData name="MD. ISMAIL HOSSEN" userId="a4e88416-0835-49b4-bf11-1bffe063ddad" providerId="ADAL" clId="{02B3667F-AD14-4762-869F-43B06E818C31}" dt="2020-04-30T12:11:38.223" v="704" actId="1076"/>
          <ac:cxnSpMkLst>
            <pc:docMk/>
            <pc:sldMk cId="579100561" sldId="369"/>
            <ac:cxnSpMk id="9" creationId="{AC3A790C-2CA6-4DC6-84B0-039FA6AD7F0F}"/>
          </ac:cxnSpMkLst>
        </pc:cxnChg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  <pc:spChg chg="mod">
          <ac:chgData name="MD. ISMAIL HOSSEN" userId="a4e88416-0835-49b4-bf11-1bffe063ddad" providerId="ADAL" clId="{438F1AE2-1717-4167-A40E-551D8B80B1C4}" dt="2020-04-28T09:02:38.498" v="0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  <pc:spChg chg="mod">
          <ac:chgData name="MD. ISMAIL HOSSEN" userId="a4e88416-0835-49b4-bf11-1bffe063ddad" providerId="ADAL" clId="{438F1AE2-1717-4167-A40E-551D8B80B1C4}" dt="2020-04-28T09:03:02.116" v="8" actId="20577"/>
          <ac:spMkLst>
            <pc:docMk/>
            <pc:sldMk cId="424874041" sldId="257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8:15:20.051" v="1302" actId="5793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  <pc:spChg chg="mod">
          <ac:chgData name="MD. ISMAIL HOSSEN" userId="a4e88416-0835-49b4-bf11-1bffe063ddad" providerId="ADAL" clId="{438F1AE2-1717-4167-A40E-551D8B80B1C4}" dt="2020-04-28T15:26:22.015" v="1300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  <pc:spChg chg="mod">
          <ac:chgData name="MD. ISMAIL HOSSEN" userId="a4e88416-0835-49b4-bf11-1bffe063ddad" providerId="ADAL" clId="{438F1AE2-1717-4167-A40E-551D8B80B1C4}" dt="2020-04-28T13:26:33.403" v="447" actId="20577"/>
          <ac:spMkLst>
            <pc:docMk/>
            <pc:sldMk cId="4156752703" sldId="363"/>
            <ac:spMk id="2" creationId="{00000000-0000-0000-0000-000000000000}"/>
          </ac:spMkLst>
        </pc:spChg>
        <pc:spChg chg="mod">
          <ac:chgData name="MD. ISMAIL HOSSEN" userId="a4e88416-0835-49b4-bf11-1bffe063ddad" providerId="ADAL" clId="{438F1AE2-1717-4167-A40E-551D8B80B1C4}" dt="2020-04-28T13:26:53.995" v="463" actId="20577"/>
          <ac:spMkLst>
            <pc:docMk/>
            <pc:sldMk cId="4156752703" sldId="363"/>
            <ac:spMk id="7" creationId="{1C4C160C-F333-46D6-985E-F7B208358227}"/>
          </ac:spMkLst>
        </pc:spChg>
        <pc:spChg chg="mod">
          <ac:chgData name="MD. ISMAIL HOSSEN" userId="a4e88416-0835-49b4-bf11-1bffe063ddad" providerId="ADAL" clId="{438F1AE2-1717-4167-A40E-551D8B80B1C4}" dt="2020-04-28T14:29:04.636" v="1162" actId="20577"/>
          <ac:spMkLst>
            <pc:docMk/>
            <pc:sldMk cId="4156752703" sldId="363"/>
            <ac:spMk id="8" creationId="{0FA58B4A-2FCF-47F8-A2F6-D980B08EB9FC}"/>
          </ac:spMkLst>
        </pc:spChg>
        <pc:picChg chg="add del mod">
          <ac:chgData name="MD. ISMAIL HOSSEN" userId="a4e88416-0835-49b4-bf11-1bffe063ddad" providerId="ADAL" clId="{438F1AE2-1717-4167-A40E-551D8B80B1C4}" dt="2020-04-28T14:26:01.294" v="1118" actId="478"/>
          <ac:picMkLst>
            <pc:docMk/>
            <pc:sldMk cId="4156752703" sldId="363"/>
            <ac:picMk id="3" creationId="{B2EB648B-DADC-43D0-922D-92A72F356991}"/>
          </ac:picMkLst>
        </pc:picChg>
        <pc:picChg chg="add mod">
          <ac:chgData name="MD. ISMAIL HOSSEN" userId="a4e88416-0835-49b4-bf11-1bffe063ddad" providerId="ADAL" clId="{438F1AE2-1717-4167-A40E-551D8B80B1C4}" dt="2020-04-28T14:29:35.019" v="1170" actId="1076"/>
          <ac:picMkLst>
            <pc:docMk/>
            <pc:sldMk cId="4156752703" sldId="363"/>
            <ac:picMk id="4" creationId="{0C015885-586B-4501-A220-4B249868D30B}"/>
          </ac:picMkLst>
        </pc:picChg>
        <pc:picChg chg="add mod">
          <ac:chgData name="MD. ISMAIL HOSSEN" userId="a4e88416-0835-49b4-bf11-1bffe063ddad" providerId="ADAL" clId="{438F1AE2-1717-4167-A40E-551D8B80B1C4}" dt="2020-04-28T14:29:33.446" v="1169" actId="1076"/>
          <ac:picMkLst>
            <pc:docMk/>
            <pc:sldMk cId="4156752703" sldId="363"/>
            <ac:picMk id="5" creationId="{8C438717-B104-4ADE-A70C-E86A554A09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51796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fi-FI" i="1" dirty="0"/>
                        <a:t>Sumaiya Malik;   malik.sumaiya@aiub.edu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A loop Is a sequence of instructions that is repeated.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number of times to repeat may be known in advance,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It may depend on conditions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      FOR LOOP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WHILE LOOP 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REPEAT LOOP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5419581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The control is transferred to </a:t>
            </a:r>
            <a:r>
              <a:rPr lang="en-US" sz="2200" b="1" dirty="0" err="1">
                <a:solidFill>
                  <a:schemeClr val="tx1"/>
                </a:solidFill>
              </a:rPr>
              <a:t>destination_label</a:t>
            </a:r>
            <a:r>
              <a:rPr lang="en-US" sz="2200" b="1" dirty="0">
                <a:solidFill>
                  <a:schemeClr val="tx1"/>
                </a:solidFill>
              </a:rPr>
              <a:t> until CX becomes 0.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A FOR LOOP can be implemented using the LOOP instruction: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TOP: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;initialize CX to </a:t>
            </a:r>
            <a:r>
              <a:rPr lang="en-US" sz="2200" b="1" dirty="0" err="1">
                <a:solidFill>
                  <a:schemeClr val="tx1"/>
                </a:solidFill>
              </a:rPr>
              <a:t>loop_count</a:t>
            </a:r>
            <a:endParaRPr lang="en-US" sz="22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;body of the loop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LOOP TOP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4" name="Shape 248">
            <a:extLst>
              <a:ext uri="{FF2B5EF4-FFF2-40B4-BE49-F238E27FC236}">
                <a16:creationId xmlns:a16="http://schemas.microsoft.com/office/drawing/2014/main" id="{C80ECAEE-BB41-4835-AE82-4E98EDB1DE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138" y="2363927"/>
            <a:ext cx="2276165" cy="3775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6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LOOP-Example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8062B7-756D-4AC1-8A0D-BBA43B10C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387511FF-E3D3-444A-945F-F5CE94822090}"/>
              </a:ext>
            </a:extLst>
          </p:cNvPr>
          <p:cNvSpPr txBox="1">
            <a:spLocks/>
          </p:cNvSpPr>
          <p:nvPr/>
        </p:nvSpPr>
        <p:spPr>
          <a:xfrm>
            <a:off x="569167" y="2406988"/>
            <a:ext cx="4432041" cy="33686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sp>
        <p:nvSpPr>
          <p:cNvPr id="8" name="Shape 255">
            <a:extLst>
              <a:ext uri="{FF2B5EF4-FFF2-40B4-BE49-F238E27FC236}">
                <a16:creationId xmlns:a16="http://schemas.microsoft.com/office/drawing/2014/main" id="{B1FC64B8-E8C4-417E-8573-C6BFB707B049}"/>
              </a:ext>
            </a:extLst>
          </p:cNvPr>
          <p:cNvSpPr/>
          <p:nvPr/>
        </p:nvSpPr>
        <p:spPr>
          <a:xfrm>
            <a:off x="6108881" y="2500294"/>
            <a:ext cx="2410315" cy="4096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CX,0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DL, '*'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  <p:cxnSp>
        <p:nvCxnSpPr>
          <p:cNvPr id="9" name="Shape 256">
            <a:extLst>
              <a:ext uri="{FF2B5EF4-FFF2-40B4-BE49-F238E27FC236}">
                <a16:creationId xmlns:a16="http://schemas.microsoft.com/office/drawing/2014/main" id="{AC3A790C-2CA6-4DC6-84B0-039FA6AD7F0F}"/>
              </a:ext>
            </a:extLst>
          </p:cNvPr>
          <p:cNvCxnSpPr>
            <a:cxnSpLocks/>
          </p:cNvCxnSpPr>
          <p:nvPr/>
        </p:nvCxnSpPr>
        <p:spPr>
          <a:xfrm flipH="1" flipV="1">
            <a:off x="5149324" y="2957804"/>
            <a:ext cx="1" cy="3034912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91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</a:t>
            </a:r>
            <a:r>
              <a:rPr lang="en-US" sz="2200" dirty="0" err="1"/>
              <a:t>probram</a:t>
            </a:r>
            <a:r>
              <a:rPr lang="en-US" sz="2200" dirty="0"/>
              <a:t> to print all the ASCII code from 0 to 255.  Hints: use </a:t>
            </a:r>
            <a:r>
              <a:rPr lang="en-US" sz="2200" b="1" dirty="0" err="1"/>
              <a:t>jnz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instructions</a:t>
            </a:r>
          </a:p>
          <a:p>
            <a:pPr lvl="2"/>
            <a:r>
              <a:rPr lang="en-US" sz="2200" b="1" dirty="0"/>
              <a:t>Sample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08BCC-76C6-453D-B069-AB967AC7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4" y="4128900"/>
            <a:ext cx="7724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of the first 50 terms of the arithmetic sequence</a:t>
            </a:r>
          </a:p>
          <a:p>
            <a:r>
              <a:rPr lang="en-US" sz="2200" dirty="0"/>
              <a:t>I, 5, 9, 13, ... in DX.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r>
              <a:rPr lang="en-US" sz="2200" dirty="0"/>
              <a:t> </a:t>
            </a:r>
          </a:p>
          <a:p>
            <a:pPr lvl="2"/>
            <a:r>
              <a:rPr lang="en-US" sz="2200" dirty="0"/>
              <a:t>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sz="2200" dirty="0"/>
              <a:t>(148 – 1)/3 = 49 loops</a:t>
            </a:r>
          </a:p>
          <a:p>
            <a:pPr lvl="2"/>
            <a:r>
              <a:rPr lang="en-US" sz="2200" dirty="0"/>
              <a:t>So put cx = 49</a:t>
            </a:r>
          </a:p>
        </p:txBody>
      </p:sp>
    </p:spTree>
    <p:extLst>
      <p:ext uri="{BB962C8B-B14F-4D97-AF65-F5344CB8AC3E}">
        <p14:creationId xmlns:p14="http://schemas.microsoft.com/office/powerpoint/2010/main" val="30459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100 + 95 + 90 + ... + 5 in AX</a:t>
            </a:r>
            <a:r>
              <a:rPr lang="en-US" dirty="0"/>
              <a:t>. </a:t>
            </a:r>
            <a:r>
              <a:rPr lang="en-US" sz="2200" dirty="0"/>
              <a:t>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 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dirty="0"/>
              <a:t>(100 – 5)/5 = 19 loops</a:t>
            </a:r>
          </a:p>
          <a:p>
            <a:pPr lvl="2"/>
            <a:r>
              <a:rPr lang="en-US" sz="2200" dirty="0"/>
              <a:t>So put cx = 19</a:t>
            </a:r>
          </a:p>
        </p:txBody>
      </p:sp>
    </p:spTree>
    <p:extLst>
      <p:ext uri="{BB962C8B-B14F-4D97-AF65-F5344CB8AC3E}">
        <p14:creationId xmlns:p14="http://schemas.microsoft.com/office/powerpoint/2010/main" val="14415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LOOP</a:t>
            </a:r>
            <a:r>
              <a:rPr lang="en-US" sz="2200" dirty="0"/>
              <a:t> instructions and put </a:t>
            </a:r>
            <a:r>
              <a:rPr lang="en-US" sz="2200" b="1" dirty="0"/>
              <a:t>cx = 50</a:t>
            </a:r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Write a program to display a "?", read two capital letters, and display them on the next line In alphabetical order. Hints: use </a:t>
            </a:r>
            <a:r>
              <a:rPr lang="en-US" sz="2200" b="1" dirty="0" err="1"/>
              <a:t>cmp</a:t>
            </a:r>
            <a:r>
              <a:rPr lang="en-US" sz="2200" dirty="0"/>
              <a:t>, </a:t>
            </a:r>
            <a:r>
              <a:rPr lang="en-US" sz="2200" b="1" dirty="0" err="1"/>
              <a:t>jg</a:t>
            </a:r>
            <a:r>
              <a:rPr lang="en-US" sz="2200" dirty="0"/>
              <a:t>, </a:t>
            </a:r>
            <a:r>
              <a:rPr lang="en-US" sz="2200" b="1" dirty="0" err="1"/>
              <a:t>xchg</a:t>
            </a:r>
            <a:endParaRPr lang="en-US" sz="2200" b="1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character: </a:t>
            </a:r>
            <a:r>
              <a:rPr lang="en-US" sz="2200" dirty="0">
                <a:solidFill>
                  <a:srgbClr val="FF0000"/>
                </a:solidFill>
              </a:rPr>
              <a:t>CB</a:t>
            </a:r>
            <a:r>
              <a:rPr lang="en-US" sz="2200" dirty="0"/>
              <a:t> 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BC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305528779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E083EF66-6AAB-459E-997F-219644570109}"/>
</file>

<file path=customXml/itemProps2.xml><?xml version="1.0" encoding="utf-8"?>
<ds:datastoreItem xmlns:ds="http://schemas.openxmlformats.org/officeDocument/2006/customXml" ds:itemID="{132B81F7-7944-42F8-B883-F5C6C2551C0F}"/>
</file>

<file path=customXml/itemProps3.xml><?xml version="1.0" encoding="utf-8"?>
<ds:datastoreItem xmlns:ds="http://schemas.openxmlformats.org/officeDocument/2006/customXml" ds:itemID="{A25514F4-228E-49F7-9C6C-04EEB55BA907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3612</TotalTime>
  <Words>438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Corbel</vt:lpstr>
      <vt:lpstr>Helvetica Neue</vt:lpstr>
      <vt:lpstr>Wingdings</vt:lpstr>
      <vt:lpstr>Spectrum</vt:lpstr>
      <vt:lpstr>Looping Structure</vt:lpstr>
      <vt:lpstr>Lab Outline</vt:lpstr>
      <vt:lpstr>FOR LOOP</vt:lpstr>
      <vt:lpstr>FOR LOOP-Example</vt:lpstr>
      <vt:lpstr>Lab Tasks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15</cp:revision>
  <dcterms:created xsi:type="dcterms:W3CDTF">2018-12-10T17:20:29Z</dcterms:created>
  <dcterms:modified xsi:type="dcterms:W3CDTF">2025-04-28T15:36:52Z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