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A19CA-FDB2-4DDF-AA68-52895D809367}" v="1" dt="2024-06-10T09:14:04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53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2F3BF4C3-CC5F-45B1-B999-C745CBC36605}" dt="2022-03-27T07:42:37.987" v="18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2F3BF4C3-CC5F-45B1-B999-C745CBC36605}" dt="2022-03-15T08:32:47.007" v="181" actId="20577"/>
          <ac:spMkLst>
            <pc:docMk/>
            <pc:sldMk cId="3810379400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  <pc:spChg chg="mod">
          <ac:chgData name="Dr. Md Mehedi Hasan" userId="5eb39d97-deb0-466a-af4c-298e34812974" providerId="ADAL" clId="{2F3BF4C3-CC5F-45B1-B999-C745CBC36605}" dt="2022-03-15T02:15:10.575" v="47" actId="14100"/>
          <ac:spMkLst>
            <pc:docMk/>
            <pc:sldMk cId="2922730269" sldId="271"/>
            <ac:spMk id="2" creationId="{00000000-0000-0000-0000-000000000000}"/>
          </ac:spMkLst>
        </pc:spChg>
        <pc:graphicFrameChg chg="mod modGraphic">
          <ac:chgData name="Dr. Md Mehedi Hasan" userId="5eb39d97-deb0-466a-af4c-298e34812974" providerId="ADAL" clId="{2F3BF4C3-CC5F-45B1-B999-C745CBC36605}" dt="2022-03-15T02:15:21.715" v="81" actId="1038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  <pc:spChg chg="mod">
          <ac:chgData name="Dr. Md Mehedi Hasan" userId="5eb39d97-deb0-466a-af4c-298e34812974" providerId="ADAL" clId="{2F3BF4C3-CC5F-45B1-B999-C745CBC36605}" dt="2022-03-15T03:06:19.562" v="173" actId="20577"/>
          <ac:spMkLst>
            <pc:docMk/>
            <pc:sldMk cId="521071281" sldId="276"/>
            <ac:spMk id="8" creationId="{00000000-0000-0000-0000-000000000000}"/>
          </ac:spMkLst>
        </pc:spChg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Faruk Abdullah" userId="e52374dd587ef96a" providerId="LiveId" clId="{3A472C87-2A69-451B-9127-D4D5927255B6}"/>
    <pc:docChg chg="modSld">
      <pc:chgData name="Faruk Abdullah" userId="e52374dd587ef96a" providerId="LiveId" clId="{3A472C87-2A69-451B-9127-D4D5927255B6}" dt="2023-07-14T15:04:44.832" v="10" actId="20577"/>
      <pc:docMkLst>
        <pc:docMk/>
      </pc:docMkLst>
      <pc:sldChg chg="modSp mod">
        <pc:chgData name="Faruk Abdullah" userId="e52374dd587ef96a" providerId="LiveId" clId="{3A472C87-2A69-451B-9127-D4D5927255B6}" dt="2023-07-14T15:04:44.832" v="10" actId="20577"/>
        <pc:sldMkLst>
          <pc:docMk/>
          <pc:sldMk cId="700707328" sldId="256"/>
        </pc:sldMkLst>
        <pc:graphicFrameChg chg="modGraphic">
          <ac:chgData name="Faruk Abdullah" userId="e52374dd587ef96a" providerId="LiveId" clId="{3A472C87-2A69-451B-9127-D4D5927255B6}" dt="2023-07-14T15:04:44.832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BC5A19CA-FDB2-4DDF-AA68-52895D809367}"/>
    <pc:docChg chg="modSld">
      <pc:chgData name="MD. FARUK ABDULLAH AL SOHAN" userId="49b838b6-cc57-4ff1-b78b-f35f84b7c1b1" providerId="ADAL" clId="{BC5A19CA-FDB2-4DDF-AA68-52895D809367}" dt="2024-06-10T09:14:04.270" v="0"/>
      <pc:docMkLst>
        <pc:docMk/>
      </pc:docMkLst>
      <pc:sldChg chg="modSp">
        <pc:chgData name="MD. FARUK ABDULLAH AL SOHAN" userId="49b838b6-cc57-4ff1-b78b-f35f84b7c1b1" providerId="ADAL" clId="{BC5A19CA-FDB2-4DDF-AA68-52895D809367}" dt="2024-06-10T09:14:04.270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BC5A19CA-FDB2-4DDF-AA68-52895D809367}" dt="2024-06-10T09:14:04.270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36F5D8F3-12BD-4AD6-B6C5-6C53E92E36BA}" dt="2022-07-18T04:01:32.050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  <pc:spChg chg="mod">
          <ac:chgData name="Dr. Md Mehedi Hasan" userId="5eb39d97-deb0-466a-af4c-298e34812974" providerId="ADAL" clId="{36F5D8F3-12BD-4AD6-B6C5-6C53E92E36BA}" dt="2022-07-19T02:23:43.597" v="36"/>
          <ac:spMkLst>
            <pc:docMk/>
            <pc:sldMk cId="594149490" sldId="268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  <pc:spChg chg="mod">
          <ac:chgData name="Dr. Md Mehedi Hasan" userId="5eb39d97-deb0-466a-af4c-298e34812974" providerId="ADAL" clId="{36F5D8F3-12BD-4AD6-B6C5-6C53E92E36BA}" dt="2022-07-19T02:27:16.400" v="38" actId="20577"/>
          <ac:spMkLst>
            <pc:docMk/>
            <pc:sldMk cId="3810379400" sldId="269"/>
            <ac:spMk id="4" creationId="{00000000-0000-0000-0000-000000000000}"/>
          </ac:spMkLst>
        </pc:spChg>
        <pc:spChg chg="mod">
          <ac:chgData name="Dr. Md Mehedi Hasan" userId="5eb39d97-deb0-466a-af4c-298e34812974" providerId="ADAL" clId="{36F5D8F3-12BD-4AD6-B6C5-6C53E92E36BA}" dt="2022-07-18T05:04:45.014" v="21" actId="20577"/>
          <ac:spMkLst>
            <pc:docMk/>
            <pc:sldMk cId="3810379400" sldId="269"/>
            <ac:spMk id="7" creationId="{00000000-0000-0000-0000-000000000000}"/>
          </ac:spMkLst>
        </pc:spChg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  <pc:graphicFrameChg chg="modGraphic">
          <ac:chgData name="Dr. Md Mehedi Hasan" userId="5eb39d97-deb0-466a-af4c-298e34812974" providerId="ADAL" clId="{36F5D8F3-12BD-4AD6-B6C5-6C53E92E36BA}" dt="2022-07-18T05:14:21.665" v="23" actId="20577"/>
          <ac:graphicFrameMkLst>
            <pc:docMk/>
            <pc:sldMk cId="2922730269" sldId="271"/>
            <ac:graphicFrameMk id="4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551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254062" y="2318880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lvl="6" indent="622300">
              <a:buClr>
                <a:srgbClr val="FFFFFF"/>
              </a:buClr>
              <a:buSzPct val="25000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   MOV AH,2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MOV DL, ‘*’</a:t>
            </a:r>
          </a:p>
          <a:p>
            <a:pPr marL="0" marR="0" lvl="6" indent="622300" algn="l" rtl="0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i="0" u="none" strike="noStrike" cap="none" baseline="0" dirty="0">
                <a:solidFill>
                  <a:schemeClr val="tx1"/>
                </a:solidFill>
                <a:effectLst/>
                <a:latin typeface="+mn-lt"/>
                <a:ea typeface="Helvetica Neue"/>
                <a:cs typeface="Helvetica Neue"/>
                <a:sym typeface="Helvetica Neue"/>
              </a:rPr>
              <a:t>    INT 21H</a:t>
            </a:r>
          </a:p>
          <a:p>
            <a:pPr marL="0" marR="0" lvl="6" indent="622300" algn="l" rtl="0">
              <a:spcBef>
                <a:spcPts val="19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LOOP TOP         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28006"/>
              </p:ext>
            </p:extLst>
          </p:nvPr>
        </p:nvGraphicFramePr>
        <p:xfrm>
          <a:off x="787791" y="2062269"/>
          <a:ext cx="7990448" cy="44888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95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AC94F98D-480D-4EE9-9EBC-284D403DE544}"/>
</file>

<file path=customXml/itemProps2.xml><?xml version="1.0" encoding="utf-8"?>
<ds:datastoreItem xmlns:ds="http://schemas.openxmlformats.org/officeDocument/2006/customXml" ds:itemID="{82FD67A3-579A-49C8-91A0-4F54FEB66612}"/>
</file>

<file path=customXml/itemProps3.xml><?xml version="1.0" encoding="utf-8"?>
<ds:datastoreItem xmlns:ds="http://schemas.openxmlformats.org/officeDocument/2006/customXml" ds:itemID="{96BCE6A9-03FD-4522-9309-2E623BFF89B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435</TotalTime>
  <Words>1400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106</cp:revision>
  <dcterms:created xsi:type="dcterms:W3CDTF">2018-12-10T17:20:29Z</dcterms:created>
  <dcterms:modified xsi:type="dcterms:W3CDTF">2025-04-20T17:44:16Z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