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363" r:id="rId14"/>
    <p:sldId id="367" r:id="rId15"/>
    <p:sldId id="368" r:id="rId16"/>
    <p:sldId id="366" r:id="rId17"/>
    <p:sldId id="369" r:id="rId18"/>
    <p:sldId id="380" r:id="rId19"/>
    <p:sldId id="381" r:id="rId20"/>
    <p:sldId id="26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E783951A-D062-48AC-9F5C-A12F1515158E}"/>
    <pc:docChg chg="delSld">
      <pc:chgData name="MD. FARUK ABDULLAH AL SOHAN" userId="49b838b6-cc57-4ff1-b78b-f35f84b7c1b1" providerId="ADAL" clId="{E783951A-D062-48AC-9F5C-A12F1515158E}" dt="2024-06-24T08:59:35.140" v="0" actId="47"/>
      <pc:docMkLst>
        <pc:docMk/>
      </pc:docMkLst>
      <pc:sldChg chg="del">
        <pc:chgData name="MD. FARUK ABDULLAH AL SOHAN" userId="49b838b6-cc57-4ff1-b78b-f35f84b7c1b1" providerId="ADAL" clId="{E783951A-D062-48AC-9F5C-A12F1515158E}" dt="2024-06-24T08:59:35.140" v="0" actId="47"/>
        <pc:sldMkLst>
          <pc:docMk/>
          <pc:sldMk cId="3224969828" sldId="265"/>
        </pc:sldMkLst>
      </pc:sldChg>
    </pc:docChg>
  </pc:docChgLst>
  <pc:docChgLst>
    <pc:chgData name="Dr. Md Mehedi Hasan" userId="S::mmhasan@aiub.edu::5eb39d97-deb0-466a-af4c-298e34812974" providerId="AD" clId="Web-{33C73214-AA5E-8267-3539-FB8962A3A4DB}"/>
    <pc:docChg chg="modSld">
      <pc:chgData name="Dr. Md Mehedi Hasan" userId="S::mmhasan@aiub.edu::5eb39d97-deb0-466a-af4c-298e34812974" providerId="AD" clId="Web-{33C73214-AA5E-8267-3539-FB8962A3A4DB}" dt="2022-02-13T09:10:23.796" v="83"/>
      <pc:docMkLst>
        <pc:docMk/>
      </pc:docMkLst>
      <pc:sldChg chg="modSp">
        <pc:chgData name="Dr. Md Mehedi Hasan" userId="S::mmhasan@aiub.edu::5eb39d97-deb0-466a-af4c-298e34812974" providerId="AD" clId="Web-{33C73214-AA5E-8267-3539-FB8962A3A4DB}" dt="2022-02-13T09:10:23.796" v="8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3C73214-AA5E-8267-3539-FB8962A3A4DB}" dt="2022-02-13T09:10:23.796" v="8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83AC06B7-D856-47DD-9260-124B51EFB0B6}"/>
    <pc:docChg chg="modSld">
      <pc:chgData name="Dr. Md Mehedi Hasan" userId="5eb39d97-deb0-466a-af4c-298e34812974" providerId="ADAL" clId="{83AC06B7-D856-47DD-9260-124B51EFB0B6}" dt="2022-02-19T05:53:50.425" v="5" actId="20577"/>
      <pc:docMkLst>
        <pc:docMk/>
      </pc:docMkLst>
      <pc:sldChg chg="modSp mod">
        <pc:chgData name="Dr. Md Mehedi Hasan" userId="5eb39d97-deb0-466a-af4c-298e34812974" providerId="ADAL" clId="{83AC06B7-D856-47DD-9260-124B51EFB0B6}" dt="2022-02-19T05:53:50.425" v="5" actId="20577"/>
        <pc:sldMkLst>
          <pc:docMk/>
          <pc:sldMk cId="4156752703" sldId="363"/>
        </pc:sldMkLst>
        <pc:spChg chg="mod">
          <ac:chgData name="Dr. Md Mehedi Hasan" userId="5eb39d97-deb0-466a-af4c-298e34812974" providerId="ADAL" clId="{83AC06B7-D856-47DD-9260-124B51EFB0B6}" dt="2022-02-19T05:53:50.425" v="5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83AC06B7-D856-47DD-9260-124B51EFB0B6}" dt="2022-02-19T05:28:19.541" v="0" actId="6549"/>
        <pc:sldMkLst>
          <pc:docMk/>
          <pc:sldMk cId="1408150874" sldId="375"/>
        </pc:sldMkLst>
        <pc:graphicFrameChg chg="modGraphic">
          <ac:chgData name="Dr. Md Mehedi Hasan" userId="5eb39d97-deb0-466a-af4c-298e34812974" providerId="ADAL" clId="{83AC06B7-D856-47DD-9260-124B51EFB0B6}" dt="2022-02-19T05:28:19.541" v="0" actId="6549"/>
          <ac:graphicFrameMkLst>
            <pc:docMk/>
            <pc:sldMk cId="1408150874" sldId="375"/>
            <ac:graphicFrameMk id="7" creationId="{340B0347-8C75-4094-AA92-0FFAA90E7303}"/>
          </ac:graphicFrameMkLst>
        </pc:graphicFrame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 Mehedi Hasan" userId="5eb39d97-deb0-466a-af4c-298e34812974" providerId="ADAL" clId="{264D9768-2959-438F-9511-A7CC2F70F569}"/>
    <pc:docChg chg="modSld">
      <pc:chgData name="Md Mehedi Hasan" userId="5eb39d97-deb0-466a-af4c-298e34812974" providerId="ADAL" clId="{264D9768-2959-438F-9511-A7CC2F70F569}" dt="2022-02-20T03:17:10.288" v="1" actId="20577"/>
      <pc:docMkLst>
        <pc:docMk/>
      </pc:docMkLst>
      <pc:sldChg chg="modSp mod">
        <pc:chgData name="Md Mehedi Hasan" userId="5eb39d97-deb0-466a-af4c-298e34812974" providerId="ADAL" clId="{264D9768-2959-438F-9511-A7CC2F70F569}" dt="2022-02-20T03:17:10.288" v="1" actId="20577"/>
        <pc:sldMkLst>
          <pc:docMk/>
          <pc:sldMk cId="704107457" sldId="380"/>
        </pc:sldMkLst>
        <pc:spChg chg="mod">
          <ac:chgData name="Md Mehedi Hasan" userId="5eb39d97-deb0-466a-af4c-298e34812974" providerId="ADAL" clId="{264D9768-2959-438F-9511-A7CC2F70F569}" dt="2022-02-20T03:17:10.288" v="1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Dr. Md Mehedi Hasan" userId="S::mmhasan@aiub.edu::5eb39d97-deb0-466a-af4c-298e34812974" providerId="AD" clId="Web-{D5BF76A4-4A48-2A73-51DD-8E604B0C0235}"/>
    <pc:docChg chg="addSld delSld modSld">
      <pc:chgData name="Dr. Md Mehedi Hasan" userId="S::mmhasan@aiub.edu::5eb39d97-deb0-466a-af4c-298e34812974" providerId="AD" clId="Web-{D5BF76A4-4A48-2A73-51DD-8E604B0C0235}" dt="2022-02-12T16:57:52.015" v="99"/>
      <pc:docMkLst>
        <pc:docMk/>
      </pc:docMkLst>
      <pc:sldChg chg="addSp modSp addAnim modAnim">
        <pc:chgData name="Dr. Md Mehedi Hasan" userId="S::mmhasan@aiub.edu::5eb39d97-deb0-466a-af4c-298e34812974" providerId="AD" clId="Web-{D5BF76A4-4A48-2A73-51DD-8E604B0C0235}" dt="2022-02-12T16:57:52.015" v="99"/>
        <pc:sldMkLst>
          <pc:docMk/>
          <pc:sldMk cId="4156752703" sldId="363"/>
        </pc:sldMkLst>
        <pc:spChg chg="add mod">
          <ac:chgData name="Dr. Md Mehedi Hasan" userId="S::mmhasan@aiub.edu::5eb39d97-deb0-466a-af4c-298e34812974" providerId="AD" clId="Web-{D5BF76A4-4A48-2A73-51DD-8E604B0C0235}" dt="2022-02-12T16:57:42.093" v="97" actId="1076"/>
          <ac:spMkLst>
            <pc:docMk/>
            <pc:sldMk cId="4156752703" sldId="363"/>
            <ac:spMk id="4" creationId="{67FB8541-BA08-4760-B364-E329AF78BDFD}"/>
          </ac:spMkLst>
        </pc:spChg>
        <pc:spChg chg="mod">
          <ac:chgData name="Dr. Md Mehedi Hasan" userId="S::mmhasan@aiub.edu::5eb39d97-deb0-466a-af4c-298e34812974" providerId="AD" clId="Web-{D5BF76A4-4A48-2A73-51DD-8E604B0C0235}" dt="2022-02-12T16:56:18.279" v="79" actId="20577"/>
          <ac:spMkLst>
            <pc:docMk/>
            <pc:sldMk cId="4156752703" sldId="363"/>
            <ac:spMk id="8" creationId="{0FA58B4A-2FCF-47F8-A2F6-D980B08EB9FC}"/>
          </ac:spMkLst>
        </pc:spChg>
        <pc:picChg chg="mod">
          <ac:chgData name="Dr. Md Mehedi Hasan" userId="S::mmhasan@aiub.edu::5eb39d97-deb0-466a-af4c-298e34812974" providerId="AD" clId="Web-{D5BF76A4-4A48-2A73-51DD-8E604B0C0235}" dt="2022-02-12T16:56:36.451" v="81" actId="14100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delSp modSp new del">
        <pc:chgData name="Dr. Md Mehedi Hasan" userId="S::mmhasan@aiub.edu::5eb39d97-deb0-466a-af4c-298e34812974" providerId="AD" clId="Web-{D5BF76A4-4A48-2A73-51DD-8E604B0C0235}" dt="2022-02-12T16:54:11.636" v="20"/>
        <pc:sldMkLst>
          <pc:docMk/>
          <pc:sldMk cId="1309649149" sldId="381"/>
        </pc:sldMkLst>
        <pc:spChg chg="del mod">
          <ac:chgData name="Dr. Md Mehedi Hasan" userId="S::mmhasan@aiub.edu::5eb39d97-deb0-466a-af4c-298e34812974" providerId="AD" clId="Web-{D5BF76A4-4A48-2A73-51DD-8E604B0C0235}" dt="2022-02-12T16:53:47.244" v="18"/>
          <ac:spMkLst>
            <pc:docMk/>
            <pc:sldMk cId="1309649149" sldId="381"/>
            <ac:spMk id="3" creationId="{D6C2E28E-DD22-47CE-A715-8B7E6B082AEE}"/>
          </ac:spMkLst>
        </pc:spChg>
        <pc:spChg chg="add del mod">
          <ac:chgData name="Dr. Md Mehedi Hasan" userId="S::mmhasan@aiub.edu::5eb39d97-deb0-466a-af4c-298e34812974" providerId="AD" clId="Web-{D5BF76A4-4A48-2A73-51DD-8E604B0C0235}" dt="2022-02-12T16:53:52.807" v="19"/>
          <ac:spMkLst>
            <pc:docMk/>
            <pc:sldMk cId="1309649149" sldId="381"/>
            <ac:spMk id="5" creationId="{B4CD13F2-AA41-4D01-A1C0-7D2E2F8DADFE}"/>
          </ac:spMkLst>
        </pc:spChg>
      </pc:sldChg>
    </pc:docChg>
  </pc:docChgLst>
  <pc:docChgLst>
    <pc:chgData name="Dr. Md Mehedi Hasan" userId="5eb39d97-deb0-466a-af4c-298e34812974" providerId="ADAL" clId="{264D9768-2959-438F-9511-A7CC2F70F569}"/>
    <pc:docChg chg="addSld delSld modSld">
      <pc:chgData name="Dr. Md Mehedi Hasan" userId="5eb39d97-deb0-466a-af4c-298e34812974" providerId="ADAL" clId="{264D9768-2959-438F-9511-A7CC2F70F569}" dt="2022-02-27T10:40:39.750" v="74" actId="47"/>
      <pc:docMkLst>
        <pc:docMk/>
      </pc:docMkLst>
      <pc:sldChg chg="modSp add mod">
        <pc:chgData name="Dr. Md Mehedi Hasan" userId="5eb39d97-deb0-466a-af4c-298e34812974" providerId="ADAL" clId="{264D9768-2959-438F-9511-A7CC2F70F569}" dt="2022-02-27T09:59:21.227" v="68" actId="20577"/>
        <pc:sldMkLst>
          <pc:docMk/>
          <pc:sldMk cId="3571448320" sldId="381"/>
        </pc:sldMkLst>
        <pc:spChg chg="mod">
          <ac:chgData name="Dr. Md Mehedi Hasan" userId="5eb39d97-deb0-466a-af4c-298e34812974" providerId="ADAL" clId="{264D9768-2959-438F-9511-A7CC2F70F569}" dt="2022-02-27T09:58:38.843" v="45" actId="20577"/>
          <ac:spMkLst>
            <pc:docMk/>
            <pc:sldMk cId="3571448320" sldId="381"/>
            <ac:spMk id="7" creationId="{1C4C160C-F333-46D6-985E-F7B208358227}"/>
          </ac:spMkLst>
        </pc:spChg>
        <pc:spChg chg="mod">
          <ac:chgData name="Dr. Md Mehedi Hasan" userId="5eb39d97-deb0-466a-af4c-298e34812974" providerId="ADAL" clId="{264D9768-2959-438F-9511-A7CC2F70F569}" dt="2022-02-27T09:59:21.227" v="68" actId="20577"/>
          <ac:spMkLst>
            <pc:docMk/>
            <pc:sldMk cId="3571448320" sldId="381"/>
            <ac:spMk id="8" creationId="{0FA58B4A-2FCF-47F8-A2F6-D980B08EB9FC}"/>
          </ac:spMkLst>
        </pc:spChg>
      </pc:sldChg>
      <pc:sldChg chg="modSp add del mod">
        <pc:chgData name="Dr. Md Mehedi Hasan" userId="5eb39d97-deb0-466a-af4c-298e34812974" providerId="ADAL" clId="{264D9768-2959-438F-9511-A7CC2F70F569}" dt="2022-02-27T10:40:39.750" v="74" actId="47"/>
        <pc:sldMkLst>
          <pc:docMk/>
          <pc:sldMk cId="3476782423" sldId="382"/>
        </pc:sldMkLst>
        <pc:spChg chg="mod">
          <ac:chgData name="Dr. Md Mehedi Hasan" userId="5eb39d97-deb0-466a-af4c-298e34812974" providerId="ADAL" clId="{264D9768-2959-438F-9511-A7CC2F70F569}" dt="2022-02-27T10:37:53.449" v="73" actId="6549"/>
          <ac:spMkLst>
            <pc:docMk/>
            <pc:sldMk cId="3476782423" sldId="382"/>
            <ac:spMk id="8" creationId="{0FA58B4A-2FCF-47F8-A2F6-D980B08EB9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4224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Sumaiya Malik;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non-stop prints Hello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 err="1"/>
              <a:t>jmp</a:t>
            </a:r>
            <a:r>
              <a:rPr lang="en-US" sz="2200" dirty="0"/>
              <a:t> and </a:t>
            </a:r>
            <a:r>
              <a:rPr lang="en-US" sz="2200" b="1" dirty="0"/>
              <a:t>label </a:t>
            </a:r>
            <a:r>
              <a:rPr lang="en-US" sz="2200" dirty="0"/>
              <a:t>instructions.</a:t>
            </a:r>
            <a:endParaRPr lang="en-US" sz="2200" b="1" dirty="0"/>
          </a:p>
          <a:p>
            <a:r>
              <a:rPr lang="en-US" sz="2200" b="1" dirty="0"/>
              <a:t>   </a:t>
            </a:r>
            <a:endParaRPr lang="en-US" sz="2200" dirty="0"/>
          </a:p>
          <a:p>
            <a:r>
              <a:rPr lang="en-US" sz="2200" b="1" dirty="0"/>
              <a:t>    Sample Output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---------------</a:t>
            </a:r>
            <a:endParaRPr lang="en-US" sz="2200" dirty="0"/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pPr lvl="3"/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45A0-8C68-46A7-AB88-6C3C816B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25" y="3428260"/>
            <a:ext cx="1209675" cy="278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B8541-BA08-4760-B364-E329AF78BDFD}"/>
              </a:ext>
            </a:extLst>
          </p:cNvPr>
          <p:cNvSpPr txBox="1"/>
          <p:nvPr/>
        </p:nvSpPr>
        <p:spPr>
          <a:xfrm>
            <a:off x="3924538" y="3100481"/>
            <a:ext cx="497240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.model small</a:t>
            </a:r>
          </a:p>
          <a:p>
            <a:r>
              <a:rPr lang="en-US" dirty="0">
                <a:ea typeface="+mn-lt"/>
                <a:cs typeface="+mn-lt"/>
              </a:rPr>
              <a:t>.stack 100h</a:t>
            </a:r>
          </a:p>
          <a:p>
            <a:r>
              <a:rPr lang="en-US" dirty="0">
                <a:ea typeface="+mn-lt"/>
                <a:cs typeface="+mn-lt"/>
              </a:rPr>
              <a:t>.data</a:t>
            </a:r>
          </a:p>
          <a:p>
            <a:r>
              <a:rPr lang="en-US" dirty="0">
                <a:ea typeface="+mn-lt"/>
                <a:cs typeface="+mn-lt"/>
              </a:rPr>
              <a:t>msg </a:t>
            </a:r>
            <a:r>
              <a:rPr lang="en-US" dirty="0" err="1">
                <a:ea typeface="+mn-lt"/>
                <a:cs typeface="+mn-lt"/>
              </a:rPr>
              <a:t>db</a:t>
            </a:r>
            <a:r>
              <a:rPr lang="en-US" dirty="0">
                <a:ea typeface="+mn-lt"/>
                <a:cs typeface="+mn-lt"/>
              </a:rPr>
              <a:t> 0ah,0dh, "Hello, World $"</a:t>
            </a:r>
          </a:p>
          <a:p>
            <a:r>
              <a:rPr lang="en-US" dirty="0">
                <a:ea typeface="+mn-lt"/>
                <a:cs typeface="+mn-lt"/>
              </a:rPr>
              <a:t>.code</a:t>
            </a:r>
          </a:p>
          <a:p>
            <a:r>
              <a:rPr lang="en-US" dirty="0">
                <a:ea typeface="+mn-lt"/>
                <a:cs typeface="+mn-lt"/>
              </a:rPr>
              <a:t>main proc</a:t>
            </a:r>
          </a:p>
          <a:p>
            <a:r>
              <a:rPr lang="en-US" dirty="0">
                <a:ea typeface="+mn-lt"/>
                <a:cs typeface="+mn-lt"/>
              </a:rPr>
              <a:t>start: </a:t>
            </a:r>
          </a:p>
          <a:p>
            <a:r>
              <a:rPr lang="en-US" dirty="0">
                <a:ea typeface="+mn-lt"/>
                <a:cs typeface="+mn-lt"/>
              </a:rPr>
              <a:t> mov ah,9   ; print function is 9.  </a:t>
            </a:r>
          </a:p>
          <a:p>
            <a:r>
              <a:rPr lang="en-US" dirty="0">
                <a:ea typeface="+mn-lt"/>
                <a:cs typeface="+mn-lt"/>
              </a:rPr>
              <a:t> lea </a:t>
            </a:r>
            <a:r>
              <a:rPr lang="en-US" dirty="0" err="1">
                <a:ea typeface="+mn-lt"/>
                <a:cs typeface="+mn-lt"/>
              </a:rPr>
              <a:t>dx,msg</a:t>
            </a:r>
            <a:r>
              <a:rPr lang="en-US" dirty="0">
                <a:ea typeface="+mn-lt"/>
                <a:cs typeface="+mn-lt"/>
              </a:rPr>
              <a:t> ; load offset of msg into dx.</a:t>
            </a:r>
          </a:p>
          <a:p>
            <a:r>
              <a:rPr lang="en-US" dirty="0">
                <a:ea typeface="+mn-lt"/>
                <a:cs typeface="+mn-lt"/>
              </a:rPr>
              <a:t> int 21h        ; do it!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jmp</a:t>
            </a:r>
            <a:r>
              <a:rPr lang="en-US" dirty="0">
                <a:ea typeface="+mn-lt"/>
                <a:cs typeface="+mn-lt"/>
              </a:rPr>
              <a:t> start</a:t>
            </a:r>
          </a:p>
          <a:p>
            <a:r>
              <a:rPr lang="en-US" dirty="0"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prints Hello World five times and then prints Bye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/>
              <a:t> CMP, </a:t>
            </a:r>
            <a:r>
              <a:rPr lang="en-US" sz="2200" dirty="0"/>
              <a:t>conditional </a:t>
            </a:r>
            <a:r>
              <a:rPr lang="en-US" sz="2200" b="1" dirty="0"/>
              <a:t>JE, JNE</a:t>
            </a:r>
            <a:r>
              <a:rPr lang="en-US" sz="2200" dirty="0"/>
              <a:t> instruction</a:t>
            </a:r>
            <a:r>
              <a:rPr lang="en-US" sz="2200" b="1" dirty="0"/>
              <a:t>.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Bye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3620-F782-4823-8978-DB37E37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4" y="3646520"/>
            <a:ext cx="3445652" cy="22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Read an integer from user. Check whether the number is positive or negative. Hints: </a:t>
            </a:r>
            <a:r>
              <a:rPr lang="en-US" sz="2000" b="1" dirty="0"/>
              <a:t>JMP, JL, JG </a:t>
            </a:r>
            <a:r>
              <a:rPr lang="en-US" sz="2000" dirty="0"/>
              <a:t>instructions</a:t>
            </a:r>
          </a:p>
          <a:p>
            <a:endParaRPr lang="en-US" sz="20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Positive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-1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Negative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Suppose that </a:t>
            </a:r>
            <a:r>
              <a:rPr lang="en-US" sz="2000" b="1" dirty="0"/>
              <a:t>CL</a:t>
            </a:r>
            <a:r>
              <a:rPr lang="en-US" sz="2000" dirty="0"/>
              <a:t> contains the value of </a:t>
            </a:r>
            <a:r>
              <a:rPr lang="en-US" sz="2000" b="1" dirty="0"/>
              <a:t>5</a:t>
            </a:r>
            <a:r>
              <a:rPr lang="en-US" sz="2000" dirty="0"/>
              <a:t>. Take an integer from user. Compare the value with </a:t>
            </a:r>
            <a:r>
              <a:rPr lang="en-US" sz="2000" b="1" dirty="0"/>
              <a:t>CL</a:t>
            </a:r>
            <a:r>
              <a:rPr lang="en-US" sz="2000" dirty="0"/>
              <a:t>. And show whether the user input is less than, greater than and equal to CL. </a:t>
            </a:r>
            <a:r>
              <a:rPr lang="en-US" sz="2000" b="1" dirty="0"/>
              <a:t>Hints: </a:t>
            </a:r>
            <a:r>
              <a:rPr lang="en-US" sz="2000" dirty="0"/>
              <a:t>use CMP, JL, JG, JE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Less than 5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7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Greater than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Equal to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080DE-07D9-4D1C-835E-E7BBA96D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1" y="3611044"/>
            <a:ext cx="2726836" cy="718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B6681-B2F6-4359-82B6-24B4BFCD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09" y="4474735"/>
            <a:ext cx="2692582" cy="6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DBFF6-77DB-4231-BDD3-124A835B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14" y="5564677"/>
            <a:ext cx="2692582" cy="5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to check password using Assembly Programming. Suppose the password is </a:t>
            </a:r>
            <a:r>
              <a:rPr lang="en-US" sz="2000" b="1" dirty="0" err="1"/>
              <a:t>mypassword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200" b="1" dirty="0"/>
              <a:t>Sample output</a:t>
            </a:r>
          </a:p>
          <a:p>
            <a:endParaRPr lang="en-US" sz="2200" b="1" dirty="0"/>
          </a:p>
          <a:p>
            <a:pPr lvl="2"/>
            <a:r>
              <a:rPr lang="en-US" sz="2200" dirty="0"/>
              <a:t>Enter your password: </a:t>
            </a:r>
            <a:r>
              <a:rPr lang="en-US" sz="2400" b="1" dirty="0" err="1">
                <a:solidFill>
                  <a:srgbClr val="FF0000"/>
                </a:solidFill>
              </a:rPr>
              <a:t>mypassword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your password: </a:t>
            </a:r>
            <a:r>
              <a:rPr lang="en-US" sz="2200" dirty="0">
                <a:solidFill>
                  <a:srgbClr val="FF0000"/>
                </a:solidFill>
              </a:rPr>
              <a:t>password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Not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DEC and JNZ</a:t>
            </a:r>
            <a:r>
              <a:rPr lang="en-US" sz="2200" dirty="0"/>
              <a:t> instructions and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two character and display it new line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5714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213328"/>
              </p:ext>
            </p:extLst>
          </p:nvPr>
        </p:nvGraphicFramePr>
        <p:xfrm>
          <a:off x="860613" y="2222427"/>
          <a:ext cx="7275682" cy="38919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027013"/>
              </p:ext>
            </p:extLst>
          </p:nvPr>
        </p:nvGraphicFramePr>
        <p:xfrm>
          <a:off x="985089" y="2183362"/>
          <a:ext cx="7207189" cy="458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C15D5A-B0FE-4088-9728-35BD8602055F}"/>
</file>

<file path=customXml/itemProps2.xml><?xml version="1.0" encoding="utf-8"?>
<ds:datastoreItem xmlns:ds="http://schemas.openxmlformats.org/officeDocument/2006/customXml" ds:itemID="{CC623922-8F8B-489F-903A-6D120B6F665E}"/>
</file>

<file path=customXml/itemProps3.xml><?xml version="1.0" encoding="utf-8"?>
<ds:datastoreItem xmlns:ds="http://schemas.openxmlformats.org/officeDocument/2006/customXml" ds:itemID="{83BF04D9-EFC5-437F-906D-4942727798C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3457</TotalTime>
  <Words>831</Words>
  <Application>Microsoft Office PowerPoint</Application>
  <PresentationFormat>On-screen Show (4:3)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53</cp:revision>
  <dcterms:created xsi:type="dcterms:W3CDTF">2018-12-10T17:20:29Z</dcterms:created>
  <dcterms:modified xsi:type="dcterms:W3CDTF">2025-03-18T02:56:20Z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