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21" r:id="rId18"/>
    <p:sldId id="32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264" r:id="rId28"/>
    <p:sldId id="265" r:id="rId29"/>
    <p:sldId id="32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57A865-785F-4492-A823-E643B0409D6B}" v="1" dt="2022-06-21T02:53:44.5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ISMAIL HOSSEN" userId="a4e88416-0835-49b4-bf11-1bffe063ddad" providerId="ADAL" clId="{27B146D4-2E3D-4627-A7A2-6B6DA1B809FA}"/>
    <pc:docChg chg="undo custSel addSld delSld modSld">
      <pc:chgData name="MD. ISMAIL HOSSEN" userId="a4e88416-0835-49b4-bf11-1bffe063ddad" providerId="ADAL" clId="{27B146D4-2E3D-4627-A7A2-6B6DA1B809FA}" dt="2020-04-23T13:05:04.023" v="693" actId="14100"/>
      <pc:docMkLst>
        <pc:docMk/>
      </pc:docMkLst>
      <pc:sldChg chg="modSp">
        <pc:chgData name="MD. ISMAIL HOSSEN" userId="a4e88416-0835-49b4-bf11-1bffe063ddad" providerId="ADAL" clId="{27B146D4-2E3D-4627-A7A2-6B6DA1B809FA}" dt="2020-04-23T07:35:54.793" v="4"/>
        <pc:sldMkLst>
          <pc:docMk/>
          <pc:sldMk cId="700707328" sldId="256"/>
        </pc:sldMkLst>
        <pc:spChg chg="mod">
          <ac:chgData name="MD. ISMAIL HOSSEN" userId="a4e88416-0835-49b4-bf11-1bffe063ddad" providerId="ADAL" clId="{27B146D4-2E3D-4627-A7A2-6B6DA1B809FA}" dt="2020-04-23T07:35:54.793" v="4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27B146D4-2E3D-4627-A7A2-6B6DA1B809FA}" dt="2020-04-23T07:35:27.889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27B146D4-2E3D-4627-A7A2-6B6DA1B809FA}" dt="2020-04-23T07:43:40.829" v="45" actId="27636"/>
        <pc:sldMkLst>
          <pc:docMk/>
          <pc:sldMk cId="424874041" sldId="257"/>
        </pc:sldMkLst>
        <pc:spChg chg="mod">
          <ac:chgData name="MD. ISMAIL HOSSEN" userId="a4e88416-0835-49b4-bf11-1bffe063ddad" providerId="ADAL" clId="{27B146D4-2E3D-4627-A7A2-6B6DA1B809FA}" dt="2020-04-23T07:43:40.829" v="45" actId="27636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27B146D4-2E3D-4627-A7A2-6B6DA1B809FA}" dt="2020-04-23T09:34:50.582" v="526" actId="255"/>
        <pc:sldMkLst>
          <pc:docMk/>
          <pc:sldMk cId="1923382373" sldId="264"/>
        </pc:sldMkLst>
        <pc:spChg chg="mod">
          <ac:chgData name="MD. ISMAIL HOSSEN" userId="a4e88416-0835-49b4-bf11-1bffe063ddad" providerId="ADAL" clId="{27B146D4-2E3D-4627-A7A2-6B6DA1B809FA}" dt="2020-04-23T09:34:50.582" v="526" actId="255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27B146D4-2E3D-4627-A7A2-6B6DA1B809FA}" dt="2020-04-23T13:05:04.023" v="693" actId="14100"/>
        <pc:sldMkLst>
          <pc:docMk/>
          <pc:sldMk cId="3224969828" sldId="265"/>
        </pc:sldMkLst>
        <pc:spChg chg="mod">
          <ac:chgData name="MD. ISMAIL HOSSEN" userId="a4e88416-0835-49b4-bf11-1bffe063ddad" providerId="ADAL" clId="{27B146D4-2E3D-4627-A7A2-6B6DA1B809FA}" dt="2020-04-23T13:05:04.023" v="693" actId="14100"/>
          <ac:spMkLst>
            <pc:docMk/>
            <pc:sldMk cId="3224969828" sldId="265"/>
            <ac:spMk id="3" creationId="{56CD2EA8-B54C-CE4F-A943-BFB367453E0E}"/>
          </ac:spMkLst>
        </pc:spChg>
      </pc:sldChg>
      <pc:sldChg chg="modSp add">
        <pc:chgData name="MD. ISMAIL HOSSEN" userId="a4e88416-0835-49b4-bf11-1bffe063ddad" providerId="ADAL" clId="{27B146D4-2E3D-4627-A7A2-6B6DA1B809FA}" dt="2020-04-23T07:44:27.821" v="54" actId="12"/>
        <pc:sldMkLst>
          <pc:docMk/>
          <pc:sldMk cId="3111842436" sldId="302"/>
        </pc:sldMkLst>
        <pc:spChg chg="mod">
          <ac:chgData name="MD. ISMAIL HOSSEN" userId="a4e88416-0835-49b4-bf11-1bffe063ddad" providerId="ADAL" clId="{27B146D4-2E3D-4627-A7A2-6B6DA1B809FA}" dt="2020-04-23T07:43:56.832" v="53" actId="20577"/>
          <ac:spMkLst>
            <pc:docMk/>
            <pc:sldMk cId="3111842436" sldId="302"/>
            <ac:spMk id="2" creationId="{00000000-0000-0000-0000-000000000000}"/>
          </ac:spMkLst>
        </pc:spChg>
        <pc:spChg chg="mod">
          <ac:chgData name="MD. ISMAIL HOSSEN" userId="a4e88416-0835-49b4-bf11-1bffe063ddad" providerId="ADAL" clId="{27B146D4-2E3D-4627-A7A2-6B6DA1B809FA}" dt="2020-04-23T07:44:27.821" v="54" actId="12"/>
          <ac:spMkLst>
            <pc:docMk/>
            <pc:sldMk cId="3111842436" sldId="302"/>
            <ac:spMk id="3" creationId="{00000000-0000-0000-0000-000000000000}"/>
          </ac:spMkLst>
        </pc:spChg>
      </pc:sldChg>
      <pc:sldChg chg="modSp add">
        <pc:chgData name="MD. ISMAIL HOSSEN" userId="a4e88416-0835-49b4-bf11-1bffe063ddad" providerId="ADAL" clId="{27B146D4-2E3D-4627-A7A2-6B6DA1B809FA}" dt="2020-04-23T07:45:29.960" v="58" actId="27636"/>
        <pc:sldMkLst>
          <pc:docMk/>
          <pc:sldMk cId="3342047203" sldId="303"/>
        </pc:sldMkLst>
        <pc:spChg chg="mod">
          <ac:chgData name="MD. ISMAIL HOSSEN" userId="a4e88416-0835-49b4-bf11-1bffe063ddad" providerId="ADAL" clId="{27B146D4-2E3D-4627-A7A2-6B6DA1B809FA}" dt="2020-04-23T07:45:18.733" v="56"/>
          <ac:spMkLst>
            <pc:docMk/>
            <pc:sldMk cId="3342047203" sldId="303"/>
            <ac:spMk id="2" creationId="{00000000-0000-0000-0000-000000000000}"/>
          </ac:spMkLst>
        </pc:spChg>
        <pc:spChg chg="mod">
          <ac:chgData name="MD. ISMAIL HOSSEN" userId="a4e88416-0835-49b4-bf11-1bffe063ddad" providerId="ADAL" clId="{27B146D4-2E3D-4627-A7A2-6B6DA1B809FA}" dt="2020-04-23T07:45:29.960" v="58" actId="27636"/>
          <ac:spMkLst>
            <pc:docMk/>
            <pc:sldMk cId="3342047203" sldId="303"/>
            <ac:spMk id="3" creationId="{00000000-0000-0000-0000-000000000000}"/>
          </ac:spMkLst>
        </pc:spChg>
      </pc:sldChg>
      <pc:sldChg chg="addSp modSp add">
        <pc:chgData name="MD. ISMAIL HOSSEN" userId="a4e88416-0835-49b4-bf11-1bffe063ddad" providerId="ADAL" clId="{27B146D4-2E3D-4627-A7A2-6B6DA1B809FA}" dt="2020-04-23T08:11:30.385" v="143" actId="1076"/>
        <pc:sldMkLst>
          <pc:docMk/>
          <pc:sldMk cId="3995764304" sldId="304"/>
        </pc:sldMkLst>
        <pc:spChg chg="mod">
          <ac:chgData name="MD. ISMAIL HOSSEN" userId="a4e88416-0835-49b4-bf11-1bffe063ddad" providerId="ADAL" clId="{27B146D4-2E3D-4627-A7A2-6B6DA1B809FA}" dt="2020-04-23T07:46:21.949" v="60"/>
          <ac:spMkLst>
            <pc:docMk/>
            <pc:sldMk cId="3995764304" sldId="304"/>
            <ac:spMk id="2" creationId="{00000000-0000-0000-0000-000000000000}"/>
          </ac:spMkLst>
        </pc:spChg>
        <pc:spChg chg="mod">
          <ac:chgData name="MD. ISMAIL HOSSEN" userId="a4e88416-0835-49b4-bf11-1bffe063ddad" providerId="ADAL" clId="{27B146D4-2E3D-4627-A7A2-6B6DA1B809FA}" dt="2020-04-23T08:10:27.415" v="134" actId="14100"/>
          <ac:spMkLst>
            <pc:docMk/>
            <pc:sldMk cId="3995764304" sldId="304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27B146D4-2E3D-4627-A7A2-6B6DA1B809FA}" dt="2020-04-23T08:11:30.385" v="143" actId="1076"/>
          <ac:spMkLst>
            <pc:docMk/>
            <pc:sldMk cId="3995764304" sldId="304"/>
            <ac:spMk id="5" creationId="{F8BD671A-17C7-4749-8DF3-A0D553AE4CF0}"/>
          </ac:spMkLst>
        </pc:spChg>
        <pc:picChg chg="add mod">
          <ac:chgData name="MD. ISMAIL HOSSEN" userId="a4e88416-0835-49b4-bf11-1bffe063ddad" providerId="ADAL" clId="{27B146D4-2E3D-4627-A7A2-6B6DA1B809FA}" dt="2020-04-23T08:10:47.436" v="137" actId="14100"/>
          <ac:picMkLst>
            <pc:docMk/>
            <pc:sldMk cId="3995764304" sldId="304"/>
            <ac:picMk id="4" creationId="{018933B2-77CD-46E5-B6EA-A48EB75ECC1F}"/>
          </ac:picMkLst>
        </pc:picChg>
      </pc:sldChg>
      <pc:sldChg chg="addSp delSp modSp add">
        <pc:chgData name="MD. ISMAIL HOSSEN" userId="a4e88416-0835-49b4-bf11-1bffe063ddad" providerId="ADAL" clId="{27B146D4-2E3D-4627-A7A2-6B6DA1B809FA}" dt="2020-04-23T08:17:54.487" v="172" actId="20577"/>
        <pc:sldMkLst>
          <pc:docMk/>
          <pc:sldMk cId="4219211858" sldId="305"/>
        </pc:sldMkLst>
        <pc:spChg chg="mod">
          <ac:chgData name="MD. ISMAIL HOSSEN" userId="a4e88416-0835-49b4-bf11-1bffe063ddad" providerId="ADAL" clId="{27B146D4-2E3D-4627-A7A2-6B6DA1B809FA}" dt="2020-04-23T08:17:54.487" v="172" actId="20577"/>
          <ac:spMkLst>
            <pc:docMk/>
            <pc:sldMk cId="4219211858" sldId="305"/>
            <ac:spMk id="2" creationId="{00000000-0000-0000-0000-000000000000}"/>
          </ac:spMkLst>
        </pc:spChg>
        <pc:spChg chg="del">
          <ac:chgData name="MD. ISMAIL HOSSEN" userId="a4e88416-0835-49b4-bf11-1bffe063ddad" providerId="ADAL" clId="{27B146D4-2E3D-4627-A7A2-6B6DA1B809FA}" dt="2020-04-23T08:12:35.620" v="146" actId="478"/>
          <ac:spMkLst>
            <pc:docMk/>
            <pc:sldMk cId="4219211858" sldId="305"/>
            <ac:spMk id="3" creationId="{00000000-0000-0000-0000-000000000000}"/>
          </ac:spMkLst>
        </pc:spChg>
        <pc:spChg chg="del">
          <ac:chgData name="MD. ISMAIL HOSSEN" userId="a4e88416-0835-49b4-bf11-1bffe063ddad" providerId="ADAL" clId="{27B146D4-2E3D-4627-A7A2-6B6DA1B809FA}" dt="2020-04-23T08:12:47.145" v="149" actId="478"/>
          <ac:spMkLst>
            <pc:docMk/>
            <pc:sldMk cId="4219211858" sldId="305"/>
            <ac:spMk id="5" creationId="{F8BD671A-17C7-4749-8DF3-A0D553AE4CF0}"/>
          </ac:spMkLst>
        </pc:spChg>
        <pc:spChg chg="add mod">
          <ac:chgData name="MD. ISMAIL HOSSEN" userId="a4e88416-0835-49b4-bf11-1bffe063ddad" providerId="ADAL" clId="{27B146D4-2E3D-4627-A7A2-6B6DA1B809FA}" dt="2020-04-23T08:12:42.362" v="148" actId="20577"/>
          <ac:spMkLst>
            <pc:docMk/>
            <pc:sldMk cId="4219211858" sldId="305"/>
            <ac:spMk id="7" creationId="{6C2B582F-669E-40F6-8906-0B97DCC19B9C}"/>
          </ac:spMkLst>
        </pc:spChg>
        <pc:graphicFrameChg chg="add mod modGraphic">
          <ac:chgData name="MD. ISMAIL HOSSEN" userId="a4e88416-0835-49b4-bf11-1bffe063ddad" providerId="ADAL" clId="{27B146D4-2E3D-4627-A7A2-6B6DA1B809FA}" dt="2020-04-23T08:16:47.592" v="166" actId="255"/>
          <ac:graphicFrameMkLst>
            <pc:docMk/>
            <pc:sldMk cId="4219211858" sldId="305"/>
            <ac:graphicFrameMk id="8" creationId="{28F2BF6E-34CD-41FB-B7E2-7E764DE741A8}"/>
          </ac:graphicFrameMkLst>
        </pc:graphicFrameChg>
        <pc:picChg chg="del">
          <ac:chgData name="MD. ISMAIL HOSSEN" userId="a4e88416-0835-49b4-bf11-1bffe063ddad" providerId="ADAL" clId="{27B146D4-2E3D-4627-A7A2-6B6DA1B809FA}" dt="2020-04-23T08:12:37.434" v="147" actId="478"/>
          <ac:picMkLst>
            <pc:docMk/>
            <pc:sldMk cId="4219211858" sldId="305"/>
            <ac:picMk id="4" creationId="{018933B2-77CD-46E5-B6EA-A48EB75ECC1F}"/>
          </ac:picMkLst>
        </pc:picChg>
      </pc:sldChg>
      <pc:sldChg chg="addSp delSp modSp add">
        <pc:chgData name="MD. ISMAIL HOSSEN" userId="a4e88416-0835-49b4-bf11-1bffe063ddad" providerId="ADAL" clId="{27B146D4-2E3D-4627-A7A2-6B6DA1B809FA}" dt="2020-04-23T08:20:18.236" v="192" actId="1036"/>
        <pc:sldMkLst>
          <pc:docMk/>
          <pc:sldMk cId="1795289995" sldId="306"/>
        </pc:sldMkLst>
        <pc:spChg chg="mod">
          <ac:chgData name="MD. ISMAIL HOSSEN" userId="a4e88416-0835-49b4-bf11-1bffe063ddad" providerId="ADAL" clId="{27B146D4-2E3D-4627-A7A2-6B6DA1B809FA}" dt="2020-04-23T08:18:04.096" v="175" actId="20577"/>
          <ac:spMkLst>
            <pc:docMk/>
            <pc:sldMk cId="1795289995" sldId="306"/>
            <ac:spMk id="2" creationId="{00000000-0000-0000-0000-000000000000}"/>
          </ac:spMkLst>
        </pc:spChg>
        <pc:graphicFrameChg chg="add mod modGraphic">
          <ac:chgData name="MD. ISMAIL HOSSEN" userId="a4e88416-0835-49b4-bf11-1bffe063ddad" providerId="ADAL" clId="{27B146D4-2E3D-4627-A7A2-6B6DA1B809FA}" dt="2020-04-23T08:20:18.236" v="192" actId="1036"/>
          <ac:graphicFrameMkLst>
            <pc:docMk/>
            <pc:sldMk cId="1795289995" sldId="306"/>
            <ac:graphicFrameMk id="5" creationId="{8EE77FA3-D21A-409B-A789-3579D5888375}"/>
          </ac:graphicFrameMkLst>
        </pc:graphicFrameChg>
        <pc:graphicFrameChg chg="del">
          <ac:chgData name="MD. ISMAIL HOSSEN" userId="a4e88416-0835-49b4-bf11-1bffe063ddad" providerId="ADAL" clId="{27B146D4-2E3D-4627-A7A2-6B6DA1B809FA}" dt="2020-04-23T08:18:16.112" v="176" actId="478"/>
          <ac:graphicFrameMkLst>
            <pc:docMk/>
            <pc:sldMk cId="1795289995" sldId="306"/>
            <ac:graphicFrameMk id="8" creationId="{28F2BF6E-34CD-41FB-B7E2-7E764DE741A8}"/>
          </ac:graphicFrameMkLst>
        </pc:graphicFrameChg>
      </pc:sldChg>
      <pc:sldChg chg="addSp delSp modSp add">
        <pc:chgData name="MD. ISMAIL HOSSEN" userId="a4e88416-0835-49b4-bf11-1bffe063ddad" providerId="ADAL" clId="{27B146D4-2E3D-4627-A7A2-6B6DA1B809FA}" dt="2020-04-23T08:22:38.181" v="220" actId="15"/>
        <pc:sldMkLst>
          <pc:docMk/>
          <pc:sldMk cId="2954259140" sldId="307"/>
        </pc:sldMkLst>
        <pc:spChg chg="mod">
          <ac:chgData name="MD. ISMAIL HOSSEN" userId="a4e88416-0835-49b4-bf11-1bffe063ddad" providerId="ADAL" clId="{27B146D4-2E3D-4627-A7A2-6B6DA1B809FA}" dt="2020-04-23T08:21:47.903" v="195" actId="20577"/>
          <ac:spMkLst>
            <pc:docMk/>
            <pc:sldMk cId="2954259140" sldId="307"/>
            <ac:spMk id="2" creationId="{00000000-0000-0000-0000-000000000000}"/>
          </ac:spMkLst>
        </pc:spChg>
        <pc:spChg chg="add mod">
          <ac:chgData name="MD. ISMAIL HOSSEN" userId="a4e88416-0835-49b4-bf11-1bffe063ddad" providerId="ADAL" clId="{27B146D4-2E3D-4627-A7A2-6B6DA1B809FA}" dt="2020-04-23T08:22:38.181" v="220" actId="15"/>
          <ac:spMkLst>
            <pc:docMk/>
            <pc:sldMk cId="2954259140" sldId="307"/>
            <ac:spMk id="3" creationId="{FED28538-6C93-43E9-8A85-D1C59A91F93D}"/>
          </ac:spMkLst>
        </pc:spChg>
        <pc:graphicFrameChg chg="del">
          <ac:chgData name="MD. ISMAIL HOSSEN" userId="a4e88416-0835-49b4-bf11-1bffe063ddad" providerId="ADAL" clId="{27B146D4-2E3D-4627-A7A2-6B6DA1B809FA}" dt="2020-04-23T08:21:59.493" v="196" actId="478"/>
          <ac:graphicFrameMkLst>
            <pc:docMk/>
            <pc:sldMk cId="2954259140" sldId="307"/>
            <ac:graphicFrameMk id="5" creationId="{8EE77FA3-D21A-409B-A789-3579D5888375}"/>
          </ac:graphicFrameMkLst>
        </pc:graphicFrameChg>
      </pc:sldChg>
      <pc:sldChg chg="addSp delSp modSp add">
        <pc:chgData name="MD. ISMAIL HOSSEN" userId="a4e88416-0835-49b4-bf11-1bffe063ddad" providerId="ADAL" clId="{27B146D4-2E3D-4627-A7A2-6B6DA1B809FA}" dt="2020-04-23T08:24:14.235" v="230" actId="15"/>
        <pc:sldMkLst>
          <pc:docMk/>
          <pc:sldMk cId="2975642547" sldId="308"/>
        </pc:sldMkLst>
        <pc:spChg chg="mod">
          <ac:chgData name="MD. ISMAIL HOSSEN" userId="a4e88416-0835-49b4-bf11-1bffe063ddad" providerId="ADAL" clId="{27B146D4-2E3D-4627-A7A2-6B6DA1B809FA}" dt="2020-04-23T08:23:28.972" v="222"/>
          <ac:spMkLst>
            <pc:docMk/>
            <pc:sldMk cId="2975642547" sldId="308"/>
            <ac:spMk id="2" creationId="{00000000-0000-0000-0000-000000000000}"/>
          </ac:spMkLst>
        </pc:spChg>
        <pc:spChg chg="del">
          <ac:chgData name="MD. ISMAIL HOSSEN" userId="a4e88416-0835-49b4-bf11-1bffe063ddad" providerId="ADAL" clId="{27B146D4-2E3D-4627-A7A2-6B6DA1B809FA}" dt="2020-04-23T08:23:54.797" v="224" actId="478"/>
          <ac:spMkLst>
            <pc:docMk/>
            <pc:sldMk cId="2975642547" sldId="308"/>
            <ac:spMk id="3" creationId="{FED28538-6C93-43E9-8A85-D1C59A91F93D}"/>
          </ac:spMkLst>
        </pc:spChg>
        <pc:spChg chg="add mod">
          <ac:chgData name="MD. ISMAIL HOSSEN" userId="a4e88416-0835-49b4-bf11-1bffe063ddad" providerId="ADAL" clId="{27B146D4-2E3D-4627-A7A2-6B6DA1B809FA}" dt="2020-04-23T08:24:14.235" v="230" actId="15"/>
          <ac:spMkLst>
            <pc:docMk/>
            <pc:sldMk cId="2975642547" sldId="308"/>
            <ac:spMk id="4" creationId="{1822E669-1D85-4B3D-8B9D-7BD0AC3453FA}"/>
          </ac:spMkLst>
        </pc:spChg>
        <pc:spChg chg="mod">
          <ac:chgData name="MD. ISMAIL HOSSEN" userId="a4e88416-0835-49b4-bf11-1bffe063ddad" providerId="ADAL" clId="{27B146D4-2E3D-4627-A7A2-6B6DA1B809FA}" dt="2020-04-23T08:23:40.760" v="223"/>
          <ac:spMkLst>
            <pc:docMk/>
            <pc:sldMk cId="2975642547" sldId="308"/>
            <ac:spMk id="7" creationId="{6C2B582F-669E-40F6-8906-0B97DCC19B9C}"/>
          </ac:spMkLst>
        </pc:spChg>
      </pc:sldChg>
      <pc:sldChg chg="addSp delSp modSp add">
        <pc:chgData name="MD. ISMAIL HOSSEN" userId="a4e88416-0835-49b4-bf11-1bffe063ddad" providerId="ADAL" clId="{27B146D4-2E3D-4627-A7A2-6B6DA1B809FA}" dt="2020-04-23T08:26:13.845" v="276" actId="14100"/>
        <pc:sldMkLst>
          <pc:docMk/>
          <pc:sldMk cId="3438485752" sldId="309"/>
        </pc:sldMkLst>
        <pc:spChg chg="add mod">
          <ac:chgData name="MD. ISMAIL HOSSEN" userId="a4e88416-0835-49b4-bf11-1bffe063ddad" providerId="ADAL" clId="{27B146D4-2E3D-4627-A7A2-6B6DA1B809FA}" dt="2020-04-23T08:26:13.845" v="276" actId="14100"/>
          <ac:spMkLst>
            <pc:docMk/>
            <pc:sldMk cId="3438485752" sldId="309"/>
            <ac:spMk id="3" creationId="{329C82CC-6FA4-4F39-8545-B274FD7AADD8}"/>
          </ac:spMkLst>
        </pc:spChg>
        <pc:spChg chg="del">
          <ac:chgData name="MD. ISMAIL HOSSEN" userId="a4e88416-0835-49b4-bf11-1bffe063ddad" providerId="ADAL" clId="{27B146D4-2E3D-4627-A7A2-6B6DA1B809FA}" dt="2020-04-23T08:25:07.594" v="233" actId="478"/>
          <ac:spMkLst>
            <pc:docMk/>
            <pc:sldMk cId="3438485752" sldId="309"/>
            <ac:spMk id="4" creationId="{1822E669-1D85-4B3D-8B9D-7BD0AC3453FA}"/>
          </ac:spMkLst>
        </pc:spChg>
        <pc:spChg chg="mod">
          <ac:chgData name="MD. ISMAIL HOSSEN" userId="a4e88416-0835-49b4-bf11-1bffe063ddad" providerId="ADAL" clId="{27B146D4-2E3D-4627-A7A2-6B6DA1B809FA}" dt="2020-04-23T08:24:56.860" v="232"/>
          <ac:spMkLst>
            <pc:docMk/>
            <pc:sldMk cId="3438485752" sldId="309"/>
            <ac:spMk id="7" creationId="{6C2B582F-669E-40F6-8906-0B97DCC19B9C}"/>
          </ac:spMkLst>
        </pc:spChg>
      </pc:sldChg>
      <pc:sldChg chg="addSp delSp modSp add">
        <pc:chgData name="MD. ISMAIL HOSSEN" userId="a4e88416-0835-49b4-bf11-1bffe063ddad" providerId="ADAL" clId="{27B146D4-2E3D-4627-A7A2-6B6DA1B809FA}" dt="2020-04-23T08:28:20.198" v="286" actId="255"/>
        <pc:sldMkLst>
          <pc:docMk/>
          <pc:sldMk cId="3376966797" sldId="310"/>
        </pc:sldMkLst>
        <pc:spChg chg="del">
          <ac:chgData name="MD. ISMAIL HOSSEN" userId="a4e88416-0835-49b4-bf11-1bffe063ddad" providerId="ADAL" clId="{27B146D4-2E3D-4627-A7A2-6B6DA1B809FA}" dt="2020-04-23T08:27:49.184" v="279" actId="478"/>
          <ac:spMkLst>
            <pc:docMk/>
            <pc:sldMk cId="3376966797" sldId="310"/>
            <ac:spMk id="3" creationId="{329C82CC-6FA4-4F39-8545-B274FD7AADD8}"/>
          </ac:spMkLst>
        </pc:spChg>
        <pc:spChg chg="add mod">
          <ac:chgData name="MD. ISMAIL HOSSEN" userId="a4e88416-0835-49b4-bf11-1bffe063ddad" providerId="ADAL" clId="{27B146D4-2E3D-4627-A7A2-6B6DA1B809FA}" dt="2020-04-23T08:28:20.198" v="286" actId="255"/>
          <ac:spMkLst>
            <pc:docMk/>
            <pc:sldMk cId="3376966797" sldId="310"/>
            <ac:spMk id="4" creationId="{5B565775-5902-4F2B-9816-DDA1F13931E4}"/>
          </ac:spMkLst>
        </pc:spChg>
        <pc:spChg chg="mod">
          <ac:chgData name="MD. ISMAIL HOSSEN" userId="a4e88416-0835-49b4-bf11-1bffe063ddad" providerId="ADAL" clId="{27B146D4-2E3D-4627-A7A2-6B6DA1B809FA}" dt="2020-04-23T08:27:29.707" v="278"/>
          <ac:spMkLst>
            <pc:docMk/>
            <pc:sldMk cId="3376966797" sldId="310"/>
            <ac:spMk id="7" creationId="{6C2B582F-669E-40F6-8906-0B97DCC19B9C}"/>
          </ac:spMkLst>
        </pc:spChg>
      </pc:sldChg>
      <pc:sldChg chg="addSp delSp modSp add">
        <pc:chgData name="MD. ISMAIL HOSSEN" userId="a4e88416-0835-49b4-bf11-1bffe063ddad" providerId="ADAL" clId="{27B146D4-2E3D-4627-A7A2-6B6DA1B809FA}" dt="2020-04-23T08:29:25.873" v="296" actId="20577"/>
        <pc:sldMkLst>
          <pc:docMk/>
          <pc:sldMk cId="3142480587" sldId="311"/>
        </pc:sldMkLst>
        <pc:spChg chg="add mod">
          <ac:chgData name="MD. ISMAIL HOSSEN" userId="a4e88416-0835-49b4-bf11-1bffe063ddad" providerId="ADAL" clId="{27B146D4-2E3D-4627-A7A2-6B6DA1B809FA}" dt="2020-04-23T08:29:25.873" v="296" actId="20577"/>
          <ac:spMkLst>
            <pc:docMk/>
            <pc:sldMk cId="3142480587" sldId="311"/>
            <ac:spMk id="3" creationId="{F854A022-C260-4D7E-A9C2-249662FA14E6}"/>
          </ac:spMkLst>
        </pc:spChg>
        <pc:spChg chg="del">
          <ac:chgData name="MD. ISMAIL HOSSEN" userId="a4e88416-0835-49b4-bf11-1bffe063ddad" providerId="ADAL" clId="{27B146D4-2E3D-4627-A7A2-6B6DA1B809FA}" dt="2020-04-23T08:29:01.056" v="289" actId="478"/>
          <ac:spMkLst>
            <pc:docMk/>
            <pc:sldMk cId="3142480587" sldId="311"/>
            <ac:spMk id="4" creationId="{5B565775-5902-4F2B-9816-DDA1F13931E4}"/>
          </ac:spMkLst>
        </pc:spChg>
        <pc:spChg chg="mod">
          <ac:chgData name="MD. ISMAIL HOSSEN" userId="a4e88416-0835-49b4-bf11-1bffe063ddad" providerId="ADAL" clId="{27B146D4-2E3D-4627-A7A2-6B6DA1B809FA}" dt="2020-04-23T08:28:49.030" v="288"/>
          <ac:spMkLst>
            <pc:docMk/>
            <pc:sldMk cId="3142480587" sldId="311"/>
            <ac:spMk id="7" creationId="{6C2B582F-669E-40F6-8906-0B97DCC19B9C}"/>
          </ac:spMkLst>
        </pc:spChg>
      </pc:sldChg>
      <pc:sldChg chg="modSp add">
        <pc:chgData name="MD. ISMAIL HOSSEN" userId="a4e88416-0835-49b4-bf11-1bffe063ddad" providerId="ADAL" clId="{27B146D4-2E3D-4627-A7A2-6B6DA1B809FA}" dt="2020-04-23T09:17:54.915" v="304" actId="20577"/>
        <pc:sldMkLst>
          <pc:docMk/>
          <pc:sldMk cId="2227614282" sldId="312"/>
        </pc:sldMkLst>
        <pc:spChg chg="mod">
          <ac:chgData name="MD. ISMAIL HOSSEN" userId="a4e88416-0835-49b4-bf11-1bffe063ddad" providerId="ADAL" clId="{27B146D4-2E3D-4627-A7A2-6B6DA1B809FA}" dt="2020-04-23T09:17:54.915" v="304" actId="20577"/>
          <ac:spMkLst>
            <pc:docMk/>
            <pc:sldMk cId="2227614282" sldId="312"/>
            <ac:spMk id="3" creationId="{F854A022-C260-4D7E-A9C2-249662FA14E6}"/>
          </ac:spMkLst>
        </pc:spChg>
        <pc:spChg chg="mod">
          <ac:chgData name="MD. ISMAIL HOSSEN" userId="a4e88416-0835-49b4-bf11-1bffe063ddad" providerId="ADAL" clId="{27B146D4-2E3D-4627-A7A2-6B6DA1B809FA}" dt="2020-04-23T09:17:18.829" v="298"/>
          <ac:spMkLst>
            <pc:docMk/>
            <pc:sldMk cId="2227614282" sldId="312"/>
            <ac:spMk id="7" creationId="{6C2B582F-669E-40F6-8906-0B97DCC19B9C}"/>
          </ac:spMkLst>
        </pc:spChg>
      </pc:sldChg>
      <pc:sldChg chg="addSp delSp modSp add">
        <pc:chgData name="MD. ISMAIL HOSSEN" userId="a4e88416-0835-49b4-bf11-1bffe063ddad" providerId="ADAL" clId="{27B146D4-2E3D-4627-A7A2-6B6DA1B809FA}" dt="2020-04-23T09:21:21.645" v="345" actId="20577"/>
        <pc:sldMkLst>
          <pc:docMk/>
          <pc:sldMk cId="2417391622" sldId="313"/>
        </pc:sldMkLst>
        <pc:spChg chg="mod">
          <ac:chgData name="MD. ISMAIL HOSSEN" userId="a4e88416-0835-49b4-bf11-1bffe063ddad" providerId="ADAL" clId="{27B146D4-2E3D-4627-A7A2-6B6DA1B809FA}" dt="2020-04-23T09:18:53.567" v="308" actId="27636"/>
          <ac:spMkLst>
            <pc:docMk/>
            <pc:sldMk cId="2417391622" sldId="313"/>
            <ac:spMk id="2" creationId="{00000000-0000-0000-0000-000000000000}"/>
          </ac:spMkLst>
        </pc:spChg>
        <pc:spChg chg="del">
          <ac:chgData name="MD. ISMAIL HOSSEN" userId="a4e88416-0835-49b4-bf11-1bffe063ddad" providerId="ADAL" clId="{27B146D4-2E3D-4627-A7A2-6B6DA1B809FA}" dt="2020-04-23T09:19:06.988" v="309" actId="478"/>
          <ac:spMkLst>
            <pc:docMk/>
            <pc:sldMk cId="2417391622" sldId="313"/>
            <ac:spMk id="3" creationId="{F854A022-C260-4D7E-A9C2-249662FA14E6}"/>
          </ac:spMkLst>
        </pc:spChg>
        <pc:spChg chg="mod">
          <ac:chgData name="MD. ISMAIL HOSSEN" userId="a4e88416-0835-49b4-bf11-1bffe063ddad" providerId="ADAL" clId="{27B146D4-2E3D-4627-A7A2-6B6DA1B809FA}" dt="2020-04-23T09:21:21.645" v="345" actId="20577"/>
          <ac:spMkLst>
            <pc:docMk/>
            <pc:sldMk cId="2417391622" sldId="313"/>
            <ac:spMk id="7" creationId="{6C2B582F-669E-40F6-8906-0B97DCC19B9C}"/>
          </ac:spMkLst>
        </pc:spChg>
        <pc:graphicFrameChg chg="add mod modGraphic">
          <ac:chgData name="MD. ISMAIL HOSSEN" userId="a4e88416-0835-49b4-bf11-1bffe063ddad" providerId="ADAL" clId="{27B146D4-2E3D-4627-A7A2-6B6DA1B809FA}" dt="2020-04-23T09:21:10.115" v="328" actId="1036"/>
          <ac:graphicFrameMkLst>
            <pc:docMk/>
            <pc:sldMk cId="2417391622" sldId="313"/>
            <ac:graphicFrameMk id="5" creationId="{AA9B4C0F-1399-43AB-92F4-7C00F0D41CCD}"/>
          </ac:graphicFrameMkLst>
        </pc:graphicFrameChg>
      </pc:sldChg>
      <pc:sldChg chg="addSp delSp modSp add">
        <pc:chgData name="MD. ISMAIL HOSSEN" userId="a4e88416-0835-49b4-bf11-1bffe063ddad" providerId="ADAL" clId="{27B146D4-2E3D-4627-A7A2-6B6DA1B809FA}" dt="2020-04-23T09:23:27.652" v="359" actId="20577"/>
        <pc:sldMkLst>
          <pc:docMk/>
          <pc:sldMk cId="2556479232" sldId="314"/>
        </pc:sldMkLst>
        <pc:spChg chg="add mod">
          <ac:chgData name="MD. ISMAIL HOSSEN" userId="a4e88416-0835-49b4-bf11-1bffe063ddad" providerId="ADAL" clId="{27B146D4-2E3D-4627-A7A2-6B6DA1B809FA}" dt="2020-04-23T09:23:27.652" v="359" actId="20577"/>
          <ac:spMkLst>
            <pc:docMk/>
            <pc:sldMk cId="2556479232" sldId="314"/>
            <ac:spMk id="3" creationId="{3E2104AF-937B-4A9F-86F3-09E1F593DBCC}"/>
          </ac:spMkLst>
        </pc:spChg>
        <pc:spChg chg="mod">
          <ac:chgData name="MD. ISMAIL HOSSEN" userId="a4e88416-0835-49b4-bf11-1bffe063ddad" providerId="ADAL" clId="{27B146D4-2E3D-4627-A7A2-6B6DA1B809FA}" dt="2020-04-23T09:22:44.760" v="351"/>
          <ac:spMkLst>
            <pc:docMk/>
            <pc:sldMk cId="2556479232" sldId="314"/>
            <ac:spMk id="7" creationId="{6C2B582F-669E-40F6-8906-0B97DCC19B9C}"/>
          </ac:spMkLst>
        </pc:spChg>
        <pc:graphicFrameChg chg="del">
          <ac:chgData name="MD. ISMAIL HOSSEN" userId="a4e88416-0835-49b4-bf11-1bffe063ddad" providerId="ADAL" clId="{27B146D4-2E3D-4627-A7A2-6B6DA1B809FA}" dt="2020-04-23T09:22:53.227" v="352" actId="478"/>
          <ac:graphicFrameMkLst>
            <pc:docMk/>
            <pc:sldMk cId="2556479232" sldId="314"/>
            <ac:graphicFrameMk id="5" creationId="{AA9B4C0F-1399-43AB-92F4-7C00F0D41CCD}"/>
          </ac:graphicFrameMkLst>
        </pc:graphicFrameChg>
      </pc:sldChg>
      <pc:sldChg chg="modSp add">
        <pc:chgData name="MD. ISMAIL HOSSEN" userId="a4e88416-0835-49b4-bf11-1bffe063ddad" providerId="ADAL" clId="{27B146D4-2E3D-4627-A7A2-6B6DA1B809FA}" dt="2020-04-23T09:24:24.909" v="362" actId="20577"/>
        <pc:sldMkLst>
          <pc:docMk/>
          <pc:sldMk cId="304998717" sldId="315"/>
        </pc:sldMkLst>
        <pc:spChg chg="mod">
          <ac:chgData name="MD. ISMAIL HOSSEN" userId="a4e88416-0835-49b4-bf11-1bffe063ddad" providerId="ADAL" clId="{27B146D4-2E3D-4627-A7A2-6B6DA1B809FA}" dt="2020-04-23T09:24:24.909" v="362" actId="20577"/>
          <ac:spMkLst>
            <pc:docMk/>
            <pc:sldMk cId="304998717" sldId="315"/>
            <ac:spMk id="3" creationId="{3E2104AF-937B-4A9F-86F3-09E1F593DBCC}"/>
          </ac:spMkLst>
        </pc:spChg>
      </pc:sldChg>
      <pc:sldChg chg="modSp add">
        <pc:chgData name="MD. ISMAIL HOSSEN" userId="a4e88416-0835-49b4-bf11-1bffe063ddad" providerId="ADAL" clId="{27B146D4-2E3D-4627-A7A2-6B6DA1B809FA}" dt="2020-04-23T09:24:49.762" v="364"/>
        <pc:sldMkLst>
          <pc:docMk/>
          <pc:sldMk cId="3248211723" sldId="316"/>
        </pc:sldMkLst>
        <pc:spChg chg="mod">
          <ac:chgData name="MD. ISMAIL HOSSEN" userId="a4e88416-0835-49b4-bf11-1bffe063ddad" providerId="ADAL" clId="{27B146D4-2E3D-4627-A7A2-6B6DA1B809FA}" dt="2020-04-23T09:24:49.762" v="364"/>
          <ac:spMkLst>
            <pc:docMk/>
            <pc:sldMk cId="3248211723" sldId="316"/>
            <ac:spMk id="3" creationId="{3E2104AF-937B-4A9F-86F3-09E1F593DBCC}"/>
          </ac:spMkLst>
        </pc:spChg>
      </pc:sldChg>
      <pc:sldChg chg="modSp add">
        <pc:chgData name="MD. ISMAIL HOSSEN" userId="a4e88416-0835-49b4-bf11-1bffe063ddad" providerId="ADAL" clId="{27B146D4-2E3D-4627-A7A2-6B6DA1B809FA}" dt="2020-04-23T09:26:19.730" v="404" actId="1037"/>
        <pc:sldMkLst>
          <pc:docMk/>
          <pc:sldMk cId="3138915964" sldId="317"/>
        </pc:sldMkLst>
        <pc:spChg chg="mod">
          <ac:chgData name="MD. ISMAIL HOSSEN" userId="a4e88416-0835-49b4-bf11-1bffe063ddad" providerId="ADAL" clId="{27B146D4-2E3D-4627-A7A2-6B6DA1B809FA}" dt="2020-04-23T09:26:19.730" v="404" actId="1037"/>
          <ac:spMkLst>
            <pc:docMk/>
            <pc:sldMk cId="3138915964" sldId="317"/>
            <ac:spMk id="3" creationId="{3E2104AF-937B-4A9F-86F3-09E1F593DBCC}"/>
          </ac:spMkLst>
        </pc:spChg>
        <pc:spChg chg="mod">
          <ac:chgData name="MD. ISMAIL HOSSEN" userId="a4e88416-0835-49b4-bf11-1bffe063ddad" providerId="ADAL" clId="{27B146D4-2E3D-4627-A7A2-6B6DA1B809FA}" dt="2020-04-23T09:26:02.552" v="376"/>
          <ac:spMkLst>
            <pc:docMk/>
            <pc:sldMk cId="3138915964" sldId="317"/>
            <ac:spMk id="7" creationId="{6C2B582F-669E-40F6-8906-0B97DCC19B9C}"/>
          </ac:spMkLst>
        </pc:spChg>
      </pc:sldChg>
      <pc:sldChg chg="modSp add">
        <pc:chgData name="MD. ISMAIL HOSSEN" userId="a4e88416-0835-49b4-bf11-1bffe063ddad" providerId="ADAL" clId="{27B146D4-2E3D-4627-A7A2-6B6DA1B809FA}" dt="2020-04-23T09:27:35.721" v="420" actId="255"/>
        <pc:sldMkLst>
          <pc:docMk/>
          <pc:sldMk cId="3186587177" sldId="318"/>
        </pc:sldMkLst>
        <pc:spChg chg="mod">
          <ac:chgData name="MD. ISMAIL HOSSEN" userId="a4e88416-0835-49b4-bf11-1bffe063ddad" providerId="ADAL" clId="{27B146D4-2E3D-4627-A7A2-6B6DA1B809FA}" dt="2020-04-23T09:27:05.371" v="416" actId="20577"/>
          <ac:spMkLst>
            <pc:docMk/>
            <pc:sldMk cId="3186587177" sldId="318"/>
            <ac:spMk id="2" creationId="{00000000-0000-0000-0000-000000000000}"/>
          </ac:spMkLst>
        </pc:spChg>
        <pc:spChg chg="mod">
          <ac:chgData name="MD. ISMAIL HOSSEN" userId="a4e88416-0835-49b4-bf11-1bffe063ddad" providerId="ADAL" clId="{27B146D4-2E3D-4627-A7A2-6B6DA1B809FA}" dt="2020-04-23T09:27:35.721" v="420" actId="255"/>
          <ac:spMkLst>
            <pc:docMk/>
            <pc:sldMk cId="3186587177" sldId="318"/>
            <ac:spMk id="3" creationId="{3E2104AF-937B-4A9F-86F3-09E1F593DBCC}"/>
          </ac:spMkLst>
        </pc:spChg>
        <pc:spChg chg="mod">
          <ac:chgData name="MD. ISMAIL HOSSEN" userId="a4e88416-0835-49b4-bf11-1bffe063ddad" providerId="ADAL" clId="{27B146D4-2E3D-4627-A7A2-6B6DA1B809FA}" dt="2020-04-23T09:27:14.120" v="417" actId="20577"/>
          <ac:spMkLst>
            <pc:docMk/>
            <pc:sldMk cId="3186587177" sldId="318"/>
            <ac:spMk id="7" creationId="{6C2B582F-669E-40F6-8906-0B97DCC19B9C}"/>
          </ac:spMkLst>
        </pc:spChg>
      </pc:sldChg>
      <pc:sldChg chg="modSp add">
        <pc:chgData name="MD. ISMAIL HOSSEN" userId="a4e88416-0835-49b4-bf11-1bffe063ddad" providerId="ADAL" clId="{27B146D4-2E3D-4627-A7A2-6B6DA1B809FA}" dt="2020-04-23T09:30:25.847" v="475" actId="1036"/>
        <pc:sldMkLst>
          <pc:docMk/>
          <pc:sldMk cId="3229136958" sldId="319"/>
        </pc:sldMkLst>
        <pc:spChg chg="mod">
          <ac:chgData name="MD. ISMAIL HOSSEN" userId="a4e88416-0835-49b4-bf11-1bffe063ddad" providerId="ADAL" clId="{27B146D4-2E3D-4627-A7A2-6B6DA1B809FA}" dt="2020-04-23T09:30:25.847" v="475" actId="1036"/>
          <ac:spMkLst>
            <pc:docMk/>
            <pc:sldMk cId="3229136958" sldId="319"/>
            <ac:spMk id="3" creationId="{3E2104AF-937B-4A9F-86F3-09E1F593DBCC}"/>
          </ac:spMkLst>
        </pc:spChg>
        <pc:spChg chg="mod">
          <ac:chgData name="MD. ISMAIL HOSSEN" userId="a4e88416-0835-49b4-bf11-1bffe063ddad" providerId="ADAL" clId="{27B146D4-2E3D-4627-A7A2-6B6DA1B809FA}" dt="2020-04-23T09:28:51.048" v="422"/>
          <ac:spMkLst>
            <pc:docMk/>
            <pc:sldMk cId="3229136958" sldId="319"/>
            <ac:spMk id="7" creationId="{6C2B582F-669E-40F6-8906-0B97DCC19B9C}"/>
          </ac:spMkLst>
        </pc:spChg>
      </pc:sldChg>
      <pc:sldChg chg="addSp delSp modSp add">
        <pc:chgData name="MD. ISMAIL HOSSEN" userId="a4e88416-0835-49b4-bf11-1bffe063ddad" providerId="ADAL" clId="{27B146D4-2E3D-4627-A7A2-6B6DA1B809FA}" dt="2020-04-23T09:33:24.873" v="489" actId="113"/>
        <pc:sldMkLst>
          <pc:docMk/>
          <pc:sldMk cId="3238969428" sldId="320"/>
        </pc:sldMkLst>
        <pc:spChg chg="del">
          <ac:chgData name="MD. ISMAIL HOSSEN" userId="a4e88416-0835-49b4-bf11-1bffe063ddad" providerId="ADAL" clId="{27B146D4-2E3D-4627-A7A2-6B6DA1B809FA}" dt="2020-04-23T09:32:05.288" v="478" actId="478"/>
          <ac:spMkLst>
            <pc:docMk/>
            <pc:sldMk cId="3238969428" sldId="320"/>
            <ac:spMk id="3" creationId="{3E2104AF-937B-4A9F-86F3-09E1F593DBCC}"/>
          </ac:spMkLst>
        </pc:spChg>
        <pc:spChg chg="mod">
          <ac:chgData name="MD. ISMAIL HOSSEN" userId="a4e88416-0835-49b4-bf11-1bffe063ddad" providerId="ADAL" clId="{27B146D4-2E3D-4627-A7A2-6B6DA1B809FA}" dt="2020-04-23T09:31:54.611" v="477"/>
          <ac:spMkLst>
            <pc:docMk/>
            <pc:sldMk cId="3238969428" sldId="320"/>
            <ac:spMk id="7" creationId="{6C2B582F-669E-40F6-8906-0B97DCC19B9C}"/>
          </ac:spMkLst>
        </pc:spChg>
        <pc:graphicFrameChg chg="add mod modGraphic">
          <ac:chgData name="MD. ISMAIL HOSSEN" userId="a4e88416-0835-49b4-bf11-1bffe063ddad" providerId="ADAL" clId="{27B146D4-2E3D-4627-A7A2-6B6DA1B809FA}" dt="2020-04-23T09:33:24.873" v="489" actId="113"/>
          <ac:graphicFrameMkLst>
            <pc:docMk/>
            <pc:sldMk cId="3238969428" sldId="320"/>
            <ac:graphicFrameMk id="5" creationId="{28D047A3-BCA2-4531-BEC8-F89F310A7B31}"/>
          </ac:graphicFrameMkLst>
        </pc:graphicFrameChg>
      </pc:sldChg>
      <pc:sldChg chg="addSp delSp modSp add">
        <pc:chgData name="MD. ISMAIL HOSSEN" userId="a4e88416-0835-49b4-bf11-1bffe063ddad" providerId="ADAL" clId="{27B146D4-2E3D-4627-A7A2-6B6DA1B809FA}" dt="2020-04-23T10:27:35.315" v="660"/>
        <pc:sldMkLst>
          <pc:docMk/>
          <pc:sldMk cId="2102968030" sldId="321"/>
        </pc:sldMkLst>
        <pc:spChg chg="del mod">
          <ac:chgData name="MD. ISMAIL HOSSEN" userId="a4e88416-0835-49b4-bf11-1bffe063ddad" providerId="ADAL" clId="{27B146D4-2E3D-4627-A7A2-6B6DA1B809FA}" dt="2020-04-23T10:27:35.315" v="660"/>
          <ac:spMkLst>
            <pc:docMk/>
            <pc:sldMk cId="2102968030" sldId="321"/>
            <ac:spMk id="3" creationId="{F854A022-C260-4D7E-A9C2-249662FA14E6}"/>
          </ac:spMkLst>
        </pc:spChg>
        <pc:spChg chg="mod">
          <ac:chgData name="MD. ISMAIL HOSSEN" userId="a4e88416-0835-49b4-bf11-1bffe063ddad" providerId="ADAL" clId="{27B146D4-2E3D-4627-A7A2-6B6DA1B809FA}" dt="2020-04-23T10:26:36.420" v="649" actId="20577"/>
          <ac:spMkLst>
            <pc:docMk/>
            <pc:sldMk cId="2102968030" sldId="321"/>
            <ac:spMk id="7" creationId="{6C2B582F-669E-40F6-8906-0B97DCC19B9C}"/>
          </ac:spMkLst>
        </pc:spChg>
        <pc:picChg chg="add mod">
          <ac:chgData name="MD. ISMAIL HOSSEN" userId="a4e88416-0835-49b4-bf11-1bffe063ddad" providerId="ADAL" clId="{27B146D4-2E3D-4627-A7A2-6B6DA1B809FA}" dt="2020-04-23T10:27:34.656" v="658" actId="1076"/>
          <ac:picMkLst>
            <pc:docMk/>
            <pc:sldMk cId="2102968030" sldId="321"/>
            <ac:picMk id="4" creationId="{A48D7090-008D-485B-A6FA-0C9D7D431EA5}"/>
          </ac:picMkLst>
        </pc:picChg>
      </pc:sldChg>
      <pc:sldChg chg="addSp delSp modSp add">
        <pc:chgData name="MD. ISMAIL HOSSEN" userId="a4e88416-0835-49b4-bf11-1bffe063ddad" providerId="ADAL" clId="{27B146D4-2E3D-4627-A7A2-6B6DA1B809FA}" dt="2020-04-23T10:40:06.094" v="686" actId="14100"/>
        <pc:sldMkLst>
          <pc:docMk/>
          <pc:sldMk cId="2469102134" sldId="322"/>
        </pc:sldMkLst>
        <pc:spChg chg="mod">
          <ac:chgData name="MD. ISMAIL HOSSEN" userId="a4e88416-0835-49b4-bf11-1bffe063ddad" providerId="ADAL" clId="{27B146D4-2E3D-4627-A7A2-6B6DA1B809FA}" dt="2020-04-23T10:39:04.801" v="674" actId="20577"/>
          <ac:spMkLst>
            <pc:docMk/>
            <pc:sldMk cId="2469102134" sldId="322"/>
            <ac:spMk id="7" creationId="{6C2B582F-669E-40F6-8906-0B97DCC19B9C}"/>
          </ac:spMkLst>
        </pc:spChg>
        <pc:picChg chg="del">
          <ac:chgData name="MD. ISMAIL HOSSEN" userId="a4e88416-0835-49b4-bf11-1bffe063ddad" providerId="ADAL" clId="{27B146D4-2E3D-4627-A7A2-6B6DA1B809FA}" dt="2020-04-23T10:39:07.662" v="675" actId="478"/>
          <ac:picMkLst>
            <pc:docMk/>
            <pc:sldMk cId="2469102134" sldId="322"/>
            <ac:picMk id="4" creationId="{A48D7090-008D-485B-A6FA-0C9D7D431EA5}"/>
          </ac:picMkLst>
        </pc:picChg>
        <pc:picChg chg="add mod">
          <ac:chgData name="MD. ISMAIL HOSSEN" userId="a4e88416-0835-49b4-bf11-1bffe063ddad" providerId="ADAL" clId="{27B146D4-2E3D-4627-A7A2-6B6DA1B809FA}" dt="2020-04-23T10:40:06.094" v="686" actId="14100"/>
          <ac:picMkLst>
            <pc:docMk/>
            <pc:sldMk cId="2469102134" sldId="322"/>
            <ac:picMk id="5" creationId="{1535E3CA-7CF4-42A3-AC23-8B06A7793EA6}"/>
          </ac:picMkLst>
        </pc:picChg>
      </pc:sldChg>
    </pc:docChg>
  </pc:docChgLst>
  <pc:docChgLst>
    <pc:chgData name="MD. ISMAIL HOSSEN" userId="a4e88416-0835-49b4-bf11-1bffe063ddad" providerId="ADAL" clId="{0429E1A7-49F6-4F7C-BEFC-A9C353990101}"/>
    <pc:docChg chg="modSld">
      <pc:chgData name="MD. ISMAIL HOSSEN" userId="a4e88416-0835-49b4-bf11-1bffe063ddad" providerId="ADAL" clId="{0429E1A7-49F6-4F7C-BEFC-A9C353990101}" dt="2020-04-30T12:23:49.140" v="7" actId="20577"/>
      <pc:docMkLst>
        <pc:docMk/>
      </pc:docMkLst>
      <pc:sldChg chg="modSp">
        <pc:chgData name="MD. ISMAIL HOSSEN" userId="a4e88416-0835-49b4-bf11-1bffe063ddad" providerId="ADAL" clId="{0429E1A7-49F6-4F7C-BEFC-A9C353990101}" dt="2020-04-30T12:23:49.140" v="7" actId="20577"/>
        <pc:sldMkLst>
          <pc:docMk/>
          <pc:sldMk cId="700707328" sldId="256"/>
        </pc:sldMkLst>
        <pc:graphicFrameChg chg="modGraphic">
          <ac:chgData name="MD. ISMAIL HOSSEN" userId="a4e88416-0835-49b4-bf11-1bffe063ddad" providerId="ADAL" clId="{0429E1A7-49F6-4F7C-BEFC-A9C353990101}" dt="2020-04-30T12:23:49.140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8066A1B7-F7E4-441A-95F4-2D7C5F5723BD}" dt="2020-04-22T05:13:48.427" v="1" actId="27636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17:55.286" v="11" actId="313"/>
          <ac:spMkLst>
            <pc:docMk/>
            <pc:sldMk cId="700707328" sldId="256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8066A1B7-F7E4-441A-95F4-2D7C5F5723BD}" dt="2020-04-22T05:17:34.171" v="5"/>
          <ac:spMkLst>
            <pc:docMk/>
            <pc:sldMk cId="700707328" sldId="256"/>
            <ac:spMk id="5" creationId="{E377AC92-0BB3-41F9-96CE-2689BB4F4CEF}"/>
          </ac:spMkLst>
        </pc:spChg>
        <pc:spChg chg="mod">
          <ac:chgData name="MD. ISMAIL HOSSEN" userId="a4e88416-0835-49b4-bf11-1bffe063ddad" providerId="ADAL" clId="{8066A1B7-F7E4-441A-95F4-2D7C5F5723BD}" dt="2020-04-22T05:17:49.423" v="1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MD. ISMAIL HOSSEN" userId="a4e88416-0835-49b4-bf11-1bffe063ddad" providerId="ADAL" clId="{8066A1B7-F7E4-441A-95F4-2D7C5F5723BD}" dt="2020-04-22T05:18:07.871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  <pc:spChg chg="mod">
          <ac:chgData name="MD. ISMAIL HOSSEN" userId="a4e88416-0835-49b4-bf11-1bffe063ddad" providerId="ADAL" clId="{8066A1B7-F7E4-441A-95F4-2D7C5F5723BD}" dt="2020-04-22T11:08:56.883" v="82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  <pc:spChg chg="mod">
          <ac:chgData name="MD. ISMAIL HOSSEN" userId="a4e88416-0835-49b4-bf11-1bffe063ddad" providerId="ADAL" clId="{8066A1B7-F7E4-441A-95F4-2D7C5F5723BD}" dt="2020-04-22T11:17:01.552" v="858" actId="20577"/>
          <ac:spMkLst>
            <pc:docMk/>
            <pc:sldMk cId="1923382373" sldId="264"/>
            <ac:spMk id="4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11:16:45.176" v="856" actId="12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8066A1B7-F7E4-441A-95F4-2D7C5F5723BD}" dt="2020-04-22T11:59:21.728" v="1015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Dr. Md Mehedi Hasan" userId="5eb39d97-deb0-466a-af4c-298e34812974" providerId="ADAL" clId="{A257A865-785F-4492-A823-E643B0409D6B}"/>
    <pc:docChg chg="custSel modSld">
      <pc:chgData name="Dr. Md Mehedi Hasan" userId="5eb39d97-deb0-466a-af4c-298e34812974" providerId="ADAL" clId="{A257A865-785F-4492-A823-E643B0409D6B}" dt="2022-06-21T10:46:31.069" v="82" actId="20577"/>
      <pc:docMkLst>
        <pc:docMk/>
      </pc:docMkLst>
      <pc:sldChg chg="modSp mod">
        <pc:chgData name="Dr. Md Mehedi Hasan" userId="5eb39d97-deb0-466a-af4c-298e34812974" providerId="ADAL" clId="{A257A865-785F-4492-A823-E643B0409D6B}" dt="2022-06-21T10:46:31.069" v="82" actId="20577"/>
        <pc:sldMkLst>
          <pc:docMk/>
          <pc:sldMk cId="700707328" sldId="256"/>
        </pc:sldMkLst>
        <pc:spChg chg="mod">
          <ac:chgData name="Dr. Md Mehedi Hasan" userId="5eb39d97-deb0-466a-af4c-298e34812974" providerId="ADAL" clId="{A257A865-785F-4492-A823-E643B0409D6B}" dt="2022-06-20T04:26:23.990" v="25" actId="27636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Dr. Md Mehedi Hasan" userId="5eb39d97-deb0-466a-af4c-298e34812974" providerId="ADAL" clId="{A257A865-785F-4492-A823-E643B0409D6B}" dt="2022-06-21T10:46:31.069" v="82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A257A865-785F-4492-A823-E643B0409D6B}" dt="2022-06-20T04:29:25.246" v="41" actId="33524"/>
        <pc:sldMkLst>
          <pc:docMk/>
          <pc:sldMk cId="3111842436" sldId="302"/>
        </pc:sldMkLst>
        <pc:spChg chg="mod">
          <ac:chgData name="Dr. Md Mehedi Hasan" userId="5eb39d97-deb0-466a-af4c-298e34812974" providerId="ADAL" clId="{A257A865-785F-4492-A823-E643B0409D6B}" dt="2022-06-20T04:29:25.246" v="41" actId="33524"/>
          <ac:spMkLst>
            <pc:docMk/>
            <pc:sldMk cId="3111842436" sldId="302"/>
            <ac:spMk id="3" creationId="{00000000-0000-0000-0000-000000000000}"/>
          </ac:spMkLst>
        </pc:spChg>
      </pc:sldChg>
      <pc:sldChg chg="modSp mod">
        <pc:chgData name="Dr. Md Mehedi Hasan" userId="5eb39d97-deb0-466a-af4c-298e34812974" providerId="ADAL" clId="{A257A865-785F-4492-A823-E643B0409D6B}" dt="2022-06-20T05:07:10.203" v="59" actId="20577"/>
        <pc:sldMkLst>
          <pc:docMk/>
          <pc:sldMk cId="2417391622" sldId="313"/>
        </pc:sldMkLst>
        <pc:graphicFrameChg chg="modGraphic">
          <ac:chgData name="Dr. Md Mehedi Hasan" userId="5eb39d97-deb0-466a-af4c-298e34812974" providerId="ADAL" clId="{A257A865-785F-4492-A823-E643B0409D6B}" dt="2022-06-20T05:07:10.203" v="59" actId="20577"/>
          <ac:graphicFrameMkLst>
            <pc:docMk/>
            <pc:sldMk cId="2417391622" sldId="313"/>
            <ac:graphicFrameMk id="5" creationId="{AA9B4C0F-1399-43AB-92F4-7C00F0D41CCD}"/>
          </ac:graphicFrameMkLst>
        </pc:graphicFrameChg>
      </pc:sldChg>
      <pc:sldChg chg="modSp mod">
        <pc:chgData name="Dr. Md Mehedi Hasan" userId="5eb39d97-deb0-466a-af4c-298e34812974" providerId="ADAL" clId="{A257A865-785F-4492-A823-E643B0409D6B}" dt="2022-06-20T05:14:08.558" v="61" actId="20577"/>
        <pc:sldMkLst>
          <pc:docMk/>
          <pc:sldMk cId="2556479232" sldId="314"/>
        </pc:sldMkLst>
        <pc:spChg chg="mod">
          <ac:chgData name="Dr. Md Mehedi Hasan" userId="5eb39d97-deb0-466a-af4c-298e34812974" providerId="ADAL" clId="{A257A865-785F-4492-A823-E643B0409D6B}" dt="2022-06-20T05:14:08.558" v="61" actId="20577"/>
          <ac:spMkLst>
            <pc:docMk/>
            <pc:sldMk cId="2556479232" sldId="314"/>
            <ac:spMk id="3" creationId="{3E2104AF-937B-4A9F-86F3-09E1F593DBCC}"/>
          </ac:spMkLst>
        </pc:spChg>
      </pc:sldChg>
      <pc:sldChg chg="modSp mod modAnim">
        <pc:chgData name="Dr. Md Mehedi Hasan" userId="5eb39d97-deb0-466a-af4c-298e34812974" providerId="ADAL" clId="{A257A865-785F-4492-A823-E643B0409D6B}" dt="2022-06-21T02:53:44.547" v="76"/>
        <pc:sldMkLst>
          <pc:docMk/>
          <pc:sldMk cId="304998717" sldId="315"/>
        </pc:sldMkLst>
        <pc:spChg chg="mod">
          <ac:chgData name="Dr. Md Mehedi Hasan" userId="5eb39d97-deb0-466a-af4c-298e34812974" providerId="ADAL" clId="{A257A865-785F-4492-A823-E643B0409D6B}" dt="2022-06-20T05:14:17.481" v="65" actId="20577"/>
          <ac:spMkLst>
            <pc:docMk/>
            <pc:sldMk cId="304998717" sldId="315"/>
            <ac:spMk id="3" creationId="{3E2104AF-937B-4A9F-86F3-09E1F593DBCC}"/>
          </ac:spMkLst>
        </pc:spChg>
      </pc:sldChg>
      <pc:sldChg chg="modSp mod">
        <pc:chgData name="Dr. Md Mehedi Hasan" userId="5eb39d97-deb0-466a-af4c-298e34812974" providerId="ADAL" clId="{A257A865-785F-4492-A823-E643B0409D6B}" dt="2022-06-20T05:15:11.602" v="75" actId="20577"/>
        <pc:sldMkLst>
          <pc:docMk/>
          <pc:sldMk cId="3248211723" sldId="316"/>
        </pc:sldMkLst>
        <pc:spChg chg="mod">
          <ac:chgData name="Dr. Md Mehedi Hasan" userId="5eb39d97-deb0-466a-af4c-298e34812974" providerId="ADAL" clId="{A257A865-785F-4492-A823-E643B0409D6B}" dt="2022-06-20T05:15:05.240" v="72" actId="20577"/>
          <ac:spMkLst>
            <pc:docMk/>
            <pc:sldMk cId="3248211723" sldId="316"/>
            <ac:spMk id="2" creationId="{00000000-0000-0000-0000-000000000000}"/>
          </ac:spMkLst>
        </pc:spChg>
        <pc:spChg chg="mod">
          <ac:chgData name="Dr. Md Mehedi Hasan" userId="5eb39d97-deb0-466a-af4c-298e34812974" providerId="ADAL" clId="{A257A865-785F-4492-A823-E643B0409D6B}" dt="2022-06-20T05:15:11.602" v="75" actId="20577"/>
          <ac:spMkLst>
            <pc:docMk/>
            <pc:sldMk cId="3248211723" sldId="316"/>
            <ac:spMk id="3" creationId="{3E2104AF-937B-4A9F-86F3-09E1F593DBCC}"/>
          </ac:spMkLst>
        </pc:spChg>
      </pc:sldChg>
    </pc:docChg>
  </pc:docChgLst>
  <pc:docChgLst>
    <pc:chgData name="Dr. Md Mehedi Hasan" userId="5eb39d97-deb0-466a-af4c-298e34812974" providerId="ADAL" clId="{EBA866EA-2AEC-4448-98DE-B1A5353E5524}"/>
    <pc:docChg chg="custSel modSld">
      <pc:chgData name="Dr. Md Mehedi Hasan" userId="5eb39d97-deb0-466a-af4c-298e34812974" providerId="ADAL" clId="{EBA866EA-2AEC-4448-98DE-B1A5353E5524}" dt="2022-02-22T03:57:47.447" v="83" actId="20577"/>
      <pc:docMkLst>
        <pc:docMk/>
      </pc:docMkLst>
      <pc:sldChg chg="modSp mod">
        <pc:chgData name="Dr. Md Mehedi Hasan" userId="5eb39d97-deb0-466a-af4c-298e34812974" providerId="ADAL" clId="{EBA866EA-2AEC-4448-98DE-B1A5353E5524}" dt="2022-02-22T03:14:04.955" v="77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EBA866EA-2AEC-4448-98DE-B1A5353E5524}" dt="2022-02-22T03:14:04.955" v="7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EBA866EA-2AEC-4448-98DE-B1A5353E5524}" dt="2022-02-22T02:27:00.804" v="3" actId="33524"/>
        <pc:sldMkLst>
          <pc:docMk/>
          <pc:sldMk cId="4219211858" sldId="305"/>
        </pc:sldMkLst>
        <pc:graphicFrameChg chg="modGraphic">
          <ac:chgData name="Dr. Md Mehedi Hasan" userId="5eb39d97-deb0-466a-af4c-298e34812974" providerId="ADAL" clId="{EBA866EA-2AEC-4448-98DE-B1A5353E5524}" dt="2022-02-22T02:27:00.804" v="3" actId="33524"/>
          <ac:graphicFrameMkLst>
            <pc:docMk/>
            <pc:sldMk cId="4219211858" sldId="305"/>
            <ac:graphicFrameMk id="8" creationId="{28F2BF6E-34CD-41FB-B7E2-7E764DE741A8}"/>
          </ac:graphicFrameMkLst>
        </pc:graphicFrameChg>
      </pc:sldChg>
      <pc:sldChg chg="modSp mod">
        <pc:chgData name="Dr. Md Mehedi Hasan" userId="5eb39d97-deb0-466a-af4c-298e34812974" providerId="ADAL" clId="{EBA866EA-2AEC-4448-98DE-B1A5353E5524}" dt="2022-02-22T03:57:47.447" v="83" actId="20577"/>
        <pc:sldMkLst>
          <pc:docMk/>
          <pc:sldMk cId="3248211723" sldId="316"/>
        </pc:sldMkLst>
        <pc:spChg chg="mod">
          <ac:chgData name="Dr. Md Mehedi Hasan" userId="5eb39d97-deb0-466a-af4c-298e34812974" providerId="ADAL" clId="{EBA866EA-2AEC-4448-98DE-B1A5353E5524}" dt="2022-02-22T03:57:47.447" v="83" actId="20577"/>
          <ac:spMkLst>
            <pc:docMk/>
            <pc:sldMk cId="3248211723" sldId="316"/>
            <ac:spMk id="3" creationId="{3E2104AF-937B-4A9F-86F3-09E1F593DBCC}"/>
          </ac:spMkLst>
        </pc:spChg>
      </pc:sldChg>
      <pc:sldChg chg="modSp mod">
        <pc:chgData name="Dr. Md Mehedi Hasan" userId="5eb39d97-deb0-466a-af4c-298e34812974" providerId="ADAL" clId="{EBA866EA-2AEC-4448-98DE-B1A5353E5524}" dt="2022-02-22T02:49:25.791" v="15" actId="27636"/>
        <pc:sldMkLst>
          <pc:docMk/>
          <pc:sldMk cId="3138915964" sldId="317"/>
        </pc:sldMkLst>
        <pc:spChg chg="mod">
          <ac:chgData name="Dr. Md Mehedi Hasan" userId="5eb39d97-deb0-466a-af4c-298e34812974" providerId="ADAL" clId="{EBA866EA-2AEC-4448-98DE-B1A5353E5524}" dt="2022-02-22T02:49:25.791" v="15" actId="27636"/>
          <ac:spMkLst>
            <pc:docMk/>
            <pc:sldMk cId="3138915964" sldId="317"/>
            <ac:spMk id="2" creationId="{00000000-0000-0000-0000-000000000000}"/>
          </ac:spMkLst>
        </pc:spChg>
      </pc:sldChg>
      <pc:sldChg chg="modSp mod">
        <pc:chgData name="Dr. Md Mehedi Hasan" userId="5eb39d97-deb0-466a-af4c-298e34812974" providerId="ADAL" clId="{EBA866EA-2AEC-4448-98DE-B1A5353E5524}" dt="2022-02-22T03:41:59.865" v="79" actId="14100"/>
        <pc:sldMkLst>
          <pc:docMk/>
          <pc:sldMk cId="2469102134" sldId="322"/>
        </pc:sldMkLst>
        <pc:picChg chg="mod">
          <ac:chgData name="Dr. Md Mehedi Hasan" userId="5eb39d97-deb0-466a-af4c-298e34812974" providerId="ADAL" clId="{EBA866EA-2AEC-4448-98DE-B1A5353E5524}" dt="2022-02-22T03:41:59.865" v="79" actId="14100"/>
          <ac:picMkLst>
            <pc:docMk/>
            <pc:sldMk cId="2469102134" sldId="322"/>
            <ac:picMk id="5" creationId="{1535E3CA-7CF4-42A3-AC23-8B06A7793EA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kpGK5bZbSY&amp;list=RDCMUCCU6xxwO9uJuFieylWL2lSA&amp;start_radio=1&amp;t=27" TargetMode="External"/><Relationship Id="rId2" Type="http://schemas.openxmlformats.org/officeDocument/2006/relationships/hyperlink" Target="https://www.youtube.com/watch?v=-LXc6IvtsfI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youtube.com/watch?v=9cXe_T99nL4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Processor Status &amp; FLAGS Register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86556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8269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379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0629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Spring 24-25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Sumaiya Malik;   malik.sumaiya@aiub.edu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Example: Unsigned but not Signed Overflow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C82CC-6FA4-4F39-8545-B274FD7AADD8}"/>
              </a:ext>
            </a:extLst>
          </p:cNvPr>
          <p:cNvSpPr/>
          <p:nvPr/>
        </p:nvSpPr>
        <p:spPr>
          <a:xfrm>
            <a:off x="659775" y="2449180"/>
            <a:ext cx="799185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/>
            <a:r>
              <a:rPr lang="en-US" sz="2200" b="1" dirty="0"/>
              <a:t>AX , </a:t>
            </a:r>
            <a:r>
              <a:rPr lang="en-US" sz="2200" b="1" dirty="0" err="1"/>
              <a:t>FFFFh</a:t>
            </a:r>
            <a:r>
              <a:rPr lang="en-US" sz="2200" b="1" dirty="0"/>
              <a:t> = 1111111111111111    [-1]</a:t>
            </a:r>
          </a:p>
          <a:p>
            <a:pPr lvl="4"/>
            <a:r>
              <a:rPr lang="en-US" sz="2200" b="1" dirty="0"/>
              <a:t>BX , 0001h = 0000000000000001    [+1]</a:t>
            </a:r>
          </a:p>
          <a:p>
            <a:pPr lvl="4"/>
            <a:r>
              <a:rPr lang="en-US" sz="2200" b="1" dirty="0"/>
              <a:t>	      =================</a:t>
            </a:r>
          </a:p>
          <a:p>
            <a:pPr lvl="4"/>
            <a:r>
              <a:rPr lang="en-US" sz="2200" b="1" dirty="0"/>
              <a:t>ADD AX,BX 1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0000</a:t>
            </a:r>
            <a:r>
              <a:rPr 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0" b="1" dirty="0"/>
              <a:t>0000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0000 </a:t>
            </a:r>
            <a:r>
              <a:rPr lang="en-US" sz="2200" b="1" dirty="0"/>
              <a:t>0000</a:t>
            </a:r>
          </a:p>
          <a:p>
            <a:pPr lvl="4"/>
            <a:endParaRPr lang="en-US" sz="2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For an unsigned interpretation, the correct answer is 10000h or 65536.but this is out of range and 1 is carried out of </a:t>
            </a:r>
            <a:r>
              <a:rPr lang="en-US" sz="2200" b="1" dirty="0" err="1"/>
              <a:t>msb</a:t>
            </a:r>
            <a:r>
              <a:rPr lang="en-US" sz="2200" dirty="0"/>
              <a:t> and finally AX= 0000h[WRONG!] thus </a:t>
            </a:r>
            <a:r>
              <a:rPr lang="en-US" sz="2200" b="1" dirty="0"/>
              <a:t>UNSIGNED overflow occurred.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However, for a signed number the answer is correct FFFFh+0001h or -1+1=0. So </a:t>
            </a:r>
            <a:r>
              <a:rPr lang="en-US" sz="2200" b="1" dirty="0"/>
              <a:t>no signed overflow occurred.</a:t>
            </a:r>
          </a:p>
        </p:txBody>
      </p:sp>
    </p:spTree>
    <p:extLst>
      <p:ext uri="{BB962C8B-B14F-4D97-AF65-F5344CB8AC3E}">
        <p14:creationId xmlns:p14="http://schemas.microsoft.com/office/powerpoint/2010/main" val="3438485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Example: Signed but not Unsigned Overflow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565775-5902-4F2B-9816-DDA1F13931E4}"/>
              </a:ext>
            </a:extLst>
          </p:cNvPr>
          <p:cNvSpPr/>
          <p:nvPr/>
        </p:nvSpPr>
        <p:spPr>
          <a:xfrm>
            <a:off x="421340" y="2459504"/>
            <a:ext cx="7754111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/>
            <a:r>
              <a:rPr lang="en-US" sz="2200" b="1" dirty="0"/>
              <a:t>AX 7FFFh = 0111111111111111</a:t>
            </a:r>
          </a:p>
          <a:p>
            <a:pPr lvl="4"/>
            <a:r>
              <a:rPr lang="en-US" sz="2200" b="1" dirty="0"/>
              <a:t>BX 7FFFh = 0111111111111111</a:t>
            </a:r>
          </a:p>
          <a:p>
            <a:pPr lvl="4"/>
            <a:r>
              <a:rPr lang="en-US" sz="2200" b="1" dirty="0"/>
              <a:t>			=================</a:t>
            </a:r>
          </a:p>
          <a:p>
            <a:pPr lvl="4"/>
            <a:r>
              <a:rPr lang="en-US" sz="2200" b="1" dirty="0"/>
              <a:t>ADD AX,BX  1111111111111110 [</a:t>
            </a:r>
            <a:r>
              <a:rPr lang="en-US" sz="2200" b="1" dirty="0" err="1"/>
              <a:t>FFFEh</a:t>
            </a:r>
            <a:r>
              <a:rPr lang="en-US" sz="2200" b="1" dirty="0"/>
              <a:t> = -2]</a:t>
            </a:r>
          </a:p>
          <a:p>
            <a:pPr lvl="4"/>
            <a:endParaRPr lang="en-US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For singed and unsigned interpretation, 7FFFh= 32767 thus 7FFFh+7FFFh= 32767+32767 = 65534 [out of range for signed numbers!]. </a:t>
            </a:r>
            <a:r>
              <a:rPr lang="en-US" sz="2200" b="1" dirty="0"/>
              <a:t>So signed overflow occurred.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However, an </a:t>
            </a:r>
            <a:r>
              <a:rPr lang="en-US" sz="2200" b="1" dirty="0"/>
              <a:t>unsigned</a:t>
            </a:r>
            <a:r>
              <a:rPr lang="en-US" sz="2200" dirty="0"/>
              <a:t> interpretation the answer is correct </a:t>
            </a:r>
            <a:r>
              <a:rPr lang="en-US" sz="2200" dirty="0" err="1"/>
              <a:t>FFFEh</a:t>
            </a:r>
            <a:r>
              <a:rPr lang="en-US" sz="2200" dirty="0"/>
              <a:t> or 65534</a:t>
            </a:r>
          </a:p>
        </p:txBody>
      </p:sp>
    </p:spTree>
    <p:extLst>
      <p:ext uri="{BB962C8B-B14F-4D97-AF65-F5344CB8AC3E}">
        <p14:creationId xmlns:p14="http://schemas.microsoft.com/office/powerpoint/2010/main" val="3376966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Processor Overflow Indication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54A022-C260-4D7E-A9C2-249662FA14E6}"/>
              </a:ext>
            </a:extLst>
          </p:cNvPr>
          <p:cNvSpPr/>
          <p:nvPr/>
        </p:nvSpPr>
        <p:spPr>
          <a:xfrm>
            <a:off x="476205" y="2117658"/>
            <a:ext cx="849688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OF = 1</a:t>
            </a:r>
            <a:r>
              <a:rPr lang="en-US" sz="2200" dirty="0"/>
              <a:t> for a  </a:t>
            </a:r>
            <a:r>
              <a:rPr lang="en-US" sz="2200" b="1" dirty="0"/>
              <a:t>signed</a:t>
            </a:r>
            <a:r>
              <a:rPr lang="en-US" sz="2200" dirty="0"/>
              <a:t> overflow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CF = 1</a:t>
            </a:r>
            <a:r>
              <a:rPr lang="en-US" sz="2200" dirty="0"/>
              <a:t> for </a:t>
            </a:r>
            <a:r>
              <a:rPr lang="en-US" sz="2200" b="1" dirty="0"/>
              <a:t>unsigned </a:t>
            </a:r>
            <a:r>
              <a:rPr lang="en-US" sz="2200" dirty="0"/>
              <a:t>overflow</a:t>
            </a:r>
          </a:p>
          <a:p>
            <a:endParaRPr lang="en-US" sz="2200" dirty="0"/>
          </a:p>
          <a:p>
            <a:r>
              <a:rPr lang="en-US" sz="2200" b="1" dirty="0"/>
              <a:t>Unsigned Overflow: </a:t>
            </a:r>
          </a:p>
          <a:p>
            <a:endParaRPr lang="en-US" sz="2200" b="1" dirty="0"/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On addition: </a:t>
            </a:r>
            <a:r>
              <a:rPr lang="en-US" sz="2200" dirty="0"/>
              <a:t>the unsigned overflow occurs when there is a carry out of the MSB.</a:t>
            </a:r>
          </a:p>
          <a:p>
            <a:pPr lvl="2"/>
            <a:r>
              <a:rPr lang="en-US" sz="2200" dirty="0"/>
              <a:t>Meaning the correct answer is bigger than largest unsigned number i.e. </a:t>
            </a:r>
            <a:r>
              <a:rPr lang="en-US" sz="2200" dirty="0" err="1"/>
              <a:t>FFFFh</a:t>
            </a:r>
            <a:r>
              <a:rPr lang="en-US" sz="2200" dirty="0"/>
              <a:t> or </a:t>
            </a:r>
            <a:r>
              <a:rPr lang="en-US" sz="2200" dirty="0" err="1"/>
              <a:t>FFh</a:t>
            </a:r>
            <a:endParaRPr lang="en-US" sz="2200" dirty="0"/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On Subtraction: </a:t>
            </a:r>
            <a:r>
              <a:rPr lang="en-US" sz="2200" dirty="0"/>
              <a:t>If there is a borrow into the MSB</a:t>
            </a:r>
          </a:p>
          <a:p>
            <a:pPr lvl="2"/>
            <a:r>
              <a:rPr lang="en-US" sz="2200" dirty="0"/>
              <a:t>Meaning the correct answer is Smaller than 0.</a:t>
            </a:r>
          </a:p>
        </p:txBody>
      </p:sp>
    </p:spTree>
    <p:extLst>
      <p:ext uri="{BB962C8B-B14F-4D97-AF65-F5344CB8AC3E}">
        <p14:creationId xmlns:p14="http://schemas.microsoft.com/office/powerpoint/2010/main" val="3142480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Signed Overflow: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54A022-C260-4D7E-A9C2-249662FA14E6}"/>
              </a:ext>
            </a:extLst>
          </p:cNvPr>
          <p:cNvSpPr/>
          <p:nvPr/>
        </p:nvSpPr>
        <p:spPr>
          <a:xfrm>
            <a:off x="476205" y="2117658"/>
            <a:ext cx="849688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On addition: </a:t>
            </a:r>
            <a:r>
              <a:rPr lang="en-US" sz="2200" dirty="0"/>
              <a:t>On addition with the numbers with the same sign, signed overflow occurs while </a:t>
            </a:r>
            <a:r>
              <a:rPr lang="en-US" sz="2200" b="1" dirty="0"/>
              <a:t>SUM</a:t>
            </a:r>
            <a:r>
              <a:rPr lang="en-US" sz="2200" dirty="0"/>
              <a:t> has different sign.</a:t>
            </a:r>
          </a:p>
          <a:p>
            <a:pPr lvl="1"/>
            <a:r>
              <a:rPr lang="en-US" sz="2200" dirty="0"/>
              <a:t>However, overflow is impossible in addition of numbers with different sign. </a:t>
            </a:r>
          </a:p>
          <a:p>
            <a:pPr lvl="1"/>
            <a:endParaRPr lang="en-US" sz="2200" dirty="0"/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On subtraction: </a:t>
            </a:r>
            <a:r>
              <a:rPr lang="en-US" sz="2200" dirty="0"/>
              <a:t>Subtraction of numbers with different signs is like adding numbers of the same sign. Signed overflow occurs if the result has different sign than expected.</a:t>
            </a:r>
          </a:p>
          <a:p>
            <a:pPr lvl="1"/>
            <a:endParaRPr lang="en-US" sz="2200" dirty="0"/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If there is a carry into </a:t>
            </a:r>
            <a:r>
              <a:rPr lang="en-US" sz="2200" b="1" dirty="0" err="1"/>
              <a:t>msb</a:t>
            </a:r>
            <a:r>
              <a:rPr lang="en-US" sz="2200" b="1" dirty="0"/>
              <a:t> but no carry out or if there is a carry out but no carry in then the signed overflow occurs and OF is set to 1.</a:t>
            </a:r>
          </a:p>
        </p:txBody>
      </p:sp>
    </p:spTree>
    <p:extLst>
      <p:ext uri="{BB962C8B-B14F-4D97-AF65-F5344CB8AC3E}">
        <p14:creationId xmlns:p14="http://schemas.microsoft.com/office/powerpoint/2010/main" val="2227614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Overflow Summary on Addition: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D7090-008D-485B-A6FA-0C9D7D431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32" y="2250350"/>
            <a:ext cx="8083963" cy="378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68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Overflow More Examples on Addition: </a:t>
            </a:r>
          </a:p>
        </p:txBody>
      </p:sp>
      <p:pic>
        <p:nvPicPr>
          <p:cNvPr id="5" name="Picture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1535E3CA-7CF4-42A3-AC23-8B06A7793EA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7270" cy="651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02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Instructions Affect </a:t>
            </a:r>
            <a:br>
              <a:rPr lang="en-US" dirty="0"/>
            </a:br>
            <a:r>
              <a:rPr lang="en-US" dirty="0"/>
              <a:t>the Flags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9B4C0F-1399-43AB-92F4-7C00F0D41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022484"/>
              </p:ext>
            </p:extLst>
          </p:nvPr>
        </p:nvGraphicFramePr>
        <p:xfrm>
          <a:off x="888641" y="2236764"/>
          <a:ext cx="7366718" cy="365983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332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3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300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 INSTRUCTION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AFFECT</a:t>
                      </a:r>
                      <a:r>
                        <a:rPr lang="en-US" sz="2200" baseline="0" dirty="0"/>
                        <a:t> FLAGS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18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MOV</a:t>
                      </a:r>
                      <a:r>
                        <a:rPr lang="en-US" sz="2200" b="1" baseline="0" dirty="0"/>
                        <a:t>/ XCHG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8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ADD/SUB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18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INC/DEC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ALL EXCEPT CARRY FLAG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98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ALL(CF</a:t>
                      </a:r>
                      <a:r>
                        <a:rPr lang="en-US" sz="2200" b="1" baseline="0" dirty="0"/>
                        <a:t> =1 UNLESS RESULT 0</a:t>
                      </a:r>
                    </a:p>
                    <a:p>
                      <a:pPr algn="ctr"/>
                      <a:r>
                        <a:rPr lang="en-US" sz="2200" b="1" baseline="0" dirty="0"/>
                        <a:t>OF = 1 IF WORD OPERAND IS 8000H</a:t>
                      </a:r>
                    </a:p>
                    <a:p>
                      <a:pPr algn="ctr"/>
                      <a:r>
                        <a:rPr lang="en-US" sz="2200" b="1" baseline="0" dirty="0"/>
                        <a:t>OR BYTE OPERAND IS 80H</a:t>
                      </a:r>
                      <a:r>
                        <a:rPr lang="en-US" sz="2200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391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Instructions Affect </a:t>
            </a:r>
            <a:br>
              <a:rPr lang="en-US" dirty="0"/>
            </a:br>
            <a:r>
              <a:rPr lang="en-US" dirty="0"/>
              <a:t>the Flags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Examples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773006" y="2017059"/>
            <a:ext cx="80896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ADD AX,BX , WHERE AX CONTAINS FFFFH AND BX CONTAINS FFFFH.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                        </a:t>
            </a:r>
            <a:r>
              <a:rPr lang="en-US" b="1" dirty="0" err="1"/>
              <a:t>FFFFh</a:t>
            </a:r>
            <a:endParaRPr lang="en-US" b="1" dirty="0"/>
          </a:p>
          <a:p>
            <a:pPr>
              <a:buClr>
                <a:schemeClr val="tx1"/>
              </a:buClr>
            </a:pPr>
            <a:r>
              <a:rPr lang="en-US" b="1" dirty="0"/>
              <a:t>                           </a:t>
            </a:r>
            <a:r>
              <a:rPr lang="en-US" b="1" baseline="-25000" dirty="0"/>
              <a:t>+</a:t>
            </a:r>
            <a:r>
              <a:rPr lang="en-US" b="1" dirty="0"/>
              <a:t>    </a:t>
            </a:r>
            <a:r>
              <a:rPr lang="en-US" b="1" dirty="0" err="1"/>
              <a:t>FFFFh</a:t>
            </a:r>
            <a:endParaRPr lang="en-US" b="1" dirty="0"/>
          </a:p>
          <a:p>
            <a:pPr>
              <a:buClr>
                <a:schemeClr val="tx1"/>
              </a:buClr>
            </a:pPr>
            <a:r>
              <a:rPr lang="en-US" b="1" dirty="0"/>
              <a:t>                         =========</a:t>
            </a:r>
          </a:p>
          <a:p>
            <a:pPr>
              <a:buClr>
                <a:schemeClr val="tx1"/>
              </a:buClr>
            </a:pPr>
            <a:r>
              <a:rPr lang="en-US" b="1" dirty="0"/>
              <a:t>                             1FFFEh</a:t>
            </a:r>
          </a:p>
          <a:p>
            <a:pPr>
              <a:buClr>
                <a:schemeClr val="tx1"/>
              </a:buClr>
            </a:pPr>
            <a:r>
              <a:rPr lang="en-US" b="1" dirty="0"/>
              <a:t>The result stored in AX is </a:t>
            </a:r>
            <a:r>
              <a:rPr lang="en-US" b="1" dirty="0" err="1"/>
              <a:t>FFFEh</a:t>
            </a:r>
            <a:r>
              <a:rPr lang="en-US" b="1" dirty="0"/>
              <a:t> = 1111 1111 1111 1110</a:t>
            </a:r>
          </a:p>
          <a:p>
            <a:pPr>
              <a:buClr>
                <a:schemeClr val="tx1"/>
              </a:buClr>
            </a:pPr>
            <a:endParaRPr lang="en-US" b="1" dirty="0"/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SF = 1 because </a:t>
            </a:r>
            <a:r>
              <a:rPr lang="en-US" b="1" dirty="0" err="1"/>
              <a:t>msb</a:t>
            </a:r>
            <a:r>
              <a:rPr lang="en-US" b="1" dirty="0"/>
              <a:t> is 1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PF = 0 because there are 7 of 1 bits in the low byte of the result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ZF = 0 because the result is non zero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CF = 1 because there is a carry out of the </a:t>
            </a:r>
            <a:r>
              <a:rPr lang="en-US" b="1" dirty="0" err="1"/>
              <a:t>msb</a:t>
            </a:r>
            <a:r>
              <a:rPr lang="en-US" b="1" dirty="0"/>
              <a:t> on addition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OF = 0 because the sign of the stored result is the same as that of the numbers being added( as a binary addition, there is a carry into the </a:t>
            </a:r>
            <a:r>
              <a:rPr lang="en-US" b="1" dirty="0" err="1"/>
              <a:t>msb</a:t>
            </a:r>
            <a:r>
              <a:rPr lang="en-US" b="1" dirty="0"/>
              <a:t> and also a carry out)</a:t>
            </a:r>
          </a:p>
        </p:txBody>
      </p:sp>
    </p:spTree>
    <p:extLst>
      <p:ext uri="{BB962C8B-B14F-4D97-AF65-F5344CB8AC3E}">
        <p14:creationId xmlns:p14="http://schemas.microsoft.com/office/powerpoint/2010/main" val="2556479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Instructions Affect </a:t>
            </a:r>
            <a:br>
              <a:rPr lang="en-US" dirty="0"/>
            </a:br>
            <a:r>
              <a:rPr lang="en-US" dirty="0"/>
              <a:t>the Flags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Examples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773006" y="2017059"/>
            <a:ext cx="80896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2. ADD AL, BL ,WHERE AL CONTAINS 80H AND BL CONTAINS 80H.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                80h</a:t>
            </a:r>
          </a:p>
          <a:p>
            <a:r>
              <a:rPr lang="en-US" b="1" dirty="0"/>
              <a:t>                    +   80h</a:t>
            </a:r>
          </a:p>
          <a:p>
            <a:r>
              <a:rPr lang="en-US" b="1" dirty="0"/>
              <a:t>                 ==========</a:t>
            </a:r>
          </a:p>
          <a:p>
            <a:r>
              <a:rPr lang="en-US" b="1" dirty="0"/>
              <a:t>                       1 00h</a:t>
            </a:r>
          </a:p>
          <a:p>
            <a:r>
              <a:rPr lang="en-US" b="1" dirty="0"/>
              <a:t>The result stored in AL is 00h.</a:t>
            </a:r>
          </a:p>
          <a:p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SF = 0 because the </a:t>
            </a:r>
            <a:r>
              <a:rPr lang="en-US" b="1" dirty="0" err="1"/>
              <a:t>msb</a:t>
            </a:r>
            <a:r>
              <a:rPr lang="en-US" b="1" dirty="0"/>
              <a:t> is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PF = 1 because all the bits in the result are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ZF = 1 because the result is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CF = 1 because there is a carry out of the </a:t>
            </a:r>
            <a:r>
              <a:rPr lang="en-US" b="1" dirty="0" err="1"/>
              <a:t>msb</a:t>
            </a:r>
            <a:r>
              <a:rPr lang="en-US" b="1" dirty="0"/>
              <a:t> on the addition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OF = 1 because the numbers being added are both negative, but the result is 0(as a binary addition, there is no carry out into the </a:t>
            </a:r>
            <a:r>
              <a:rPr lang="en-US" b="1" dirty="0" err="1"/>
              <a:t>msb</a:t>
            </a:r>
            <a:r>
              <a:rPr lang="en-US" b="1" dirty="0"/>
              <a:t> but there is a carry out.)      </a:t>
            </a:r>
          </a:p>
        </p:txBody>
      </p:sp>
    </p:spTree>
    <p:extLst>
      <p:ext uri="{BB962C8B-B14F-4D97-AF65-F5344CB8AC3E}">
        <p14:creationId xmlns:p14="http://schemas.microsoft.com/office/powerpoint/2010/main" val="30499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Instructions Affect </a:t>
            </a:r>
            <a:br>
              <a:rPr lang="en-US" dirty="0"/>
            </a:br>
            <a:r>
              <a:rPr lang="en-US" dirty="0"/>
              <a:t>the Flags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Examples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773006" y="2017059"/>
            <a:ext cx="80896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3. NEG AX, WHERE AX CONTAINS 8000H.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</a:p>
          <a:p>
            <a:r>
              <a:rPr lang="en-US" dirty="0"/>
              <a:t>     </a:t>
            </a:r>
            <a:r>
              <a:rPr lang="en-US" b="1" dirty="0"/>
              <a:t>                8000h    =   1000 0000 0000 0000</a:t>
            </a:r>
          </a:p>
          <a:p>
            <a:r>
              <a:rPr lang="en-US" b="1" dirty="0"/>
              <a:t> one’s complement  =   0111 1111 1111 1111</a:t>
            </a:r>
          </a:p>
          <a:p>
            <a:r>
              <a:rPr lang="en-US" b="1" dirty="0"/>
              <a:t>  two’s complement =                                 +    1</a:t>
            </a:r>
          </a:p>
          <a:p>
            <a:r>
              <a:rPr lang="en-US" b="1" dirty="0"/>
              <a:t>                              ===========================</a:t>
            </a:r>
          </a:p>
          <a:p>
            <a:r>
              <a:rPr lang="en-US" b="1" dirty="0"/>
              <a:t>                                         1000 0000 0000 0000 = 8000h</a:t>
            </a:r>
          </a:p>
          <a:p>
            <a:r>
              <a:rPr lang="en-US" b="1" dirty="0"/>
              <a:t>The result is stored in AX is 8000h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SF =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PF =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ZF =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CF = 1 because for NEG CF is always 1 unless the result is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OF = ? because the result is 8000h; when a number is negated , we would expect a sign change, but because 8000h is its own two’s complement , there is no sign change.</a:t>
            </a:r>
          </a:p>
        </p:txBody>
      </p:sp>
    </p:spTree>
    <p:extLst>
      <p:ext uri="{BB962C8B-B14F-4D97-AF65-F5344CB8AC3E}">
        <p14:creationId xmlns:p14="http://schemas.microsoft.com/office/powerpoint/2010/main" val="324821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Overview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Learning Objective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FLAGS Register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Status Flags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Overflow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How Instructions Affect the Flags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DEBUG Program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HW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 : Solve the Following and Show the Effects on Flag Registers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646394" y="2579768"/>
            <a:ext cx="80896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SUB AX,BX , WHERE AX CONTAINS 8000H AND BX CONTAINS 0001H.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INC AL, WHERE AL CONTAINS FFH.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MOV AX, -5 .</a:t>
            </a:r>
          </a:p>
        </p:txBody>
      </p:sp>
    </p:spTree>
    <p:extLst>
      <p:ext uri="{BB962C8B-B14F-4D97-AF65-F5344CB8AC3E}">
        <p14:creationId xmlns:p14="http://schemas.microsoft.com/office/powerpoint/2010/main" val="3138915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DEBUGING Program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646394" y="2579768"/>
            <a:ext cx="808963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Debug is used to step through a program, display and change the registers and memory.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It is possible to enter assembly code directly. DEBUG then converts it to machine code and stores it in memory.</a:t>
            </a:r>
          </a:p>
        </p:txBody>
      </p:sp>
    </p:spTree>
    <p:extLst>
      <p:ext uri="{BB962C8B-B14F-4D97-AF65-F5344CB8AC3E}">
        <p14:creationId xmlns:p14="http://schemas.microsoft.com/office/powerpoint/2010/main" val="3186587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DEBUGING Program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Program 1: Checking Flags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646394" y="1943409"/>
            <a:ext cx="8089639" cy="4381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.MODEL    SMALL</a:t>
            </a:r>
          </a:p>
          <a:p>
            <a:r>
              <a:rPr lang="en-US" sz="1600" dirty="0"/>
              <a:t>.STACK	    100H</a:t>
            </a:r>
          </a:p>
          <a:p>
            <a:r>
              <a:rPr lang="en-US" sz="1600" dirty="0"/>
              <a:t>.DATA</a:t>
            </a:r>
          </a:p>
          <a:p>
            <a:r>
              <a:rPr lang="en-US" sz="1600" dirty="0"/>
              <a:t>.CODE</a:t>
            </a:r>
          </a:p>
          <a:p>
            <a:pPr lvl="1"/>
            <a:r>
              <a:rPr lang="en-US" sz="1600" dirty="0"/>
              <a:t>MAIN PROC</a:t>
            </a:r>
          </a:p>
          <a:p>
            <a:pPr lvl="1"/>
            <a:r>
              <a:rPr lang="en-US" sz="1600" dirty="0"/>
              <a:t>MOV AX,4000H     ;AX=4000h</a:t>
            </a:r>
          </a:p>
          <a:p>
            <a:pPr lvl="1"/>
            <a:r>
              <a:rPr lang="en-US" sz="1600" dirty="0"/>
              <a:t>ADD AX,AX		   ;AX=8000h</a:t>
            </a:r>
          </a:p>
          <a:p>
            <a:pPr lvl="1"/>
            <a:r>
              <a:rPr lang="en-US" sz="1600" dirty="0"/>
              <a:t>SUB AX,0FFFFH       ;AX=8001h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NEG AX                  ;AX=7FFFh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INC AX                   ;AX=8000h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MOV AH,4CH  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INT 21H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	MAIN ENDP</a:t>
            </a:r>
          </a:p>
          <a:p>
            <a:pPr>
              <a:lnSpc>
                <a:spcPct val="160000"/>
              </a:lnSpc>
            </a:pPr>
            <a:r>
              <a:rPr lang="en-US" sz="1600" dirty="0"/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3229136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DEBUGING Program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DEBUG Flag Symbols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D047A3-BCA2-4531-BEC8-F89F310A7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90538"/>
              </p:ext>
            </p:extLst>
          </p:nvPr>
        </p:nvGraphicFramePr>
        <p:xfrm>
          <a:off x="984738" y="2133600"/>
          <a:ext cx="7441809" cy="426442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240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0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3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990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Status Flag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 Set (1) Symbol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Clear (0) Symbol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90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CF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CY (carry)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NC (no carry)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0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Pf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 PE (even parity)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PO (odd parity)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35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AF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AC (auxiliary carry)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NA (No Auxiliary carry)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90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 ZF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ZR (zero)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NZ (nonzero)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90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SF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NG (negative)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PL (plus)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90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OF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OV (overflow)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NV (no overflow}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902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Control Flag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9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DF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DN (down)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UP (up)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03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IF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/>
                        <a:t>El (enable interrupts) </a:t>
                      </a:r>
                      <a:endParaRPr lang="en-US" sz="2200" b="1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DI (Disable interrupt)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969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Assembly Language  Programing and Organization of the IBM PC</a:t>
            </a:r>
          </a:p>
          <a:p>
            <a:endParaRPr lang="en-US" sz="4000" dirty="0"/>
          </a:p>
          <a:p>
            <a:pPr algn="ctr"/>
            <a:r>
              <a:rPr lang="en-US" sz="2400" dirty="0"/>
              <a:t> </a:t>
            </a:r>
            <a:r>
              <a:rPr lang="en-US" sz="2400" dirty="0" err="1"/>
              <a:t>Ytha</a:t>
            </a:r>
            <a:r>
              <a:rPr lang="en-US" sz="2400" dirty="0"/>
              <a:t> Yu</a:t>
            </a:r>
          </a:p>
          <a:p>
            <a:pPr algn="ctr"/>
            <a:r>
              <a:rPr lang="en-US" sz="2400" dirty="0"/>
              <a:t>Charles </a:t>
            </a:r>
            <a:r>
              <a:rPr lang="en-US" sz="2400" dirty="0" err="1"/>
              <a:t>Marut</a:t>
            </a:r>
            <a:r>
              <a:rPr lang="en-US" sz="2400" dirty="0"/>
              <a:t> 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912268" y="1755056"/>
            <a:ext cx="71203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Flag Register Details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https://www.youtube.com/watch?v=-LXc6IvtsfI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https://www.youtube.com/watch?v=vkpGK5bZbSY&amp;list=RDCMUCCU6xxwO9uJuFieylWL2lSA&amp;start_radio=1&amp;t=27</a:t>
            </a:r>
            <a:r>
              <a:rPr lang="en-US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Carry and Overflow Details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https://www.youtube.com/watch?v=9cXe_T99nL4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27B6E3-D509-6736-244F-B30D08C065FA}"/>
              </a:ext>
            </a:extLst>
          </p:cNvPr>
          <p:cNvSpPr txBox="1"/>
          <p:nvPr/>
        </p:nvSpPr>
        <p:spPr>
          <a:xfrm>
            <a:off x="934065" y="1602658"/>
            <a:ext cx="70988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Signed overflow</a:t>
            </a:r>
            <a:r>
              <a:rPr lang="en-US" dirty="0"/>
              <a:t> occurs when the result's </a:t>
            </a:r>
            <a:r>
              <a:rPr lang="en-US" b="1" dirty="0"/>
              <a:t>sign is incorrect</a:t>
            </a:r>
            <a:r>
              <a:rPr lang="en-US" dirty="0"/>
              <a:t>, while </a:t>
            </a:r>
            <a:r>
              <a:rPr lang="en-US" b="1" dirty="0"/>
              <a:t>unsigned overflow</a:t>
            </a:r>
            <a:r>
              <a:rPr lang="en-US" dirty="0"/>
              <a:t> happens when the result </a:t>
            </a:r>
            <a:r>
              <a:rPr lang="en-US" b="1" dirty="0"/>
              <a:t>exceeds the maximum value representable</a:t>
            </a:r>
            <a:r>
              <a:rPr lang="en-US" dirty="0"/>
              <a:t> by the bits.</a:t>
            </a:r>
          </a:p>
        </p:txBody>
      </p:sp>
    </p:spTree>
    <p:extLst>
      <p:ext uri="{BB962C8B-B14F-4D97-AF65-F5344CB8AC3E}">
        <p14:creationId xmlns:p14="http://schemas.microsoft.com/office/powerpoint/2010/main" val="2002053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 fontScale="77500" lnSpcReduction="20000"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Computer’s decision-making ability makes it unique than other devices.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CPU circuits perform decision making based on the processor’s current state.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8086 processor’s state is represented with nine individual bits or flags.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8086 takes decision based on the flags value.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flags are placed in the FLAGS register.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Status flags: Reflects the result of computation.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Control flags: used to enable or disable certain operations of processor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84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How flags are effected by the machine instructions.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DOS program DEBUG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Display registers, flags and memory locations using DEBUG.</a:t>
            </a:r>
          </a:p>
        </p:txBody>
      </p:sp>
    </p:spTree>
    <p:extLst>
      <p:ext uri="{BB962C8B-B14F-4D97-AF65-F5344CB8AC3E}">
        <p14:creationId xmlns:p14="http://schemas.microsoft.com/office/powerpoint/2010/main" val="334204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FLAGS Register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933B2-77CD-46E5-B6EA-A48EB75EC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91" y="2149650"/>
            <a:ext cx="7337617" cy="300860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2794323"/>
          </a:xfrm>
        </p:spPr>
        <p:txBody>
          <a:bodyPr>
            <a:normAutofit/>
          </a:bodyPr>
          <a:lstStyle/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D671A-17C7-4749-8DF3-A0D553AE4CF0}"/>
              </a:ext>
            </a:extLst>
          </p:cNvPr>
          <p:cNvSpPr/>
          <p:nvPr/>
        </p:nvSpPr>
        <p:spPr>
          <a:xfrm>
            <a:off x="2366229" y="4989439"/>
            <a:ext cx="5216257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8929" lvl="0" indent="-328929" defTabSz="432308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Status Flags:</a:t>
            </a:r>
            <a:r>
              <a:rPr lang="en-US" dirty="0"/>
              <a:t>   bit </a:t>
            </a:r>
            <a:r>
              <a:rPr lang="en-US" b="1" dirty="0"/>
              <a:t>0, 2, 4, 6, 7 </a:t>
            </a:r>
            <a:r>
              <a:rPr lang="en-US" dirty="0"/>
              <a:t>and</a:t>
            </a:r>
            <a:r>
              <a:rPr lang="en-US" b="1" dirty="0"/>
              <a:t> 11</a:t>
            </a:r>
          </a:p>
          <a:p>
            <a:pPr marL="328929" lvl="0" indent="-328929" defTabSz="432308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Control Flags: </a:t>
            </a:r>
            <a:r>
              <a:rPr lang="en-US" dirty="0"/>
              <a:t>bit </a:t>
            </a:r>
            <a:r>
              <a:rPr lang="en-US" b="1" dirty="0"/>
              <a:t>8, 9 </a:t>
            </a:r>
            <a:r>
              <a:rPr lang="en-US" dirty="0"/>
              <a:t>and</a:t>
            </a:r>
            <a:r>
              <a:rPr lang="en-US" b="1" dirty="0"/>
              <a:t> 10</a:t>
            </a:r>
          </a:p>
          <a:p>
            <a:pPr marL="328929" lvl="0" indent="-328929" defTabSz="432308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*** bit 1,3,5,12,13,14,15 </a:t>
            </a:r>
            <a:r>
              <a:rPr lang="en-US" dirty="0"/>
              <a:t>has</a:t>
            </a:r>
            <a:r>
              <a:rPr lang="en-US" b="1" dirty="0"/>
              <a:t> no significance </a:t>
            </a:r>
          </a:p>
        </p:txBody>
      </p:sp>
    </p:spTree>
    <p:extLst>
      <p:ext uri="{BB962C8B-B14F-4D97-AF65-F5344CB8AC3E}">
        <p14:creationId xmlns:p14="http://schemas.microsoft.com/office/powerpoint/2010/main" val="399576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Status Flags (1/2)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8" name="Table 48">
            <a:extLst>
              <a:ext uri="{FF2B5EF4-FFF2-40B4-BE49-F238E27FC236}">
                <a16:creationId xmlns:a16="http://schemas.microsoft.com/office/drawing/2014/main" id="{28F2BF6E-34CD-41FB-B7E2-7E764DE741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0019826"/>
              </p:ext>
            </p:extLst>
          </p:nvPr>
        </p:nvGraphicFramePr>
        <p:xfrm>
          <a:off x="476205" y="2022139"/>
          <a:ext cx="8161358" cy="424244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475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5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885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Flags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Descriptions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080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Carry Flag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327526" lvl="0" indent="-32752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CF=1 </a:t>
                      </a:r>
                      <a:r>
                        <a:rPr lang="en-US" sz="1800" dirty="0"/>
                        <a:t>I</a:t>
                      </a:r>
                      <a:r>
                        <a:rPr sz="1800" dirty="0"/>
                        <a:t>f there is a carry out from the </a:t>
                      </a:r>
                      <a:r>
                        <a:rPr lang="en-US" sz="1800" dirty="0"/>
                        <a:t>most significant bit (</a:t>
                      </a:r>
                      <a:r>
                        <a:rPr sz="1800" dirty="0"/>
                        <a:t>MSB</a:t>
                      </a:r>
                      <a:r>
                        <a:rPr lang="en-US" sz="1800" dirty="0"/>
                        <a:t>)</a:t>
                      </a:r>
                      <a:r>
                        <a:rPr sz="1800" dirty="0"/>
                        <a:t> on addition</a:t>
                      </a:r>
                      <a:r>
                        <a:rPr lang="en-US" sz="1800" dirty="0"/>
                        <a:t>.</a:t>
                      </a:r>
                      <a:endParaRPr sz="1800" dirty="0"/>
                    </a:p>
                    <a:p>
                      <a:pPr marL="327526" lvl="0" indent="-32752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/>
                        <a:t>CF=1</a:t>
                      </a:r>
                      <a:r>
                        <a:rPr lang="en-US" sz="1800" baseline="0" dirty="0"/>
                        <a:t> </a:t>
                      </a:r>
                      <a:r>
                        <a:rPr sz="1800" dirty="0"/>
                        <a:t>If there is a borrow into the </a:t>
                      </a:r>
                      <a:r>
                        <a:rPr lang="en-US" sz="1800" dirty="0"/>
                        <a:t>most significant bit </a:t>
                      </a:r>
                      <a:r>
                        <a:rPr sz="1800" dirty="0"/>
                        <a:t>MSB on subtraction. </a:t>
                      </a:r>
                      <a:endParaRPr lang="en-US" sz="1800" dirty="0"/>
                    </a:p>
                    <a:p>
                      <a:pPr marL="327526" lvl="0" indent="-32752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Otherwise</a:t>
                      </a:r>
                      <a:r>
                        <a:rPr lang="en-US" sz="1800" dirty="0"/>
                        <a:t>,</a:t>
                      </a:r>
                      <a:r>
                        <a:rPr sz="1800" dirty="0"/>
                        <a:t> CF=0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9553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Parity Flag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280736" lvl="0" indent="-28073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Even Parity:</a:t>
                      </a:r>
                      <a:r>
                        <a:rPr lang="en-US" sz="1800" dirty="0"/>
                        <a:t> </a:t>
                      </a:r>
                      <a:r>
                        <a:rPr sz="1800" dirty="0"/>
                        <a:t>PF=1, if low byte of a result has even number of one bits</a:t>
                      </a:r>
                      <a:r>
                        <a:rPr lang="en-US" sz="1800" dirty="0"/>
                        <a:t> [e.g., 1111000011]</a:t>
                      </a:r>
                      <a:endParaRPr sz="1800" dirty="0"/>
                    </a:p>
                    <a:p>
                      <a:pPr marL="280736" marR="0" lvl="0" indent="-280736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Char char="•"/>
                        <a:tabLst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Odd Parity:  PF=0, if low byte of a result has an odd number of one bits</a:t>
                      </a:r>
                      <a:r>
                        <a:rPr lang="en-US" sz="1800" dirty="0"/>
                        <a:t> [e.g., 1111000111]</a:t>
                      </a:r>
                      <a:endParaRPr sz="1800" dirty="0"/>
                    </a:p>
                    <a:p>
                      <a:pPr marL="280736" lvl="0" indent="-28073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 err="1"/>
                        <a:t>e.g</a:t>
                      </a:r>
                      <a:r>
                        <a:rPr sz="1800" dirty="0"/>
                        <a:t> FFFF is odd parity and FFFE is even parity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9648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Auxiliary carry Flag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327526" lvl="0" indent="-32752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AF=1, if there is a carry out from bit 3 on addition or </a:t>
                      </a:r>
                    </a:p>
                    <a:p>
                      <a:pPr marL="327526" lvl="0" indent="-32752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AF=1, if there is a borrow from bit 3 on subtraction.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211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Status Flags (2/2)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E77FA3-D21A-409B-A789-3579D5888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034275"/>
              </p:ext>
            </p:extLst>
          </p:nvPr>
        </p:nvGraphicFramePr>
        <p:xfrm>
          <a:off x="698142" y="2045195"/>
          <a:ext cx="7747716" cy="418045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400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223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/>
                        <a:t>Zero Flag</a:t>
                      </a:r>
                      <a:endParaRPr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327526" lvl="0" indent="-327526" algn="ctr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ZF=1 for a zero result. e.g. for AX-AX= Zero, thus, ZF=1</a:t>
                      </a:r>
                    </a:p>
                    <a:p>
                      <a:pPr marL="327526" lvl="0" indent="-327526" algn="ctr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ZF=0 for a non-zero result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2223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/>
                        <a:t>Sign Flag</a:t>
                      </a:r>
                      <a:endParaRPr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327526" lvl="0" indent="-327526" algn="ctr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SF=1 if MSB of a result is 1. that is the result is negative</a:t>
                      </a:r>
                    </a:p>
                    <a:p>
                      <a:pPr marL="327526" lvl="0" indent="-327526" algn="ctr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SF=0 if the MSB is zero 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6004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/>
                        <a:t>Overflow Flag</a:t>
                      </a:r>
                      <a:endParaRPr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327526" lvl="0" indent="-327526" algn="ctr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OF=1 if signed overflow occurred otherwise it is 0 (Zero)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28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D28538-6C93-43E9-8A85-D1C59A91F93D}"/>
              </a:ext>
            </a:extLst>
          </p:cNvPr>
          <p:cNvSpPr/>
          <p:nvPr/>
        </p:nvSpPr>
        <p:spPr>
          <a:xfrm>
            <a:off x="787791" y="2325751"/>
            <a:ext cx="77541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The range of numbers can be represented is limited!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Range of </a:t>
            </a:r>
            <a:r>
              <a:rPr lang="en-US" sz="2200" b="1" dirty="0"/>
              <a:t>signed</a:t>
            </a:r>
            <a:r>
              <a:rPr lang="en-US" sz="2200" dirty="0"/>
              <a:t> numbers can be represented in 16-bit word is </a:t>
            </a:r>
            <a:r>
              <a:rPr lang="en-US" sz="2200" b="1" dirty="0"/>
              <a:t>-32768 to 32767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For 8 bit byte it is </a:t>
            </a:r>
            <a:r>
              <a:rPr lang="en-US" sz="2200" b="1" dirty="0"/>
              <a:t>-128 to 127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For unsigned number, the range for </a:t>
            </a:r>
            <a:r>
              <a:rPr lang="en-US" sz="2200" b="1" dirty="0"/>
              <a:t>word is 0 to 65535.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For byte it is 0 to 255</a:t>
            </a:r>
          </a:p>
          <a:p>
            <a:pPr lvl="1" indent="-4572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If an Operations falls </a:t>
            </a:r>
            <a:r>
              <a:rPr lang="en-US" sz="2200" b="1" dirty="0"/>
              <a:t>outside these range</a:t>
            </a:r>
            <a:r>
              <a:rPr lang="en-US" sz="2200" dirty="0"/>
              <a:t>, overflow occurs and truncated result that is saved and will be incorrect.</a:t>
            </a:r>
          </a:p>
        </p:txBody>
      </p:sp>
    </p:spTree>
    <p:extLst>
      <p:ext uri="{BB962C8B-B14F-4D97-AF65-F5344CB8AC3E}">
        <p14:creationId xmlns:p14="http://schemas.microsoft.com/office/powerpoint/2010/main" val="295425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Possible Overflows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2E669-1D85-4B3D-8B9D-7BD0AC3453FA}"/>
              </a:ext>
            </a:extLst>
          </p:cNvPr>
          <p:cNvSpPr/>
          <p:nvPr/>
        </p:nvSpPr>
        <p:spPr>
          <a:xfrm>
            <a:off x="1336431" y="2413338"/>
            <a:ext cx="648520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If we perform an arithmetic operation such as addition, there are four possible consequences:</a:t>
            </a:r>
          </a:p>
          <a:p>
            <a:pPr lvl="3" indent="-457200">
              <a:buFont typeface="Arial" panose="020B0604020202020204" pitchFamily="34" charset="0"/>
              <a:buChar char="•"/>
            </a:pPr>
            <a:r>
              <a:rPr lang="en-US" sz="2200" b="1" dirty="0"/>
              <a:t>No overflow</a:t>
            </a:r>
          </a:p>
          <a:p>
            <a:pPr lvl="3" indent="-457200">
              <a:buFont typeface="Arial" panose="020B0604020202020204" pitchFamily="34" charset="0"/>
              <a:buChar char="•"/>
            </a:pPr>
            <a:r>
              <a:rPr lang="en-US" sz="2200" b="1" dirty="0"/>
              <a:t>Signed overflow only</a:t>
            </a:r>
          </a:p>
          <a:p>
            <a:pPr lvl="3" indent="-457200">
              <a:buFont typeface="Arial" panose="020B0604020202020204" pitchFamily="34" charset="0"/>
              <a:buChar char="•"/>
            </a:pPr>
            <a:r>
              <a:rPr lang="en-US" sz="2200" b="1" dirty="0"/>
              <a:t>Unsigned overflows only</a:t>
            </a:r>
          </a:p>
          <a:p>
            <a:pPr lvl="3" indent="-457200">
              <a:buFont typeface="Arial" panose="020B0604020202020204" pitchFamily="34" charset="0"/>
              <a:buChar char="•"/>
            </a:pPr>
            <a:r>
              <a:rPr lang="en-US" sz="2200" b="1" dirty="0"/>
              <a:t>Both signed and unsigned overflows</a:t>
            </a:r>
          </a:p>
        </p:txBody>
      </p:sp>
    </p:spTree>
    <p:extLst>
      <p:ext uri="{BB962C8B-B14F-4D97-AF65-F5344CB8AC3E}">
        <p14:creationId xmlns:p14="http://schemas.microsoft.com/office/powerpoint/2010/main" val="297564254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3" ma:contentTypeDescription="Create a new document." ma:contentTypeScope="" ma:versionID="264a204121950b4e2a600f3c5248fd72">
  <xsd:schema xmlns:xsd="http://www.w3.org/2001/XMLSchema" xmlns:xs="http://www.w3.org/2001/XMLSchema" xmlns:p="http://schemas.microsoft.com/office/2006/metadata/properties" xmlns:ns2="8323ff4e-5af7-4051-9371-eadce3aee04b" targetNamespace="http://schemas.microsoft.com/office/2006/metadata/properties" ma:root="true" ma:fieldsID="9fa8bcd29ede334e0e5723b4a87a0299" ns2:_="">
    <xsd:import namespace="8323ff4e-5af7-4051-9371-eadce3aee0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ff4e-5af7-4051-9371-eadce3aee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2FB9FA-AD57-4A5D-B8D2-DD41EF2CB2A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7CDCEBF-397D-40B2-AAC3-E476B1D052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1856C7-3B2D-4D22-BEA4-34FE50E199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23ff4e-5af7-4051-9371-eadce3aee0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916</TotalTime>
  <Words>1698</Words>
  <Application>Microsoft Office PowerPoint</Application>
  <PresentationFormat>On-screen Show (4:3)</PresentationFormat>
  <Paragraphs>251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Corbel</vt:lpstr>
      <vt:lpstr>Wingdings</vt:lpstr>
      <vt:lpstr>Spectrum</vt:lpstr>
      <vt:lpstr>Processor Status &amp; FLAGS Register</vt:lpstr>
      <vt:lpstr>Lecture Outline</vt:lpstr>
      <vt:lpstr>Overview</vt:lpstr>
      <vt:lpstr>Learning Objective</vt:lpstr>
      <vt:lpstr>The FLAGS Register</vt:lpstr>
      <vt:lpstr>The Status Flags (1/2)</vt:lpstr>
      <vt:lpstr>The Status Flags (2/2)</vt:lpstr>
      <vt:lpstr>Overflow </vt:lpstr>
      <vt:lpstr>Overflow </vt:lpstr>
      <vt:lpstr>Overflow </vt:lpstr>
      <vt:lpstr>Overflow </vt:lpstr>
      <vt:lpstr>Overflow </vt:lpstr>
      <vt:lpstr>Overflow </vt:lpstr>
      <vt:lpstr>Overflow </vt:lpstr>
      <vt:lpstr>Overflow </vt:lpstr>
      <vt:lpstr>How Instructions Affect  the Flags</vt:lpstr>
      <vt:lpstr>How Instructions Affect  the Flags</vt:lpstr>
      <vt:lpstr>How Instructions Affect  the Flags</vt:lpstr>
      <vt:lpstr>How Instructions Affect  the Flags</vt:lpstr>
      <vt:lpstr>HW</vt:lpstr>
      <vt:lpstr>DEBUGING Program</vt:lpstr>
      <vt:lpstr>DEBUGING Program</vt:lpstr>
      <vt:lpstr>DEBUGING Program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Tridib Sarkar</cp:lastModifiedBy>
  <cp:revision>11</cp:revision>
  <dcterms:created xsi:type="dcterms:W3CDTF">2018-12-10T17:20:29Z</dcterms:created>
  <dcterms:modified xsi:type="dcterms:W3CDTF">2025-04-22T10:30:55Z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