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3" r:id="rId5"/>
    <p:sldId id="280" r:id="rId6"/>
    <p:sldId id="304" r:id="rId7"/>
    <p:sldId id="313" r:id="rId8"/>
    <p:sldId id="314" r:id="rId9"/>
    <p:sldId id="270" r:id="rId10"/>
    <p:sldId id="268" r:id="rId11"/>
    <p:sldId id="269" r:id="rId12"/>
    <p:sldId id="309" r:id="rId13"/>
    <p:sldId id="310" r:id="rId14"/>
    <p:sldId id="311" r:id="rId15"/>
    <p:sldId id="312" r:id="rId16"/>
    <p:sldId id="265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Movement Predictive </a:t>
            </a:r>
            <a:br>
              <a:rPr lang="en-US" dirty="0"/>
            </a:br>
            <a:r>
              <a:rPr lang="en-US" dirty="0"/>
              <a:t>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224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Shakila Rahman; Shakila.rahman@aiub.edu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E3D1F-30C4-4D9C-8090-4AC00A96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8B6D0-BC4F-44B2-ABE1-C64DA736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20384" cy="63340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Stack Movement a Predictive Parser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0753F-60B7-4EC4-A686-999684B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6" y="1849849"/>
            <a:ext cx="6835462" cy="456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15B68-AF53-4373-9DC5-0D43C046D1B5}"/>
              </a:ext>
            </a:extLst>
          </p:cNvPr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input String:  id + id</a:t>
            </a:r>
          </a:p>
        </p:txBody>
      </p:sp>
    </p:spTree>
    <p:extLst>
      <p:ext uri="{BB962C8B-B14F-4D97-AF65-F5344CB8AC3E}">
        <p14:creationId xmlns:p14="http://schemas.microsoft.com/office/powerpoint/2010/main" val="351882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of an LL(1) parser on the input string ab*.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FE51C-7E7E-4109-8D82-5B607042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89" y="1909688"/>
            <a:ext cx="3360127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2251231"/>
            <a:ext cx="832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First, Follow and Parsing Table Exercise and Practice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Non-Recursive predictive parsing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Stack Movement of Predictive parser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review predictive parsing table construction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necessity of stack movement by a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Demonstrate stack movement of a predictive parser for a certain input with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improve their ability of FIRST, FOLLOW and parsing table construction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understand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demonstrating stack movement of a predictive parser for a certain given input string from given Grammar (CFG)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C112-C925-4210-8EE5-30489B03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51611"/>
            <a:ext cx="8533125" cy="186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1141C-8284-4A20-9A93-AEB4AD51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4" y="3428999"/>
            <a:ext cx="8565416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CA0C2-1C37-4228-9441-3A77E13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223889"/>
            <a:ext cx="7670311" cy="54040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57C2AA2-7B44-41BA-9FB8-920219FD2273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39823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17D65-86E7-44C1-ADDC-06BDDFC5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12070"/>
            <a:ext cx="8433215" cy="39758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045129-C0B1-4A4C-8896-DFFF58E141BD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18473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build a non recursive predictive parser by maintaining a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problem during predictive parsing is that determining the production to be applied for a nonterminal.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non recursive parser looks up the production to be applied in the parsing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E540A-9B7C-46B8-A60D-353B9A83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10" y="2749501"/>
            <a:ext cx="5048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dirty="0"/>
              <a:t>A String (input) w, a parsing table M and a grammar G </a:t>
            </a:r>
          </a:p>
          <a:p>
            <a:r>
              <a:rPr lang="en-US" sz="2400" dirty="0"/>
              <a:t>Output: </a:t>
            </a:r>
            <a:r>
              <a:rPr lang="en-US" dirty="0"/>
              <a:t>If w is in L(G), a leftmost derivation of w; or error</a:t>
            </a:r>
          </a:p>
          <a:p>
            <a:r>
              <a:rPr lang="en-US" sz="2400" dirty="0"/>
              <a:t>Method</a:t>
            </a:r>
            <a:r>
              <a:rPr lang="en-US" dirty="0"/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E6481-E142-46A7-BF37-34DEB263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212063"/>
            <a:ext cx="5810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Stack Movement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Recursive Predictive Parser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FIRST, FOLLOW and associated Parse Table predictive parser makes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certain input string the predictive parser makes the sequence of moves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pointer points to the leftmost symbol of the string in the input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tracing out a leftmost derivation for the input, the productions output are those of a leftmost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symbols that have already been scanned, followed by the grammar symbols on the stack (from top to bottom), make up the left-sentential forms in the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977683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221</TotalTime>
  <Words>651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Spectrum</vt:lpstr>
      <vt:lpstr>Stack Movement Predictive  parser</vt:lpstr>
      <vt:lpstr>Lecture Outline</vt:lpstr>
      <vt:lpstr>Objective and Outcome</vt:lpstr>
      <vt:lpstr>PowerPoint Presentation</vt:lpstr>
      <vt:lpstr>PowerPoint Presentation</vt:lpstr>
      <vt:lpstr>PowerPoint Presentation</vt:lpstr>
      <vt:lpstr>Non Recursive Predictive Parsing</vt:lpstr>
      <vt:lpstr>Non Recursive Predictive Parser</vt:lpstr>
      <vt:lpstr>Stack Movement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62</cp:revision>
  <dcterms:created xsi:type="dcterms:W3CDTF">2018-12-10T17:20:29Z</dcterms:created>
  <dcterms:modified xsi:type="dcterms:W3CDTF">2024-08-19T06:25:42Z</dcterms:modified>
</cp:coreProperties>
</file>