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224" autoAdjust="0"/>
  </p:normalViewPr>
  <p:slideViewPr>
    <p:cSldViewPr snapToGrid="0" snapToObjects="1">
      <p:cViewPr varScale="1">
        <p:scale>
          <a:sx n="59" d="100"/>
          <a:sy n="59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539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Shakila Rahman; Shakila.rahman@aiub.edu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736</TotalTime>
  <Words>2089</Words>
  <Application>Microsoft Office PowerPoint</Application>
  <PresentationFormat>On-screen Show (4:3)</PresentationFormat>
  <Paragraphs>469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Corbel</vt:lpstr>
      <vt:lpstr>Courier New</vt:lpstr>
      <vt:lpstr>Rockwell</vt:lpstr>
      <vt:lpstr>Symbol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107</cp:revision>
  <dcterms:created xsi:type="dcterms:W3CDTF">2018-12-10T17:20:29Z</dcterms:created>
  <dcterms:modified xsi:type="dcterms:W3CDTF">2024-08-19T06:24:37Z</dcterms:modified>
</cp:coreProperties>
</file>