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ADD46-7962-49CC-B7D5-24799E737A1E}" v="1" dt="2024-06-09T04:47:25.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224" autoAdjust="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hakila Rahman" userId="a158f68e-8f2e-4166-9c12-37c16efee1b5" providerId="ADAL" clId="{007ADD46-7962-49CC-B7D5-24799E737A1E}"/>
    <pc:docChg chg="addSld delSld modSld">
      <pc:chgData name="Shakila Rahman" userId="a158f68e-8f2e-4166-9c12-37c16efee1b5" providerId="ADAL" clId="{007ADD46-7962-49CC-B7D5-24799E737A1E}" dt="2024-06-09T04:47:36.823" v="5" actId="20577"/>
      <pc:docMkLst>
        <pc:docMk/>
      </pc:docMkLst>
      <pc:sldChg chg="del">
        <pc:chgData name="Shakila Rahman" userId="a158f68e-8f2e-4166-9c12-37c16efee1b5" providerId="ADAL" clId="{007ADD46-7962-49CC-B7D5-24799E737A1E}" dt="2024-06-09T04:47:29.496" v="1" actId="2696"/>
        <pc:sldMkLst>
          <pc:docMk/>
          <pc:sldMk cId="700707328" sldId="256"/>
        </pc:sldMkLst>
      </pc:sldChg>
      <pc:sldChg chg="modSp add mod">
        <pc:chgData name="Shakila Rahman" userId="a158f68e-8f2e-4166-9c12-37c16efee1b5" providerId="ADAL" clId="{007ADD46-7962-49CC-B7D5-24799E737A1E}" dt="2024-06-09T04:47:36.823" v="5" actId="20577"/>
        <pc:sldMkLst>
          <pc:docMk/>
          <pc:sldMk cId="451162998" sldId="290"/>
        </pc:sldMkLst>
        <pc:graphicFrameChg chg="modGraphic">
          <ac:chgData name="Shakila Rahman" userId="a158f68e-8f2e-4166-9c12-37c16efee1b5" providerId="ADAL" clId="{007ADD46-7962-49CC-B7D5-24799E737A1E}" dt="2024-06-09T04:47:36.823" v="5" actId="20577"/>
          <ac:graphicFrameMkLst>
            <pc:docMk/>
            <pc:sldMk cId="451162998" sldId="290"/>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97017814"/>
              </p:ext>
            </p:extLst>
          </p:nvPr>
        </p:nvGraphicFramePr>
        <p:xfrm>
          <a:off x="220337" y="5186042"/>
          <a:ext cx="8780445" cy="1018816"/>
        </p:xfrm>
        <a:graphic>
          <a:graphicData uri="http://schemas.openxmlformats.org/drawingml/2006/table">
            <a:tbl>
              <a:tblPr firstRow="1" bandRow="1">
                <a:tableStyleId>{D7AC3CCA-C797-4891-BE02-D94E43425B78}</a:tableStyleId>
              </a:tblPr>
              <a:tblGrid>
                <a:gridCol w="1562342">
                  <a:extLst>
                    <a:ext uri="{9D8B030D-6E8A-4147-A177-3AD203B41FA5}">
                      <a16:colId xmlns:a16="http://schemas.microsoft.com/office/drawing/2014/main" val="3905988420"/>
                    </a:ext>
                  </a:extLst>
                </a:gridCol>
                <a:gridCol w="1472282">
                  <a:extLst>
                    <a:ext uri="{9D8B030D-6E8A-4147-A177-3AD203B41FA5}">
                      <a16:colId xmlns:a16="http://schemas.microsoft.com/office/drawing/2014/main" val="2889894460"/>
                    </a:ext>
                  </a:extLst>
                </a:gridCol>
                <a:gridCol w="1293408">
                  <a:extLst>
                    <a:ext uri="{9D8B030D-6E8A-4147-A177-3AD203B41FA5}">
                      <a16:colId xmlns:a16="http://schemas.microsoft.com/office/drawing/2014/main" val="3023211198"/>
                    </a:ext>
                  </a:extLst>
                </a:gridCol>
                <a:gridCol w="1623639">
                  <a:extLst>
                    <a:ext uri="{9D8B030D-6E8A-4147-A177-3AD203B41FA5}">
                      <a16:colId xmlns:a16="http://schemas.microsoft.com/office/drawing/2014/main" val="1762131981"/>
                    </a:ext>
                  </a:extLst>
                </a:gridCol>
                <a:gridCol w="1307167">
                  <a:extLst>
                    <a:ext uri="{9D8B030D-6E8A-4147-A177-3AD203B41FA5}">
                      <a16:colId xmlns:a16="http://schemas.microsoft.com/office/drawing/2014/main" val="445458238"/>
                    </a:ext>
                  </a:extLst>
                </a:gridCol>
                <a:gridCol w="152160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4511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a:t>a=a +b *c *2</a:t>
            </a:r>
            <a:endParaRPr lang="en-US" dirty="0"/>
          </a:p>
          <a:p>
            <a:pPr marL="800100" lvl="1" indent="-342900">
              <a:buFont typeface="+mj-lt"/>
              <a:buAutoNum type="arabicPeriod"/>
            </a:pPr>
            <a:r>
              <a:rPr lang="en-US" dirty="0"/>
              <a:t>Y= b+c-d+20</a:t>
            </a:r>
          </a:p>
          <a:p>
            <a:pPr lvl="1"/>
            <a:endParaRPr lang="en-US" dirty="0"/>
          </a:p>
          <a:p>
            <a:pPr lvl="1"/>
            <a:r>
              <a:rPr lang="en-US" dirty="0"/>
              <a:t>        </a:t>
            </a:r>
            <a:endParaRPr lang="en-FI" dirty="0"/>
          </a:p>
        </p:txBody>
      </p:sp>
    </p:spTree>
    <p:extLst>
      <p:ext uri="{BB962C8B-B14F-4D97-AF65-F5344CB8AC3E}">
        <p14:creationId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D3080-90A4-4D19-9F17-E401CB48FD10}"/>
              </a:ext>
            </a:extLst>
          </p:cNvPr>
          <p:cNvPicPr>
            <a:picLocks noChangeAspect="1"/>
          </p:cNvPicPr>
          <p:nvPr/>
        </p:nvPicPr>
        <p:blipFill>
          <a:blip r:embed="rId2"/>
          <a:stretch>
            <a:fillRect/>
          </a:stretch>
        </p:blipFill>
        <p:spPr>
          <a:xfrm>
            <a:off x="633046" y="1390659"/>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en-FI" dirty="0"/>
          </a:p>
        </p:txBody>
      </p:sp>
    </p:spTree>
    <p:extLst>
      <p:ext uri="{BB962C8B-B14F-4D97-AF65-F5344CB8AC3E}">
        <p14:creationId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FI" dirty="0"/>
          </a:p>
        </p:txBody>
      </p:sp>
    </p:spTree>
    <p:extLst>
      <p:ext uri="{BB962C8B-B14F-4D97-AF65-F5344CB8AC3E}">
        <p14:creationId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endParaRPr lang="en-FI" b="1" dirty="0"/>
          </a:p>
        </p:txBody>
      </p:sp>
    </p:spTree>
    <p:extLst>
      <p:ext uri="{BB962C8B-B14F-4D97-AF65-F5344CB8AC3E}">
        <p14:creationId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en-FI" b="1" dirty="0"/>
          </a:p>
        </p:txBody>
      </p:sp>
    </p:spTree>
    <p:extLst>
      <p:ext uri="{BB962C8B-B14F-4D97-AF65-F5344CB8AC3E}">
        <p14:creationId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078313"/>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en-FI" dirty="0"/>
          </a:p>
        </p:txBody>
      </p:sp>
      <p:sp>
        <p:nvSpPr>
          <p:cNvPr id="4" name="Text Box 73">
            <a:extLst>
              <a:ext uri="{FF2B5EF4-FFF2-40B4-BE49-F238E27FC236}">
                <a16:creationId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en-FI" dirty="0"/>
          </a:p>
        </p:txBody>
      </p:sp>
      <p:sp>
        <p:nvSpPr>
          <p:cNvPr id="5" name="Text Box 74">
            <a:extLst>
              <a:ext uri="{FF2B5EF4-FFF2-40B4-BE49-F238E27FC236}">
                <a16:creationId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inttoreal</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4199</TotalTime>
  <Words>1043</Words>
  <Application>Microsoft Office PowerPoint</Application>
  <PresentationFormat>On-screen Show (4:3)</PresentationFormat>
  <Paragraphs>261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Shakila Rahman</cp:lastModifiedBy>
  <cp:revision>102</cp:revision>
  <dcterms:created xsi:type="dcterms:W3CDTF">2018-12-10T17:20:29Z</dcterms:created>
  <dcterms:modified xsi:type="dcterms:W3CDTF">2024-06-09T04:47:40Z</dcterms:modified>
</cp:coreProperties>
</file>