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315" r:id="rId5"/>
    <p:sldId id="316" r:id="rId6"/>
    <p:sldId id="317" r:id="rId7"/>
    <p:sldId id="265" r:id="rId8"/>
    <p:sldId id="318" r:id="rId9"/>
    <p:sldId id="30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40128-E272-4274-810F-BDF6F73761FF}" v="7" dt="2024-06-12T09:17:0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hakila Rahman" userId="a158f68e-8f2e-4166-9c12-37c16efee1b5" providerId="ADAL" clId="{8DA40128-E272-4274-810F-BDF6F73761FF}"/>
    <pc:docChg chg="addSld delSld modSld">
      <pc:chgData name="Shakila Rahman" userId="a158f68e-8f2e-4166-9c12-37c16efee1b5" providerId="ADAL" clId="{8DA40128-E272-4274-810F-BDF6F73761FF}" dt="2024-06-12T09:17:21.117" v="7" actId="2696"/>
      <pc:docMkLst>
        <pc:docMk/>
      </pc:docMkLst>
      <pc:sldChg chg="modSp mod">
        <pc:chgData name="Shakila Rahman" userId="a158f68e-8f2e-4166-9c12-37c16efee1b5" providerId="ADAL" clId="{8DA40128-E272-4274-810F-BDF6F73761FF}" dt="2024-06-12T09:17:12.250" v="6" actId="1076"/>
        <pc:sldMkLst>
          <pc:docMk/>
          <pc:sldMk cId="700707328" sldId="256"/>
        </pc:sldMkLst>
        <pc:graphicFrameChg chg="mod modGraphic">
          <ac:chgData name="Shakila Rahman" userId="a158f68e-8f2e-4166-9c12-37c16efee1b5" providerId="ADAL" clId="{8DA40128-E272-4274-810F-BDF6F73761FF}" dt="2024-06-12T09:17:12.250" v="6" actId="1076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 del">
        <pc:chgData name="Shakila Rahman" userId="a158f68e-8f2e-4166-9c12-37c16efee1b5" providerId="ADAL" clId="{8DA40128-E272-4274-810F-BDF6F73761FF}" dt="2024-06-12T09:17:21.117" v="7" actId="2696"/>
        <pc:sldMkLst>
          <pc:docMk/>
          <pc:sldMk cId="451162998" sldId="3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149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Review Lecture of Final Term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58453"/>
              </p:ext>
            </p:extLst>
          </p:nvPr>
        </p:nvGraphicFramePr>
        <p:xfrm>
          <a:off x="297974" y="5186042"/>
          <a:ext cx="8548052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20991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43331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59175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8066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7257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8133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Shakila Rahman; Shakila.rahman@aiub.edu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Mid Term Exam Overview Discussion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Review and Practice Exercises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Q &amp; A and Overall Course Discussion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Quiz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discuss mid term Exam pattern and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practice and elaborate important topics based on the mid term syllabus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know the topics and possible syllabus for mid term 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can clarify their doubts and queries for compiler design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 will understand the course outcome and important topics to be covered for the mid term exam.   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 Term Exam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Exam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Question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Mark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Rules and Regulations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Do’s and Don'ts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6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 Term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Important Topic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81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Question and Answer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7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</p:spTree>
    <p:extLst>
      <p:ext uri="{BB962C8B-B14F-4D97-AF65-F5344CB8AC3E}">
        <p14:creationId xmlns:p14="http://schemas.microsoft.com/office/powerpoint/2010/main" val="84510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238</TotalTime>
  <Words>222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Spectrum</vt:lpstr>
      <vt:lpstr>Review Lecture of Final Term</vt:lpstr>
      <vt:lpstr>Lecture Outline</vt:lpstr>
      <vt:lpstr>Objective and Outcome</vt:lpstr>
      <vt:lpstr>Mid Term Exam </vt:lpstr>
      <vt:lpstr>Mid Term Review</vt:lpstr>
      <vt:lpstr>Q &amp; A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Shakila Rahman</cp:lastModifiedBy>
  <cp:revision>74</cp:revision>
  <dcterms:created xsi:type="dcterms:W3CDTF">2018-12-10T17:20:29Z</dcterms:created>
  <dcterms:modified xsi:type="dcterms:W3CDTF">2024-06-12T09:17:29Z</dcterms:modified>
</cp:coreProperties>
</file>