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3"/>
  </p:notesMasterIdLst>
  <p:sldIdLst>
    <p:sldId id="265" r:id="rId2"/>
    <p:sldId id="266" r:id="rId3"/>
    <p:sldId id="285" r:id="rId4"/>
    <p:sldId id="291" r:id="rId5"/>
    <p:sldId id="293" r:id="rId6"/>
    <p:sldId id="294" r:id="rId7"/>
    <p:sldId id="295" r:id="rId8"/>
    <p:sldId id="292" r:id="rId9"/>
    <p:sldId id="276" r:id="rId10"/>
    <p:sldId id="287" r:id="rId11"/>
    <p:sldId id="288" r:id="rId12"/>
    <p:sldId id="289" r:id="rId13"/>
    <p:sldId id="296" r:id="rId14"/>
    <p:sldId id="297" r:id="rId15"/>
    <p:sldId id="267" r:id="rId16"/>
    <p:sldId id="273" r:id="rId17"/>
    <p:sldId id="272" r:id="rId18"/>
    <p:sldId id="269" r:id="rId19"/>
    <p:sldId id="270" r:id="rId20"/>
    <p:sldId id="271" r:id="rId21"/>
    <p:sldId id="28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B0"/>
    <a:srgbClr val="92D050"/>
    <a:srgbClr val="FFFF00"/>
    <a:srgbClr val="F8CBAD"/>
    <a:srgbClr val="FF3399"/>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94" autoAdjust="0"/>
    <p:restoredTop sz="94434" autoAdjust="0"/>
  </p:normalViewPr>
  <p:slideViewPr>
    <p:cSldViewPr snapToGrid="0">
      <p:cViewPr varScale="1">
        <p:scale>
          <a:sx n="72" d="100"/>
          <a:sy n="72" d="100"/>
        </p:scale>
        <p:origin x="648"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hiduddin Ahmed" userId="c0e69ddc-ec2e-4035-8334-dea925de11fc" providerId="ADAL" clId="{AA513721-A78A-4F5E-9CB3-1CF87C0973D7}"/>
    <pc:docChg chg="custSel modSld">
      <pc:chgData name="Zahiduddin Ahmed" userId="c0e69ddc-ec2e-4035-8334-dea925de11fc" providerId="ADAL" clId="{AA513721-A78A-4F5E-9CB3-1CF87C0973D7}" dt="2019-04-02T11:16:42.257" v="40" actId="20577"/>
      <pc:docMkLst>
        <pc:docMk/>
      </pc:docMkLst>
      <pc:sldChg chg="modSp">
        <pc:chgData name="Zahiduddin Ahmed" userId="c0e69ddc-ec2e-4035-8334-dea925de11fc" providerId="ADAL" clId="{AA513721-A78A-4F5E-9CB3-1CF87C0973D7}" dt="2019-04-02T11:16:42.257" v="40" actId="20577"/>
        <pc:sldMkLst>
          <pc:docMk/>
          <pc:sldMk cId="3306745877" sldId="272"/>
        </pc:sldMkLst>
        <pc:spChg chg="mod">
          <ac:chgData name="Zahiduddin Ahmed" userId="c0e69ddc-ec2e-4035-8334-dea925de11fc" providerId="ADAL" clId="{AA513721-A78A-4F5E-9CB3-1CF87C0973D7}" dt="2019-04-02T11:16:42.257" v="40" actId="20577"/>
          <ac:spMkLst>
            <pc:docMk/>
            <pc:sldMk cId="3306745877" sldId="272"/>
            <ac:spMk id="3" creationId="{00000000-0000-0000-0000-000000000000}"/>
          </ac:spMkLst>
        </pc:spChg>
      </pc:sldChg>
      <pc:sldChg chg="modSp">
        <pc:chgData name="Zahiduddin Ahmed" userId="c0e69ddc-ec2e-4035-8334-dea925de11fc" providerId="ADAL" clId="{AA513721-A78A-4F5E-9CB3-1CF87C0973D7}" dt="2019-03-31T02:17:35.395" v="9" actId="20577"/>
        <pc:sldMkLst>
          <pc:docMk/>
          <pc:sldMk cId="1915665969" sldId="276"/>
        </pc:sldMkLst>
        <pc:spChg chg="mod">
          <ac:chgData name="Zahiduddin Ahmed" userId="c0e69ddc-ec2e-4035-8334-dea925de11fc" providerId="ADAL" clId="{AA513721-A78A-4F5E-9CB3-1CF87C0973D7}" dt="2019-03-31T02:17:35.395" v="9" actId="20577"/>
          <ac:spMkLst>
            <pc:docMk/>
            <pc:sldMk cId="1915665969" sldId="276"/>
            <ac:spMk id="3" creationId="{00000000-0000-0000-0000-000000000000}"/>
          </ac:spMkLst>
        </pc:spChg>
      </pc:sldChg>
      <pc:sldChg chg="modSp">
        <pc:chgData name="Zahiduddin Ahmed" userId="c0e69ddc-ec2e-4035-8334-dea925de11fc" providerId="ADAL" clId="{AA513721-A78A-4F5E-9CB3-1CF87C0973D7}" dt="2019-04-02T09:43:35.438" v="12" actId="20577"/>
        <pc:sldMkLst>
          <pc:docMk/>
          <pc:sldMk cId="3425813142" sldId="295"/>
        </pc:sldMkLst>
        <pc:spChg chg="mod">
          <ac:chgData name="Zahiduddin Ahmed" userId="c0e69ddc-ec2e-4035-8334-dea925de11fc" providerId="ADAL" clId="{AA513721-A78A-4F5E-9CB3-1CF87C0973D7}" dt="2019-04-02T09:43:35.438" v="12" actId="20577"/>
          <ac:spMkLst>
            <pc:docMk/>
            <pc:sldMk cId="3425813142" sldId="295"/>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5283C5-C346-4454-B58C-E383B7338B51}" type="datetimeFigureOut">
              <a:rPr lang="en-US" smtClean="0"/>
              <a:pPr/>
              <a:t>4/2/2019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B864E2-BD79-4C01-ADA9-D4ADEE919BF0}" type="slidenum">
              <a:rPr lang="en-US" smtClean="0"/>
              <a:pPr/>
              <a:t>‹#›</a:t>
            </a:fld>
            <a:endParaRPr lang="en-US"/>
          </a:p>
        </p:txBody>
      </p:sp>
    </p:spTree>
    <p:extLst>
      <p:ext uri="{BB962C8B-B14F-4D97-AF65-F5344CB8AC3E}">
        <p14:creationId xmlns:p14="http://schemas.microsoft.com/office/powerpoint/2010/main" val="1281141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B864E2-BD79-4C01-ADA9-D4ADEE919BF0}" type="slidenum">
              <a:rPr lang="en-US" smtClean="0"/>
              <a:pPr/>
              <a:t>1</a:t>
            </a:fld>
            <a:endParaRPr lang="en-US"/>
          </a:p>
        </p:txBody>
      </p:sp>
    </p:spTree>
    <p:extLst>
      <p:ext uri="{BB962C8B-B14F-4D97-AF65-F5344CB8AC3E}">
        <p14:creationId xmlns:p14="http://schemas.microsoft.com/office/powerpoint/2010/main" val="2684826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6E01DFF3-8CF5-4F91-A87A-C4BD378D1F81}" type="slidenum">
              <a:rPr lang="en-US" altLang="ja-JP" sz="1200">
                <a:solidFill>
                  <a:srgbClr val="000000"/>
                </a:solidFill>
                <a:latin typeface="Calibri" panose="020F0502020204030204" pitchFamily="34" charset="0"/>
              </a:rPr>
              <a:pPr eaLnBrk="1" hangingPunct="1"/>
              <a:t>13</a:t>
            </a:fld>
            <a:endParaRPr lang="en-US" altLang="ja-JP" sz="1200">
              <a:solidFill>
                <a:srgbClr val="000000"/>
              </a:solidFill>
              <a:latin typeface="Calibri" panose="020F0502020204030204" pitchFamily="34" charset="0"/>
            </a:endParaRPr>
          </a:p>
        </p:txBody>
      </p:sp>
      <p:sp>
        <p:nvSpPr>
          <p:cNvPr id="54275" name="Rectangle 2"/>
          <p:cNvSpPr>
            <a:spLocks noGrp="1" noRot="1" noChangeAspect="1" noChangeArrowheads="1" noTextEdit="1"/>
          </p:cNvSpPr>
          <p:nvPr>
            <p:ph type="sldImg"/>
          </p:nvPr>
        </p:nvSpPr>
        <p:spPr>
          <a:xfrm>
            <a:off x="382588" y="684213"/>
            <a:ext cx="6096000" cy="3429000"/>
          </a:xfrm>
          <a:ln/>
        </p:spPr>
      </p:sp>
      <p:sp>
        <p:nvSpPr>
          <p:cNvPr id="54276" name="Rectangle 3"/>
          <p:cNvSpPr>
            <a:spLocks noGrp="1" noChangeArrowheads="1"/>
          </p:cNvSpPr>
          <p:nvPr>
            <p:ph type="body" idx="1"/>
          </p:nvPr>
        </p:nvSpPr>
        <p:spPr>
          <a:xfrm>
            <a:off x="915988" y="4343400"/>
            <a:ext cx="5026025"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ja-JP" altLang="en-US">
              <a:latin typeface="Calibri" panose="020F0502020204030204" pitchFamily="34" charset="0"/>
            </a:endParaRPr>
          </a:p>
        </p:txBody>
      </p:sp>
    </p:spTree>
    <p:extLst>
      <p:ext uri="{BB962C8B-B14F-4D97-AF65-F5344CB8AC3E}">
        <p14:creationId xmlns:p14="http://schemas.microsoft.com/office/powerpoint/2010/main" val="4151074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182880"/>
            <a:ext cx="11643360" cy="3527730"/>
          </a:xfrm>
        </p:spPr>
        <p:txBody>
          <a:bodyPr anchor="ctr" anchorCtr="0"/>
          <a:lstStyle>
            <a:lvl1pPr marL="0" marR="0" indent="0" algn="ctr" defTabSz="914400" rtl="0" eaLnBrk="1" fontAlgn="auto" latinLnBrk="0" hangingPunct="1">
              <a:lnSpc>
                <a:spcPct val="100000"/>
              </a:lnSpc>
              <a:spcBef>
                <a:spcPts val="1800"/>
              </a:spcBef>
              <a:spcAft>
                <a:spcPts val="1800"/>
              </a:spcAft>
              <a:buClrTx/>
              <a:buSzTx/>
              <a:buFontTx/>
              <a:buNone/>
              <a:tabLst/>
              <a:defRPr sz="6000" b="1">
                <a:latin typeface="Book Antiqua" panose="02040602050305030304" pitchFamily="18" charset="0"/>
              </a:defRPr>
            </a:lvl1pPr>
          </a:lstStyle>
          <a:p>
            <a:pPr algn="ctr"/>
            <a:r>
              <a:rPr lang="en-US" sz="5400" b="0" dirty="0"/>
              <a:t>Course Code: Title</a:t>
            </a:r>
            <a:br>
              <a:rPr lang="en-US" sz="5400" b="0" dirty="0"/>
            </a:br>
            <a:r>
              <a:rPr lang="en-US" dirty="0"/>
              <a:t>Chapter Title</a:t>
            </a:r>
          </a:p>
        </p:txBody>
      </p:sp>
      <p:sp>
        <p:nvSpPr>
          <p:cNvPr id="3" name="Text Placeholder 2"/>
          <p:cNvSpPr>
            <a:spLocks noGrp="1"/>
          </p:cNvSpPr>
          <p:nvPr>
            <p:ph type="body" idx="1" hasCustomPrompt="1"/>
          </p:nvPr>
        </p:nvSpPr>
        <p:spPr>
          <a:xfrm>
            <a:off x="304800" y="3756329"/>
            <a:ext cx="11643360" cy="2379041"/>
          </a:xfrm>
        </p:spPr>
        <p:txBody>
          <a:bodyPr>
            <a:normAutofit/>
          </a:bodyPr>
          <a:lstStyle>
            <a:lvl1pPr marL="0" indent="0" algn="r">
              <a:lnSpc>
                <a:spcPct val="100000"/>
              </a:lnSpc>
              <a:spcBef>
                <a:spcPts val="0"/>
              </a:spcBef>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Prepared by</a:t>
            </a:r>
          </a:p>
        </p:txBody>
      </p:sp>
    </p:spTree>
    <p:extLst>
      <p:ext uri="{BB962C8B-B14F-4D97-AF65-F5344CB8AC3E}">
        <p14:creationId xmlns:p14="http://schemas.microsoft.com/office/powerpoint/2010/main" val="3518515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marL="228600" indent="-228600">
              <a:lnSpc>
                <a:spcPct val="100000"/>
              </a:lnSpc>
              <a:buClr>
                <a:schemeClr val="tx1"/>
              </a:buClr>
              <a:defRPr lang="en-US" sz="2800" kern="1200" dirty="0" smtClean="0">
                <a:solidFill>
                  <a:schemeClr val="tx1"/>
                </a:solidFill>
                <a:latin typeface="+mn-lt"/>
                <a:ea typeface="+mn-ea"/>
                <a:cs typeface="+mn-cs"/>
              </a:defRPr>
            </a:lvl1pPr>
            <a:lvl2pPr marL="685800" indent="-228600">
              <a:lnSpc>
                <a:spcPct val="100000"/>
              </a:lnSpc>
              <a:buClr>
                <a:schemeClr val="tx1"/>
              </a:buClr>
              <a:defRPr lang="en-US" sz="2800" kern="1200" dirty="0" smtClean="0">
                <a:solidFill>
                  <a:schemeClr val="tx1"/>
                </a:solidFill>
                <a:latin typeface="+mn-lt"/>
                <a:ea typeface="+mn-ea"/>
                <a:cs typeface="+mn-cs"/>
              </a:defRPr>
            </a:lvl2pPr>
            <a:lvl3pPr>
              <a:lnSpc>
                <a:spcPct val="100000"/>
              </a:lnSpc>
              <a:buClr>
                <a:schemeClr val="tx1"/>
              </a:buClr>
              <a:defRPr lang="en-US" sz="2400" kern="1200" dirty="0" smtClean="0">
                <a:solidFill>
                  <a:schemeClr val="tx1"/>
                </a:solidFill>
                <a:latin typeface="+mn-lt"/>
                <a:ea typeface="+mn-ea"/>
                <a:cs typeface="+mn-cs"/>
              </a:defRPr>
            </a:lvl3pPr>
            <a:lvl4pPr>
              <a:lnSpc>
                <a:spcPct val="100000"/>
              </a:lnSpc>
              <a:buClr>
                <a:schemeClr val="tx1"/>
              </a:buClr>
              <a:defRPr lang="en-US" sz="2000" kern="1200" dirty="0" smtClean="0">
                <a:solidFill>
                  <a:schemeClr val="tx1"/>
                </a:solidFill>
                <a:latin typeface="+mn-lt"/>
                <a:ea typeface="+mn-ea"/>
                <a:cs typeface="+mn-cs"/>
              </a:defRPr>
            </a:lvl4pPr>
            <a:lvl5pPr>
              <a:lnSpc>
                <a:spcPct val="100000"/>
              </a:lnSpc>
              <a:buClr>
                <a:schemeClr val="tx1"/>
              </a:buClr>
              <a:defRPr lang="en-US" sz="2000" kern="1200" dirty="0">
                <a:solidFill>
                  <a:schemeClr val="tx1"/>
                </a:solidFill>
                <a:latin typeface="+mn-lt"/>
                <a:ea typeface="+mn-ea"/>
                <a:cs typeface="+mn-cs"/>
              </a:defRPr>
            </a:lvl5pPr>
          </a:lstStyle>
          <a:p>
            <a:pPr marL="396875" lvl="0" indent="-396875" algn="just" defTabSz="914400" rtl="0" eaLnBrk="1" latinLnBrk="0" hangingPunct="1">
              <a:lnSpc>
                <a:spcPct val="100000"/>
              </a:lnSpc>
              <a:spcBef>
                <a:spcPts val="400"/>
              </a:spcBef>
              <a:spcAft>
                <a:spcPts val="400"/>
              </a:spcAft>
              <a:buFont typeface="Wingdings 2" panose="05020102010507070707" pitchFamily="18" charset="2"/>
              <a:buChar char="õ"/>
            </a:pPr>
            <a:r>
              <a:rPr lang="en-US" dirty="0"/>
              <a:t>Click to edit Master text styles</a:t>
            </a:r>
          </a:p>
          <a:p>
            <a:pPr marL="862013" lvl="1" indent="-404813" algn="l" defTabSz="914400" rtl="0" eaLnBrk="1" latinLnBrk="0" hangingPunct="1">
              <a:lnSpc>
                <a:spcPct val="90000"/>
              </a:lnSpc>
              <a:spcBef>
                <a:spcPts val="500"/>
              </a:spcBef>
              <a:buFont typeface="Wingdings" panose="05000000000000000000" pitchFamily="2" charset="2"/>
              <a:buChar char="¯"/>
            </a:pPr>
            <a:r>
              <a:rPr lang="en-US" dirty="0"/>
              <a:t>Second level</a:t>
            </a:r>
          </a:p>
          <a:p>
            <a:pPr marL="1206500" lvl="2" indent="-344488" algn="l" defTabSz="914400" rtl="0" eaLnBrk="1" latinLnBrk="0" hangingPunct="1">
              <a:lnSpc>
                <a:spcPct val="90000"/>
              </a:lnSpc>
              <a:spcBef>
                <a:spcPts val="500"/>
              </a:spcBef>
              <a:buFont typeface="Wingdings 2" panose="05020102010507070707" pitchFamily="18" charset="2"/>
              <a:buChar char="ô"/>
              <a:tabLst>
                <a:tab pos="1258888" algn="l"/>
              </a:tabLst>
            </a:pPr>
            <a:r>
              <a:rPr lang="en-US" dirty="0"/>
              <a:t>Third level</a:t>
            </a:r>
          </a:p>
          <a:p>
            <a:pPr marL="1655763" lvl="3" indent="-344488" algn="l" defTabSz="914400" rtl="0" eaLnBrk="1" latinLnBrk="0" hangingPunct="1">
              <a:lnSpc>
                <a:spcPct val="90000"/>
              </a:lnSpc>
              <a:spcBef>
                <a:spcPts val="500"/>
              </a:spcBef>
              <a:buFont typeface="Wingdings 2" panose="05020102010507070707" pitchFamily="18" charset="2"/>
              <a:buChar char="ò"/>
            </a:pPr>
            <a:r>
              <a:rPr lang="en-US" dirty="0"/>
              <a:t>Fourth level</a:t>
            </a:r>
          </a:p>
          <a:p>
            <a:pPr marL="2120900" lvl="4" indent="-344488" algn="l" defTabSz="914400" rtl="0" eaLnBrk="1" latinLnBrk="0" hangingPunct="1">
              <a:lnSpc>
                <a:spcPct val="90000"/>
              </a:lnSpc>
              <a:spcBef>
                <a:spcPts val="500"/>
              </a:spcBef>
              <a:buFont typeface="Wingdings 2" panose="05020102010507070707" pitchFamily="18" charset="2"/>
              <a:buChar char="ñ"/>
            </a:pPr>
            <a:r>
              <a:rPr lang="en-US" dirty="0"/>
              <a:t>Fifth level</a:t>
            </a:r>
          </a:p>
        </p:txBody>
      </p:sp>
      <p:sp>
        <p:nvSpPr>
          <p:cNvPr id="4" name="Date Placeholder 3"/>
          <p:cNvSpPr>
            <a:spLocks noGrp="1"/>
          </p:cNvSpPr>
          <p:nvPr>
            <p:ph type="dt" sz="half" idx="10"/>
          </p:nvPr>
        </p:nvSpPr>
        <p:spPr/>
        <p:txBody>
          <a:bodyPr/>
          <a:lstStyle/>
          <a:p>
            <a:r>
              <a:rPr lang="en-US" dirty="0"/>
              <a:t>Zahiduddin Ahmed</a:t>
            </a:r>
          </a:p>
        </p:txBody>
      </p:sp>
      <p:sp>
        <p:nvSpPr>
          <p:cNvPr id="5" name="Footer Placeholder 4"/>
          <p:cNvSpPr>
            <a:spLocks noGrp="1"/>
          </p:cNvSpPr>
          <p:nvPr>
            <p:ph type="ftr" sz="quarter" idx="11"/>
          </p:nvPr>
        </p:nvSpPr>
        <p:spPr/>
        <p:txBody>
          <a:bodyPr/>
          <a:lstStyle/>
          <a:p>
            <a:r>
              <a:rPr lang="en-US"/>
              <a:t>CSC 2015: Data Structures</a:t>
            </a:r>
          </a:p>
        </p:txBody>
      </p:sp>
      <p:sp>
        <p:nvSpPr>
          <p:cNvPr id="6" name="Slide Number Placeholder 5"/>
          <p:cNvSpPr>
            <a:spLocks noGrp="1"/>
          </p:cNvSpPr>
          <p:nvPr>
            <p:ph type="sldNum" sz="quarter" idx="12"/>
          </p:nvPr>
        </p:nvSpPr>
        <p:spPr/>
        <p:txBody>
          <a:bodyPr/>
          <a:lstStyle/>
          <a:p>
            <a:r>
              <a:rPr lang="en-US" dirty="0"/>
              <a:t>Heap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636994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43830" y="119270"/>
            <a:ext cx="2628900" cy="622327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9330" y="119270"/>
            <a:ext cx="9332843" cy="6223276"/>
          </a:xfrm>
        </p:spPr>
        <p:txBody>
          <a:bodyPr vert="eaVert"/>
          <a:lstStyle>
            <a:lvl1pPr marL="228600" indent="-228600">
              <a:lnSpc>
                <a:spcPct val="100000"/>
              </a:lnSpc>
              <a:buClr>
                <a:schemeClr val="tx1"/>
              </a:buClr>
              <a:defRPr lang="en-US" sz="2800" kern="1200" dirty="0" smtClean="0">
                <a:solidFill>
                  <a:schemeClr val="tx1"/>
                </a:solidFill>
                <a:latin typeface="+mn-lt"/>
                <a:ea typeface="+mn-ea"/>
                <a:cs typeface="+mn-cs"/>
              </a:defRPr>
            </a:lvl1pPr>
            <a:lvl2pPr marL="685800" indent="-228600">
              <a:lnSpc>
                <a:spcPct val="100000"/>
              </a:lnSpc>
              <a:buClr>
                <a:schemeClr val="tx1"/>
              </a:buClr>
              <a:defRPr lang="en-US" sz="2800" kern="1200" dirty="0" smtClean="0">
                <a:solidFill>
                  <a:schemeClr val="tx1"/>
                </a:solidFill>
                <a:latin typeface="+mn-lt"/>
                <a:ea typeface="+mn-ea"/>
                <a:cs typeface="+mn-cs"/>
              </a:defRPr>
            </a:lvl2pPr>
            <a:lvl3pPr>
              <a:lnSpc>
                <a:spcPct val="100000"/>
              </a:lnSpc>
              <a:buClr>
                <a:schemeClr val="tx1"/>
              </a:buClr>
              <a:defRPr lang="en-US" sz="2400" kern="1200" dirty="0" smtClean="0">
                <a:solidFill>
                  <a:schemeClr val="tx1"/>
                </a:solidFill>
                <a:latin typeface="+mn-lt"/>
                <a:ea typeface="+mn-ea"/>
                <a:cs typeface="+mn-cs"/>
              </a:defRPr>
            </a:lvl3pPr>
            <a:lvl4pPr>
              <a:lnSpc>
                <a:spcPct val="100000"/>
              </a:lnSpc>
              <a:buClr>
                <a:schemeClr val="tx1"/>
              </a:buClr>
              <a:defRPr lang="en-US" sz="2000" kern="1200" dirty="0" smtClean="0">
                <a:solidFill>
                  <a:schemeClr val="tx1"/>
                </a:solidFill>
                <a:latin typeface="+mn-lt"/>
                <a:ea typeface="+mn-ea"/>
                <a:cs typeface="+mn-cs"/>
              </a:defRPr>
            </a:lvl4pPr>
            <a:lvl5pPr>
              <a:lnSpc>
                <a:spcPct val="100000"/>
              </a:lnSpc>
              <a:buClr>
                <a:schemeClr val="tx1"/>
              </a:buClr>
              <a:defRPr lang="en-US" sz="2000" kern="1200" dirty="0">
                <a:solidFill>
                  <a:schemeClr val="tx1"/>
                </a:solidFill>
                <a:latin typeface="+mn-lt"/>
                <a:ea typeface="+mn-ea"/>
                <a:cs typeface="+mn-cs"/>
              </a:defRPr>
            </a:lvl5pPr>
          </a:lstStyle>
          <a:p>
            <a:pPr marL="396875" lvl="0" indent="-396875" algn="just" defTabSz="914400" rtl="0" eaLnBrk="1" latinLnBrk="0" hangingPunct="1">
              <a:lnSpc>
                <a:spcPct val="100000"/>
              </a:lnSpc>
              <a:spcBef>
                <a:spcPts val="400"/>
              </a:spcBef>
              <a:spcAft>
                <a:spcPts val="400"/>
              </a:spcAft>
              <a:buFont typeface="Wingdings 2" panose="05020102010507070707" pitchFamily="18" charset="2"/>
              <a:buChar char="õ"/>
            </a:pPr>
            <a:r>
              <a:rPr lang="en-US" dirty="0"/>
              <a:t>Click to edit Master text styles</a:t>
            </a:r>
          </a:p>
          <a:p>
            <a:pPr marL="862013" lvl="1" indent="-404813" algn="l" defTabSz="914400" rtl="0" eaLnBrk="1" latinLnBrk="0" hangingPunct="1">
              <a:lnSpc>
                <a:spcPct val="90000"/>
              </a:lnSpc>
              <a:spcBef>
                <a:spcPts val="500"/>
              </a:spcBef>
              <a:buFont typeface="Wingdings" panose="05000000000000000000" pitchFamily="2" charset="2"/>
              <a:buChar char="¯"/>
            </a:pPr>
            <a:r>
              <a:rPr lang="en-US" dirty="0"/>
              <a:t>Second level</a:t>
            </a:r>
          </a:p>
          <a:p>
            <a:pPr marL="1206500" lvl="2" indent="-344488" algn="l" defTabSz="914400" rtl="0" eaLnBrk="1" latinLnBrk="0" hangingPunct="1">
              <a:lnSpc>
                <a:spcPct val="90000"/>
              </a:lnSpc>
              <a:spcBef>
                <a:spcPts val="500"/>
              </a:spcBef>
              <a:buFont typeface="Wingdings 2" panose="05020102010507070707" pitchFamily="18" charset="2"/>
              <a:buChar char="ô"/>
              <a:tabLst>
                <a:tab pos="1258888" algn="l"/>
              </a:tabLst>
            </a:pPr>
            <a:r>
              <a:rPr lang="en-US" dirty="0"/>
              <a:t>Third level</a:t>
            </a:r>
          </a:p>
          <a:p>
            <a:pPr marL="1655763" lvl="3" indent="-344488" algn="l" defTabSz="914400" rtl="0" eaLnBrk="1" latinLnBrk="0" hangingPunct="1">
              <a:lnSpc>
                <a:spcPct val="90000"/>
              </a:lnSpc>
              <a:spcBef>
                <a:spcPts val="500"/>
              </a:spcBef>
              <a:buFont typeface="Wingdings 2" panose="05020102010507070707" pitchFamily="18" charset="2"/>
              <a:buChar char="ò"/>
            </a:pPr>
            <a:r>
              <a:rPr lang="en-US" dirty="0"/>
              <a:t>Fourth level</a:t>
            </a:r>
          </a:p>
          <a:p>
            <a:pPr marL="2120900" lvl="4" indent="-344488" algn="l" defTabSz="914400" rtl="0" eaLnBrk="1" latinLnBrk="0" hangingPunct="1">
              <a:lnSpc>
                <a:spcPct val="90000"/>
              </a:lnSpc>
              <a:spcBef>
                <a:spcPts val="500"/>
              </a:spcBef>
              <a:buFont typeface="Wingdings 2" panose="05020102010507070707" pitchFamily="18" charset="2"/>
              <a:buChar char="ñ"/>
            </a:pPr>
            <a:r>
              <a:rPr lang="en-US" dirty="0"/>
              <a:t>Fifth level</a:t>
            </a:r>
          </a:p>
        </p:txBody>
      </p:sp>
      <p:sp>
        <p:nvSpPr>
          <p:cNvPr id="4" name="Date Placeholder 3"/>
          <p:cNvSpPr>
            <a:spLocks noGrp="1"/>
          </p:cNvSpPr>
          <p:nvPr>
            <p:ph type="dt" sz="half" idx="10"/>
          </p:nvPr>
        </p:nvSpPr>
        <p:spPr>
          <a:xfrm>
            <a:off x="109330" y="6358421"/>
            <a:ext cx="2743200" cy="365125"/>
          </a:xfrm>
        </p:spPr>
        <p:txBody>
          <a:bodyPr/>
          <a:lstStyle/>
          <a:p>
            <a:r>
              <a:rPr lang="en-US" dirty="0"/>
              <a:t>Zahiduddin Ahmed</a:t>
            </a:r>
          </a:p>
        </p:txBody>
      </p:sp>
      <p:sp>
        <p:nvSpPr>
          <p:cNvPr id="5" name="Footer Placeholder 4"/>
          <p:cNvSpPr>
            <a:spLocks noGrp="1"/>
          </p:cNvSpPr>
          <p:nvPr>
            <p:ph type="ftr" sz="quarter" idx="11"/>
          </p:nvPr>
        </p:nvSpPr>
        <p:spPr>
          <a:xfrm>
            <a:off x="4038600" y="6358421"/>
            <a:ext cx="4114800" cy="365125"/>
          </a:xfrm>
        </p:spPr>
        <p:txBody>
          <a:bodyPr/>
          <a:lstStyle/>
          <a:p>
            <a:r>
              <a:rPr lang="en-US"/>
              <a:t>CSC 2015: Data Structures</a:t>
            </a:r>
          </a:p>
        </p:txBody>
      </p:sp>
      <p:sp>
        <p:nvSpPr>
          <p:cNvPr id="6" name="Slide Number Placeholder 5"/>
          <p:cNvSpPr>
            <a:spLocks noGrp="1"/>
          </p:cNvSpPr>
          <p:nvPr>
            <p:ph type="sldNum" sz="quarter" idx="12"/>
          </p:nvPr>
        </p:nvSpPr>
        <p:spPr/>
        <p:txBody>
          <a:bodyPr/>
          <a:lstStyle/>
          <a:p>
            <a:r>
              <a:rPr lang="en-US" dirty="0"/>
              <a:t>Heap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2460968226"/>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5225"/>
            <a:ext cx="2844800" cy="476250"/>
          </a:xfrm>
        </p:spPr>
        <p:txBody>
          <a:bodyPr/>
          <a:lstStyle>
            <a:lvl1pPr>
              <a:defRPr/>
            </a:lvl1pPr>
          </a:lstStyle>
          <a:p>
            <a:pPr>
              <a:defRPr/>
            </a:pPr>
            <a:endParaRPr lang="ja-JP" altLang="en-US"/>
          </a:p>
        </p:txBody>
      </p:sp>
      <p:sp>
        <p:nvSpPr>
          <p:cNvPr id="6" name="Footer Placeholder 5"/>
          <p:cNvSpPr>
            <a:spLocks noGrp="1"/>
          </p:cNvSpPr>
          <p:nvPr>
            <p:ph type="ftr" sz="quarter" idx="11"/>
          </p:nvPr>
        </p:nvSpPr>
        <p:spPr>
          <a:xfrm>
            <a:off x="4165600" y="6245225"/>
            <a:ext cx="3860800" cy="476250"/>
          </a:xfrm>
        </p:spPr>
        <p:txBody>
          <a:bodyPr wrap="square" numCol="1" anchorCtr="0" compatLnSpc="1">
            <a:prstTxWarp prst="textNoShape">
              <a:avLst/>
            </a:prstTxWarp>
          </a:bodyPr>
          <a:lstStyle>
            <a:lvl1pPr>
              <a:defRPr>
                <a:latin typeface="Times New Roman" panose="02020603050405020304" pitchFamily="18" charset="0"/>
                <a:ea typeface="MS PGothic" panose="020B0600070205080204" pitchFamily="34" charset="-128"/>
                <a:cs typeface="Arial" panose="020B0604020202020204" pitchFamily="34" charset="0"/>
              </a:defRPr>
            </a:lvl1pPr>
          </a:lstStyle>
          <a:p>
            <a:pPr>
              <a:defRPr/>
            </a:pPr>
            <a:endParaRPr lang="ja-JP" altLang="en-US"/>
          </a:p>
        </p:txBody>
      </p:sp>
      <p:sp>
        <p:nvSpPr>
          <p:cNvPr id="7" name="Slide Number Placeholder 6"/>
          <p:cNvSpPr>
            <a:spLocks noGrp="1"/>
          </p:cNvSpPr>
          <p:nvPr>
            <p:ph type="sldNum" sz="quarter" idx="12"/>
          </p:nvPr>
        </p:nvSpPr>
        <p:spPr>
          <a:xfrm>
            <a:off x="8737600" y="6245225"/>
            <a:ext cx="2844800" cy="476250"/>
          </a:xfrm>
        </p:spPr>
        <p:txBody>
          <a:bodyPr/>
          <a:lstStyle>
            <a:lvl1pPr>
              <a:defRPr smtClean="0"/>
            </a:lvl1pPr>
          </a:lstStyle>
          <a:p>
            <a:pPr>
              <a:defRPr/>
            </a:pPr>
            <a:fld id="{04C9E612-50C2-4A53-9D2B-1E275F692572}" type="slidenum">
              <a:rPr lang="en-US" altLang="ja-JP"/>
              <a:pPr>
                <a:defRPr/>
              </a:pPr>
              <a:t>‹#›</a:t>
            </a:fld>
            <a:endParaRPr lang="en-US" altLang="ja-JP"/>
          </a:p>
        </p:txBody>
      </p:sp>
    </p:spTree>
    <p:extLst>
      <p:ext uri="{BB962C8B-B14F-4D97-AF65-F5344CB8AC3E}">
        <p14:creationId xmlns:p14="http://schemas.microsoft.com/office/powerpoint/2010/main" val="3464952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8900" y="98425"/>
            <a:ext cx="11976100" cy="866775"/>
          </a:xfrm>
        </p:spPr>
        <p:txBody>
          <a:bodyPr/>
          <a:lstStyle>
            <a:lvl1pPr>
              <a:defRPr b="1" cap="small" baseline="0"/>
            </a:lvl1pPr>
          </a:lstStyle>
          <a:p>
            <a:r>
              <a:rPr lang="en-US" dirty="0"/>
              <a:t>Click to edit Master title style</a:t>
            </a:r>
          </a:p>
        </p:txBody>
      </p:sp>
      <p:sp>
        <p:nvSpPr>
          <p:cNvPr id="3" name="Content Placeholder 2"/>
          <p:cNvSpPr>
            <a:spLocks noGrp="1"/>
          </p:cNvSpPr>
          <p:nvPr>
            <p:ph idx="1"/>
          </p:nvPr>
        </p:nvSpPr>
        <p:spPr>
          <a:xfrm>
            <a:off x="88900" y="1063624"/>
            <a:ext cx="11976100" cy="5172075"/>
          </a:xfrm>
        </p:spPr>
        <p:txBody>
          <a:bodyPr/>
          <a:lstStyle>
            <a:lvl1pPr marL="396875" indent="-396875" algn="just" defTabSz="914400" rtl="0" eaLnBrk="1" latinLnBrk="0" hangingPunct="1">
              <a:lnSpc>
                <a:spcPct val="100000"/>
              </a:lnSpc>
              <a:spcBef>
                <a:spcPts val="400"/>
              </a:spcBef>
              <a:spcAft>
                <a:spcPts val="400"/>
              </a:spcAft>
              <a:buClr>
                <a:schemeClr val="tx1"/>
              </a:buClr>
              <a:buFont typeface="Wingdings 2" panose="05020102010507070707" pitchFamily="18" charset="2"/>
              <a:buChar char="õ"/>
              <a:defRPr lang="en-US" sz="2800" kern="1200" dirty="0" smtClean="0">
                <a:solidFill>
                  <a:schemeClr val="tx1"/>
                </a:solidFill>
                <a:latin typeface="+mn-lt"/>
                <a:ea typeface="+mn-ea"/>
                <a:cs typeface="+mn-cs"/>
              </a:defRPr>
            </a:lvl1pPr>
            <a:lvl2pPr marL="569913" indent="-344488" algn="just">
              <a:lnSpc>
                <a:spcPct val="100000"/>
              </a:lnSpc>
              <a:spcBef>
                <a:spcPts val="400"/>
              </a:spcBef>
              <a:spcAft>
                <a:spcPts val="400"/>
              </a:spcAft>
              <a:buClr>
                <a:schemeClr val="tx1"/>
              </a:buClr>
              <a:buFont typeface="Wingdings" panose="05000000000000000000" pitchFamily="2" charset="2"/>
              <a:buChar char="¯"/>
              <a:defRPr/>
            </a:lvl2pPr>
            <a:lvl3pPr marL="795338" indent="-331788" algn="just">
              <a:lnSpc>
                <a:spcPct val="100000"/>
              </a:lnSpc>
              <a:spcBef>
                <a:spcPts val="400"/>
              </a:spcBef>
              <a:spcAft>
                <a:spcPts val="400"/>
              </a:spcAft>
              <a:buClr>
                <a:schemeClr val="tx1"/>
              </a:buClr>
              <a:buFont typeface="Wingdings 2" panose="05020102010507070707" pitchFamily="18" charset="2"/>
              <a:buChar char="ô"/>
              <a:defRPr/>
            </a:lvl3pPr>
            <a:lvl4pPr marL="1033463" indent="-344488" algn="just">
              <a:lnSpc>
                <a:spcPct val="100000"/>
              </a:lnSpc>
              <a:spcBef>
                <a:spcPts val="400"/>
              </a:spcBef>
              <a:spcAft>
                <a:spcPts val="400"/>
              </a:spcAft>
              <a:buClr>
                <a:schemeClr val="tx1"/>
              </a:buClr>
              <a:buFont typeface="Wingdings 2" panose="05020102010507070707" pitchFamily="18" charset="2"/>
              <a:buChar char="ò"/>
              <a:defRPr/>
            </a:lvl4pPr>
            <a:lvl5pPr marL="1258888" indent="-344488" algn="just">
              <a:lnSpc>
                <a:spcPct val="100000"/>
              </a:lnSpc>
              <a:spcBef>
                <a:spcPts val="400"/>
              </a:spcBef>
              <a:spcAft>
                <a:spcPts val="400"/>
              </a:spcAft>
              <a:buClr>
                <a:schemeClr val="tx1"/>
              </a:buClr>
              <a:buFont typeface="Wingdings 2" panose="05020102010507070707" pitchFamily="18" charset="2"/>
              <a:buChar char="ñ"/>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8900" y="6356350"/>
            <a:ext cx="2203726" cy="365125"/>
          </a:xfrm>
        </p:spPr>
        <p:txBody>
          <a:bodyPr/>
          <a:lstStyle>
            <a:lvl1pPr>
              <a:defRPr sz="1600"/>
            </a:lvl1pPr>
          </a:lstStyle>
          <a:p>
            <a:r>
              <a:rPr lang="en-US" dirty="0"/>
              <a:t>Zahiduddin Ahmed</a:t>
            </a:r>
          </a:p>
        </p:txBody>
      </p:sp>
      <p:sp>
        <p:nvSpPr>
          <p:cNvPr id="5" name="Footer Placeholder 4"/>
          <p:cNvSpPr>
            <a:spLocks noGrp="1"/>
          </p:cNvSpPr>
          <p:nvPr>
            <p:ph type="ftr" sz="quarter" idx="11"/>
          </p:nvPr>
        </p:nvSpPr>
        <p:spPr>
          <a:xfrm>
            <a:off x="3556000" y="6356350"/>
            <a:ext cx="3073400" cy="365125"/>
          </a:xfrm>
        </p:spPr>
        <p:txBody>
          <a:bodyPr/>
          <a:lstStyle>
            <a:lvl1pPr>
              <a:defRPr sz="1600"/>
            </a:lvl1pPr>
          </a:lstStyle>
          <a:p>
            <a:r>
              <a:rPr lang="en-US"/>
              <a:t>CSC 2015: Data Structures</a:t>
            </a:r>
            <a:endParaRPr lang="en-US" dirty="0"/>
          </a:p>
        </p:txBody>
      </p:sp>
      <p:sp>
        <p:nvSpPr>
          <p:cNvPr id="6" name="Slide Number Placeholder 5"/>
          <p:cNvSpPr>
            <a:spLocks noGrp="1"/>
          </p:cNvSpPr>
          <p:nvPr>
            <p:ph type="sldNum" sz="quarter" idx="12"/>
          </p:nvPr>
        </p:nvSpPr>
        <p:spPr>
          <a:xfrm>
            <a:off x="7048500" y="6356350"/>
            <a:ext cx="5016500" cy="365125"/>
          </a:xfrm>
        </p:spPr>
        <p:txBody>
          <a:bodyPr/>
          <a:lstStyle>
            <a:lvl1pPr>
              <a:defRPr sz="1600"/>
            </a:lvl1pPr>
          </a:lstStyle>
          <a:p>
            <a:r>
              <a:rPr lang="en-US" dirty="0"/>
              <a:t>Heap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830474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182880"/>
            <a:ext cx="11643360" cy="3527730"/>
          </a:xfrm>
        </p:spPr>
        <p:txBody>
          <a:bodyPr anchor="ctr" anchorCtr="0"/>
          <a:lstStyle>
            <a:lvl1pPr marL="0" marR="0" indent="0" algn="ctr" defTabSz="914400" rtl="0" eaLnBrk="1" fontAlgn="auto" latinLnBrk="0" hangingPunct="1">
              <a:lnSpc>
                <a:spcPct val="100000"/>
              </a:lnSpc>
              <a:spcBef>
                <a:spcPts val="1800"/>
              </a:spcBef>
              <a:spcAft>
                <a:spcPts val="1800"/>
              </a:spcAft>
              <a:buClrTx/>
              <a:buSzTx/>
              <a:buFontTx/>
              <a:buNone/>
              <a:tabLst/>
              <a:defRPr sz="6000" b="1">
                <a:latin typeface="Book Antiqua" panose="02040602050305030304" pitchFamily="18" charset="0"/>
              </a:defRPr>
            </a:lvl1pPr>
          </a:lstStyle>
          <a:p>
            <a:pPr algn="ctr"/>
            <a:r>
              <a:rPr lang="en-US" sz="5400" b="0" dirty="0"/>
              <a:t>Course Code: Title</a:t>
            </a:r>
            <a:br>
              <a:rPr lang="en-US" sz="5400" b="0" dirty="0"/>
            </a:br>
            <a:r>
              <a:rPr lang="en-US" dirty="0"/>
              <a:t>Chapter Title</a:t>
            </a:r>
          </a:p>
        </p:txBody>
      </p:sp>
      <p:sp>
        <p:nvSpPr>
          <p:cNvPr id="3" name="Text Placeholder 2"/>
          <p:cNvSpPr>
            <a:spLocks noGrp="1"/>
          </p:cNvSpPr>
          <p:nvPr>
            <p:ph type="body" idx="1" hasCustomPrompt="1"/>
          </p:nvPr>
        </p:nvSpPr>
        <p:spPr>
          <a:xfrm>
            <a:off x="304800" y="3756329"/>
            <a:ext cx="11643360" cy="2379041"/>
          </a:xfrm>
        </p:spPr>
        <p:txBody>
          <a:bodyPr>
            <a:normAutofit/>
          </a:bodyPr>
          <a:lstStyle>
            <a:lvl1pPr marL="0" indent="0" algn="r">
              <a:lnSpc>
                <a:spcPct val="100000"/>
              </a:lnSpc>
              <a:spcBef>
                <a:spcPts val="0"/>
              </a:spcBef>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Prepared by</a:t>
            </a:r>
          </a:p>
        </p:txBody>
      </p:sp>
    </p:spTree>
    <p:extLst>
      <p:ext uri="{BB962C8B-B14F-4D97-AF65-F5344CB8AC3E}">
        <p14:creationId xmlns:p14="http://schemas.microsoft.com/office/powerpoint/2010/main" val="3603281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5591" y="179595"/>
            <a:ext cx="11817625" cy="880580"/>
          </a:xfrm>
        </p:spPr>
        <p:txBody>
          <a:bodyPr/>
          <a:lstStyle>
            <a:lvl1pPr>
              <a:defRPr b="1" i="0" cap="small" baseline="0"/>
            </a:lvl1pPr>
          </a:lstStyle>
          <a:p>
            <a:r>
              <a:rPr lang="en-US" dirty="0"/>
              <a:t>Click to edit Master title style</a:t>
            </a:r>
          </a:p>
        </p:txBody>
      </p:sp>
      <p:sp>
        <p:nvSpPr>
          <p:cNvPr id="3" name="Content Placeholder 2"/>
          <p:cNvSpPr>
            <a:spLocks noGrp="1"/>
          </p:cNvSpPr>
          <p:nvPr>
            <p:ph sz="half" idx="1"/>
          </p:nvPr>
        </p:nvSpPr>
        <p:spPr>
          <a:xfrm>
            <a:off x="175591" y="1196629"/>
            <a:ext cx="5801139" cy="4980333"/>
          </a:xfrm>
        </p:spPr>
        <p:txBody>
          <a:bodyPr/>
          <a:lstStyle>
            <a:lvl1pPr marL="344488" indent="-344488">
              <a:lnSpc>
                <a:spcPct val="100000"/>
              </a:lnSpc>
              <a:buClr>
                <a:schemeClr val="tx1"/>
              </a:buClr>
              <a:buFont typeface="Wingdings 2" panose="05020102010507070707" pitchFamily="18" charset="2"/>
              <a:buChar char="õ"/>
              <a:defRPr sz="2400"/>
            </a:lvl1pPr>
            <a:lvl2pPr marL="622300" indent="-330200">
              <a:lnSpc>
                <a:spcPct val="100000"/>
              </a:lnSpc>
              <a:buClr>
                <a:schemeClr val="tx1"/>
              </a:buClr>
              <a:buFont typeface="Wingdings" panose="05000000000000000000" pitchFamily="2" charset="2"/>
              <a:buChar char="¯"/>
              <a:defRPr sz="2200"/>
            </a:lvl2pPr>
            <a:lvl3pPr marL="862013" indent="-292100">
              <a:lnSpc>
                <a:spcPct val="100000"/>
              </a:lnSpc>
              <a:buClr>
                <a:schemeClr val="tx1"/>
              </a:buClr>
              <a:buFont typeface="Wingdings 2" panose="05020102010507070707" pitchFamily="18" charset="2"/>
              <a:buChar char="ô"/>
              <a:defRPr sz="2000"/>
            </a:lvl3pPr>
            <a:lvl4pPr marL="1087438" indent="-292100">
              <a:lnSpc>
                <a:spcPct val="100000"/>
              </a:lnSpc>
              <a:buClr>
                <a:schemeClr val="tx1"/>
              </a:buClr>
              <a:buFont typeface="Wingdings 2" panose="05020102010507070707" pitchFamily="18" charset="2"/>
              <a:buChar char="ò"/>
              <a:defRPr sz="1900"/>
            </a:lvl4pPr>
            <a:lvl5pPr marL="1311275" indent="-277813">
              <a:lnSpc>
                <a:spcPct val="100000"/>
              </a:lnSpc>
              <a:buClr>
                <a:schemeClr val="tx1"/>
              </a:buClr>
              <a:buFont typeface="Wingdings 2" panose="05020102010507070707" pitchFamily="18" charset="2"/>
              <a:buChar char="ñ"/>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69497" y="1196630"/>
            <a:ext cx="5923720" cy="4980332"/>
          </a:xfrm>
        </p:spPr>
        <p:txBody>
          <a:bodyPr>
            <a:normAutofit/>
          </a:bodyPr>
          <a:lstStyle>
            <a:lvl1pPr marL="344488" indent="-344488" algn="l" defTabSz="914400" rtl="0" eaLnBrk="1" latinLnBrk="0" hangingPunct="1">
              <a:lnSpc>
                <a:spcPct val="100000"/>
              </a:lnSpc>
              <a:buClr>
                <a:schemeClr val="tx1"/>
              </a:buClr>
              <a:buFont typeface="Wingdings 2" panose="05020102010507070707" pitchFamily="18" charset="2"/>
              <a:buChar char="õ"/>
              <a:defRPr lang="en-US" sz="2400" kern="1200" dirty="0" smtClean="0">
                <a:solidFill>
                  <a:schemeClr val="tx1"/>
                </a:solidFill>
                <a:latin typeface="+mn-lt"/>
                <a:ea typeface="+mn-ea"/>
                <a:cs typeface="+mn-cs"/>
              </a:defRPr>
            </a:lvl1pPr>
            <a:lvl2pPr marL="517525" indent="-292100" algn="l" defTabSz="914400" rtl="0" eaLnBrk="1" latinLnBrk="0" hangingPunct="1">
              <a:lnSpc>
                <a:spcPct val="100000"/>
              </a:lnSpc>
              <a:buClr>
                <a:schemeClr val="tx1"/>
              </a:buClr>
              <a:buFont typeface="Wingdings" panose="05000000000000000000" pitchFamily="2" charset="2"/>
              <a:buChar char="¯"/>
              <a:defRPr lang="en-US" sz="2200" kern="1200" dirty="0" smtClean="0">
                <a:solidFill>
                  <a:schemeClr val="tx1"/>
                </a:solidFill>
                <a:latin typeface="+mn-lt"/>
                <a:ea typeface="+mn-ea"/>
                <a:cs typeface="+mn-cs"/>
              </a:defRPr>
            </a:lvl2pPr>
            <a:lvl3pPr marL="912813" indent="-342900" algn="l" defTabSz="914400" rtl="0" eaLnBrk="1" latinLnBrk="0" hangingPunct="1">
              <a:lnSpc>
                <a:spcPct val="100000"/>
              </a:lnSpc>
              <a:buClr>
                <a:schemeClr val="tx1"/>
              </a:buClr>
              <a:buFont typeface="Wingdings 2" panose="05020102010507070707" pitchFamily="18" charset="2"/>
              <a:buChar char="ô"/>
              <a:defRPr lang="en-US" sz="2000" kern="1200" dirty="0" smtClean="0">
                <a:solidFill>
                  <a:schemeClr val="tx1"/>
                </a:solidFill>
                <a:latin typeface="+mn-lt"/>
                <a:ea typeface="+mn-ea"/>
                <a:cs typeface="+mn-cs"/>
              </a:defRPr>
            </a:lvl3pPr>
            <a:lvl4pPr marL="1138238" indent="-342900" algn="l" defTabSz="914400" rtl="0" eaLnBrk="1" latinLnBrk="0" hangingPunct="1">
              <a:lnSpc>
                <a:spcPct val="100000"/>
              </a:lnSpc>
              <a:buClr>
                <a:schemeClr val="tx1"/>
              </a:buClr>
              <a:buFont typeface="Wingdings 2" panose="05020102010507070707" pitchFamily="18" charset="2"/>
              <a:buChar char="ò"/>
              <a:defRPr lang="en-US" sz="1900" kern="1200" dirty="0" smtClean="0">
                <a:solidFill>
                  <a:schemeClr val="tx1"/>
                </a:solidFill>
                <a:latin typeface="+mn-lt"/>
                <a:ea typeface="+mn-ea"/>
                <a:cs typeface="+mn-cs"/>
              </a:defRPr>
            </a:lvl4pPr>
            <a:lvl5pPr marL="1319212" indent="-285750" algn="l" defTabSz="914400" rtl="0" eaLnBrk="1" latinLnBrk="0" hangingPunct="1">
              <a:lnSpc>
                <a:spcPct val="100000"/>
              </a:lnSpc>
              <a:buClr>
                <a:schemeClr val="tx1"/>
              </a:buClr>
              <a:buFont typeface="Wingdings 2" panose="05020102010507070707" pitchFamily="18" charset="2"/>
              <a:buChar char="ñ"/>
              <a:defRPr lang="en-US" sz="1800" kern="1200" dirty="0">
                <a:solidFill>
                  <a:schemeClr val="tx1"/>
                </a:solidFill>
                <a:latin typeface="+mn-lt"/>
                <a:ea typeface="+mn-ea"/>
                <a:cs typeface="+mn-cs"/>
              </a:defRPr>
            </a:lvl5pPr>
          </a:lstStyle>
          <a:p>
            <a:pPr lvl="0"/>
            <a:r>
              <a:rPr lang="en-US" dirty="0"/>
              <a:t>Click to edit Master text styles</a:t>
            </a:r>
          </a:p>
          <a:p>
            <a:pPr lvl="1"/>
            <a:r>
              <a:rPr lang="en-US" dirty="0"/>
              <a:t>Second level</a:t>
            </a:r>
          </a:p>
          <a:p>
            <a:pPr marL="862013" lvl="2" indent="-292100" algn="l" defTabSz="914400" rtl="0" eaLnBrk="1" latinLnBrk="0" hangingPunct="1">
              <a:lnSpc>
                <a:spcPct val="100000"/>
              </a:lnSpc>
              <a:spcBef>
                <a:spcPts val="500"/>
              </a:spcBef>
              <a:buFont typeface="Wingdings 2" panose="05020102010507070707" pitchFamily="18" charset="2"/>
              <a:buChar char="ô"/>
            </a:pPr>
            <a:r>
              <a:rPr lang="en-US" dirty="0"/>
              <a:t>Third level</a:t>
            </a:r>
          </a:p>
          <a:p>
            <a:pPr marL="1087438" lvl="3" indent="-292100" algn="l" defTabSz="914400" rtl="0" eaLnBrk="1" latinLnBrk="0" hangingPunct="1">
              <a:lnSpc>
                <a:spcPct val="100000"/>
              </a:lnSpc>
              <a:spcBef>
                <a:spcPts val="500"/>
              </a:spcBef>
              <a:buFont typeface="Wingdings 2" panose="05020102010507070707" pitchFamily="18" charset="2"/>
              <a:buChar char="ò"/>
            </a:pPr>
            <a:r>
              <a:rPr lang="en-US" dirty="0"/>
              <a:t>Fourth level</a:t>
            </a:r>
          </a:p>
          <a:p>
            <a:pPr marL="1311275" lvl="4" indent="-277813" algn="l" defTabSz="914400" rtl="0" eaLnBrk="1" latinLnBrk="0" hangingPunct="1">
              <a:lnSpc>
                <a:spcPct val="100000"/>
              </a:lnSpc>
              <a:spcBef>
                <a:spcPts val="500"/>
              </a:spcBef>
              <a:buFont typeface="Wingdings 2" panose="05020102010507070707" pitchFamily="18" charset="2"/>
              <a:buChar char="ñ"/>
            </a:pPr>
            <a:r>
              <a:rPr lang="en-US" dirty="0"/>
              <a:t>Fifth level</a:t>
            </a:r>
          </a:p>
        </p:txBody>
      </p:sp>
      <p:sp>
        <p:nvSpPr>
          <p:cNvPr id="5" name="Date Placeholder 4"/>
          <p:cNvSpPr>
            <a:spLocks noGrp="1"/>
          </p:cNvSpPr>
          <p:nvPr>
            <p:ph type="dt" sz="half" idx="10"/>
          </p:nvPr>
        </p:nvSpPr>
        <p:spPr>
          <a:xfrm>
            <a:off x="175591" y="6373468"/>
            <a:ext cx="2743200" cy="365125"/>
          </a:xfrm>
        </p:spPr>
        <p:txBody>
          <a:bodyPr/>
          <a:lstStyle/>
          <a:p>
            <a:r>
              <a:rPr lang="en-US" dirty="0"/>
              <a:t>Zahiduddin Ahmed</a:t>
            </a:r>
          </a:p>
        </p:txBody>
      </p:sp>
      <p:sp>
        <p:nvSpPr>
          <p:cNvPr id="6" name="Footer Placeholder 5"/>
          <p:cNvSpPr>
            <a:spLocks noGrp="1"/>
          </p:cNvSpPr>
          <p:nvPr>
            <p:ph type="ftr" sz="quarter" idx="11"/>
          </p:nvPr>
        </p:nvSpPr>
        <p:spPr/>
        <p:txBody>
          <a:bodyPr/>
          <a:lstStyle/>
          <a:p>
            <a:r>
              <a:rPr lang="en-US"/>
              <a:t>CSC 2015: Data Structures</a:t>
            </a:r>
          </a:p>
        </p:txBody>
      </p:sp>
      <p:sp>
        <p:nvSpPr>
          <p:cNvPr id="7" name="Slide Number Placeholder 6"/>
          <p:cNvSpPr>
            <a:spLocks noGrp="1"/>
          </p:cNvSpPr>
          <p:nvPr>
            <p:ph type="sldNum" sz="quarter" idx="12"/>
          </p:nvPr>
        </p:nvSpPr>
        <p:spPr>
          <a:xfrm>
            <a:off x="9250016" y="6364909"/>
            <a:ext cx="2743200" cy="365125"/>
          </a:xfrm>
        </p:spPr>
        <p:txBody>
          <a:bodyPr/>
          <a:lstStyle/>
          <a:p>
            <a:r>
              <a:rPr lang="en-US" dirty="0"/>
              <a:t>Heap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2857786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7179" y="175661"/>
            <a:ext cx="11816038" cy="858009"/>
          </a:xfrm>
        </p:spPr>
        <p:txBody>
          <a:bodyPr/>
          <a:lstStyle>
            <a:lvl1pPr>
              <a:defRPr b="1" i="0" cap="small" baseline="0"/>
            </a:lvl1pPr>
          </a:lstStyle>
          <a:p>
            <a:r>
              <a:rPr lang="en-US" dirty="0"/>
              <a:t>Click to edit Master title style</a:t>
            </a:r>
          </a:p>
        </p:txBody>
      </p:sp>
      <p:sp>
        <p:nvSpPr>
          <p:cNvPr id="3" name="Text Placeholder 2"/>
          <p:cNvSpPr>
            <a:spLocks noGrp="1"/>
          </p:cNvSpPr>
          <p:nvPr>
            <p:ph type="body" idx="1"/>
          </p:nvPr>
        </p:nvSpPr>
        <p:spPr>
          <a:xfrm>
            <a:off x="177179" y="1158737"/>
            <a:ext cx="5839308" cy="823912"/>
          </a:xfrm>
        </p:spPr>
        <p:txBody>
          <a:bodyPr anchor="t"/>
          <a:lstStyle>
            <a:lvl1pPr marL="0" indent="0">
              <a:buNone/>
              <a:defRPr sz="2400" b="1">
                <a:latin typeface="Book Antiqua" panose="0204060205030503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77179" y="1982649"/>
            <a:ext cx="5839308" cy="4207014"/>
          </a:xfrm>
        </p:spPr>
        <p:txBody>
          <a:bodyPr/>
          <a:lstStyle>
            <a:lvl1pPr marL="396875" indent="-396875">
              <a:lnSpc>
                <a:spcPct val="100000"/>
              </a:lnSpc>
              <a:buClr>
                <a:schemeClr val="tx1"/>
              </a:buClr>
              <a:buFont typeface="Wingdings 2" panose="05020102010507070707" pitchFamily="18" charset="2"/>
              <a:buChar char="õ"/>
              <a:defRPr lang="en-US" sz="2400" kern="1200" dirty="0" smtClean="0">
                <a:solidFill>
                  <a:schemeClr val="tx1"/>
                </a:solidFill>
                <a:latin typeface="+mn-lt"/>
                <a:ea typeface="+mn-ea"/>
                <a:cs typeface="+mn-cs"/>
              </a:defRPr>
            </a:lvl1pPr>
            <a:lvl2pPr marL="635000" indent="-342900">
              <a:lnSpc>
                <a:spcPct val="100000"/>
              </a:lnSpc>
              <a:buClr>
                <a:schemeClr val="tx1"/>
              </a:buClr>
              <a:buFont typeface="Wingdings" panose="05000000000000000000" pitchFamily="2" charset="2"/>
              <a:buChar char="¯"/>
              <a:defRPr lang="en-US" sz="2200" kern="1200" dirty="0" smtClean="0">
                <a:solidFill>
                  <a:schemeClr val="tx1"/>
                </a:solidFill>
                <a:latin typeface="+mn-lt"/>
                <a:ea typeface="+mn-ea"/>
                <a:cs typeface="+mn-cs"/>
              </a:defRPr>
            </a:lvl2pPr>
            <a:lvl3pPr marL="912813" indent="-342900">
              <a:lnSpc>
                <a:spcPct val="100000"/>
              </a:lnSpc>
              <a:buClr>
                <a:schemeClr val="tx1"/>
              </a:buClr>
              <a:buFont typeface="Wingdings 2" panose="05020102010507070707" pitchFamily="18" charset="2"/>
              <a:buChar char="ô"/>
              <a:defRPr lang="en-US" sz="2000" kern="1200" dirty="0" smtClean="0">
                <a:solidFill>
                  <a:schemeClr val="tx1"/>
                </a:solidFill>
                <a:latin typeface="+mn-lt"/>
                <a:ea typeface="+mn-ea"/>
                <a:cs typeface="+mn-cs"/>
              </a:defRPr>
            </a:lvl3pPr>
            <a:lvl4pPr marL="1655763" indent="-344488">
              <a:lnSpc>
                <a:spcPct val="100000"/>
              </a:lnSpc>
              <a:buClr>
                <a:schemeClr val="tx1"/>
              </a:buClr>
              <a:buFont typeface="Wingdings 2" panose="05020102010507070707" pitchFamily="18" charset="2"/>
              <a:buChar char="ò"/>
              <a:defRPr lang="en-US" sz="1900" kern="1200" dirty="0" smtClean="0">
                <a:solidFill>
                  <a:schemeClr val="tx1"/>
                </a:solidFill>
                <a:latin typeface="+mn-lt"/>
                <a:ea typeface="+mn-ea"/>
                <a:cs typeface="+mn-cs"/>
              </a:defRPr>
            </a:lvl4pPr>
            <a:lvl5pPr marL="1319212" indent="-285750">
              <a:lnSpc>
                <a:spcPct val="100000"/>
              </a:lnSpc>
              <a:buClr>
                <a:schemeClr val="tx1"/>
              </a:buClr>
              <a:buFont typeface="Wingdings 2" panose="05020102010507070707" pitchFamily="18" charset="2"/>
              <a:buChar char="ñ"/>
              <a:defRPr lang="en-US" sz="1800" kern="1200" dirty="0">
                <a:solidFill>
                  <a:schemeClr val="tx1"/>
                </a:solidFill>
                <a:latin typeface="+mn-lt"/>
                <a:ea typeface="+mn-ea"/>
                <a:cs typeface="+mn-cs"/>
              </a:defRPr>
            </a:lvl5pPr>
          </a:lstStyle>
          <a:p>
            <a:pPr marL="344488" lvl="0" indent="-344488" algn="l" defTabSz="914400" rtl="0" eaLnBrk="1" latinLnBrk="0" hangingPunct="1">
              <a:lnSpc>
                <a:spcPct val="100000"/>
              </a:lnSpc>
              <a:spcBef>
                <a:spcPts val="1000"/>
              </a:spcBef>
              <a:buFont typeface="Wingdings 2" panose="05020102010507070707" pitchFamily="18" charset="2"/>
              <a:buChar char="õ"/>
            </a:pPr>
            <a:r>
              <a:rPr lang="en-US" dirty="0"/>
              <a:t>Click to edit Master text styles</a:t>
            </a:r>
          </a:p>
          <a:p>
            <a:pPr marL="622300" lvl="1" indent="-330200" algn="l" defTabSz="914400" rtl="0" eaLnBrk="1" latinLnBrk="0" hangingPunct="1">
              <a:lnSpc>
                <a:spcPct val="100000"/>
              </a:lnSpc>
              <a:spcBef>
                <a:spcPts val="500"/>
              </a:spcBef>
              <a:buFont typeface="Wingdings" panose="05000000000000000000" pitchFamily="2" charset="2"/>
              <a:buChar char="¯"/>
            </a:pPr>
            <a:r>
              <a:rPr lang="en-US" dirty="0"/>
              <a:t>Second level</a:t>
            </a:r>
          </a:p>
          <a:p>
            <a:pPr marL="862013" lvl="2" indent="-292100" algn="l" defTabSz="914400" rtl="0" eaLnBrk="1" latinLnBrk="0" hangingPunct="1">
              <a:lnSpc>
                <a:spcPct val="100000"/>
              </a:lnSpc>
              <a:spcBef>
                <a:spcPts val="500"/>
              </a:spcBef>
              <a:buFont typeface="Wingdings 2" panose="05020102010507070707" pitchFamily="18" charset="2"/>
              <a:buChar char="ô"/>
            </a:pPr>
            <a:r>
              <a:rPr lang="en-US" dirty="0"/>
              <a:t>Third level</a:t>
            </a:r>
          </a:p>
          <a:p>
            <a:pPr marL="1087438" lvl="3" indent="-292100" algn="l" defTabSz="914400" rtl="0" eaLnBrk="1" latinLnBrk="0" hangingPunct="1">
              <a:lnSpc>
                <a:spcPct val="100000"/>
              </a:lnSpc>
              <a:spcBef>
                <a:spcPts val="500"/>
              </a:spcBef>
              <a:buFont typeface="Wingdings 2" panose="05020102010507070707" pitchFamily="18" charset="2"/>
              <a:buChar char="ò"/>
            </a:pPr>
            <a:r>
              <a:rPr lang="en-US" dirty="0"/>
              <a:t>Fourth level</a:t>
            </a:r>
          </a:p>
          <a:p>
            <a:pPr marL="1311275" lvl="4" indent="-277813" algn="l" defTabSz="914400" rtl="0" eaLnBrk="1" latinLnBrk="0" hangingPunct="1">
              <a:lnSpc>
                <a:spcPct val="100000"/>
              </a:lnSpc>
              <a:spcBef>
                <a:spcPts val="500"/>
              </a:spcBef>
              <a:buFont typeface="Wingdings 2" panose="05020102010507070707" pitchFamily="18" charset="2"/>
              <a:buChar char="ñ"/>
            </a:pPr>
            <a:r>
              <a:rPr lang="en-US" dirty="0"/>
              <a:t>Fifth level</a:t>
            </a:r>
          </a:p>
        </p:txBody>
      </p:sp>
      <p:sp>
        <p:nvSpPr>
          <p:cNvPr id="5" name="Text Placeholder 4"/>
          <p:cNvSpPr>
            <a:spLocks noGrp="1"/>
          </p:cNvSpPr>
          <p:nvPr>
            <p:ph type="body" sz="quarter" idx="3"/>
          </p:nvPr>
        </p:nvSpPr>
        <p:spPr>
          <a:xfrm>
            <a:off x="6162261" y="1158737"/>
            <a:ext cx="5830956" cy="823912"/>
          </a:xfrm>
        </p:spPr>
        <p:txBody>
          <a:bodyPr anchor="t"/>
          <a:lstStyle>
            <a:lvl1pPr marL="0" indent="0">
              <a:buNone/>
              <a:defRPr sz="2400" b="1">
                <a:latin typeface="Book Antiqua" panose="0204060205030503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62261" y="1982649"/>
            <a:ext cx="5830956" cy="4207014"/>
          </a:xfrm>
        </p:spPr>
        <p:txBody>
          <a:bodyPr/>
          <a:lstStyle>
            <a:lvl1pPr marL="396875" indent="-396875">
              <a:lnSpc>
                <a:spcPct val="100000"/>
              </a:lnSpc>
              <a:buClr>
                <a:schemeClr val="tx1"/>
              </a:buClr>
              <a:buFont typeface="Wingdings 2" panose="05020102010507070707" pitchFamily="18" charset="2"/>
              <a:buChar char="õ"/>
              <a:defRPr lang="en-US" sz="2400" kern="1200" dirty="0" smtClean="0">
                <a:solidFill>
                  <a:schemeClr val="tx1"/>
                </a:solidFill>
                <a:latin typeface="+mn-lt"/>
                <a:ea typeface="+mn-ea"/>
                <a:cs typeface="+mn-cs"/>
              </a:defRPr>
            </a:lvl1pPr>
            <a:lvl2pPr marL="635000" indent="-342900">
              <a:lnSpc>
                <a:spcPct val="100000"/>
              </a:lnSpc>
              <a:buClr>
                <a:schemeClr val="tx1"/>
              </a:buClr>
              <a:buFont typeface="Wingdings" panose="05000000000000000000" pitchFamily="2" charset="2"/>
              <a:buChar char="¯"/>
              <a:defRPr lang="en-US" sz="2200" kern="1200" dirty="0" smtClean="0">
                <a:solidFill>
                  <a:schemeClr val="tx1"/>
                </a:solidFill>
                <a:latin typeface="+mn-lt"/>
                <a:ea typeface="+mn-ea"/>
                <a:cs typeface="+mn-cs"/>
              </a:defRPr>
            </a:lvl2pPr>
            <a:lvl3pPr marL="912813" indent="-342900">
              <a:lnSpc>
                <a:spcPct val="100000"/>
              </a:lnSpc>
              <a:buClr>
                <a:schemeClr val="tx1"/>
              </a:buClr>
              <a:buFont typeface="Wingdings 2" panose="05020102010507070707" pitchFamily="18" charset="2"/>
              <a:buChar char="ô"/>
              <a:defRPr lang="en-US" sz="2000" kern="1200" dirty="0" smtClean="0">
                <a:solidFill>
                  <a:schemeClr val="tx1"/>
                </a:solidFill>
                <a:latin typeface="+mn-lt"/>
                <a:ea typeface="+mn-ea"/>
                <a:cs typeface="+mn-cs"/>
              </a:defRPr>
            </a:lvl3pPr>
            <a:lvl4pPr marL="1655763" indent="-344488">
              <a:lnSpc>
                <a:spcPct val="100000"/>
              </a:lnSpc>
              <a:buClr>
                <a:schemeClr val="tx1"/>
              </a:buClr>
              <a:buFont typeface="Wingdings 2" panose="05020102010507070707" pitchFamily="18" charset="2"/>
              <a:buChar char="ò"/>
              <a:defRPr lang="en-US" sz="1900" kern="1200" dirty="0" smtClean="0">
                <a:solidFill>
                  <a:schemeClr val="tx1"/>
                </a:solidFill>
                <a:latin typeface="+mn-lt"/>
                <a:ea typeface="+mn-ea"/>
                <a:cs typeface="+mn-cs"/>
              </a:defRPr>
            </a:lvl4pPr>
            <a:lvl5pPr marL="1319212" indent="-285750">
              <a:lnSpc>
                <a:spcPct val="100000"/>
              </a:lnSpc>
              <a:buClr>
                <a:schemeClr val="tx1"/>
              </a:buClr>
              <a:buFont typeface="Wingdings 2" panose="05020102010507070707" pitchFamily="18" charset="2"/>
              <a:buChar char="ñ"/>
              <a:defRPr lang="en-US" sz="1800" kern="1200" dirty="0">
                <a:solidFill>
                  <a:schemeClr val="tx1"/>
                </a:solidFill>
                <a:latin typeface="+mn-lt"/>
                <a:ea typeface="+mn-ea"/>
                <a:cs typeface="+mn-cs"/>
              </a:defRPr>
            </a:lvl5pPr>
          </a:lstStyle>
          <a:p>
            <a:pPr marL="344488" lvl="0" indent="-344488" algn="l" defTabSz="914400" rtl="0" eaLnBrk="1" latinLnBrk="0" hangingPunct="1">
              <a:lnSpc>
                <a:spcPct val="100000"/>
              </a:lnSpc>
              <a:spcBef>
                <a:spcPts val="1000"/>
              </a:spcBef>
              <a:buFont typeface="Wingdings 2" panose="05020102010507070707" pitchFamily="18" charset="2"/>
              <a:buChar char="õ"/>
            </a:pPr>
            <a:r>
              <a:rPr lang="en-US" dirty="0"/>
              <a:t>Click to edit Master text styles</a:t>
            </a:r>
          </a:p>
          <a:p>
            <a:pPr marL="622300" lvl="1" indent="-330200" algn="l" defTabSz="914400" rtl="0" eaLnBrk="1" latinLnBrk="0" hangingPunct="1">
              <a:lnSpc>
                <a:spcPct val="100000"/>
              </a:lnSpc>
              <a:spcBef>
                <a:spcPts val="500"/>
              </a:spcBef>
              <a:buFont typeface="Wingdings" panose="05000000000000000000" pitchFamily="2" charset="2"/>
              <a:buChar char="¯"/>
            </a:pPr>
            <a:r>
              <a:rPr lang="en-US" dirty="0"/>
              <a:t>Second level</a:t>
            </a:r>
          </a:p>
          <a:p>
            <a:pPr marL="862013" lvl="2" indent="-292100" algn="l" defTabSz="914400" rtl="0" eaLnBrk="1" latinLnBrk="0" hangingPunct="1">
              <a:lnSpc>
                <a:spcPct val="100000"/>
              </a:lnSpc>
              <a:spcBef>
                <a:spcPts val="500"/>
              </a:spcBef>
              <a:buFont typeface="Wingdings 2" panose="05020102010507070707" pitchFamily="18" charset="2"/>
              <a:buChar char="ô"/>
            </a:pPr>
            <a:r>
              <a:rPr lang="en-US" dirty="0"/>
              <a:t>Third level</a:t>
            </a:r>
          </a:p>
          <a:p>
            <a:pPr marL="1087438" lvl="3" indent="-292100" algn="l" defTabSz="914400" rtl="0" eaLnBrk="1" latinLnBrk="0" hangingPunct="1">
              <a:lnSpc>
                <a:spcPct val="100000"/>
              </a:lnSpc>
              <a:spcBef>
                <a:spcPts val="500"/>
              </a:spcBef>
              <a:buFont typeface="Wingdings 2" panose="05020102010507070707" pitchFamily="18" charset="2"/>
              <a:buChar char="ò"/>
            </a:pPr>
            <a:r>
              <a:rPr lang="en-US" dirty="0"/>
              <a:t>Fourth level</a:t>
            </a:r>
          </a:p>
          <a:p>
            <a:pPr marL="1311275" lvl="4" indent="-277813" algn="l" defTabSz="914400" rtl="0" eaLnBrk="1" latinLnBrk="0" hangingPunct="1">
              <a:lnSpc>
                <a:spcPct val="100000"/>
              </a:lnSpc>
              <a:spcBef>
                <a:spcPts val="500"/>
              </a:spcBef>
              <a:buFont typeface="Wingdings 2" panose="05020102010507070707" pitchFamily="18" charset="2"/>
              <a:buChar char="ñ"/>
            </a:pPr>
            <a:r>
              <a:rPr lang="en-US" dirty="0"/>
              <a:t>Fifth level</a:t>
            </a:r>
          </a:p>
        </p:txBody>
      </p:sp>
      <p:sp>
        <p:nvSpPr>
          <p:cNvPr id="7" name="Date Placeholder 6"/>
          <p:cNvSpPr>
            <a:spLocks noGrp="1"/>
          </p:cNvSpPr>
          <p:nvPr>
            <p:ph type="dt" sz="half" idx="10"/>
          </p:nvPr>
        </p:nvSpPr>
        <p:spPr>
          <a:xfrm>
            <a:off x="198783" y="6360216"/>
            <a:ext cx="2743200" cy="365125"/>
          </a:xfrm>
        </p:spPr>
        <p:txBody>
          <a:bodyPr/>
          <a:lstStyle/>
          <a:p>
            <a:r>
              <a:rPr lang="en-US" dirty="0"/>
              <a:t>Zahiduddin Ahmed</a:t>
            </a:r>
          </a:p>
        </p:txBody>
      </p:sp>
      <p:sp>
        <p:nvSpPr>
          <p:cNvPr id="8" name="Footer Placeholder 7"/>
          <p:cNvSpPr>
            <a:spLocks noGrp="1"/>
          </p:cNvSpPr>
          <p:nvPr>
            <p:ph type="ftr" sz="quarter" idx="11"/>
          </p:nvPr>
        </p:nvSpPr>
        <p:spPr/>
        <p:txBody>
          <a:bodyPr/>
          <a:lstStyle/>
          <a:p>
            <a:r>
              <a:rPr lang="en-US"/>
              <a:t>CSC 2015: Data Structures</a:t>
            </a:r>
          </a:p>
        </p:txBody>
      </p:sp>
      <p:sp>
        <p:nvSpPr>
          <p:cNvPr id="9" name="Slide Number Placeholder 8"/>
          <p:cNvSpPr>
            <a:spLocks noGrp="1"/>
          </p:cNvSpPr>
          <p:nvPr>
            <p:ph type="sldNum" sz="quarter" idx="12"/>
          </p:nvPr>
        </p:nvSpPr>
        <p:spPr>
          <a:xfrm>
            <a:off x="9250017" y="6351657"/>
            <a:ext cx="2743200" cy="365125"/>
          </a:xfrm>
        </p:spPr>
        <p:txBody>
          <a:bodyPr/>
          <a:lstStyle/>
          <a:p>
            <a:r>
              <a:rPr lang="en-US" dirty="0"/>
              <a:t>Heap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1920873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8782" y="219351"/>
            <a:ext cx="11794435" cy="854075"/>
          </a:xfrm>
        </p:spPr>
        <p:txBody>
          <a:bodyPr/>
          <a:lstStyle>
            <a:lvl1pPr>
              <a:defRPr b="1" i="0" cap="small" baseline="0"/>
            </a:lvl1pPr>
          </a:lstStyle>
          <a:p>
            <a:r>
              <a:rPr lang="en-US" dirty="0"/>
              <a:t>Click to edit Master title style</a:t>
            </a:r>
          </a:p>
        </p:txBody>
      </p:sp>
      <p:sp>
        <p:nvSpPr>
          <p:cNvPr id="3" name="Date Placeholder 2"/>
          <p:cNvSpPr>
            <a:spLocks noGrp="1"/>
          </p:cNvSpPr>
          <p:nvPr>
            <p:ph type="dt" sz="half" idx="10"/>
          </p:nvPr>
        </p:nvSpPr>
        <p:spPr>
          <a:xfrm>
            <a:off x="198782" y="6378161"/>
            <a:ext cx="2743200" cy="365125"/>
          </a:xfrm>
        </p:spPr>
        <p:txBody>
          <a:bodyPr/>
          <a:lstStyle/>
          <a:p>
            <a:r>
              <a:rPr lang="en-US" dirty="0"/>
              <a:t>Zahiduddin Ahmed</a:t>
            </a:r>
          </a:p>
        </p:txBody>
      </p:sp>
      <p:sp>
        <p:nvSpPr>
          <p:cNvPr id="4" name="Footer Placeholder 3"/>
          <p:cNvSpPr>
            <a:spLocks noGrp="1"/>
          </p:cNvSpPr>
          <p:nvPr>
            <p:ph type="ftr" sz="quarter" idx="11"/>
          </p:nvPr>
        </p:nvSpPr>
        <p:spPr/>
        <p:txBody>
          <a:bodyPr/>
          <a:lstStyle/>
          <a:p>
            <a:r>
              <a:rPr lang="en-US"/>
              <a:t>CSC 2015: Data Structures</a:t>
            </a:r>
          </a:p>
        </p:txBody>
      </p:sp>
      <p:sp>
        <p:nvSpPr>
          <p:cNvPr id="5" name="Slide Number Placeholder 4"/>
          <p:cNvSpPr>
            <a:spLocks noGrp="1"/>
          </p:cNvSpPr>
          <p:nvPr>
            <p:ph type="sldNum" sz="quarter" idx="12"/>
          </p:nvPr>
        </p:nvSpPr>
        <p:spPr>
          <a:xfrm>
            <a:off x="9250017" y="6356350"/>
            <a:ext cx="2743200" cy="365125"/>
          </a:xfrm>
        </p:spPr>
        <p:txBody>
          <a:bodyPr/>
          <a:lstStyle/>
          <a:p>
            <a:r>
              <a:rPr lang="en-US" dirty="0"/>
              <a:t>Heap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2173480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Zahiduddin Ahmed</a:t>
            </a:r>
          </a:p>
        </p:txBody>
      </p:sp>
      <p:sp>
        <p:nvSpPr>
          <p:cNvPr id="3" name="Footer Placeholder 2"/>
          <p:cNvSpPr>
            <a:spLocks noGrp="1"/>
          </p:cNvSpPr>
          <p:nvPr>
            <p:ph type="ftr" sz="quarter" idx="11"/>
          </p:nvPr>
        </p:nvSpPr>
        <p:spPr/>
        <p:txBody>
          <a:bodyPr/>
          <a:lstStyle/>
          <a:p>
            <a:r>
              <a:rPr lang="en-US"/>
              <a:t>CSC 2015: Data Structures</a:t>
            </a:r>
          </a:p>
        </p:txBody>
      </p:sp>
      <p:sp>
        <p:nvSpPr>
          <p:cNvPr id="4" name="Slide Number Placeholder 3"/>
          <p:cNvSpPr>
            <a:spLocks noGrp="1"/>
          </p:cNvSpPr>
          <p:nvPr>
            <p:ph type="sldNum" sz="quarter" idx="12"/>
          </p:nvPr>
        </p:nvSpPr>
        <p:spPr/>
        <p:txBody>
          <a:bodyPr/>
          <a:lstStyle/>
          <a:p>
            <a:r>
              <a:rPr lang="en-US" dirty="0"/>
              <a:t>Heap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4189131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330" y="187325"/>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038600" y="187324"/>
            <a:ext cx="8034130" cy="6181725"/>
          </a:xfrm>
        </p:spPr>
        <p:txBody>
          <a:bodyPr/>
          <a:lstStyle>
            <a:lvl1pPr marL="463550" indent="-463550">
              <a:lnSpc>
                <a:spcPct val="100000"/>
              </a:lnSpc>
              <a:buClr>
                <a:schemeClr val="tx1"/>
              </a:buClr>
              <a:buFont typeface="Wingdings 2" panose="05020102010507070707" pitchFamily="18" charset="2"/>
              <a:buChar char="õ"/>
              <a:defRPr sz="3200"/>
            </a:lvl1pPr>
            <a:lvl2pPr marL="741363" indent="-449263">
              <a:lnSpc>
                <a:spcPct val="100000"/>
              </a:lnSpc>
              <a:buClr>
                <a:schemeClr val="tx1"/>
              </a:buClr>
              <a:buFont typeface="Wingdings" panose="05000000000000000000" pitchFamily="2" charset="2"/>
              <a:buChar char="¯"/>
              <a:defRPr sz="2800"/>
            </a:lvl2pPr>
            <a:lvl3pPr marL="966788" indent="-396875">
              <a:lnSpc>
                <a:spcPct val="100000"/>
              </a:lnSpc>
              <a:buClr>
                <a:schemeClr val="tx1"/>
              </a:buClr>
              <a:buFont typeface="Wingdings 2" panose="05020102010507070707" pitchFamily="18" charset="2"/>
              <a:buChar char="ô"/>
              <a:tabLst>
                <a:tab pos="1258888" algn="l"/>
              </a:tabLst>
              <a:defRPr sz="2400"/>
            </a:lvl3pPr>
            <a:lvl4pPr marL="1139825" indent="-344488">
              <a:lnSpc>
                <a:spcPct val="100000"/>
              </a:lnSpc>
              <a:buClr>
                <a:schemeClr val="tx1"/>
              </a:buClr>
              <a:buFont typeface="Wingdings 2" panose="05020102010507070707" pitchFamily="18" charset="2"/>
              <a:buChar char="ò"/>
              <a:defRPr sz="2000"/>
            </a:lvl4pPr>
            <a:lvl5pPr marL="1377950" indent="-344488">
              <a:lnSpc>
                <a:spcPct val="100000"/>
              </a:lnSpc>
              <a:buClr>
                <a:schemeClr val="tx1"/>
              </a:buClr>
              <a:buFont typeface="Wingdings 2" panose="05020102010507070707" pitchFamily="18" charset="2"/>
              <a:buChar char="ñ"/>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09330" y="1787524"/>
            <a:ext cx="3932237" cy="4581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09330" y="6398177"/>
            <a:ext cx="2743200" cy="365125"/>
          </a:xfrm>
        </p:spPr>
        <p:txBody>
          <a:bodyPr/>
          <a:lstStyle/>
          <a:p>
            <a:r>
              <a:rPr lang="en-US" dirty="0"/>
              <a:t>Zahiduddin Ahmed</a:t>
            </a:r>
          </a:p>
        </p:txBody>
      </p:sp>
      <p:sp>
        <p:nvSpPr>
          <p:cNvPr id="6" name="Footer Placeholder 5"/>
          <p:cNvSpPr>
            <a:spLocks noGrp="1"/>
          </p:cNvSpPr>
          <p:nvPr>
            <p:ph type="ftr" sz="quarter" idx="11"/>
          </p:nvPr>
        </p:nvSpPr>
        <p:spPr>
          <a:xfrm>
            <a:off x="4038600" y="6398177"/>
            <a:ext cx="4114800" cy="365125"/>
          </a:xfrm>
        </p:spPr>
        <p:txBody>
          <a:bodyPr/>
          <a:lstStyle/>
          <a:p>
            <a:r>
              <a:rPr lang="en-US"/>
              <a:t>CSC 2015: Data Structures</a:t>
            </a:r>
          </a:p>
        </p:txBody>
      </p:sp>
      <p:sp>
        <p:nvSpPr>
          <p:cNvPr id="7" name="Slide Number Placeholder 6"/>
          <p:cNvSpPr>
            <a:spLocks noGrp="1"/>
          </p:cNvSpPr>
          <p:nvPr>
            <p:ph type="sldNum" sz="quarter" idx="12"/>
          </p:nvPr>
        </p:nvSpPr>
        <p:spPr>
          <a:xfrm>
            <a:off x="8610600" y="6395554"/>
            <a:ext cx="3462130" cy="365125"/>
          </a:xfrm>
        </p:spPr>
        <p:txBody>
          <a:bodyPr/>
          <a:lstStyle/>
          <a:p>
            <a:r>
              <a:rPr lang="en-US" dirty="0"/>
              <a:t>Heap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4200113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363" y="195263"/>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4038600" y="195263"/>
            <a:ext cx="8034130" cy="617378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6363" y="1835218"/>
            <a:ext cx="3932237" cy="453383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09330" y="6398177"/>
            <a:ext cx="2743200" cy="365125"/>
          </a:xfrm>
        </p:spPr>
        <p:txBody>
          <a:bodyPr/>
          <a:lstStyle/>
          <a:p>
            <a:r>
              <a:rPr lang="en-US" dirty="0"/>
              <a:t>Zahiduddin Ahmed</a:t>
            </a:r>
          </a:p>
        </p:txBody>
      </p:sp>
      <p:sp>
        <p:nvSpPr>
          <p:cNvPr id="6" name="Footer Placeholder 5"/>
          <p:cNvSpPr>
            <a:spLocks noGrp="1"/>
          </p:cNvSpPr>
          <p:nvPr>
            <p:ph type="ftr" sz="quarter" idx="11"/>
          </p:nvPr>
        </p:nvSpPr>
        <p:spPr>
          <a:xfrm>
            <a:off x="4038600" y="6398177"/>
            <a:ext cx="4114800" cy="365125"/>
          </a:xfrm>
        </p:spPr>
        <p:txBody>
          <a:bodyPr/>
          <a:lstStyle/>
          <a:p>
            <a:r>
              <a:rPr lang="en-US"/>
              <a:t>CSC 2015: Data Structures</a:t>
            </a:r>
          </a:p>
        </p:txBody>
      </p:sp>
      <p:sp>
        <p:nvSpPr>
          <p:cNvPr id="7" name="Slide Number Placeholder 6"/>
          <p:cNvSpPr>
            <a:spLocks noGrp="1"/>
          </p:cNvSpPr>
          <p:nvPr>
            <p:ph type="sldNum" sz="quarter" idx="12"/>
          </p:nvPr>
        </p:nvSpPr>
        <p:spPr>
          <a:xfrm>
            <a:off x="8610600" y="6395554"/>
            <a:ext cx="3462130" cy="365125"/>
          </a:xfrm>
        </p:spPr>
        <p:txBody>
          <a:bodyPr/>
          <a:lstStyle/>
          <a:p>
            <a:r>
              <a:rPr lang="en-US" dirty="0"/>
              <a:t>Heap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3020460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330" y="113335"/>
            <a:ext cx="11963400" cy="81431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9330" y="954157"/>
            <a:ext cx="11963400" cy="5402193"/>
          </a:xfrm>
          <a:prstGeom prst="rect">
            <a:avLst/>
          </a:prstGeom>
        </p:spPr>
        <p:txBody>
          <a:bodyPr vert="horz" lIns="91440" tIns="45720" rIns="91440" bIns="45720" rtlCol="0">
            <a:normAutofit/>
          </a:bodyPr>
          <a:lstStyle/>
          <a:p>
            <a:pPr marL="396875" lvl="0" indent="-396875" algn="just" defTabSz="914400" rtl="0" eaLnBrk="1" latinLnBrk="0" hangingPunct="1">
              <a:lnSpc>
                <a:spcPct val="100000"/>
              </a:lnSpc>
              <a:spcBef>
                <a:spcPts val="400"/>
              </a:spcBef>
              <a:spcAft>
                <a:spcPts val="400"/>
              </a:spcAft>
              <a:buFont typeface="Wingdings 2" panose="05020102010507070707" pitchFamily="18" charset="2"/>
              <a:buChar char="õ"/>
            </a:pPr>
            <a:r>
              <a:rPr lang="en-US" dirty="0"/>
              <a:t>Click to edit Master text styles</a:t>
            </a:r>
          </a:p>
          <a:p>
            <a:pPr marL="795338" lvl="1" indent="-338138" algn="just" defTabSz="914400" rtl="0" eaLnBrk="1" latinLnBrk="0" hangingPunct="1">
              <a:lnSpc>
                <a:spcPct val="100000"/>
              </a:lnSpc>
              <a:spcBef>
                <a:spcPts val="400"/>
              </a:spcBef>
              <a:spcAft>
                <a:spcPts val="400"/>
              </a:spcAft>
              <a:buFont typeface="Wingdings" panose="05000000000000000000" pitchFamily="2" charset="2"/>
              <a:buChar char="¯"/>
            </a:pPr>
            <a:r>
              <a:rPr lang="en-US" dirty="0"/>
              <a:t>Second level</a:t>
            </a:r>
          </a:p>
          <a:p>
            <a:pPr marL="1258888" lvl="2" indent="-344488" algn="just" defTabSz="914400" rtl="0" eaLnBrk="1" latinLnBrk="0" hangingPunct="1">
              <a:lnSpc>
                <a:spcPct val="100000"/>
              </a:lnSpc>
              <a:spcBef>
                <a:spcPts val="400"/>
              </a:spcBef>
              <a:spcAft>
                <a:spcPts val="400"/>
              </a:spcAft>
              <a:buFont typeface="Wingdings 2" panose="05020102010507070707" pitchFamily="18" charset="2"/>
              <a:buChar char="ô"/>
            </a:pPr>
            <a:r>
              <a:rPr lang="en-US" dirty="0"/>
              <a:t>Third level</a:t>
            </a:r>
          </a:p>
          <a:p>
            <a:pPr marL="1655763" lvl="3" indent="-284163" algn="just" defTabSz="914400" rtl="0" eaLnBrk="1" latinLnBrk="0" hangingPunct="1">
              <a:lnSpc>
                <a:spcPct val="100000"/>
              </a:lnSpc>
              <a:spcBef>
                <a:spcPts val="400"/>
              </a:spcBef>
              <a:spcAft>
                <a:spcPts val="400"/>
              </a:spcAft>
              <a:buFont typeface="Wingdings 2" panose="05020102010507070707" pitchFamily="18" charset="2"/>
              <a:buChar char="ò"/>
            </a:pPr>
            <a:r>
              <a:rPr lang="en-US" dirty="0"/>
              <a:t>Fourth level</a:t>
            </a:r>
          </a:p>
          <a:p>
            <a:pPr marL="2120900" lvl="4" indent="-292100" algn="just" defTabSz="914400" rtl="0" eaLnBrk="1" latinLnBrk="0" hangingPunct="1">
              <a:lnSpc>
                <a:spcPct val="100000"/>
              </a:lnSpc>
              <a:spcBef>
                <a:spcPts val="400"/>
              </a:spcBef>
              <a:spcAft>
                <a:spcPts val="400"/>
              </a:spcAft>
              <a:buFont typeface="Wingdings 2" panose="05020102010507070707" pitchFamily="18" charset="2"/>
              <a:buChar char="ñ"/>
            </a:pPr>
            <a:r>
              <a:rPr lang="en-US" dirty="0"/>
              <a:t>Fifth level</a:t>
            </a:r>
          </a:p>
        </p:txBody>
      </p:sp>
      <p:sp>
        <p:nvSpPr>
          <p:cNvPr id="4" name="Date Placeholder 3"/>
          <p:cNvSpPr>
            <a:spLocks noGrp="1"/>
          </p:cNvSpPr>
          <p:nvPr>
            <p:ph type="dt" sz="half" idx="2"/>
          </p:nvPr>
        </p:nvSpPr>
        <p:spPr>
          <a:xfrm>
            <a:off x="109330" y="6384925"/>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r>
              <a:rPr lang="en-US" dirty="0"/>
              <a:t>Zahiduddin Ahmed</a:t>
            </a:r>
          </a:p>
        </p:txBody>
      </p:sp>
      <p:sp>
        <p:nvSpPr>
          <p:cNvPr id="5" name="Footer Placeholder 4"/>
          <p:cNvSpPr>
            <a:spLocks noGrp="1"/>
          </p:cNvSpPr>
          <p:nvPr>
            <p:ph type="ftr" sz="quarter" idx="3"/>
          </p:nvPr>
        </p:nvSpPr>
        <p:spPr>
          <a:xfrm>
            <a:off x="4038600" y="6384925"/>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r>
              <a:rPr lang="en-US"/>
              <a:t>CSC 2015: Data Structures</a:t>
            </a:r>
          </a:p>
        </p:txBody>
      </p:sp>
      <p:sp>
        <p:nvSpPr>
          <p:cNvPr id="6" name="Slide Number Placeholder 5"/>
          <p:cNvSpPr>
            <a:spLocks noGrp="1"/>
          </p:cNvSpPr>
          <p:nvPr>
            <p:ph type="sldNum" sz="quarter" idx="4"/>
          </p:nvPr>
        </p:nvSpPr>
        <p:spPr>
          <a:xfrm>
            <a:off x="8610600" y="6382302"/>
            <a:ext cx="3462130" cy="365125"/>
          </a:xfrm>
          <a:prstGeom prst="rect">
            <a:avLst/>
          </a:prstGeom>
        </p:spPr>
        <p:txBody>
          <a:bodyPr vert="horz" lIns="91440" tIns="45720" rIns="91440" bIns="45720" rtlCol="0" anchor="ctr"/>
          <a:lstStyle>
            <a:lvl1pPr algn="r">
              <a:defRPr sz="1600">
                <a:solidFill>
                  <a:schemeClr val="tx1">
                    <a:tint val="75000"/>
                  </a:schemeClr>
                </a:solidFill>
              </a:defRPr>
            </a:lvl1pPr>
          </a:lstStyle>
          <a:p>
            <a:r>
              <a:rPr lang="en-US" dirty="0"/>
              <a:t>Heap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28148680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p:txStyles>
    <p:titleStyle>
      <a:lvl1pPr algn="l" defTabSz="914400" rtl="0" eaLnBrk="1" latinLnBrk="0" hangingPunct="1">
        <a:lnSpc>
          <a:spcPct val="90000"/>
        </a:lnSpc>
        <a:spcBef>
          <a:spcPct val="0"/>
        </a:spcBef>
        <a:buNone/>
        <a:defRPr lang="en-US" sz="4400" b="1" kern="1200" cap="small" baseline="0" dirty="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800" kern="1200" dirty="0" smtClean="0">
          <a:solidFill>
            <a:schemeClr val="tx1"/>
          </a:solidFill>
          <a:latin typeface="+mn-lt"/>
          <a:ea typeface="+mn-ea"/>
          <a:cs typeface="+mn-cs"/>
        </a:defRPr>
      </a:lvl1pPr>
      <a:lvl2pPr marL="795338" indent="-569913" algn="l" defTabSz="914400" rtl="0" eaLnBrk="1" latinLnBrk="0" hangingPunct="1">
        <a:lnSpc>
          <a:spcPct val="90000"/>
        </a:lnSpc>
        <a:spcBef>
          <a:spcPts val="500"/>
        </a:spcBef>
        <a:buFont typeface="Arial" panose="020B0604020202020204" pitchFamily="34" charset="0"/>
        <a:buChar char="•"/>
        <a:defRPr lang="en-US" sz="24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926" y="1606731"/>
            <a:ext cx="11643360" cy="3527730"/>
          </a:xfrm>
        </p:spPr>
        <p:txBody>
          <a:bodyPr/>
          <a:lstStyle/>
          <a:p>
            <a:r>
              <a:rPr lang="en-US" dirty="0"/>
              <a:t>Data Structure</a:t>
            </a:r>
            <a:br>
              <a:rPr lang="en-US" dirty="0"/>
            </a:br>
            <a:br>
              <a:rPr lang="en-US" dirty="0"/>
            </a:br>
            <a:r>
              <a:rPr lang="en-US" dirty="0">
                <a:solidFill>
                  <a:srgbClr val="0070C0"/>
                </a:solidFill>
              </a:rPr>
              <a:t>Heap</a:t>
            </a:r>
          </a:p>
        </p:txBody>
      </p:sp>
    </p:spTree>
    <p:extLst>
      <p:ext uri="{BB962C8B-B14F-4D97-AF65-F5344CB8AC3E}">
        <p14:creationId xmlns:p14="http://schemas.microsoft.com/office/powerpoint/2010/main" val="2020838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Types of heap</a:t>
            </a:r>
          </a:p>
        </p:txBody>
      </p:sp>
      <p:sp>
        <p:nvSpPr>
          <p:cNvPr id="3" name="Content Placeholder 2"/>
          <p:cNvSpPr>
            <a:spLocks noGrp="1"/>
          </p:cNvSpPr>
          <p:nvPr>
            <p:ph idx="1"/>
          </p:nvPr>
        </p:nvSpPr>
        <p:spPr>
          <a:xfrm>
            <a:off x="23586" y="1074737"/>
            <a:ext cx="11976100" cy="5172075"/>
          </a:xfrm>
        </p:spPr>
        <p:txBody>
          <a:bodyPr>
            <a:normAutofit/>
          </a:bodyPr>
          <a:lstStyle/>
          <a:p>
            <a:r>
              <a:rPr lang="en-US" b="1" dirty="0"/>
              <a:t>Min-Heap</a:t>
            </a:r>
            <a:r>
              <a:rPr lang="en-US" dirty="0"/>
              <a:t> − Where the value of the root node is less than or equal to either of its children.</a:t>
            </a:r>
            <a:endParaRPr lang="en-US" sz="2800"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rPr>
              <a:t>Zahiduddin Ahmed</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tint val="75000"/>
                  </a:prstClr>
                </a:solidFill>
                <a:effectLst/>
                <a:uLnTx/>
                <a:uFillTx/>
                <a:latin typeface="Calibri"/>
                <a:ea typeface="+mn-ea"/>
                <a:cs typeface="+mn-cs"/>
              </a:rPr>
              <a:t>CSC 2015: Data Structures</a:t>
            </a:r>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tint val="75000"/>
                  </a:prstClr>
                </a:solidFill>
                <a:effectLst/>
                <a:uLnTx/>
                <a:uFillTx/>
                <a:latin typeface="Calibri"/>
                <a:ea typeface="+mn-ea"/>
                <a:cs typeface="+mn-cs"/>
              </a:rPr>
              <a:t>Heap </a:t>
            </a:r>
            <a:r>
              <a:rPr kumimoji="0" lang="en-US" sz="1600" b="0" i="0" u="none" strike="noStrike" kern="1200" cap="none" spc="0" normalizeH="0" baseline="0" noProof="0">
                <a:ln>
                  <a:noFill/>
                </a:ln>
                <a:solidFill>
                  <a:prstClr val="black">
                    <a:tint val="75000"/>
                  </a:prstClr>
                </a:solidFill>
                <a:effectLst/>
                <a:uLnTx/>
                <a:uFillTx/>
                <a:latin typeface="Calibri"/>
                <a:ea typeface="+mn-ea"/>
                <a:cs typeface="+mn-cs"/>
                <a:sym typeface="Wingdings" panose="05000000000000000000" pitchFamily="2" charset="2"/>
              </a:rPr>
              <a:t></a:t>
            </a:r>
            <a:r>
              <a:rPr kumimoji="0" lang="en-US" sz="1600" b="0" i="0" u="none" strike="noStrike" kern="1200" cap="none" spc="0" normalizeH="0" baseline="0" noProof="0">
                <a:ln>
                  <a:noFill/>
                </a:ln>
                <a:solidFill>
                  <a:prstClr val="black">
                    <a:tint val="75000"/>
                  </a:prstClr>
                </a:solidFill>
                <a:effectLst/>
                <a:uLnTx/>
                <a:uFillTx/>
                <a:latin typeface="Calibri"/>
                <a:ea typeface="+mn-ea"/>
                <a:cs typeface="+mn-cs"/>
              </a:rPr>
              <a:t> </a:t>
            </a:r>
            <a:fld id="{4A983969-37C5-4618-A16D-59AABA52C744}"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2050" name="Picture 2" descr="Max Heap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3737" y="2178039"/>
            <a:ext cx="7635798" cy="3756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6837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Types of heap</a:t>
            </a:r>
          </a:p>
        </p:txBody>
      </p:sp>
      <p:sp>
        <p:nvSpPr>
          <p:cNvPr id="3" name="Content Placeholder 2"/>
          <p:cNvSpPr>
            <a:spLocks noGrp="1"/>
          </p:cNvSpPr>
          <p:nvPr>
            <p:ph idx="1"/>
          </p:nvPr>
        </p:nvSpPr>
        <p:spPr>
          <a:xfrm>
            <a:off x="23586" y="1074737"/>
            <a:ext cx="11976100" cy="5172075"/>
          </a:xfrm>
        </p:spPr>
        <p:txBody>
          <a:bodyPr>
            <a:normAutofit/>
          </a:bodyPr>
          <a:lstStyle/>
          <a:p>
            <a:r>
              <a:rPr lang="en-US" b="1" dirty="0"/>
              <a:t>Max-Heap</a:t>
            </a:r>
            <a:r>
              <a:rPr lang="en-US" dirty="0"/>
              <a:t> − Where the value of the root node is greater than or equal to either of its children.  </a:t>
            </a:r>
            <a:endParaRPr lang="en-US" sz="2800"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rPr>
              <a:t>Zahiduddin Ahmed</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tint val="75000"/>
                  </a:prstClr>
                </a:solidFill>
                <a:effectLst/>
                <a:uLnTx/>
                <a:uFillTx/>
                <a:latin typeface="Calibri"/>
                <a:ea typeface="+mn-ea"/>
                <a:cs typeface="+mn-cs"/>
              </a:rPr>
              <a:t>CSC 2015: Data Structures</a:t>
            </a:r>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tint val="75000"/>
                  </a:prstClr>
                </a:solidFill>
                <a:effectLst/>
                <a:uLnTx/>
                <a:uFillTx/>
                <a:latin typeface="Calibri"/>
                <a:ea typeface="+mn-ea"/>
                <a:cs typeface="+mn-cs"/>
              </a:rPr>
              <a:t>Heap </a:t>
            </a:r>
            <a:r>
              <a:rPr kumimoji="0" lang="en-US" sz="1600" b="0" i="0" u="none" strike="noStrike" kern="1200" cap="none" spc="0" normalizeH="0" baseline="0" noProof="0">
                <a:ln>
                  <a:noFill/>
                </a:ln>
                <a:solidFill>
                  <a:prstClr val="black">
                    <a:tint val="75000"/>
                  </a:prstClr>
                </a:solidFill>
                <a:effectLst/>
                <a:uLnTx/>
                <a:uFillTx/>
                <a:latin typeface="Calibri"/>
                <a:ea typeface="+mn-ea"/>
                <a:cs typeface="+mn-cs"/>
                <a:sym typeface="Wingdings" panose="05000000000000000000" pitchFamily="2" charset="2"/>
              </a:rPr>
              <a:t></a:t>
            </a:r>
            <a:r>
              <a:rPr kumimoji="0" lang="en-US" sz="1600" b="0" i="0" u="none" strike="noStrike" kern="1200" cap="none" spc="0" normalizeH="0" baseline="0" noProof="0">
                <a:ln>
                  <a:noFill/>
                </a:ln>
                <a:solidFill>
                  <a:prstClr val="black">
                    <a:tint val="75000"/>
                  </a:prstClr>
                </a:solidFill>
                <a:effectLst/>
                <a:uLnTx/>
                <a:uFillTx/>
                <a:latin typeface="Calibri"/>
                <a:ea typeface="+mn-ea"/>
                <a:cs typeface="+mn-cs"/>
              </a:rPr>
              <a:t> </a:t>
            </a:r>
            <a:fld id="{4A983969-37C5-4618-A16D-59AABA52C744}"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5122" name="Picture 2" descr="Max Heap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4505" y="2097502"/>
            <a:ext cx="7674261" cy="3775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0067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heap</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rPr>
              <a:t>Zahiduddin Ahmed</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tint val="75000"/>
                  </a:prstClr>
                </a:solidFill>
                <a:effectLst/>
                <a:uLnTx/>
                <a:uFillTx/>
                <a:latin typeface="Calibri"/>
                <a:ea typeface="+mn-ea"/>
                <a:cs typeface="+mn-cs"/>
              </a:rPr>
              <a:t>CSC 2015: Data Structures</a:t>
            </a:r>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tint val="75000"/>
                  </a:prstClr>
                </a:solidFill>
                <a:effectLst/>
                <a:uLnTx/>
                <a:uFillTx/>
                <a:latin typeface="Calibri"/>
                <a:ea typeface="+mn-ea"/>
                <a:cs typeface="+mn-cs"/>
              </a:rPr>
              <a:t>Heap </a:t>
            </a:r>
            <a:r>
              <a:rPr kumimoji="0" lang="en-US" sz="1600" b="0" i="0" u="none" strike="noStrike" kern="1200" cap="none" spc="0" normalizeH="0" baseline="0" noProof="0">
                <a:ln>
                  <a:noFill/>
                </a:ln>
                <a:solidFill>
                  <a:prstClr val="black">
                    <a:tint val="75000"/>
                  </a:prstClr>
                </a:solidFill>
                <a:effectLst/>
                <a:uLnTx/>
                <a:uFillTx/>
                <a:latin typeface="Calibri"/>
                <a:ea typeface="+mn-ea"/>
                <a:cs typeface="+mn-cs"/>
                <a:sym typeface="Wingdings" panose="05000000000000000000" pitchFamily="2" charset="2"/>
              </a:rPr>
              <a:t></a:t>
            </a:r>
            <a:r>
              <a:rPr kumimoji="0" lang="en-US" sz="1600" b="0" i="0" u="none" strike="noStrike" kern="1200" cap="none" spc="0" normalizeH="0" baseline="0" noProof="0">
                <a:ln>
                  <a:noFill/>
                </a:ln>
                <a:solidFill>
                  <a:prstClr val="black">
                    <a:tint val="75000"/>
                  </a:prstClr>
                </a:solidFill>
                <a:effectLst/>
                <a:uLnTx/>
                <a:uFillTx/>
                <a:latin typeface="Calibri"/>
                <a:ea typeface="+mn-ea"/>
                <a:cs typeface="+mn-cs"/>
              </a:rPr>
              <a:t> </a:t>
            </a:r>
            <a:fld id="{4A983969-37C5-4618-A16D-59AABA52C744}"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1026" name="Picture 2" descr="https://www.cs.cmu.edu/~adamchik/15-121/lectures/Binary%20Heaps/pix/heap.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715" y="1440496"/>
            <a:ext cx="10457842" cy="415398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722983" y="5775577"/>
            <a:ext cx="1574470"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a:ea typeface="+mn-ea"/>
                <a:cs typeface="+mn-cs"/>
              </a:rPr>
              <a:t>(min heap)</a:t>
            </a:r>
          </a:p>
        </p:txBody>
      </p:sp>
      <p:sp>
        <p:nvSpPr>
          <p:cNvPr id="8" name="Rectangle 7"/>
          <p:cNvSpPr/>
          <p:nvPr/>
        </p:nvSpPr>
        <p:spPr>
          <a:xfrm>
            <a:off x="8196321" y="5704021"/>
            <a:ext cx="1624484"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a:ea typeface="+mn-ea"/>
                <a:cs typeface="+mn-cs"/>
              </a:rPr>
              <a:t>(max heap)</a:t>
            </a:r>
          </a:p>
        </p:txBody>
      </p:sp>
    </p:spTree>
    <p:extLst>
      <p:ext uri="{BB962C8B-B14F-4D97-AF65-F5344CB8AC3E}">
        <p14:creationId xmlns:p14="http://schemas.microsoft.com/office/powerpoint/2010/main" val="2556290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753291" y="239713"/>
            <a:ext cx="8229600" cy="868363"/>
          </a:xfrm>
        </p:spPr>
        <p:txBody>
          <a:bodyPr/>
          <a:lstStyle/>
          <a:p>
            <a:pPr eaLnBrk="1" hangingPunct="1"/>
            <a:r>
              <a:rPr lang="en-US" altLang="ja-JP" dirty="0">
                <a:latin typeface="Calibri" panose="020F0502020204030204" pitchFamily="34" charset="0"/>
              </a:rPr>
              <a:t>Example</a:t>
            </a:r>
          </a:p>
        </p:txBody>
      </p:sp>
      <p:sp>
        <p:nvSpPr>
          <p:cNvPr id="53251" name="Rectangle 3"/>
          <p:cNvSpPr>
            <a:spLocks noGrp="1" noChangeArrowheads="1"/>
          </p:cNvSpPr>
          <p:nvPr>
            <p:ph type="body" sz="half" idx="1"/>
          </p:nvPr>
        </p:nvSpPr>
        <p:spPr>
          <a:xfrm>
            <a:off x="2133600" y="1266826"/>
            <a:ext cx="8534400" cy="4905375"/>
          </a:xfrm>
        </p:spPr>
        <p:txBody>
          <a:bodyPr/>
          <a:lstStyle/>
          <a:p>
            <a:pPr eaLnBrk="1" hangingPunct="1">
              <a:buFontTx/>
              <a:buNone/>
            </a:pPr>
            <a:endParaRPr lang="en-US" altLang="ja-JP" dirty="0">
              <a:latin typeface="Calibri" panose="020F0502020204030204" pitchFamily="34" charset="0"/>
            </a:endParaRPr>
          </a:p>
          <a:p>
            <a:pPr eaLnBrk="1" hangingPunct="1">
              <a:buFontTx/>
              <a:buNone/>
            </a:pPr>
            <a:endParaRPr lang="en-US" altLang="ja-JP" dirty="0">
              <a:latin typeface="Calibri" panose="020F0502020204030204" pitchFamily="34" charset="0"/>
            </a:endParaRPr>
          </a:p>
          <a:p>
            <a:pPr eaLnBrk="1" hangingPunct="1">
              <a:buFontTx/>
              <a:buNone/>
            </a:pPr>
            <a:endParaRPr lang="en-US" altLang="ja-JP" dirty="0">
              <a:latin typeface="Calibri" panose="020F0502020204030204" pitchFamily="34" charset="0"/>
            </a:endParaRPr>
          </a:p>
          <a:p>
            <a:pPr eaLnBrk="1" hangingPunct="1">
              <a:buFontTx/>
              <a:buNone/>
            </a:pPr>
            <a:endParaRPr lang="en-US" altLang="ja-JP" dirty="0">
              <a:latin typeface="Calibri" panose="020F0502020204030204" pitchFamily="34" charset="0"/>
            </a:endParaRPr>
          </a:p>
          <a:p>
            <a:pPr eaLnBrk="1" hangingPunct="1">
              <a:buFontTx/>
              <a:buNone/>
            </a:pPr>
            <a:endParaRPr lang="en-US" altLang="ja-JP" dirty="0">
              <a:latin typeface="Calibri" panose="020F0502020204030204" pitchFamily="34" charset="0"/>
            </a:endParaRPr>
          </a:p>
          <a:p>
            <a:pPr eaLnBrk="1" hangingPunct="1">
              <a:buFontTx/>
              <a:buNone/>
            </a:pPr>
            <a:endParaRPr lang="en-US" altLang="ja-JP" dirty="0">
              <a:latin typeface="Calibri" panose="020F0502020204030204" pitchFamily="34" charset="0"/>
            </a:endParaRPr>
          </a:p>
          <a:p>
            <a:pPr eaLnBrk="1" hangingPunct="1">
              <a:buFontTx/>
              <a:buNone/>
            </a:pPr>
            <a:endParaRPr lang="en-US" altLang="ja-JP" dirty="0">
              <a:latin typeface="Calibri" panose="020F0502020204030204" pitchFamily="34" charset="0"/>
            </a:endParaRPr>
          </a:p>
          <a:p>
            <a:pPr eaLnBrk="1" hangingPunct="1">
              <a:buFontTx/>
              <a:buNone/>
            </a:pPr>
            <a:endParaRPr lang="en-US" altLang="ja-JP" dirty="0">
              <a:latin typeface="Calibri" panose="020F0502020204030204" pitchFamily="34" charset="0"/>
            </a:endParaRPr>
          </a:p>
          <a:p>
            <a:pPr eaLnBrk="1" hangingPunct="1">
              <a:buFontTx/>
              <a:buNone/>
            </a:pPr>
            <a:endParaRPr lang="en-US" altLang="ja-JP" dirty="0">
              <a:latin typeface="Calibri" panose="020F0502020204030204" pitchFamily="34" charset="0"/>
            </a:endParaRPr>
          </a:p>
          <a:p>
            <a:pPr eaLnBrk="1" hangingPunct="1">
              <a:buFontTx/>
              <a:buNone/>
            </a:pPr>
            <a:endParaRPr lang="en-US" altLang="ja-JP" dirty="0">
              <a:latin typeface="Calibri" panose="020F0502020204030204" pitchFamily="34" charset="0"/>
            </a:endParaRPr>
          </a:p>
          <a:p>
            <a:pPr eaLnBrk="1" hangingPunct="1">
              <a:buFontTx/>
              <a:buNone/>
            </a:pPr>
            <a:endParaRPr lang="en-US" altLang="ja-JP" i="1" dirty="0">
              <a:latin typeface="Calibri" panose="020F0502020204030204" pitchFamily="34" charset="0"/>
            </a:endParaRPr>
          </a:p>
          <a:p>
            <a:pPr eaLnBrk="1" hangingPunct="1">
              <a:buFontTx/>
              <a:buNone/>
            </a:pPr>
            <a:endParaRPr lang="ja-JP" altLang="en-US" dirty="0">
              <a:latin typeface="Calibri" panose="020F0502020204030204" pitchFamily="34" charset="0"/>
            </a:endParaRPr>
          </a:p>
        </p:txBody>
      </p:sp>
      <p:pic>
        <p:nvPicPr>
          <p:cNvPr id="53252" name="Picture 4" descr="Fig 6"/>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26037" y="1676400"/>
            <a:ext cx="10344586" cy="1981200"/>
          </a:xfrm>
          <a:solidFill>
            <a:schemeClr val="bg1"/>
          </a:solidFill>
        </p:spPr>
      </p:pic>
      <p:sp>
        <p:nvSpPr>
          <p:cNvPr id="44037" name="Text Box 5"/>
          <p:cNvSpPr txBox="1">
            <a:spLocks noChangeArrowheads="1"/>
          </p:cNvSpPr>
          <p:nvPr/>
        </p:nvSpPr>
        <p:spPr bwMode="auto">
          <a:xfrm>
            <a:off x="1556657" y="3719513"/>
            <a:ext cx="1371600" cy="457200"/>
          </a:xfrm>
          <a:prstGeom prst="rect">
            <a:avLst/>
          </a:prstGeom>
          <a:noFill/>
          <a:ln w="12700">
            <a:noFill/>
            <a:miter lim="800000"/>
            <a:headEnd type="none" w="sm" len="sm"/>
            <a:tailEnd type="none" w="sm" len="sm"/>
          </a:ln>
          <a:effectLst/>
        </p:spPr>
        <p:txBody>
          <a:bodyPr>
            <a:spAutoFit/>
          </a:bodyPr>
          <a:lstStyle>
            <a:lvl1pPr>
              <a:defRPr kumimoji="1" sz="2400">
                <a:solidFill>
                  <a:schemeClr val="tx1"/>
                </a:solidFill>
                <a:latin typeface="Times New Roman" panose="02020603050405020304" pitchFamily="18" charset="0"/>
                <a:cs typeface="Arial" panose="020B0604020202020204" pitchFamily="34" charset="0"/>
              </a:defRPr>
            </a:lvl1pPr>
            <a:lvl2pPr marL="742950" indent="-285750">
              <a:defRPr kumimoji="1" sz="2400">
                <a:solidFill>
                  <a:schemeClr val="tx1"/>
                </a:solidFill>
                <a:latin typeface="Times New Roman" panose="02020603050405020304" pitchFamily="18" charset="0"/>
                <a:cs typeface="Arial" panose="020B0604020202020204" pitchFamily="34" charset="0"/>
              </a:defRPr>
            </a:lvl2pPr>
            <a:lvl3pPr marL="1143000" indent="-228600">
              <a:defRPr kumimoji="1" sz="2400">
                <a:solidFill>
                  <a:schemeClr val="tx1"/>
                </a:solidFill>
                <a:latin typeface="Times New Roman" panose="02020603050405020304" pitchFamily="18" charset="0"/>
                <a:cs typeface="Arial" panose="020B0604020202020204" pitchFamily="34" charset="0"/>
              </a:defRPr>
            </a:lvl3pPr>
            <a:lvl4pPr marL="1600200" indent="-228600">
              <a:defRPr kumimoji="1" sz="2400">
                <a:solidFill>
                  <a:schemeClr val="tx1"/>
                </a:solidFill>
                <a:latin typeface="Times New Roman" panose="02020603050405020304" pitchFamily="18" charset="0"/>
                <a:cs typeface="Arial" panose="020B0604020202020204" pitchFamily="34" charset="0"/>
              </a:defRPr>
            </a:lvl4pPr>
            <a:lvl5pPr marL="2057400" indent="-228600">
              <a:defRPr kumimoji="1" sz="2400">
                <a:solidFill>
                  <a:schemeClr val="tx1"/>
                </a:solidFill>
                <a:latin typeface="Times New Roman" panose="02020603050405020304" pitchFamily="18" charset="0"/>
                <a:cs typeface="Arial" panose="020B0604020202020204" pitchFamily="34" charset="0"/>
              </a:defRPr>
            </a:lvl5pPr>
            <a:lvl6pPr marL="2514600" indent="-228600" fontAlgn="base">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6pPr>
            <a:lvl7pPr marL="2971800" indent="-228600" fontAlgn="base">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7pPr>
            <a:lvl8pPr marL="3429000" indent="-228600" fontAlgn="base">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8pPr>
            <a:lvl9pPr marL="3886200" indent="-228600" fontAlgn="base">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9pPr>
          </a:lstStyle>
          <a:p>
            <a:pPr algn="ctr">
              <a:spcBef>
                <a:spcPct val="50000"/>
              </a:spcBef>
              <a:defRPr/>
            </a:pPr>
            <a:r>
              <a:rPr kumimoji="0" lang="en-US" altLang="ja-JP" b="1" dirty="0">
                <a:solidFill>
                  <a:srgbClr val="000000"/>
                </a:solidFill>
                <a:effectLst>
                  <a:outerShdw blurRad="38100" dist="38100" dir="2700000" algn="tl">
                    <a:srgbClr val="C0C0C0"/>
                  </a:outerShdw>
                </a:effectLst>
                <a:ea typeface="MS PGothic" panose="020B0600070205080204" pitchFamily="34" charset="-128"/>
              </a:rPr>
              <a:t>a heap</a:t>
            </a:r>
          </a:p>
        </p:txBody>
      </p:sp>
      <p:sp>
        <p:nvSpPr>
          <p:cNvPr id="44038" name="Text Box 6"/>
          <p:cNvSpPr txBox="1">
            <a:spLocks noChangeArrowheads="1"/>
          </p:cNvSpPr>
          <p:nvPr/>
        </p:nvSpPr>
        <p:spPr bwMode="auto">
          <a:xfrm>
            <a:off x="5246915" y="3719513"/>
            <a:ext cx="1676400" cy="457200"/>
          </a:xfrm>
          <a:prstGeom prst="rect">
            <a:avLst/>
          </a:prstGeom>
          <a:noFill/>
          <a:ln w="12700">
            <a:noFill/>
            <a:miter lim="800000"/>
            <a:headEnd type="none" w="sm" len="sm"/>
            <a:tailEnd type="none" w="sm" len="sm"/>
          </a:ln>
          <a:effectLst/>
        </p:spPr>
        <p:txBody>
          <a:bodyPr>
            <a:spAutoFit/>
          </a:bodyPr>
          <a:lstStyle>
            <a:lvl1pPr>
              <a:defRPr kumimoji="1" sz="2400">
                <a:solidFill>
                  <a:schemeClr val="tx1"/>
                </a:solidFill>
                <a:latin typeface="Times New Roman" panose="02020603050405020304" pitchFamily="18" charset="0"/>
                <a:cs typeface="Arial" panose="020B0604020202020204" pitchFamily="34" charset="0"/>
              </a:defRPr>
            </a:lvl1pPr>
            <a:lvl2pPr marL="742950" indent="-285750">
              <a:defRPr kumimoji="1" sz="2400">
                <a:solidFill>
                  <a:schemeClr val="tx1"/>
                </a:solidFill>
                <a:latin typeface="Times New Roman" panose="02020603050405020304" pitchFamily="18" charset="0"/>
                <a:cs typeface="Arial" panose="020B0604020202020204" pitchFamily="34" charset="0"/>
              </a:defRPr>
            </a:lvl2pPr>
            <a:lvl3pPr marL="1143000" indent="-228600">
              <a:defRPr kumimoji="1" sz="2400">
                <a:solidFill>
                  <a:schemeClr val="tx1"/>
                </a:solidFill>
                <a:latin typeface="Times New Roman" panose="02020603050405020304" pitchFamily="18" charset="0"/>
                <a:cs typeface="Arial" panose="020B0604020202020204" pitchFamily="34" charset="0"/>
              </a:defRPr>
            </a:lvl3pPr>
            <a:lvl4pPr marL="1600200" indent="-228600">
              <a:defRPr kumimoji="1" sz="2400">
                <a:solidFill>
                  <a:schemeClr val="tx1"/>
                </a:solidFill>
                <a:latin typeface="Times New Roman" panose="02020603050405020304" pitchFamily="18" charset="0"/>
                <a:cs typeface="Arial" panose="020B0604020202020204" pitchFamily="34" charset="0"/>
              </a:defRPr>
            </a:lvl4pPr>
            <a:lvl5pPr marL="2057400" indent="-228600">
              <a:defRPr kumimoji="1" sz="2400">
                <a:solidFill>
                  <a:schemeClr val="tx1"/>
                </a:solidFill>
                <a:latin typeface="Times New Roman" panose="02020603050405020304" pitchFamily="18" charset="0"/>
                <a:cs typeface="Arial" panose="020B0604020202020204" pitchFamily="34" charset="0"/>
              </a:defRPr>
            </a:lvl5pPr>
            <a:lvl6pPr marL="2514600" indent="-228600" fontAlgn="base">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6pPr>
            <a:lvl7pPr marL="2971800" indent="-228600" fontAlgn="base">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7pPr>
            <a:lvl8pPr marL="3429000" indent="-228600" fontAlgn="base">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8pPr>
            <a:lvl9pPr marL="3886200" indent="-228600" fontAlgn="base">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9pPr>
          </a:lstStyle>
          <a:p>
            <a:pPr algn="ctr">
              <a:spcBef>
                <a:spcPct val="50000"/>
              </a:spcBef>
              <a:defRPr/>
            </a:pPr>
            <a:r>
              <a:rPr kumimoji="0" lang="en-US" altLang="ja-JP" b="1" dirty="0">
                <a:solidFill>
                  <a:srgbClr val="000000"/>
                </a:solidFill>
                <a:effectLst>
                  <a:outerShdw blurRad="38100" dist="38100" dir="2700000" algn="tl">
                    <a:srgbClr val="C0C0C0"/>
                  </a:outerShdw>
                </a:effectLst>
                <a:ea typeface="MS PGothic" panose="020B0600070205080204" pitchFamily="34" charset="-128"/>
              </a:rPr>
              <a:t>not a heap</a:t>
            </a:r>
          </a:p>
        </p:txBody>
      </p:sp>
      <p:sp>
        <p:nvSpPr>
          <p:cNvPr id="44039" name="Text Box 7"/>
          <p:cNvSpPr txBox="1">
            <a:spLocks noChangeArrowheads="1"/>
          </p:cNvSpPr>
          <p:nvPr/>
        </p:nvSpPr>
        <p:spPr bwMode="auto">
          <a:xfrm>
            <a:off x="8832668" y="3719513"/>
            <a:ext cx="1676400" cy="457200"/>
          </a:xfrm>
          <a:prstGeom prst="rect">
            <a:avLst/>
          </a:prstGeom>
          <a:noFill/>
          <a:ln w="12700">
            <a:noFill/>
            <a:miter lim="800000"/>
            <a:headEnd type="none" w="sm" len="sm"/>
            <a:tailEnd type="none" w="sm" len="sm"/>
          </a:ln>
          <a:effectLst/>
        </p:spPr>
        <p:txBody>
          <a:bodyPr>
            <a:spAutoFit/>
          </a:bodyPr>
          <a:lstStyle>
            <a:lvl1pPr>
              <a:defRPr kumimoji="1" sz="2400">
                <a:solidFill>
                  <a:schemeClr val="tx1"/>
                </a:solidFill>
                <a:latin typeface="Times New Roman" panose="02020603050405020304" pitchFamily="18" charset="0"/>
                <a:cs typeface="Arial" panose="020B0604020202020204" pitchFamily="34" charset="0"/>
              </a:defRPr>
            </a:lvl1pPr>
            <a:lvl2pPr marL="742950" indent="-285750">
              <a:defRPr kumimoji="1" sz="2400">
                <a:solidFill>
                  <a:schemeClr val="tx1"/>
                </a:solidFill>
                <a:latin typeface="Times New Roman" panose="02020603050405020304" pitchFamily="18" charset="0"/>
                <a:cs typeface="Arial" panose="020B0604020202020204" pitchFamily="34" charset="0"/>
              </a:defRPr>
            </a:lvl2pPr>
            <a:lvl3pPr marL="1143000" indent="-228600">
              <a:defRPr kumimoji="1" sz="2400">
                <a:solidFill>
                  <a:schemeClr val="tx1"/>
                </a:solidFill>
                <a:latin typeface="Times New Roman" panose="02020603050405020304" pitchFamily="18" charset="0"/>
                <a:cs typeface="Arial" panose="020B0604020202020204" pitchFamily="34" charset="0"/>
              </a:defRPr>
            </a:lvl3pPr>
            <a:lvl4pPr marL="1600200" indent="-228600">
              <a:defRPr kumimoji="1" sz="2400">
                <a:solidFill>
                  <a:schemeClr val="tx1"/>
                </a:solidFill>
                <a:latin typeface="Times New Roman" panose="02020603050405020304" pitchFamily="18" charset="0"/>
                <a:cs typeface="Arial" panose="020B0604020202020204" pitchFamily="34" charset="0"/>
              </a:defRPr>
            </a:lvl4pPr>
            <a:lvl5pPr marL="2057400" indent="-228600">
              <a:defRPr kumimoji="1" sz="2400">
                <a:solidFill>
                  <a:schemeClr val="tx1"/>
                </a:solidFill>
                <a:latin typeface="Times New Roman" panose="02020603050405020304" pitchFamily="18" charset="0"/>
                <a:cs typeface="Arial" panose="020B0604020202020204" pitchFamily="34" charset="0"/>
              </a:defRPr>
            </a:lvl5pPr>
            <a:lvl6pPr marL="2514600" indent="-228600" fontAlgn="base">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6pPr>
            <a:lvl7pPr marL="2971800" indent="-228600" fontAlgn="base">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7pPr>
            <a:lvl8pPr marL="3429000" indent="-228600" fontAlgn="base">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8pPr>
            <a:lvl9pPr marL="3886200" indent="-228600" fontAlgn="base">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9pPr>
          </a:lstStyle>
          <a:p>
            <a:pPr algn="ctr">
              <a:spcBef>
                <a:spcPct val="50000"/>
              </a:spcBef>
              <a:defRPr/>
            </a:pPr>
            <a:r>
              <a:rPr kumimoji="0" lang="en-US" altLang="ja-JP" b="1" dirty="0">
                <a:solidFill>
                  <a:srgbClr val="000000"/>
                </a:solidFill>
                <a:effectLst>
                  <a:outerShdw blurRad="38100" dist="38100" dir="2700000" algn="tl">
                    <a:srgbClr val="C0C0C0"/>
                  </a:outerShdw>
                </a:effectLst>
                <a:ea typeface="MS PGothic" panose="020B0600070205080204" pitchFamily="34" charset="-128"/>
              </a:rPr>
              <a:t>not a heap</a:t>
            </a:r>
          </a:p>
        </p:txBody>
      </p:sp>
      <p:sp>
        <p:nvSpPr>
          <p:cNvPr id="53256" name="Text Box 8"/>
          <p:cNvSpPr txBox="1">
            <a:spLocks noChangeArrowheads="1"/>
          </p:cNvSpPr>
          <p:nvPr/>
        </p:nvSpPr>
        <p:spPr bwMode="auto">
          <a:xfrm>
            <a:off x="2362200" y="5181601"/>
            <a:ext cx="78486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spcBef>
                <a:spcPct val="50000"/>
              </a:spcBef>
            </a:pPr>
            <a:endParaRPr lang="ja-JP" altLang="en-US">
              <a:solidFill>
                <a:srgbClr val="000000"/>
              </a:solidFill>
              <a:ea typeface="MS PGothic" panose="020B0600070205080204" pitchFamily="34" charset="-128"/>
            </a:endParaRPr>
          </a:p>
        </p:txBody>
      </p:sp>
      <p:sp>
        <p:nvSpPr>
          <p:cNvPr id="44041" name="Text Box 9"/>
          <p:cNvSpPr txBox="1">
            <a:spLocks noChangeArrowheads="1"/>
          </p:cNvSpPr>
          <p:nvPr/>
        </p:nvSpPr>
        <p:spPr bwMode="auto">
          <a:xfrm>
            <a:off x="463731" y="5239177"/>
            <a:ext cx="11018520" cy="830997"/>
          </a:xfrm>
          <a:prstGeom prst="rect">
            <a:avLst/>
          </a:prstGeom>
          <a:noFill/>
          <a:ln w="12700">
            <a:noFill/>
            <a:miter lim="800000"/>
            <a:headEnd type="none" w="sm" len="sm"/>
            <a:tailEnd type="none" w="sm" len="sm"/>
          </a:ln>
          <a:effectLst/>
        </p:spPr>
        <p:txBody>
          <a:bodyPr wrap="square">
            <a:spAutoFit/>
          </a:bodyPr>
          <a:lstStyle>
            <a:lvl1pPr>
              <a:defRPr kumimoji="1" sz="2400">
                <a:solidFill>
                  <a:schemeClr val="tx1"/>
                </a:solidFill>
                <a:latin typeface="Times New Roman" panose="02020603050405020304" pitchFamily="18" charset="0"/>
                <a:cs typeface="Arial" panose="020B0604020202020204" pitchFamily="34" charset="0"/>
              </a:defRPr>
            </a:lvl1pPr>
            <a:lvl2pPr marL="742950" indent="-285750">
              <a:defRPr kumimoji="1" sz="2400">
                <a:solidFill>
                  <a:schemeClr val="tx1"/>
                </a:solidFill>
                <a:latin typeface="Times New Roman" panose="02020603050405020304" pitchFamily="18" charset="0"/>
                <a:cs typeface="Arial" panose="020B0604020202020204" pitchFamily="34" charset="0"/>
              </a:defRPr>
            </a:lvl2pPr>
            <a:lvl3pPr marL="1143000" indent="-228600">
              <a:defRPr kumimoji="1" sz="2400">
                <a:solidFill>
                  <a:schemeClr val="tx1"/>
                </a:solidFill>
                <a:latin typeface="Times New Roman" panose="02020603050405020304" pitchFamily="18" charset="0"/>
                <a:cs typeface="Arial" panose="020B0604020202020204" pitchFamily="34" charset="0"/>
              </a:defRPr>
            </a:lvl3pPr>
            <a:lvl4pPr marL="1600200" indent="-228600">
              <a:defRPr kumimoji="1" sz="2400">
                <a:solidFill>
                  <a:schemeClr val="tx1"/>
                </a:solidFill>
                <a:latin typeface="Times New Roman" panose="02020603050405020304" pitchFamily="18" charset="0"/>
                <a:cs typeface="Arial" panose="020B0604020202020204" pitchFamily="34" charset="0"/>
              </a:defRPr>
            </a:lvl4pPr>
            <a:lvl5pPr marL="2057400" indent="-228600">
              <a:defRPr kumimoji="1" sz="2400">
                <a:solidFill>
                  <a:schemeClr val="tx1"/>
                </a:solidFill>
                <a:latin typeface="Times New Roman" panose="02020603050405020304" pitchFamily="18" charset="0"/>
                <a:cs typeface="Arial" panose="020B0604020202020204" pitchFamily="34" charset="0"/>
              </a:defRPr>
            </a:lvl5pPr>
            <a:lvl6pPr marL="2514600" indent="-228600" fontAlgn="base">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6pPr>
            <a:lvl7pPr marL="2971800" indent="-228600" fontAlgn="base">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7pPr>
            <a:lvl8pPr marL="3429000" indent="-228600" fontAlgn="base">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8pPr>
            <a:lvl9pPr marL="3886200" indent="-228600" fontAlgn="base">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9pPr>
          </a:lstStyle>
          <a:p>
            <a:pPr>
              <a:spcBef>
                <a:spcPct val="50000"/>
              </a:spcBef>
              <a:defRPr/>
            </a:pPr>
            <a:r>
              <a:rPr kumimoji="0" lang="en-US" altLang="ja-JP" b="1" dirty="0">
                <a:solidFill>
                  <a:srgbClr val="FF0000"/>
                </a:solidFill>
                <a:effectLst>
                  <a:outerShdw blurRad="38100" dist="38100" dir="2700000" algn="tl">
                    <a:srgbClr val="C0C0C0"/>
                  </a:outerShdw>
                </a:effectLst>
                <a:ea typeface="MS PGothic" panose="020B0600070205080204" pitchFamily="34" charset="-128"/>
              </a:rPr>
              <a:t>Note</a:t>
            </a:r>
            <a:r>
              <a:rPr kumimoji="0" lang="en-US" altLang="ja-JP" b="1" dirty="0">
                <a:solidFill>
                  <a:srgbClr val="000000"/>
                </a:solidFill>
                <a:effectLst>
                  <a:outerShdw blurRad="38100" dist="38100" dir="2700000" algn="tl">
                    <a:srgbClr val="C0C0C0"/>
                  </a:outerShdw>
                </a:effectLst>
                <a:ea typeface="MS PGothic" panose="020B0600070205080204" pitchFamily="34" charset="-128"/>
              </a:rPr>
              <a:t>:	Heap</a:t>
            </a:r>
            <a:r>
              <a:rPr kumimoji="0" lang="ja-JP" altLang="en-US" b="1" dirty="0">
                <a:solidFill>
                  <a:srgbClr val="000000"/>
                </a:solidFill>
                <a:effectLst>
                  <a:outerShdw blurRad="38100" dist="38100" dir="2700000" algn="tl">
                    <a:srgbClr val="C0C0C0"/>
                  </a:outerShdw>
                </a:effectLst>
                <a:ea typeface="MS PGothic" panose="020B0600070205080204" pitchFamily="34" charset="-128"/>
              </a:rPr>
              <a:t>’</a:t>
            </a:r>
            <a:r>
              <a:rPr kumimoji="0" lang="en-US" altLang="ja-JP" b="1" dirty="0">
                <a:solidFill>
                  <a:srgbClr val="000000"/>
                </a:solidFill>
                <a:effectLst>
                  <a:outerShdw blurRad="38100" dist="38100" dir="2700000" algn="tl">
                    <a:srgbClr val="C0C0C0"/>
                  </a:outerShdw>
                </a:effectLst>
                <a:ea typeface="MS PGothic" panose="020B0600070205080204" pitchFamily="34" charset="-128"/>
              </a:rPr>
              <a:t>s elements are ordered top down (along any path down from its root), 	but they are not ordered from left to right</a:t>
            </a:r>
          </a:p>
        </p:txBody>
      </p:sp>
    </p:spTree>
    <p:extLst>
      <p:ext uri="{BB962C8B-B14F-4D97-AF65-F5344CB8AC3E}">
        <p14:creationId xmlns:p14="http://schemas.microsoft.com/office/powerpoint/2010/main" val="1329495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448889" y="202474"/>
            <a:ext cx="7543800" cy="1371600"/>
          </a:xfrm>
        </p:spPr>
        <p:txBody>
          <a:bodyPr/>
          <a:lstStyle/>
          <a:p>
            <a:r>
              <a:rPr lang="en-US" altLang="ja-JP" u="sng" dirty="0"/>
              <a:t>Operations on Heaps</a:t>
            </a:r>
          </a:p>
        </p:txBody>
      </p:sp>
      <p:sp>
        <p:nvSpPr>
          <p:cNvPr id="61443" name="Rectangle 3"/>
          <p:cNvSpPr>
            <a:spLocks noGrp="1" noChangeArrowheads="1"/>
          </p:cNvSpPr>
          <p:nvPr>
            <p:ph type="body" idx="1"/>
          </p:nvPr>
        </p:nvSpPr>
        <p:spPr>
          <a:xfrm>
            <a:off x="2209799" y="1938338"/>
            <a:ext cx="8906691" cy="4436336"/>
          </a:xfrm>
        </p:spPr>
        <p:txBody>
          <a:bodyPr/>
          <a:lstStyle/>
          <a:p>
            <a:pPr>
              <a:lnSpc>
                <a:spcPct val="120000"/>
              </a:lnSpc>
            </a:pPr>
            <a:r>
              <a:rPr lang="en-US" altLang="ja-JP" dirty="0"/>
              <a:t>Maintain the max-heap/min-heap property</a:t>
            </a:r>
          </a:p>
          <a:p>
            <a:pPr lvl="1">
              <a:lnSpc>
                <a:spcPct val="120000"/>
              </a:lnSpc>
            </a:pPr>
            <a:r>
              <a:rPr lang="en-US" altLang="ja-JP" sz="2800" dirty="0">
                <a:solidFill>
                  <a:srgbClr val="336699"/>
                </a:solidFill>
              </a:rPr>
              <a:t>MAX-HEAPIFY/MIN-HEAPIFY</a:t>
            </a:r>
          </a:p>
          <a:p>
            <a:pPr>
              <a:lnSpc>
                <a:spcPct val="120000"/>
              </a:lnSpc>
            </a:pPr>
            <a:r>
              <a:rPr lang="en-US" altLang="ja-JP" dirty="0"/>
              <a:t>Create a max-heap/min-heap from an </a:t>
            </a:r>
            <a:r>
              <a:rPr lang="en-US" altLang="ja-JP" dirty="0">
                <a:solidFill>
                  <a:srgbClr val="0000FF"/>
                </a:solidFill>
              </a:rPr>
              <a:t>unordered array</a:t>
            </a:r>
          </a:p>
          <a:p>
            <a:pPr lvl="1">
              <a:lnSpc>
                <a:spcPct val="120000"/>
              </a:lnSpc>
            </a:pPr>
            <a:r>
              <a:rPr lang="en-US" altLang="ja-JP" sz="2800" dirty="0">
                <a:solidFill>
                  <a:srgbClr val="336699"/>
                </a:solidFill>
              </a:rPr>
              <a:t>BUILD-MAX-HEAP/ BUILD-MIN-HEAP</a:t>
            </a:r>
          </a:p>
          <a:p>
            <a:pPr>
              <a:lnSpc>
                <a:spcPct val="120000"/>
              </a:lnSpc>
            </a:pPr>
            <a:r>
              <a:rPr lang="en-US" altLang="ja-JP" dirty="0"/>
              <a:t>Sort an heap array </a:t>
            </a:r>
            <a:endParaRPr lang="en-US" altLang="ja-JP" dirty="0">
              <a:solidFill>
                <a:srgbClr val="DC0000"/>
              </a:solidFill>
            </a:endParaRPr>
          </a:p>
          <a:p>
            <a:pPr lvl="1">
              <a:lnSpc>
                <a:spcPct val="120000"/>
              </a:lnSpc>
            </a:pPr>
            <a:r>
              <a:rPr lang="en-US" altLang="ja-JP" sz="2800" dirty="0">
                <a:solidFill>
                  <a:srgbClr val="336699"/>
                </a:solidFill>
              </a:rPr>
              <a:t>HEAPSORT</a:t>
            </a:r>
          </a:p>
        </p:txBody>
      </p:sp>
    </p:spTree>
    <p:extLst>
      <p:ext uri="{BB962C8B-B14F-4D97-AF65-F5344CB8AC3E}">
        <p14:creationId xmlns:p14="http://schemas.microsoft.com/office/powerpoint/2010/main" val="1444673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5"/>
          <p:cNvSpPr/>
          <p:nvPr/>
        </p:nvSpPr>
        <p:spPr>
          <a:xfrm>
            <a:off x="8553316" y="1409075"/>
            <a:ext cx="711683" cy="46469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r>
              <a:rPr lang="en-US" dirty="0"/>
              <a:t>×  2 =</a:t>
            </a:r>
          </a:p>
        </p:txBody>
      </p:sp>
      <p:sp>
        <p:nvSpPr>
          <p:cNvPr id="2" name="Title 1"/>
          <p:cNvSpPr>
            <a:spLocks noGrp="1"/>
          </p:cNvSpPr>
          <p:nvPr>
            <p:ph type="title"/>
          </p:nvPr>
        </p:nvSpPr>
        <p:spPr/>
        <p:txBody>
          <a:bodyPr/>
          <a:lstStyle/>
          <a:p>
            <a:r>
              <a:rPr lang="en-US" dirty="0"/>
              <a:t>Properties of a Heap</a:t>
            </a:r>
          </a:p>
        </p:txBody>
      </p:sp>
      <p:sp>
        <p:nvSpPr>
          <p:cNvPr id="3" name="Content Placeholder 2"/>
          <p:cNvSpPr>
            <a:spLocks noGrp="1"/>
          </p:cNvSpPr>
          <p:nvPr>
            <p:ph idx="1"/>
          </p:nvPr>
        </p:nvSpPr>
        <p:spPr>
          <a:xfrm>
            <a:off x="88901" y="881744"/>
            <a:ext cx="6877956" cy="5377542"/>
          </a:xfrm>
        </p:spPr>
        <p:txBody>
          <a:bodyPr>
            <a:normAutofit fontScale="85000" lnSpcReduction="20000"/>
          </a:bodyPr>
          <a:lstStyle/>
          <a:p>
            <a:r>
              <a:rPr lang="en-US" dirty="0"/>
              <a:t>Heap is a complete binary tree.</a:t>
            </a:r>
          </a:p>
          <a:p>
            <a:r>
              <a:rPr lang="en-US" dirty="0"/>
              <a:t>Min Heap: The key value of the parent is lower than its children.</a:t>
            </a:r>
          </a:p>
          <a:p>
            <a:r>
              <a:rPr lang="en-US" dirty="0"/>
              <a:t>Max Heap: The key value of the parent is higher than its children.</a:t>
            </a:r>
          </a:p>
          <a:p>
            <a:r>
              <a:rPr lang="en-US" dirty="0"/>
              <a:t>Heap is implemented using an array starting from index 1 (not 0).</a:t>
            </a:r>
          </a:p>
          <a:p>
            <a:r>
              <a:rPr lang="en-US" dirty="0"/>
              <a:t>Index 1 contains the root.</a:t>
            </a:r>
          </a:p>
          <a:p>
            <a:r>
              <a:rPr lang="en-US" dirty="0"/>
              <a:t>Left child of any node at index p is stored at index (p*2).</a:t>
            </a:r>
          </a:p>
          <a:p>
            <a:r>
              <a:rPr lang="en-US" dirty="0"/>
              <a:t>Right child of any node at index p is stored at index (p*2+1).</a:t>
            </a:r>
          </a:p>
          <a:p>
            <a:r>
              <a:rPr lang="en-US" dirty="0"/>
              <a:t>So, the parent node of any child at index c is found at index </a:t>
            </a:r>
            <a:r>
              <a:rPr lang="en-US" dirty="0">
                <a:sym typeface="Symbol"/>
              </a:rPr>
              <a:t></a:t>
            </a:r>
            <a:r>
              <a:rPr lang="en-US" dirty="0"/>
              <a:t>c/2</a:t>
            </a:r>
            <a:r>
              <a:rPr lang="en-US" dirty="0">
                <a:sym typeface="Symbol"/>
              </a:rPr>
              <a:t></a:t>
            </a:r>
            <a:r>
              <a:rPr lang="en-US" dirty="0"/>
              <a:t>.</a:t>
            </a:r>
          </a:p>
        </p:txBody>
      </p:sp>
      <p:sp>
        <p:nvSpPr>
          <p:cNvPr id="4" name="Date Placeholder 3"/>
          <p:cNvSpPr>
            <a:spLocks noGrp="1"/>
          </p:cNvSpPr>
          <p:nvPr>
            <p:ph type="dt" sz="half" idx="10"/>
          </p:nvPr>
        </p:nvSpPr>
        <p:spPr/>
        <p:txBody>
          <a:bodyPr/>
          <a:lstStyle/>
          <a:p>
            <a:r>
              <a:rPr lang="en-US" dirty="0"/>
              <a:t>Zahiduddin Ahmed</a:t>
            </a:r>
          </a:p>
        </p:txBody>
      </p:sp>
      <p:sp>
        <p:nvSpPr>
          <p:cNvPr id="5" name="Footer Placeholder 4"/>
          <p:cNvSpPr>
            <a:spLocks noGrp="1"/>
          </p:cNvSpPr>
          <p:nvPr>
            <p:ph type="ftr" sz="quarter" idx="11"/>
          </p:nvPr>
        </p:nvSpPr>
        <p:spPr/>
        <p:txBody>
          <a:bodyPr/>
          <a:lstStyle/>
          <a:p>
            <a:r>
              <a:rPr lang="en-US"/>
              <a:t>CSC 2015: Data Structures</a:t>
            </a:r>
            <a:endParaRPr lang="en-US" dirty="0"/>
          </a:p>
        </p:txBody>
      </p:sp>
      <p:sp>
        <p:nvSpPr>
          <p:cNvPr id="6" name="Slide Number Placeholder 5"/>
          <p:cNvSpPr>
            <a:spLocks noGrp="1"/>
          </p:cNvSpPr>
          <p:nvPr>
            <p:ph type="sldNum" sz="quarter" idx="12"/>
          </p:nvPr>
        </p:nvSpPr>
        <p:spPr/>
        <p:txBody>
          <a:bodyPr/>
          <a:lstStyle/>
          <a:p>
            <a:r>
              <a:rPr lang="en-US"/>
              <a:t>Heap </a:t>
            </a:r>
            <a:r>
              <a:rPr lang="en-US">
                <a:sym typeface="Wingdings" panose="05000000000000000000" pitchFamily="2" charset="2"/>
              </a:rPr>
              <a:t></a:t>
            </a:r>
            <a:r>
              <a:rPr lang="en-US"/>
              <a:t> </a:t>
            </a:r>
            <a:fld id="{4A983969-37C5-4618-A16D-59AABA52C744}" type="slidenum">
              <a:rPr lang="en-US" smtClean="0"/>
              <a:pPr/>
              <a:t>15</a:t>
            </a:fld>
            <a:endParaRPr lang="en-US" dirty="0"/>
          </a:p>
        </p:txBody>
      </p:sp>
      <p:sp>
        <p:nvSpPr>
          <p:cNvPr id="8" name="Oval 7"/>
          <p:cNvSpPr/>
          <p:nvPr/>
        </p:nvSpPr>
        <p:spPr>
          <a:xfrm>
            <a:off x="9514122" y="2605249"/>
            <a:ext cx="674914" cy="555171"/>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9" name="Oval 8"/>
          <p:cNvSpPr/>
          <p:nvPr/>
        </p:nvSpPr>
        <p:spPr>
          <a:xfrm>
            <a:off x="8327579" y="3443449"/>
            <a:ext cx="674914" cy="555171"/>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10</a:t>
            </a:r>
          </a:p>
        </p:txBody>
      </p:sp>
      <p:sp>
        <p:nvSpPr>
          <p:cNvPr id="10" name="Oval 9"/>
          <p:cNvSpPr/>
          <p:nvPr/>
        </p:nvSpPr>
        <p:spPr>
          <a:xfrm>
            <a:off x="10765979" y="3443449"/>
            <a:ext cx="674914" cy="555171"/>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15</a:t>
            </a:r>
          </a:p>
        </p:txBody>
      </p:sp>
      <p:sp>
        <p:nvSpPr>
          <p:cNvPr id="11" name="Oval 10"/>
          <p:cNvSpPr/>
          <p:nvPr/>
        </p:nvSpPr>
        <p:spPr>
          <a:xfrm>
            <a:off x="7652665" y="4586446"/>
            <a:ext cx="674914" cy="555171"/>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20</a:t>
            </a:r>
          </a:p>
        </p:txBody>
      </p:sp>
      <p:sp>
        <p:nvSpPr>
          <p:cNvPr id="12" name="Oval 11"/>
          <p:cNvSpPr/>
          <p:nvPr/>
        </p:nvSpPr>
        <p:spPr>
          <a:xfrm>
            <a:off x="9002493" y="4581003"/>
            <a:ext cx="674914" cy="555171"/>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35</a:t>
            </a:r>
          </a:p>
        </p:txBody>
      </p:sp>
      <p:sp>
        <p:nvSpPr>
          <p:cNvPr id="13" name="Oval 12"/>
          <p:cNvSpPr/>
          <p:nvPr/>
        </p:nvSpPr>
        <p:spPr>
          <a:xfrm>
            <a:off x="10297893" y="4581004"/>
            <a:ext cx="674914" cy="555171"/>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30</a:t>
            </a:r>
          </a:p>
        </p:txBody>
      </p:sp>
      <p:sp>
        <p:nvSpPr>
          <p:cNvPr id="14" name="Oval 13"/>
          <p:cNvSpPr/>
          <p:nvPr/>
        </p:nvSpPr>
        <p:spPr>
          <a:xfrm>
            <a:off x="11299378" y="4586446"/>
            <a:ext cx="674914" cy="555171"/>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45</a:t>
            </a:r>
          </a:p>
        </p:txBody>
      </p:sp>
      <p:sp>
        <p:nvSpPr>
          <p:cNvPr id="15" name="Oval 14"/>
          <p:cNvSpPr/>
          <p:nvPr/>
        </p:nvSpPr>
        <p:spPr>
          <a:xfrm>
            <a:off x="7260785" y="5642364"/>
            <a:ext cx="674914" cy="555171"/>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25</a:t>
            </a:r>
          </a:p>
        </p:txBody>
      </p:sp>
      <p:sp>
        <p:nvSpPr>
          <p:cNvPr id="16" name="Oval 15"/>
          <p:cNvSpPr/>
          <p:nvPr/>
        </p:nvSpPr>
        <p:spPr>
          <a:xfrm>
            <a:off x="7990123" y="5642363"/>
            <a:ext cx="674914" cy="555171"/>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32</a:t>
            </a:r>
          </a:p>
        </p:txBody>
      </p:sp>
      <p:sp>
        <p:nvSpPr>
          <p:cNvPr id="17" name="Oval 16"/>
          <p:cNvSpPr/>
          <p:nvPr/>
        </p:nvSpPr>
        <p:spPr>
          <a:xfrm>
            <a:off x="8708577" y="5642363"/>
            <a:ext cx="674914" cy="555171"/>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38</a:t>
            </a:r>
          </a:p>
        </p:txBody>
      </p:sp>
      <p:sp>
        <p:nvSpPr>
          <p:cNvPr id="18" name="Oval 17"/>
          <p:cNvSpPr/>
          <p:nvPr/>
        </p:nvSpPr>
        <p:spPr>
          <a:xfrm>
            <a:off x="9448809" y="5675019"/>
            <a:ext cx="674914" cy="555171"/>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40</a:t>
            </a:r>
          </a:p>
        </p:txBody>
      </p:sp>
      <p:sp>
        <p:nvSpPr>
          <p:cNvPr id="19" name="Oval 18"/>
          <p:cNvSpPr/>
          <p:nvPr/>
        </p:nvSpPr>
        <p:spPr>
          <a:xfrm>
            <a:off x="10189036" y="5675019"/>
            <a:ext cx="674914" cy="555171"/>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43</a:t>
            </a:r>
          </a:p>
        </p:txBody>
      </p:sp>
      <p:cxnSp>
        <p:nvCxnSpPr>
          <p:cNvPr id="21" name="Straight Connector 20"/>
          <p:cNvCxnSpPr>
            <a:stCxn id="8" idx="3"/>
            <a:endCxn id="9" idx="0"/>
          </p:cNvCxnSpPr>
          <p:nvPr/>
        </p:nvCxnSpPr>
        <p:spPr>
          <a:xfrm flipH="1">
            <a:off x="8665036" y="3079117"/>
            <a:ext cx="947925" cy="364332"/>
          </a:xfrm>
          <a:prstGeom prst="line">
            <a:avLst/>
          </a:prstGeom>
          <a:ln w="25400">
            <a:solidFill>
              <a:schemeClr val="tx1"/>
            </a:solidFill>
            <a:tailEnd type="none" w="lg" len="med"/>
          </a:ln>
        </p:spPr>
        <p:style>
          <a:lnRef idx="3">
            <a:schemeClr val="dk1"/>
          </a:lnRef>
          <a:fillRef idx="0">
            <a:schemeClr val="dk1"/>
          </a:fillRef>
          <a:effectRef idx="2">
            <a:schemeClr val="dk1"/>
          </a:effectRef>
          <a:fontRef idx="minor">
            <a:schemeClr val="tx1"/>
          </a:fontRef>
        </p:style>
      </p:cxnSp>
      <p:cxnSp>
        <p:nvCxnSpPr>
          <p:cNvPr id="24" name="Straight Connector 23"/>
          <p:cNvCxnSpPr>
            <a:stCxn id="8" idx="5"/>
            <a:endCxn id="10" idx="0"/>
          </p:cNvCxnSpPr>
          <p:nvPr/>
        </p:nvCxnSpPr>
        <p:spPr>
          <a:xfrm>
            <a:off x="10090197" y="3079117"/>
            <a:ext cx="1013239" cy="364332"/>
          </a:xfrm>
          <a:prstGeom prst="line">
            <a:avLst/>
          </a:prstGeom>
          <a:ln w="25400">
            <a:solidFill>
              <a:schemeClr val="tx1"/>
            </a:solidFill>
            <a:tailEnd type="none" w="lg" len="med"/>
          </a:ln>
        </p:spPr>
        <p:style>
          <a:lnRef idx="3">
            <a:schemeClr val="dk1"/>
          </a:lnRef>
          <a:fillRef idx="0">
            <a:schemeClr val="dk1"/>
          </a:fillRef>
          <a:effectRef idx="2">
            <a:schemeClr val="dk1"/>
          </a:effectRef>
          <a:fontRef idx="minor">
            <a:schemeClr val="tx1"/>
          </a:fontRef>
        </p:style>
      </p:cxnSp>
      <p:cxnSp>
        <p:nvCxnSpPr>
          <p:cNvPr id="26" name="Straight Connector 25"/>
          <p:cNvCxnSpPr>
            <a:stCxn id="9" idx="3"/>
            <a:endCxn id="11" idx="0"/>
          </p:cNvCxnSpPr>
          <p:nvPr/>
        </p:nvCxnSpPr>
        <p:spPr>
          <a:xfrm flipH="1">
            <a:off x="7990122" y="3917317"/>
            <a:ext cx="436296" cy="669129"/>
          </a:xfrm>
          <a:prstGeom prst="line">
            <a:avLst/>
          </a:prstGeom>
          <a:ln w="25400">
            <a:solidFill>
              <a:schemeClr val="tx1"/>
            </a:solidFill>
            <a:tailEnd type="none" w="lg" len="med"/>
          </a:ln>
        </p:spPr>
        <p:style>
          <a:lnRef idx="3">
            <a:schemeClr val="dk1"/>
          </a:lnRef>
          <a:fillRef idx="0">
            <a:schemeClr val="dk1"/>
          </a:fillRef>
          <a:effectRef idx="2">
            <a:schemeClr val="dk1"/>
          </a:effectRef>
          <a:fontRef idx="minor">
            <a:schemeClr val="tx1"/>
          </a:fontRef>
        </p:style>
      </p:cxnSp>
      <p:cxnSp>
        <p:nvCxnSpPr>
          <p:cNvPr id="28" name="Straight Connector 27"/>
          <p:cNvCxnSpPr>
            <a:stCxn id="9" idx="5"/>
            <a:endCxn id="12" idx="0"/>
          </p:cNvCxnSpPr>
          <p:nvPr/>
        </p:nvCxnSpPr>
        <p:spPr>
          <a:xfrm>
            <a:off x="8903654" y="3917317"/>
            <a:ext cx="436296" cy="663686"/>
          </a:xfrm>
          <a:prstGeom prst="line">
            <a:avLst/>
          </a:prstGeom>
          <a:ln w="25400">
            <a:solidFill>
              <a:schemeClr val="tx1"/>
            </a:solidFill>
            <a:tailEnd type="none" w="lg" len="med"/>
          </a:ln>
        </p:spPr>
        <p:style>
          <a:lnRef idx="3">
            <a:schemeClr val="dk1"/>
          </a:lnRef>
          <a:fillRef idx="0">
            <a:schemeClr val="dk1"/>
          </a:fillRef>
          <a:effectRef idx="2">
            <a:schemeClr val="dk1"/>
          </a:effectRef>
          <a:fontRef idx="minor">
            <a:schemeClr val="tx1"/>
          </a:fontRef>
        </p:style>
      </p:cxnSp>
      <p:cxnSp>
        <p:nvCxnSpPr>
          <p:cNvPr id="30" name="Straight Connector 29"/>
          <p:cNvCxnSpPr>
            <a:stCxn id="10" idx="3"/>
            <a:endCxn id="13" idx="0"/>
          </p:cNvCxnSpPr>
          <p:nvPr/>
        </p:nvCxnSpPr>
        <p:spPr>
          <a:xfrm flipH="1">
            <a:off x="10635350" y="3917317"/>
            <a:ext cx="229468" cy="663687"/>
          </a:xfrm>
          <a:prstGeom prst="line">
            <a:avLst/>
          </a:prstGeom>
          <a:ln w="25400">
            <a:solidFill>
              <a:schemeClr val="tx1"/>
            </a:solidFill>
            <a:tailEnd type="none" w="lg" len="med"/>
          </a:ln>
        </p:spPr>
        <p:style>
          <a:lnRef idx="3">
            <a:schemeClr val="dk1"/>
          </a:lnRef>
          <a:fillRef idx="0">
            <a:schemeClr val="dk1"/>
          </a:fillRef>
          <a:effectRef idx="2">
            <a:schemeClr val="dk1"/>
          </a:effectRef>
          <a:fontRef idx="minor">
            <a:schemeClr val="tx1"/>
          </a:fontRef>
        </p:style>
      </p:cxnSp>
      <p:cxnSp>
        <p:nvCxnSpPr>
          <p:cNvPr id="33" name="Straight Connector 32"/>
          <p:cNvCxnSpPr>
            <a:stCxn id="10" idx="5"/>
            <a:endCxn id="14" idx="0"/>
          </p:cNvCxnSpPr>
          <p:nvPr/>
        </p:nvCxnSpPr>
        <p:spPr>
          <a:xfrm>
            <a:off x="11342054" y="3917317"/>
            <a:ext cx="294781" cy="669129"/>
          </a:xfrm>
          <a:prstGeom prst="line">
            <a:avLst/>
          </a:prstGeom>
          <a:ln w="25400">
            <a:solidFill>
              <a:schemeClr val="tx1"/>
            </a:solidFill>
            <a:tailEnd type="none" w="lg" len="med"/>
          </a:ln>
        </p:spPr>
        <p:style>
          <a:lnRef idx="3">
            <a:schemeClr val="dk1"/>
          </a:lnRef>
          <a:fillRef idx="0">
            <a:schemeClr val="dk1"/>
          </a:fillRef>
          <a:effectRef idx="2">
            <a:schemeClr val="dk1"/>
          </a:effectRef>
          <a:fontRef idx="minor">
            <a:schemeClr val="tx1"/>
          </a:fontRef>
        </p:style>
      </p:cxnSp>
      <p:cxnSp>
        <p:nvCxnSpPr>
          <p:cNvPr id="35" name="Straight Connector 34"/>
          <p:cNvCxnSpPr>
            <a:stCxn id="11" idx="4"/>
            <a:endCxn id="15" idx="0"/>
          </p:cNvCxnSpPr>
          <p:nvPr/>
        </p:nvCxnSpPr>
        <p:spPr>
          <a:xfrm flipH="1">
            <a:off x="7598242" y="5141617"/>
            <a:ext cx="391880" cy="500747"/>
          </a:xfrm>
          <a:prstGeom prst="line">
            <a:avLst/>
          </a:prstGeom>
          <a:ln w="25400">
            <a:solidFill>
              <a:schemeClr val="tx1"/>
            </a:solidFill>
            <a:tailEnd type="none" w="lg" len="med"/>
          </a:ln>
        </p:spPr>
        <p:style>
          <a:lnRef idx="3">
            <a:schemeClr val="dk1"/>
          </a:lnRef>
          <a:fillRef idx="0">
            <a:schemeClr val="dk1"/>
          </a:fillRef>
          <a:effectRef idx="2">
            <a:schemeClr val="dk1"/>
          </a:effectRef>
          <a:fontRef idx="minor">
            <a:schemeClr val="tx1"/>
          </a:fontRef>
        </p:style>
      </p:cxnSp>
      <p:cxnSp>
        <p:nvCxnSpPr>
          <p:cNvPr id="37" name="Straight Connector 36"/>
          <p:cNvCxnSpPr>
            <a:stCxn id="11" idx="4"/>
            <a:endCxn id="16" idx="0"/>
          </p:cNvCxnSpPr>
          <p:nvPr/>
        </p:nvCxnSpPr>
        <p:spPr>
          <a:xfrm>
            <a:off x="7990122" y="5141617"/>
            <a:ext cx="337458" cy="500746"/>
          </a:xfrm>
          <a:prstGeom prst="line">
            <a:avLst/>
          </a:prstGeom>
          <a:ln w="25400">
            <a:solidFill>
              <a:schemeClr val="tx1"/>
            </a:solidFill>
            <a:tailEnd type="none" w="lg" len="med"/>
          </a:ln>
        </p:spPr>
        <p:style>
          <a:lnRef idx="3">
            <a:schemeClr val="dk1"/>
          </a:lnRef>
          <a:fillRef idx="0">
            <a:schemeClr val="dk1"/>
          </a:fillRef>
          <a:effectRef idx="2">
            <a:schemeClr val="dk1"/>
          </a:effectRef>
          <a:fontRef idx="minor">
            <a:schemeClr val="tx1"/>
          </a:fontRef>
        </p:style>
      </p:cxnSp>
      <p:cxnSp>
        <p:nvCxnSpPr>
          <p:cNvPr id="39" name="Straight Connector 38"/>
          <p:cNvCxnSpPr>
            <a:stCxn id="12" idx="4"/>
            <a:endCxn id="17" idx="0"/>
          </p:cNvCxnSpPr>
          <p:nvPr/>
        </p:nvCxnSpPr>
        <p:spPr>
          <a:xfrm flipH="1">
            <a:off x="9046034" y="5136174"/>
            <a:ext cx="293916" cy="506189"/>
          </a:xfrm>
          <a:prstGeom prst="line">
            <a:avLst/>
          </a:prstGeom>
          <a:ln w="25400">
            <a:solidFill>
              <a:schemeClr val="tx1"/>
            </a:solidFill>
            <a:tailEnd type="none" w="lg" len="med"/>
          </a:ln>
        </p:spPr>
        <p:style>
          <a:lnRef idx="3">
            <a:schemeClr val="dk1"/>
          </a:lnRef>
          <a:fillRef idx="0">
            <a:schemeClr val="dk1"/>
          </a:fillRef>
          <a:effectRef idx="2">
            <a:schemeClr val="dk1"/>
          </a:effectRef>
          <a:fontRef idx="minor">
            <a:schemeClr val="tx1"/>
          </a:fontRef>
        </p:style>
      </p:cxnSp>
      <p:cxnSp>
        <p:nvCxnSpPr>
          <p:cNvPr id="41" name="Straight Connector 40"/>
          <p:cNvCxnSpPr>
            <a:stCxn id="12" idx="4"/>
            <a:endCxn id="18" idx="0"/>
          </p:cNvCxnSpPr>
          <p:nvPr/>
        </p:nvCxnSpPr>
        <p:spPr>
          <a:xfrm>
            <a:off x="9339950" y="5136174"/>
            <a:ext cx="446316" cy="538845"/>
          </a:xfrm>
          <a:prstGeom prst="line">
            <a:avLst/>
          </a:prstGeom>
          <a:ln w="25400">
            <a:solidFill>
              <a:schemeClr val="tx1"/>
            </a:solidFill>
            <a:tailEnd type="none" w="lg" len="med"/>
          </a:ln>
        </p:spPr>
        <p:style>
          <a:lnRef idx="3">
            <a:schemeClr val="dk1"/>
          </a:lnRef>
          <a:fillRef idx="0">
            <a:schemeClr val="dk1"/>
          </a:fillRef>
          <a:effectRef idx="2">
            <a:schemeClr val="dk1"/>
          </a:effectRef>
          <a:fontRef idx="minor">
            <a:schemeClr val="tx1"/>
          </a:fontRef>
        </p:style>
      </p:cxnSp>
      <p:cxnSp>
        <p:nvCxnSpPr>
          <p:cNvPr id="43" name="Straight Connector 42"/>
          <p:cNvCxnSpPr>
            <a:stCxn id="13" idx="4"/>
            <a:endCxn id="19" idx="0"/>
          </p:cNvCxnSpPr>
          <p:nvPr/>
        </p:nvCxnSpPr>
        <p:spPr>
          <a:xfrm flipH="1">
            <a:off x="10526493" y="5136175"/>
            <a:ext cx="108857" cy="538844"/>
          </a:xfrm>
          <a:prstGeom prst="line">
            <a:avLst/>
          </a:prstGeom>
          <a:ln w="25400">
            <a:solidFill>
              <a:schemeClr val="tx1"/>
            </a:solidFill>
            <a:tailEnd type="none" w="lg" len="med"/>
          </a:ln>
        </p:spPr>
        <p:style>
          <a:lnRef idx="3">
            <a:schemeClr val="dk1"/>
          </a:lnRef>
          <a:fillRef idx="0">
            <a:schemeClr val="dk1"/>
          </a:fillRef>
          <a:effectRef idx="2">
            <a:schemeClr val="dk1"/>
          </a:effectRef>
          <a:fontRef idx="minor">
            <a:schemeClr val="tx1"/>
          </a:fontRef>
        </p:style>
      </p:cxnSp>
      <p:sp>
        <p:nvSpPr>
          <p:cNvPr id="44" name="Rectangle 43"/>
          <p:cNvSpPr/>
          <p:nvPr/>
        </p:nvSpPr>
        <p:spPr>
          <a:xfrm>
            <a:off x="5286841" y="508000"/>
            <a:ext cx="56061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45" name="Rectangle 44"/>
          <p:cNvSpPr/>
          <p:nvPr/>
        </p:nvSpPr>
        <p:spPr>
          <a:xfrm>
            <a:off x="5279587" y="876300"/>
            <a:ext cx="560610" cy="381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75" name="Rectangle 74"/>
          <p:cNvSpPr/>
          <p:nvPr/>
        </p:nvSpPr>
        <p:spPr>
          <a:xfrm>
            <a:off x="5845641" y="508000"/>
            <a:ext cx="56061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76" name="Rectangle 75"/>
          <p:cNvSpPr/>
          <p:nvPr/>
        </p:nvSpPr>
        <p:spPr>
          <a:xfrm>
            <a:off x="5838387" y="876300"/>
            <a:ext cx="560610" cy="381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10</a:t>
            </a:r>
          </a:p>
        </p:txBody>
      </p:sp>
      <p:sp>
        <p:nvSpPr>
          <p:cNvPr id="83" name="Rectangle 82"/>
          <p:cNvSpPr/>
          <p:nvPr/>
        </p:nvSpPr>
        <p:spPr>
          <a:xfrm>
            <a:off x="6402633" y="508000"/>
            <a:ext cx="56061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84" name="Rectangle 83"/>
          <p:cNvSpPr/>
          <p:nvPr/>
        </p:nvSpPr>
        <p:spPr>
          <a:xfrm>
            <a:off x="6395379" y="876300"/>
            <a:ext cx="560610" cy="381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15</a:t>
            </a:r>
          </a:p>
        </p:txBody>
      </p:sp>
      <p:sp>
        <p:nvSpPr>
          <p:cNvPr id="81" name="Rectangle 80"/>
          <p:cNvSpPr/>
          <p:nvPr/>
        </p:nvSpPr>
        <p:spPr>
          <a:xfrm>
            <a:off x="6961433" y="508000"/>
            <a:ext cx="56061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82" name="Rectangle 81"/>
          <p:cNvSpPr/>
          <p:nvPr/>
        </p:nvSpPr>
        <p:spPr>
          <a:xfrm>
            <a:off x="6954179" y="876300"/>
            <a:ext cx="560610" cy="381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20</a:t>
            </a:r>
          </a:p>
        </p:txBody>
      </p:sp>
      <p:sp>
        <p:nvSpPr>
          <p:cNvPr id="114" name="Rectangle 113"/>
          <p:cNvSpPr/>
          <p:nvPr/>
        </p:nvSpPr>
        <p:spPr>
          <a:xfrm>
            <a:off x="7523846" y="508000"/>
            <a:ext cx="56061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15" name="Rectangle 114"/>
          <p:cNvSpPr/>
          <p:nvPr/>
        </p:nvSpPr>
        <p:spPr>
          <a:xfrm>
            <a:off x="7516592" y="876300"/>
            <a:ext cx="560610" cy="381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35</a:t>
            </a:r>
          </a:p>
        </p:txBody>
      </p:sp>
      <p:sp>
        <p:nvSpPr>
          <p:cNvPr id="112" name="Rectangle 111"/>
          <p:cNvSpPr/>
          <p:nvPr/>
        </p:nvSpPr>
        <p:spPr>
          <a:xfrm>
            <a:off x="8082646" y="508000"/>
            <a:ext cx="56061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113" name="Rectangle 112"/>
          <p:cNvSpPr/>
          <p:nvPr/>
        </p:nvSpPr>
        <p:spPr>
          <a:xfrm>
            <a:off x="8075392" y="876300"/>
            <a:ext cx="560610" cy="381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30</a:t>
            </a:r>
          </a:p>
        </p:txBody>
      </p:sp>
      <p:sp>
        <p:nvSpPr>
          <p:cNvPr id="108" name="Rectangle 107"/>
          <p:cNvSpPr/>
          <p:nvPr/>
        </p:nvSpPr>
        <p:spPr>
          <a:xfrm>
            <a:off x="8639638" y="508000"/>
            <a:ext cx="56061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109" name="Rectangle 108"/>
          <p:cNvSpPr/>
          <p:nvPr/>
        </p:nvSpPr>
        <p:spPr>
          <a:xfrm>
            <a:off x="8632384" y="876300"/>
            <a:ext cx="560610" cy="381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45</a:t>
            </a:r>
          </a:p>
        </p:txBody>
      </p:sp>
      <p:sp>
        <p:nvSpPr>
          <p:cNvPr id="106" name="Rectangle 105"/>
          <p:cNvSpPr/>
          <p:nvPr/>
        </p:nvSpPr>
        <p:spPr>
          <a:xfrm>
            <a:off x="9198438" y="508000"/>
            <a:ext cx="56061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107" name="Rectangle 106"/>
          <p:cNvSpPr/>
          <p:nvPr/>
        </p:nvSpPr>
        <p:spPr>
          <a:xfrm>
            <a:off x="9191184" y="876300"/>
            <a:ext cx="560610" cy="381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25</a:t>
            </a:r>
          </a:p>
        </p:txBody>
      </p:sp>
      <p:sp>
        <p:nvSpPr>
          <p:cNvPr id="130" name="Rectangle 129"/>
          <p:cNvSpPr/>
          <p:nvPr/>
        </p:nvSpPr>
        <p:spPr>
          <a:xfrm>
            <a:off x="9755420" y="508000"/>
            <a:ext cx="56061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31" name="Rectangle 130"/>
          <p:cNvSpPr/>
          <p:nvPr/>
        </p:nvSpPr>
        <p:spPr>
          <a:xfrm>
            <a:off x="9748166" y="876300"/>
            <a:ext cx="560610" cy="381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32</a:t>
            </a:r>
          </a:p>
        </p:txBody>
      </p:sp>
      <p:sp>
        <p:nvSpPr>
          <p:cNvPr id="128" name="Rectangle 127"/>
          <p:cNvSpPr/>
          <p:nvPr/>
        </p:nvSpPr>
        <p:spPr>
          <a:xfrm>
            <a:off x="10314220" y="508000"/>
            <a:ext cx="56061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10</a:t>
            </a:r>
          </a:p>
        </p:txBody>
      </p:sp>
      <p:sp>
        <p:nvSpPr>
          <p:cNvPr id="129" name="Rectangle 128"/>
          <p:cNvSpPr/>
          <p:nvPr/>
        </p:nvSpPr>
        <p:spPr>
          <a:xfrm>
            <a:off x="10306966" y="876300"/>
            <a:ext cx="560610" cy="381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38</a:t>
            </a:r>
          </a:p>
        </p:txBody>
      </p:sp>
      <p:sp>
        <p:nvSpPr>
          <p:cNvPr id="124" name="Rectangle 123"/>
          <p:cNvSpPr/>
          <p:nvPr/>
        </p:nvSpPr>
        <p:spPr>
          <a:xfrm>
            <a:off x="10856222" y="508000"/>
            <a:ext cx="56061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11</a:t>
            </a:r>
          </a:p>
        </p:txBody>
      </p:sp>
      <p:sp>
        <p:nvSpPr>
          <p:cNvPr id="125" name="Rectangle 124"/>
          <p:cNvSpPr/>
          <p:nvPr/>
        </p:nvSpPr>
        <p:spPr>
          <a:xfrm>
            <a:off x="10861668" y="876300"/>
            <a:ext cx="553354" cy="381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40</a:t>
            </a:r>
          </a:p>
        </p:txBody>
      </p:sp>
      <p:sp>
        <p:nvSpPr>
          <p:cNvPr id="122" name="Rectangle 121"/>
          <p:cNvSpPr/>
          <p:nvPr/>
        </p:nvSpPr>
        <p:spPr>
          <a:xfrm>
            <a:off x="11415022" y="508000"/>
            <a:ext cx="56061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12</a:t>
            </a:r>
          </a:p>
        </p:txBody>
      </p:sp>
      <p:sp>
        <p:nvSpPr>
          <p:cNvPr id="132" name="Rectangle 131"/>
          <p:cNvSpPr/>
          <p:nvPr/>
        </p:nvSpPr>
        <p:spPr>
          <a:xfrm>
            <a:off x="11413203" y="876300"/>
            <a:ext cx="560610" cy="381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43</a:t>
            </a:r>
          </a:p>
        </p:txBody>
      </p:sp>
      <p:sp>
        <p:nvSpPr>
          <p:cNvPr id="133" name="Rectangle 132"/>
          <p:cNvSpPr/>
          <p:nvPr/>
        </p:nvSpPr>
        <p:spPr>
          <a:xfrm>
            <a:off x="7001261" y="1409075"/>
            <a:ext cx="1165633" cy="464695"/>
          </a:xfrm>
          <a:prstGeom prst="rect">
            <a:avLst/>
          </a:prstGeom>
          <a:solidFill>
            <a:srgbClr val="00B0F0"/>
          </a:solid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dirty="0"/>
              <a:t>Left Child:</a:t>
            </a:r>
          </a:p>
        </p:txBody>
      </p:sp>
      <p:sp>
        <p:nvSpPr>
          <p:cNvPr id="134" name="Rectangle 133"/>
          <p:cNvSpPr/>
          <p:nvPr/>
        </p:nvSpPr>
        <p:spPr>
          <a:xfrm>
            <a:off x="6999126" y="2008682"/>
            <a:ext cx="1294142" cy="464695"/>
          </a:xfrm>
          <a:prstGeom prst="rect">
            <a:avLst/>
          </a:prstGeom>
          <a:solidFill>
            <a:srgbClr val="00B0F0"/>
          </a:solid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dirty="0"/>
              <a:t>Right Child:</a:t>
            </a:r>
          </a:p>
        </p:txBody>
      </p:sp>
      <p:sp>
        <p:nvSpPr>
          <p:cNvPr id="137" name="Rectangle 136"/>
          <p:cNvSpPr/>
          <p:nvPr/>
        </p:nvSpPr>
        <p:spPr>
          <a:xfrm>
            <a:off x="8293058" y="2008682"/>
            <a:ext cx="476362"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b="1" dirty="0">
                <a:solidFill>
                  <a:schemeClr val="accent2"/>
                </a:solidFill>
              </a:rPr>
              <a:t>1</a:t>
            </a:r>
          </a:p>
        </p:txBody>
      </p:sp>
      <p:sp>
        <p:nvSpPr>
          <p:cNvPr id="138" name="Rectangle 137"/>
          <p:cNvSpPr/>
          <p:nvPr/>
        </p:nvSpPr>
        <p:spPr>
          <a:xfrm>
            <a:off x="8649499" y="2008682"/>
            <a:ext cx="1013135"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dirty="0"/>
              <a:t>× 2 + 1 =</a:t>
            </a:r>
          </a:p>
        </p:txBody>
      </p:sp>
      <p:sp>
        <p:nvSpPr>
          <p:cNvPr id="141" name="Rectangle 140"/>
          <p:cNvSpPr/>
          <p:nvPr/>
        </p:nvSpPr>
        <p:spPr>
          <a:xfrm>
            <a:off x="8169394" y="1411575"/>
            <a:ext cx="469108"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b="1" dirty="0">
                <a:solidFill>
                  <a:schemeClr val="accent2"/>
                </a:solidFill>
              </a:rPr>
              <a:t>1</a:t>
            </a:r>
          </a:p>
        </p:txBody>
      </p:sp>
      <p:sp>
        <p:nvSpPr>
          <p:cNvPr id="143" name="Rectangle 142"/>
          <p:cNvSpPr/>
          <p:nvPr/>
        </p:nvSpPr>
        <p:spPr>
          <a:xfrm>
            <a:off x="9099960" y="1411575"/>
            <a:ext cx="476362"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b="1" dirty="0">
                <a:solidFill>
                  <a:srgbClr val="0070C0"/>
                </a:solidFill>
              </a:rPr>
              <a:t>2</a:t>
            </a:r>
          </a:p>
        </p:txBody>
      </p:sp>
      <p:sp>
        <p:nvSpPr>
          <p:cNvPr id="144" name="Rectangle 143"/>
          <p:cNvSpPr/>
          <p:nvPr/>
        </p:nvSpPr>
        <p:spPr>
          <a:xfrm>
            <a:off x="9485254" y="2011182"/>
            <a:ext cx="476362"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b="1" dirty="0">
                <a:solidFill>
                  <a:srgbClr val="0070C0"/>
                </a:solidFill>
              </a:rPr>
              <a:t>3</a:t>
            </a:r>
          </a:p>
        </p:txBody>
      </p:sp>
      <p:sp>
        <p:nvSpPr>
          <p:cNvPr id="145" name="Rectangle 144"/>
          <p:cNvSpPr/>
          <p:nvPr/>
        </p:nvSpPr>
        <p:spPr>
          <a:xfrm>
            <a:off x="8165592" y="1408176"/>
            <a:ext cx="469108"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b="1" dirty="0">
                <a:solidFill>
                  <a:schemeClr val="accent2"/>
                </a:solidFill>
              </a:rPr>
              <a:t>2</a:t>
            </a:r>
          </a:p>
        </p:txBody>
      </p:sp>
      <p:sp>
        <p:nvSpPr>
          <p:cNvPr id="146" name="Rectangle 145"/>
          <p:cNvSpPr/>
          <p:nvPr/>
        </p:nvSpPr>
        <p:spPr>
          <a:xfrm>
            <a:off x="9098280" y="1408176"/>
            <a:ext cx="476362"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b="1" dirty="0">
                <a:solidFill>
                  <a:srgbClr val="0070C0"/>
                </a:solidFill>
              </a:rPr>
              <a:t>4</a:t>
            </a:r>
          </a:p>
        </p:txBody>
      </p:sp>
      <p:sp>
        <p:nvSpPr>
          <p:cNvPr id="147" name="Rectangle 146"/>
          <p:cNvSpPr/>
          <p:nvPr/>
        </p:nvSpPr>
        <p:spPr>
          <a:xfrm>
            <a:off x="8165592" y="1408176"/>
            <a:ext cx="469108"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b="1" dirty="0">
                <a:solidFill>
                  <a:schemeClr val="accent2"/>
                </a:solidFill>
              </a:rPr>
              <a:t>3</a:t>
            </a:r>
          </a:p>
        </p:txBody>
      </p:sp>
      <p:sp>
        <p:nvSpPr>
          <p:cNvPr id="148" name="Rectangle 147"/>
          <p:cNvSpPr/>
          <p:nvPr/>
        </p:nvSpPr>
        <p:spPr>
          <a:xfrm>
            <a:off x="9098280" y="1408176"/>
            <a:ext cx="476362"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b="1" dirty="0">
                <a:solidFill>
                  <a:srgbClr val="0070C0"/>
                </a:solidFill>
              </a:rPr>
              <a:t>6</a:t>
            </a:r>
          </a:p>
        </p:txBody>
      </p:sp>
      <p:sp>
        <p:nvSpPr>
          <p:cNvPr id="149" name="Rectangle 148"/>
          <p:cNvSpPr/>
          <p:nvPr/>
        </p:nvSpPr>
        <p:spPr>
          <a:xfrm>
            <a:off x="8165592" y="1408176"/>
            <a:ext cx="469108"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b="1" dirty="0">
                <a:solidFill>
                  <a:schemeClr val="accent2"/>
                </a:solidFill>
              </a:rPr>
              <a:t>4</a:t>
            </a:r>
          </a:p>
        </p:txBody>
      </p:sp>
      <p:sp>
        <p:nvSpPr>
          <p:cNvPr id="150" name="Rectangle 149"/>
          <p:cNvSpPr/>
          <p:nvPr/>
        </p:nvSpPr>
        <p:spPr>
          <a:xfrm>
            <a:off x="9098280" y="1408176"/>
            <a:ext cx="476362"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b="1" dirty="0">
                <a:solidFill>
                  <a:srgbClr val="0070C0"/>
                </a:solidFill>
              </a:rPr>
              <a:t>8</a:t>
            </a:r>
          </a:p>
        </p:txBody>
      </p:sp>
      <p:sp>
        <p:nvSpPr>
          <p:cNvPr id="151" name="Rectangle 150"/>
          <p:cNvSpPr/>
          <p:nvPr/>
        </p:nvSpPr>
        <p:spPr>
          <a:xfrm>
            <a:off x="8165592" y="1408176"/>
            <a:ext cx="469108"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b="1" dirty="0">
                <a:solidFill>
                  <a:schemeClr val="accent2"/>
                </a:solidFill>
              </a:rPr>
              <a:t>5</a:t>
            </a:r>
          </a:p>
        </p:txBody>
      </p:sp>
      <p:sp>
        <p:nvSpPr>
          <p:cNvPr id="152" name="Rectangle 151"/>
          <p:cNvSpPr/>
          <p:nvPr/>
        </p:nvSpPr>
        <p:spPr>
          <a:xfrm>
            <a:off x="9098280" y="1408176"/>
            <a:ext cx="476362"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b="1" dirty="0">
                <a:solidFill>
                  <a:srgbClr val="0070C0"/>
                </a:solidFill>
              </a:rPr>
              <a:t>10</a:t>
            </a:r>
          </a:p>
        </p:txBody>
      </p:sp>
      <p:sp>
        <p:nvSpPr>
          <p:cNvPr id="153" name="Rectangle 152"/>
          <p:cNvSpPr/>
          <p:nvPr/>
        </p:nvSpPr>
        <p:spPr>
          <a:xfrm>
            <a:off x="8165592" y="1408176"/>
            <a:ext cx="469108"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b="1" dirty="0">
                <a:solidFill>
                  <a:schemeClr val="accent2"/>
                </a:solidFill>
              </a:rPr>
              <a:t>6</a:t>
            </a:r>
          </a:p>
        </p:txBody>
      </p:sp>
      <p:sp>
        <p:nvSpPr>
          <p:cNvPr id="154" name="Rectangle 153"/>
          <p:cNvSpPr/>
          <p:nvPr/>
        </p:nvSpPr>
        <p:spPr>
          <a:xfrm>
            <a:off x="9098280" y="1408176"/>
            <a:ext cx="476362"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b="1" dirty="0">
                <a:solidFill>
                  <a:srgbClr val="0070C0"/>
                </a:solidFill>
              </a:rPr>
              <a:t>12</a:t>
            </a:r>
          </a:p>
        </p:txBody>
      </p:sp>
      <p:sp>
        <p:nvSpPr>
          <p:cNvPr id="155" name="Rectangle 154"/>
          <p:cNvSpPr/>
          <p:nvPr/>
        </p:nvSpPr>
        <p:spPr>
          <a:xfrm>
            <a:off x="8293608" y="2011680"/>
            <a:ext cx="476362"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b="1" dirty="0">
                <a:solidFill>
                  <a:schemeClr val="accent2"/>
                </a:solidFill>
              </a:rPr>
              <a:t>2</a:t>
            </a:r>
          </a:p>
        </p:txBody>
      </p:sp>
      <p:sp>
        <p:nvSpPr>
          <p:cNvPr id="156" name="Rectangle 155"/>
          <p:cNvSpPr/>
          <p:nvPr/>
        </p:nvSpPr>
        <p:spPr>
          <a:xfrm>
            <a:off x="9482328" y="2011680"/>
            <a:ext cx="476362"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b="1" dirty="0">
                <a:solidFill>
                  <a:srgbClr val="0070C0"/>
                </a:solidFill>
              </a:rPr>
              <a:t>5</a:t>
            </a:r>
          </a:p>
        </p:txBody>
      </p:sp>
      <p:sp>
        <p:nvSpPr>
          <p:cNvPr id="157" name="Rectangle 156"/>
          <p:cNvSpPr/>
          <p:nvPr/>
        </p:nvSpPr>
        <p:spPr>
          <a:xfrm>
            <a:off x="8293608" y="2011680"/>
            <a:ext cx="476362"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b="1" dirty="0">
                <a:solidFill>
                  <a:schemeClr val="accent2"/>
                </a:solidFill>
              </a:rPr>
              <a:t>3</a:t>
            </a:r>
          </a:p>
        </p:txBody>
      </p:sp>
      <p:sp>
        <p:nvSpPr>
          <p:cNvPr id="158" name="Rectangle 157"/>
          <p:cNvSpPr/>
          <p:nvPr/>
        </p:nvSpPr>
        <p:spPr>
          <a:xfrm>
            <a:off x="9482328" y="2011680"/>
            <a:ext cx="476362"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b="1" dirty="0">
                <a:solidFill>
                  <a:srgbClr val="0070C0"/>
                </a:solidFill>
              </a:rPr>
              <a:t>7</a:t>
            </a:r>
          </a:p>
        </p:txBody>
      </p:sp>
      <p:sp>
        <p:nvSpPr>
          <p:cNvPr id="159" name="Rectangle 158"/>
          <p:cNvSpPr/>
          <p:nvPr/>
        </p:nvSpPr>
        <p:spPr>
          <a:xfrm>
            <a:off x="8293608" y="2011680"/>
            <a:ext cx="476362"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b="1" dirty="0">
                <a:solidFill>
                  <a:schemeClr val="accent2"/>
                </a:solidFill>
              </a:rPr>
              <a:t>4</a:t>
            </a:r>
          </a:p>
        </p:txBody>
      </p:sp>
      <p:sp>
        <p:nvSpPr>
          <p:cNvPr id="160" name="Rectangle 159"/>
          <p:cNvSpPr/>
          <p:nvPr/>
        </p:nvSpPr>
        <p:spPr>
          <a:xfrm>
            <a:off x="9482328" y="2011680"/>
            <a:ext cx="476362"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b="1" dirty="0">
                <a:solidFill>
                  <a:srgbClr val="0070C0"/>
                </a:solidFill>
              </a:rPr>
              <a:t>9</a:t>
            </a:r>
          </a:p>
        </p:txBody>
      </p:sp>
      <p:sp>
        <p:nvSpPr>
          <p:cNvPr id="161" name="Rectangle 160"/>
          <p:cNvSpPr/>
          <p:nvPr/>
        </p:nvSpPr>
        <p:spPr>
          <a:xfrm>
            <a:off x="8293608" y="2011680"/>
            <a:ext cx="476362"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b="1" dirty="0">
                <a:solidFill>
                  <a:schemeClr val="accent2"/>
                </a:solidFill>
              </a:rPr>
              <a:t>5</a:t>
            </a:r>
          </a:p>
        </p:txBody>
      </p:sp>
      <p:sp>
        <p:nvSpPr>
          <p:cNvPr id="162" name="Rectangle 161"/>
          <p:cNvSpPr/>
          <p:nvPr/>
        </p:nvSpPr>
        <p:spPr>
          <a:xfrm>
            <a:off x="9482328" y="2011680"/>
            <a:ext cx="476362"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b="1" dirty="0">
                <a:solidFill>
                  <a:srgbClr val="0070C0"/>
                </a:solidFill>
              </a:rPr>
              <a:t>11</a:t>
            </a:r>
          </a:p>
        </p:txBody>
      </p:sp>
      <p:sp>
        <p:nvSpPr>
          <p:cNvPr id="7" name="Rectangle 6"/>
          <p:cNvSpPr/>
          <p:nvPr/>
        </p:nvSpPr>
        <p:spPr>
          <a:xfrm>
            <a:off x="10720690" y="1411575"/>
            <a:ext cx="567803" cy="46129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dirty="0">
                <a:sym typeface="Symbol"/>
              </a:rPr>
              <a:t></a:t>
            </a:r>
            <a:r>
              <a:rPr lang="en-US" b="1" dirty="0">
                <a:solidFill>
                  <a:srgbClr val="0070C0"/>
                </a:solidFill>
              </a:rPr>
              <a:t>2</a:t>
            </a:r>
          </a:p>
        </p:txBody>
      </p:sp>
      <p:sp>
        <p:nvSpPr>
          <p:cNvPr id="85" name="Rectangle 84"/>
          <p:cNvSpPr/>
          <p:nvPr/>
        </p:nvSpPr>
        <p:spPr>
          <a:xfrm>
            <a:off x="11110406" y="1411575"/>
            <a:ext cx="768092" cy="46129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dirty="0"/>
              <a:t>/2</a:t>
            </a:r>
            <a:r>
              <a:rPr lang="en-US" dirty="0">
                <a:sym typeface="Symbol"/>
              </a:rPr>
              <a:t> =</a:t>
            </a:r>
            <a:endParaRPr lang="en-US" dirty="0"/>
          </a:p>
        </p:txBody>
      </p:sp>
      <p:sp>
        <p:nvSpPr>
          <p:cNvPr id="86" name="Rectangle 85"/>
          <p:cNvSpPr/>
          <p:nvPr/>
        </p:nvSpPr>
        <p:spPr>
          <a:xfrm>
            <a:off x="11676032" y="1414974"/>
            <a:ext cx="339336" cy="46129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b="1" dirty="0">
                <a:solidFill>
                  <a:schemeClr val="accent2">
                    <a:lumMod val="75000"/>
                  </a:schemeClr>
                </a:solidFill>
              </a:rPr>
              <a:t>1</a:t>
            </a:r>
          </a:p>
        </p:txBody>
      </p:sp>
      <p:sp>
        <p:nvSpPr>
          <p:cNvPr id="87" name="Rectangle 86"/>
          <p:cNvSpPr/>
          <p:nvPr/>
        </p:nvSpPr>
        <p:spPr>
          <a:xfrm>
            <a:off x="9929045" y="1414974"/>
            <a:ext cx="844984" cy="947226"/>
          </a:xfrm>
          <a:prstGeom prst="rect">
            <a:avLst/>
          </a:prstGeom>
          <a:solidFill>
            <a:srgbClr val="00B0F0"/>
          </a:solid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dirty="0"/>
              <a:t>Parent</a:t>
            </a:r>
          </a:p>
        </p:txBody>
      </p:sp>
      <p:sp>
        <p:nvSpPr>
          <p:cNvPr id="88" name="Rectangle 87"/>
          <p:cNvSpPr/>
          <p:nvPr/>
        </p:nvSpPr>
        <p:spPr>
          <a:xfrm>
            <a:off x="10720690" y="1944975"/>
            <a:ext cx="567803" cy="46129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dirty="0">
                <a:sym typeface="Symbol"/>
              </a:rPr>
              <a:t></a:t>
            </a:r>
            <a:r>
              <a:rPr lang="en-US" b="1" dirty="0">
                <a:solidFill>
                  <a:srgbClr val="0070C0"/>
                </a:solidFill>
              </a:rPr>
              <a:t>3</a:t>
            </a:r>
          </a:p>
        </p:txBody>
      </p:sp>
      <p:sp>
        <p:nvSpPr>
          <p:cNvPr id="89" name="Rectangle 88"/>
          <p:cNvSpPr/>
          <p:nvPr/>
        </p:nvSpPr>
        <p:spPr>
          <a:xfrm>
            <a:off x="11110406" y="1944975"/>
            <a:ext cx="768092" cy="46129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dirty="0"/>
              <a:t>/2</a:t>
            </a:r>
            <a:r>
              <a:rPr lang="en-US" dirty="0">
                <a:sym typeface="Symbol"/>
              </a:rPr>
              <a:t> =</a:t>
            </a:r>
            <a:endParaRPr lang="en-US" dirty="0"/>
          </a:p>
        </p:txBody>
      </p:sp>
      <p:sp>
        <p:nvSpPr>
          <p:cNvPr id="90" name="Rectangle 89"/>
          <p:cNvSpPr/>
          <p:nvPr/>
        </p:nvSpPr>
        <p:spPr>
          <a:xfrm>
            <a:off x="11676032" y="1948374"/>
            <a:ext cx="339336" cy="46129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b="1" dirty="0">
                <a:solidFill>
                  <a:schemeClr val="accent2">
                    <a:lumMod val="75000"/>
                  </a:schemeClr>
                </a:solidFill>
              </a:rPr>
              <a:t>1</a:t>
            </a:r>
          </a:p>
        </p:txBody>
      </p:sp>
      <p:sp>
        <p:nvSpPr>
          <p:cNvPr id="91" name="Rectangle 90"/>
          <p:cNvSpPr/>
          <p:nvPr/>
        </p:nvSpPr>
        <p:spPr>
          <a:xfrm>
            <a:off x="10716768" y="1408176"/>
            <a:ext cx="567803" cy="46129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dirty="0">
                <a:sym typeface="Symbol"/>
              </a:rPr>
              <a:t></a:t>
            </a:r>
            <a:r>
              <a:rPr lang="en-US" b="1" dirty="0">
                <a:solidFill>
                  <a:srgbClr val="0070C0"/>
                </a:solidFill>
              </a:rPr>
              <a:t>4</a:t>
            </a:r>
          </a:p>
        </p:txBody>
      </p:sp>
      <p:sp>
        <p:nvSpPr>
          <p:cNvPr id="92" name="Rectangle 91"/>
          <p:cNvSpPr/>
          <p:nvPr/>
        </p:nvSpPr>
        <p:spPr>
          <a:xfrm>
            <a:off x="11676888" y="1417320"/>
            <a:ext cx="339336" cy="46129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b="1" dirty="0">
                <a:solidFill>
                  <a:schemeClr val="accent2">
                    <a:lumMod val="75000"/>
                  </a:schemeClr>
                </a:solidFill>
              </a:rPr>
              <a:t>2</a:t>
            </a:r>
          </a:p>
        </p:txBody>
      </p:sp>
      <p:sp>
        <p:nvSpPr>
          <p:cNvPr id="93" name="Rectangle 92"/>
          <p:cNvSpPr/>
          <p:nvPr/>
        </p:nvSpPr>
        <p:spPr>
          <a:xfrm>
            <a:off x="10716768" y="1947672"/>
            <a:ext cx="567803" cy="46129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dirty="0">
                <a:sym typeface="Symbol"/>
              </a:rPr>
              <a:t></a:t>
            </a:r>
            <a:r>
              <a:rPr lang="en-US" b="1" dirty="0">
                <a:solidFill>
                  <a:srgbClr val="0070C0"/>
                </a:solidFill>
              </a:rPr>
              <a:t>5</a:t>
            </a:r>
          </a:p>
        </p:txBody>
      </p:sp>
      <p:sp>
        <p:nvSpPr>
          <p:cNvPr id="94" name="Rectangle 93"/>
          <p:cNvSpPr/>
          <p:nvPr/>
        </p:nvSpPr>
        <p:spPr>
          <a:xfrm>
            <a:off x="11676888" y="1947672"/>
            <a:ext cx="339336" cy="46129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b="1" dirty="0">
                <a:solidFill>
                  <a:schemeClr val="accent2">
                    <a:lumMod val="75000"/>
                  </a:schemeClr>
                </a:solidFill>
              </a:rPr>
              <a:t>2</a:t>
            </a:r>
          </a:p>
        </p:txBody>
      </p:sp>
      <p:sp>
        <p:nvSpPr>
          <p:cNvPr id="95" name="Rectangle 94"/>
          <p:cNvSpPr/>
          <p:nvPr/>
        </p:nvSpPr>
        <p:spPr>
          <a:xfrm>
            <a:off x="10716768" y="1408176"/>
            <a:ext cx="567803" cy="46129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dirty="0">
                <a:sym typeface="Symbol"/>
              </a:rPr>
              <a:t></a:t>
            </a:r>
            <a:r>
              <a:rPr lang="en-US" b="1" dirty="0">
                <a:solidFill>
                  <a:srgbClr val="0070C0"/>
                </a:solidFill>
              </a:rPr>
              <a:t>6</a:t>
            </a:r>
          </a:p>
        </p:txBody>
      </p:sp>
      <p:sp>
        <p:nvSpPr>
          <p:cNvPr id="96" name="Rectangle 95"/>
          <p:cNvSpPr/>
          <p:nvPr/>
        </p:nvSpPr>
        <p:spPr>
          <a:xfrm>
            <a:off x="11676888" y="1417320"/>
            <a:ext cx="339336" cy="46129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b="1" dirty="0">
                <a:solidFill>
                  <a:schemeClr val="accent2">
                    <a:lumMod val="75000"/>
                  </a:schemeClr>
                </a:solidFill>
              </a:rPr>
              <a:t>3</a:t>
            </a:r>
          </a:p>
        </p:txBody>
      </p:sp>
      <p:sp>
        <p:nvSpPr>
          <p:cNvPr id="97" name="Rectangle 96"/>
          <p:cNvSpPr/>
          <p:nvPr/>
        </p:nvSpPr>
        <p:spPr>
          <a:xfrm>
            <a:off x="10716768" y="1947672"/>
            <a:ext cx="567803" cy="46129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dirty="0">
                <a:sym typeface="Symbol"/>
              </a:rPr>
              <a:t></a:t>
            </a:r>
            <a:r>
              <a:rPr lang="en-US" b="1" dirty="0">
                <a:solidFill>
                  <a:srgbClr val="0070C0"/>
                </a:solidFill>
              </a:rPr>
              <a:t>7</a:t>
            </a:r>
          </a:p>
        </p:txBody>
      </p:sp>
      <p:sp>
        <p:nvSpPr>
          <p:cNvPr id="98" name="Rectangle 97"/>
          <p:cNvSpPr/>
          <p:nvPr/>
        </p:nvSpPr>
        <p:spPr>
          <a:xfrm>
            <a:off x="11676888" y="1947672"/>
            <a:ext cx="339336" cy="46129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b="1" dirty="0">
                <a:solidFill>
                  <a:schemeClr val="accent2">
                    <a:lumMod val="75000"/>
                  </a:schemeClr>
                </a:solidFill>
              </a:rPr>
              <a:t>3</a:t>
            </a:r>
          </a:p>
        </p:txBody>
      </p:sp>
      <p:sp>
        <p:nvSpPr>
          <p:cNvPr id="99" name="Rectangle 98"/>
          <p:cNvSpPr/>
          <p:nvPr/>
        </p:nvSpPr>
        <p:spPr>
          <a:xfrm>
            <a:off x="10716768" y="1408176"/>
            <a:ext cx="567803" cy="46129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dirty="0">
                <a:sym typeface="Symbol"/>
              </a:rPr>
              <a:t></a:t>
            </a:r>
            <a:r>
              <a:rPr lang="en-US" b="1" dirty="0">
                <a:solidFill>
                  <a:srgbClr val="0070C0"/>
                </a:solidFill>
              </a:rPr>
              <a:t>8</a:t>
            </a:r>
          </a:p>
        </p:txBody>
      </p:sp>
      <p:sp>
        <p:nvSpPr>
          <p:cNvPr id="100" name="Rectangle 99"/>
          <p:cNvSpPr/>
          <p:nvPr/>
        </p:nvSpPr>
        <p:spPr>
          <a:xfrm>
            <a:off x="11676888" y="1417320"/>
            <a:ext cx="339336" cy="46129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b="1" dirty="0">
                <a:solidFill>
                  <a:schemeClr val="accent2">
                    <a:lumMod val="75000"/>
                  </a:schemeClr>
                </a:solidFill>
              </a:rPr>
              <a:t>4</a:t>
            </a:r>
          </a:p>
        </p:txBody>
      </p:sp>
      <p:sp>
        <p:nvSpPr>
          <p:cNvPr id="101" name="Rectangle 100"/>
          <p:cNvSpPr/>
          <p:nvPr/>
        </p:nvSpPr>
        <p:spPr>
          <a:xfrm>
            <a:off x="10716768" y="1947672"/>
            <a:ext cx="567803" cy="46129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dirty="0">
                <a:sym typeface="Symbol"/>
              </a:rPr>
              <a:t></a:t>
            </a:r>
            <a:r>
              <a:rPr lang="en-US" b="1" dirty="0">
                <a:solidFill>
                  <a:srgbClr val="0070C0"/>
                </a:solidFill>
              </a:rPr>
              <a:t>9</a:t>
            </a:r>
          </a:p>
        </p:txBody>
      </p:sp>
      <p:sp>
        <p:nvSpPr>
          <p:cNvPr id="102" name="Rectangle 101"/>
          <p:cNvSpPr/>
          <p:nvPr/>
        </p:nvSpPr>
        <p:spPr>
          <a:xfrm>
            <a:off x="11676888" y="1947672"/>
            <a:ext cx="339336" cy="46129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b="1" dirty="0">
                <a:solidFill>
                  <a:schemeClr val="accent2">
                    <a:lumMod val="75000"/>
                  </a:schemeClr>
                </a:solidFill>
              </a:rPr>
              <a:t>4</a:t>
            </a:r>
          </a:p>
        </p:txBody>
      </p:sp>
      <p:sp>
        <p:nvSpPr>
          <p:cNvPr id="103" name="Rectangle 102"/>
          <p:cNvSpPr/>
          <p:nvPr/>
        </p:nvSpPr>
        <p:spPr>
          <a:xfrm>
            <a:off x="10716768" y="1408176"/>
            <a:ext cx="567803" cy="46129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dirty="0">
                <a:sym typeface="Symbol"/>
              </a:rPr>
              <a:t></a:t>
            </a:r>
            <a:r>
              <a:rPr lang="en-US" b="1" dirty="0">
                <a:solidFill>
                  <a:srgbClr val="0070C0"/>
                </a:solidFill>
              </a:rPr>
              <a:t>10</a:t>
            </a:r>
          </a:p>
        </p:txBody>
      </p:sp>
      <p:sp>
        <p:nvSpPr>
          <p:cNvPr id="104" name="Rectangle 103"/>
          <p:cNvSpPr/>
          <p:nvPr/>
        </p:nvSpPr>
        <p:spPr>
          <a:xfrm>
            <a:off x="11676888" y="1417320"/>
            <a:ext cx="339336" cy="46129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b="1" dirty="0">
                <a:solidFill>
                  <a:schemeClr val="accent2">
                    <a:lumMod val="75000"/>
                  </a:schemeClr>
                </a:solidFill>
              </a:rPr>
              <a:t>5</a:t>
            </a:r>
          </a:p>
        </p:txBody>
      </p:sp>
      <p:sp>
        <p:nvSpPr>
          <p:cNvPr id="105" name="Rectangle 104"/>
          <p:cNvSpPr/>
          <p:nvPr/>
        </p:nvSpPr>
        <p:spPr>
          <a:xfrm>
            <a:off x="10716768" y="1947672"/>
            <a:ext cx="567803" cy="46129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dirty="0">
                <a:sym typeface="Symbol"/>
              </a:rPr>
              <a:t></a:t>
            </a:r>
            <a:r>
              <a:rPr lang="en-US" b="1" dirty="0">
                <a:solidFill>
                  <a:srgbClr val="0070C0"/>
                </a:solidFill>
              </a:rPr>
              <a:t>11</a:t>
            </a:r>
          </a:p>
        </p:txBody>
      </p:sp>
      <p:sp>
        <p:nvSpPr>
          <p:cNvPr id="110" name="Rectangle 109"/>
          <p:cNvSpPr/>
          <p:nvPr/>
        </p:nvSpPr>
        <p:spPr>
          <a:xfrm>
            <a:off x="11676888" y="1947672"/>
            <a:ext cx="339336" cy="46129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b="1" dirty="0">
                <a:solidFill>
                  <a:schemeClr val="accent2">
                    <a:lumMod val="75000"/>
                  </a:schemeClr>
                </a:solidFill>
              </a:rPr>
              <a:t>5</a:t>
            </a:r>
          </a:p>
        </p:txBody>
      </p:sp>
      <p:sp>
        <p:nvSpPr>
          <p:cNvPr id="111" name="Rectangle 110"/>
          <p:cNvSpPr/>
          <p:nvPr/>
        </p:nvSpPr>
        <p:spPr>
          <a:xfrm>
            <a:off x="10716768" y="1408176"/>
            <a:ext cx="567803" cy="46129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dirty="0">
                <a:sym typeface="Symbol"/>
              </a:rPr>
              <a:t></a:t>
            </a:r>
            <a:r>
              <a:rPr lang="en-US" b="1" dirty="0">
                <a:solidFill>
                  <a:srgbClr val="0070C0"/>
                </a:solidFill>
              </a:rPr>
              <a:t>12</a:t>
            </a:r>
          </a:p>
        </p:txBody>
      </p:sp>
      <p:sp>
        <p:nvSpPr>
          <p:cNvPr id="116" name="Rectangle 115"/>
          <p:cNvSpPr/>
          <p:nvPr/>
        </p:nvSpPr>
        <p:spPr>
          <a:xfrm>
            <a:off x="11676888" y="1417320"/>
            <a:ext cx="339336" cy="46129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b="1" dirty="0">
                <a:solidFill>
                  <a:schemeClr val="accent2">
                    <a:lumMod val="75000"/>
                  </a:schemeClr>
                </a:solidFill>
              </a:rPr>
              <a:t>6</a:t>
            </a:r>
          </a:p>
        </p:txBody>
      </p:sp>
      <p:sp>
        <p:nvSpPr>
          <p:cNvPr id="117" name="Content Placeholder 2"/>
          <p:cNvSpPr txBox="1">
            <a:spLocks/>
          </p:cNvSpPr>
          <p:nvPr/>
        </p:nvSpPr>
        <p:spPr>
          <a:xfrm>
            <a:off x="7001261" y="1309849"/>
            <a:ext cx="4976547" cy="1166526"/>
          </a:xfrm>
          <a:prstGeom prst="rect">
            <a:avLst/>
          </a:prstGeom>
          <a:solidFill>
            <a:schemeClr val="bg1"/>
          </a:solidFill>
        </p:spPr>
        <p:txBody>
          <a:bodyPr vert="horz" lIns="91440" tIns="45720" rIns="91440" bIns="45720" rtlCol="0">
            <a:normAutofit fontScale="62500" lnSpcReduction="20000"/>
          </a:bodyPr>
          <a:lstStyle>
            <a:lvl1pPr marL="396875" indent="-396875" algn="just" defTabSz="914400" rtl="0" eaLnBrk="1" latinLnBrk="0" hangingPunct="1">
              <a:lnSpc>
                <a:spcPct val="100000"/>
              </a:lnSpc>
              <a:spcBef>
                <a:spcPts val="400"/>
              </a:spcBef>
              <a:spcAft>
                <a:spcPts val="400"/>
              </a:spcAft>
              <a:buClr>
                <a:schemeClr val="tx1"/>
              </a:buClr>
              <a:buFont typeface="Wingdings 2" panose="05020102010507070707" pitchFamily="18" charset="2"/>
              <a:buChar char="õ"/>
              <a:defRPr lang="en-US" sz="2800" kern="1200" dirty="0" smtClean="0">
                <a:solidFill>
                  <a:schemeClr val="tx1"/>
                </a:solidFill>
                <a:latin typeface="+mn-lt"/>
                <a:ea typeface="+mn-ea"/>
                <a:cs typeface="+mn-cs"/>
              </a:defRPr>
            </a:lvl1pPr>
            <a:lvl2pPr marL="569913" indent="-344488" algn="just" defTabSz="914400" rtl="0" eaLnBrk="1" latinLnBrk="0" hangingPunct="1">
              <a:lnSpc>
                <a:spcPct val="100000"/>
              </a:lnSpc>
              <a:spcBef>
                <a:spcPts val="400"/>
              </a:spcBef>
              <a:spcAft>
                <a:spcPts val="400"/>
              </a:spcAft>
              <a:buClr>
                <a:schemeClr val="tx1"/>
              </a:buClr>
              <a:buFont typeface="Wingdings" panose="05000000000000000000" pitchFamily="2" charset="2"/>
              <a:buChar char="¯"/>
              <a:defRPr lang="en-US" sz="2400" kern="1200">
                <a:solidFill>
                  <a:schemeClr val="tx1"/>
                </a:solidFill>
                <a:latin typeface="+mn-lt"/>
                <a:ea typeface="+mn-ea"/>
                <a:cs typeface="+mn-cs"/>
              </a:defRPr>
            </a:lvl2pPr>
            <a:lvl3pPr marL="795338" indent="-331788" algn="just" defTabSz="914400" rtl="0" eaLnBrk="1" latinLnBrk="0" hangingPunct="1">
              <a:lnSpc>
                <a:spcPct val="100000"/>
              </a:lnSpc>
              <a:spcBef>
                <a:spcPts val="400"/>
              </a:spcBef>
              <a:spcAft>
                <a:spcPts val="400"/>
              </a:spcAft>
              <a:buClr>
                <a:schemeClr val="tx1"/>
              </a:buClr>
              <a:buFont typeface="Wingdings 2" panose="05020102010507070707" pitchFamily="18" charset="2"/>
              <a:buChar char="ô"/>
              <a:defRPr lang="en-US" sz="2000" kern="1200">
                <a:solidFill>
                  <a:schemeClr val="tx1"/>
                </a:solidFill>
                <a:latin typeface="+mn-lt"/>
                <a:ea typeface="+mn-ea"/>
                <a:cs typeface="+mn-cs"/>
              </a:defRPr>
            </a:lvl3pPr>
            <a:lvl4pPr marL="1033463" indent="-344488" algn="just" defTabSz="914400" rtl="0" eaLnBrk="1" latinLnBrk="0" hangingPunct="1">
              <a:lnSpc>
                <a:spcPct val="100000"/>
              </a:lnSpc>
              <a:spcBef>
                <a:spcPts val="400"/>
              </a:spcBef>
              <a:spcAft>
                <a:spcPts val="400"/>
              </a:spcAft>
              <a:buClr>
                <a:schemeClr val="tx1"/>
              </a:buClr>
              <a:buFont typeface="Wingdings 2" panose="05020102010507070707" pitchFamily="18" charset="2"/>
              <a:buChar char="ò"/>
              <a:defRPr lang="en-US" sz="1800" kern="1200">
                <a:solidFill>
                  <a:schemeClr val="tx1"/>
                </a:solidFill>
                <a:latin typeface="+mn-lt"/>
                <a:ea typeface="+mn-ea"/>
                <a:cs typeface="+mn-cs"/>
              </a:defRPr>
            </a:lvl4pPr>
            <a:lvl5pPr marL="1258888" indent="-344488" algn="just" defTabSz="914400" rtl="0" eaLnBrk="1" latinLnBrk="0" hangingPunct="1">
              <a:lnSpc>
                <a:spcPct val="100000"/>
              </a:lnSpc>
              <a:spcBef>
                <a:spcPts val="400"/>
              </a:spcBef>
              <a:spcAft>
                <a:spcPts val="400"/>
              </a:spcAft>
              <a:buClr>
                <a:schemeClr val="tx1"/>
              </a:buClr>
              <a:buFont typeface="Wingdings 2" panose="05020102010507070707" pitchFamily="18" charset="2"/>
              <a:buChar char="ñ"/>
              <a:defRPr 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If there are n elements in a heap:</a:t>
            </a:r>
          </a:p>
          <a:p>
            <a:pPr lvl="1"/>
            <a:r>
              <a:rPr lang="en-US" dirty="0"/>
              <a:t>There are </a:t>
            </a:r>
            <a:r>
              <a:rPr lang="en-US" dirty="0">
                <a:sym typeface="Symbol"/>
              </a:rPr>
              <a:t></a:t>
            </a:r>
            <a:r>
              <a:rPr lang="en-US" dirty="0"/>
              <a:t>n/2</a:t>
            </a:r>
            <a:r>
              <a:rPr lang="en-US" dirty="0">
                <a:sym typeface="Symbol"/>
              </a:rPr>
              <a:t></a:t>
            </a:r>
            <a:r>
              <a:rPr lang="en-US" dirty="0"/>
              <a:t> parents indexed from 1 to </a:t>
            </a:r>
            <a:r>
              <a:rPr lang="en-US" dirty="0">
                <a:sym typeface="Symbol"/>
              </a:rPr>
              <a:t> </a:t>
            </a:r>
            <a:r>
              <a:rPr lang="en-US" dirty="0"/>
              <a:t>n/2</a:t>
            </a:r>
            <a:r>
              <a:rPr lang="en-US" dirty="0">
                <a:sym typeface="Symbol"/>
              </a:rPr>
              <a:t></a:t>
            </a:r>
            <a:r>
              <a:rPr lang="en-US" dirty="0"/>
              <a:t>.</a:t>
            </a:r>
          </a:p>
          <a:p>
            <a:pPr lvl="1"/>
            <a:r>
              <a:rPr lang="en-US" dirty="0"/>
              <a:t>Leaf nodes are indexed from </a:t>
            </a:r>
            <a:r>
              <a:rPr lang="en-US" dirty="0">
                <a:sym typeface="Symbol"/>
              </a:rPr>
              <a:t></a:t>
            </a:r>
            <a:r>
              <a:rPr lang="en-US" dirty="0"/>
              <a:t>n/2</a:t>
            </a:r>
            <a:r>
              <a:rPr lang="en-US" dirty="0">
                <a:sym typeface="Symbol"/>
              </a:rPr>
              <a:t></a:t>
            </a:r>
            <a:r>
              <a:rPr lang="en-US" dirty="0"/>
              <a:t> +1 to n.</a:t>
            </a:r>
          </a:p>
          <a:p>
            <a:pPr lvl="1"/>
            <a:endParaRPr lang="en-US" dirty="0"/>
          </a:p>
          <a:p>
            <a:pPr lvl="1"/>
            <a:endParaRPr lang="en-US" dirty="0"/>
          </a:p>
        </p:txBody>
      </p:sp>
    </p:spTree>
    <p:extLst>
      <p:ext uri="{BB962C8B-B14F-4D97-AF65-F5344CB8AC3E}">
        <p14:creationId xmlns:p14="http://schemas.microsoft.com/office/powerpoint/2010/main" val="24996225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1" nodeType="clickEffect">
                                  <p:stCondLst>
                                    <p:cond delay="0"/>
                                  </p:stCondLst>
                                  <p:childTnLst>
                                    <p:set>
                                      <p:cBhvr>
                                        <p:cTn id="56" dur="indefinite"/>
                                        <p:tgtEl>
                                          <p:spTgt spid="45"/>
                                        </p:tgtEl>
                                        <p:attrNameLst>
                                          <p:attrName>fillcolor</p:attrName>
                                        </p:attrNameLst>
                                      </p:cBhvr>
                                      <p:to>
                                        <p:clrVal>
                                          <a:schemeClr val="accent2"/>
                                        </p:clrVal>
                                      </p:to>
                                    </p:set>
                                    <p:set>
                                      <p:cBhvr>
                                        <p:cTn id="57" dur="indefinite"/>
                                        <p:tgtEl>
                                          <p:spTgt spid="45"/>
                                        </p:tgtEl>
                                        <p:attrNameLst>
                                          <p:attrName>fill.type</p:attrName>
                                        </p:attrNameLst>
                                      </p:cBhvr>
                                      <p:to>
                                        <p:strVal val="solid"/>
                                      </p:to>
                                    </p:set>
                                    <p:set>
                                      <p:cBhvr>
                                        <p:cTn id="58" dur="indefinite"/>
                                        <p:tgtEl>
                                          <p:spTgt spid="45"/>
                                        </p:tgtEl>
                                        <p:attrNameLst>
                                          <p:attrName>fill.on</p:attrName>
                                        </p:attrNameLst>
                                      </p:cBhvr>
                                      <p:to>
                                        <p:strVal val="true"/>
                                      </p:to>
                                    </p:set>
                                  </p:childTnLst>
                                </p:cTn>
                              </p:par>
                              <p:par>
                                <p:cTn id="59" presetID="1" presetClass="emph" presetSubtype="1" nodeType="withEffect">
                                  <p:stCondLst>
                                    <p:cond delay="0"/>
                                  </p:stCondLst>
                                  <p:childTnLst>
                                    <p:set>
                                      <p:cBhvr>
                                        <p:cTn id="60" dur="indefinite"/>
                                        <p:tgtEl>
                                          <p:spTgt spid="8"/>
                                        </p:tgtEl>
                                        <p:attrNameLst>
                                          <p:attrName>fillcolor</p:attrName>
                                        </p:attrNameLst>
                                      </p:cBhvr>
                                      <p:to>
                                        <p:clrVal>
                                          <a:schemeClr val="accent2"/>
                                        </p:clrVal>
                                      </p:to>
                                    </p:set>
                                    <p:set>
                                      <p:cBhvr>
                                        <p:cTn id="61" dur="indefinite"/>
                                        <p:tgtEl>
                                          <p:spTgt spid="8"/>
                                        </p:tgtEl>
                                        <p:attrNameLst>
                                          <p:attrName>fill.type</p:attrName>
                                        </p:attrNameLst>
                                      </p:cBhvr>
                                      <p:to>
                                        <p:strVal val="solid"/>
                                      </p:to>
                                    </p:set>
                                    <p:set>
                                      <p:cBhvr>
                                        <p:cTn id="62" dur="indefinite"/>
                                        <p:tgtEl>
                                          <p:spTgt spid="8"/>
                                        </p:tgtEl>
                                        <p:attrNameLst>
                                          <p:attrName>fill.on</p:attrName>
                                        </p:attrNameLst>
                                      </p:cBhvr>
                                      <p:to>
                                        <p:strVal val="tru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3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4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3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4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mph" presetSubtype="1" nodeType="clickEffect">
                                  <p:stCondLst>
                                    <p:cond delay="0"/>
                                  </p:stCondLst>
                                  <p:childTnLst>
                                    <p:set>
                                      <p:cBhvr>
                                        <p:cTn id="76" dur="indefinite"/>
                                        <p:tgtEl>
                                          <p:spTgt spid="76"/>
                                        </p:tgtEl>
                                        <p:attrNameLst>
                                          <p:attrName>fillcolor</p:attrName>
                                        </p:attrNameLst>
                                      </p:cBhvr>
                                      <p:to>
                                        <p:clrVal>
                                          <a:srgbClr val="00B0F0"/>
                                        </p:clrVal>
                                      </p:to>
                                    </p:set>
                                    <p:set>
                                      <p:cBhvr>
                                        <p:cTn id="77" dur="indefinite"/>
                                        <p:tgtEl>
                                          <p:spTgt spid="76"/>
                                        </p:tgtEl>
                                        <p:attrNameLst>
                                          <p:attrName>fill.type</p:attrName>
                                        </p:attrNameLst>
                                      </p:cBhvr>
                                      <p:to>
                                        <p:strVal val="solid"/>
                                      </p:to>
                                    </p:set>
                                    <p:set>
                                      <p:cBhvr>
                                        <p:cTn id="78" dur="indefinite"/>
                                        <p:tgtEl>
                                          <p:spTgt spid="76"/>
                                        </p:tgtEl>
                                        <p:attrNameLst>
                                          <p:attrName>fill.on</p:attrName>
                                        </p:attrNameLst>
                                      </p:cBhvr>
                                      <p:to>
                                        <p:strVal val="true"/>
                                      </p:to>
                                    </p:set>
                                  </p:childTnLst>
                                </p:cTn>
                              </p:par>
                              <p:par>
                                <p:cTn id="79" presetID="1" presetClass="emph" presetSubtype="1" nodeType="withEffect">
                                  <p:stCondLst>
                                    <p:cond delay="0"/>
                                  </p:stCondLst>
                                  <p:childTnLst>
                                    <p:set>
                                      <p:cBhvr>
                                        <p:cTn id="80" dur="indefinite"/>
                                        <p:tgtEl>
                                          <p:spTgt spid="9"/>
                                        </p:tgtEl>
                                        <p:attrNameLst>
                                          <p:attrName>fillcolor</p:attrName>
                                        </p:attrNameLst>
                                      </p:cBhvr>
                                      <p:to>
                                        <p:clrVal>
                                          <a:srgbClr val="00B0F0"/>
                                        </p:clrVal>
                                      </p:to>
                                    </p:set>
                                    <p:set>
                                      <p:cBhvr>
                                        <p:cTn id="81" dur="indefinite"/>
                                        <p:tgtEl>
                                          <p:spTgt spid="9"/>
                                        </p:tgtEl>
                                        <p:attrNameLst>
                                          <p:attrName>fill.type</p:attrName>
                                        </p:attrNameLst>
                                      </p:cBhvr>
                                      <p:to>
                                        <p:strVal val="solid"/>
                                      </p:to>
                                    </p:set>
                                    <p:set>
                                      <p:cBhvr>
                                        <p:cTn id="82" dur="indefinite"/>
                                        <p:tgtEl>
                                          <p:spTgt spid="9"/>
                                        </p:tgtEl>
                                        <p:attrNameLst>
                                          <p:attrName>fill.on</p:attrName>
                                        </p:attrNameLst>
                                      </p:cBhvr>
                                      <p:to>
                                        <p:strVal val="tru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3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37"/>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3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4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mph" presetSubtype="1" nodeType="clickEffect">
                                  <p:stCondLst>
                                    <p:cond delay="0"/>
                                  </p:stCondLst>
                                  <p:childTnLst>
                                    <p:set>
                                      <p:cBhvr>
                                        <p:cTn id="98" dur="indefinite"/>
                                        <p:tgtEl>
                                          <p:spTgt spid="84"/>
                                        </p:tgtEl>
                                        <p:attrNameLst>
                                          <p:attrName>fillcolor</p:attrName>
                                        </p:attrNameLst>
                                      </p:cBhvr>
                                      <p:to>
                                        <p:clrVal>
                                          <a:srgbClr val="00B0F0"/>
                                        </p:clrVal>
                                      </p:to>
                                    </p:set>
                                    <p:set>
                                      <p:cBhvr>
                                        <p:cTn id="99" dur="indefinite"/>
                                        <p:tgtEl>
                                          <p:spTgt spid="84"/>
                                        </p:tgtEl>
                                        <p:attrNameLst>
                                          <p:attrName>fill.type</p:attrName>
                                        </p:attrNameLst>
                                      </p:cBhvr>
                                      <p:to>
                                        <p:strVal val="solid"/>
                                      </p:to>
                                    </p:set>
                                    <p:set>
                                      <p:cBhvr>
                                        <p:cTn id="100" dur="indefinite"/>
                                        <p:tgtEl>
                                          <p:spTgt spid="84"/>
                                        </p:tgtEl>
                                        <p:attrNameLst>
                                          <p:attrName>fill.on</p:attrName>
                                        </p:attrNameLst>
                                      </p:cBhvr>
                                      <p:to>
                                        <p:strVal val="true"/>
                                      </p:to>
                                    </p:set>
                                  </p:childTnLst>
                                </p:cTn>
                              </p:par>
                              <p:par>
                                <p:cTn id="101" presetID="1" presetClass="emph" presetSubtype="1" nodeType="withEffect">
                                  <p:stCondLst>
                                    <p:cond delay="0"/>
                                  </p:stCondLst>
                                  <p:childTnLst>
                                    <p:set>
                                      <p:cBhvr>
                                        <p:cTn id="102" dur="indefinite"/>
                                        <p:tgtEl>
                                          <p:spTgt spid="10"/>
                                        </p:tgtEl>
                                        <p:attrNameLst>
                                          <p:attrName>fillcolor</p:attrName>
                                        </p:attrNameLst>
                                      </p:cBhvr>
                                      <p:to>
                                        <p:clrVal>
                                          <a:srgbClr val="00B0F0"/>
                                        </p:clrVal>
                                      </p:to>
                                    </p:set>
                                    <p:set>
                                      <p:cBhvr>
                                        <p:cTn id="103" dur="indefinite"/>
                                        <p:tgtEl>
                                          <p:spTgt spid="10"/>
                                        </p:tgtEl>
                                        <p:attrNameLst>
                                          <p:attrName>fill.type</p:attrName>
                                        </p:attrNameLst>
                                      </p:cBhvr>
                                      <p:to>
                                        <p:strVal val="solid"/>
                                      </p:to>
                                    </p:set>
                                    <p:set>
                                      <p:cBhvr>
                                        <p:cTn id="104" dur="indefinite"/>
                                        <p:tgtEl>
                                          <p:spTgt spid="10"/>
                                        </p:tgtEl>
                                        <p:attrNameLst>
                                          <p:attrName>fill.on</p:attrName>
                                        </p:attrNameLst>
                                      </p:cBhvr>
                                      <p:to>
                                        <p:strVal val="tru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87"/>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6"/>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88"/>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90"/>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89"/>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85"/>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mph" presetSubtype="1" nodeType="clickEffect">
                                  <p:stCondLst>
                                    <p:cond delay="0"/>
                                  </p:stCondLst>
                                  <p:childTnLst>
                                    <p:set>
                                      <p:cBhvr>
                                        <p:cTn id="126" dur="indefinite"/>
                                        <p:tgtEl>
                                          <p:spTgt spid="9"/>
                                        </p:tgtEl>
                                        <p:attrNameLst>
                                          <p:attrName>fillcolor</p:attrName>
                                        </p:attrNameLst>
                                      </p:cBhvr>
                                      <p:to>
                                        <p:clrVal>
                                          <a:schemeClr val="accent2"/>
                                        </p:clrVal>
                                      </p:to>
                                    </p:set>
                                    <p:set>
                                      <p:cBhvr>
                                        <p:cTn id="127" dur="indefinite"/>
                                        <p:tgtEl>
                                          <p:spTgt spid="9"/>
                                        </p:tgtEl>
                                        <p:attrNameLst>
                                          <p:attrName>fill.type</p:attrName>
                                        </p:attrNameLst>
                                      </p:cBhvr>
                                      <p:to>
                                        <p:strVal val="solid"/>
                                      </p:to>
                                    </p:set>
                                    <p:set>
                                      <p:cBhvr>
                                        <p:cTn id="128" dur="indefinite"/>
                                        <p:tgtEl>
                                          <p:spTgt spid="9"/>
                                        </p:tgtEl>
                                        <p:attrNameLst>
                                          <p:attrName>fill.on</p:attrName>
                                        </p:attrNameLst>
                                      </p:cBhvr>
                                      <p:to>
                                        <p:strVal val="true"/>
                                      </p:to>
                                    </p:set>
                                  </p:childTnLst>
                                </p:cTn>
                              </p:par>
                              <p:par>
                                <p:cTn id="129" presetID="1" presetClass="emph" presetSubtype="1" nodeType="withEffect">
                                  <p:stCondLst>
                                    <p:cond delay="0"/>
                                  </p:stCondLst>
                                  <p:childTnLst>
                                    <p:set>
                                      <p:cBhvr>
                                        <p:cTn id="130" dur="indefinite"/>
                                        <p:tgtEl>
                                          <p:spTgt spid="76"/>
                                        </p:tgtEl>
                                        <p:attrNameLst>
                                          <p:attrName>fillcolor</p:attrName>
                                        </p:attrNameLst>
                                      </p:cBhvr>
                                      <p:to>
                                        <p:clrVal>
                                          <a:schemeClr val="accent2"/>
                                        </p:clrVal>
                                      </p:to>
                                    </p:set>
                                    <p:set>
                                      <p:cBhvr>
                                        <p:cTn id="131" dur="indefinite"/>
                                        <p:tgtEl>
                                          <p:spTgt spid="76"/>
                                        </p:tgtEl>
                                        <p:attrNameLst>
                                          <p:attrName>fill.type</p:attrName>
                                        </p:attrNameLst>
                                      </p:cBhvr>
                                      <p:to>
                                        <p:strVal val="solid"/>
                                      </p:to>
                                    </p:set>
                                    <p:set>
                                      <p:cBhvr>
                                        <p:cTn id="132" dur="indefinite"/>
                                        <p:tgtEl>
                                          <p:spTgt spid="76"/>
                                        </p:tgtEl>
                                        <p:attrNameLst>
                                          <p:attrName>fill.on</p:attrName>
                                        </p:attrNameLst>
                                      </p:cBhvr>
                                      <p:to>
                                        <p:strVal val="tru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1" nodeType="clickEffect">
                                  <p:stCondLst>
                                    <p:cond delay="0"/>
                                  </p:stCondLst>
                                  <p:childTnLst>
                                    <p:set>
                                      <p:cBhvr>
                                        <p:cTn id="136" dur="1" fill="hold">
                                          <p:stCondLst>
                                            <p:cond delay="0"/>
                                          </p:stCondLst>
                                        </p:cTn>
                                        <p:tgtEl>
                                          <p:spTgt spid="141"/>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143"/>
                                        </p:tgtEl>
                                        <p:attrNameLst>
                                          <p:attrName>style.visibility</p:attrName>
                                        </p:attrNameLst>
                                      </p:cBhvr>
                                      <p:to>
                                        <p:strVal val="hidden"/>
                                      </p:to>
                                    </p:set>
                                  </p:childTnLst>
                                </p:cTn>
                              </p:par>
                              <p:par>
                                <p:cTn id="139" presetID="1" presetClass="entr" presetSubtype="0" fill="hold" grpId="0" nodeType="withEffect">
                                  <p:stCondLst>
                                    <p:cond delay="0"/>
                                  </p:stCondLst>
                                  <p:childTnLst>
                                    <p:set>
                                      <p:cBhvr>
                                        <p:cTn id="140" dur="1" fill="hold">
                                          <p:stCondLst>
                                            <p:cond delay="0"/>
                                          </p:stCondLst>
                                        </p:cTn>
                                        <p:tgtEl>
                                          <p:spTgt spid="145"/>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46"/>
                                        </p:tgtEl>
                                        <p:attrNameLst>
                                          <p:attrName>style.visibility</p:attrName>
                                        </p:attrNameLst>
                                      </p:cBhvr>
                                      <p:to>
                                        <p:strVal val="visible"/>
                                      </p:to>
                                    </p:set>
                                  </p:childTnLst>
                                </p:cTn>
                              </p:par>
                              <p:par>
                                <p:cTn id="143" presetID="1" presetClass="exit" presetSubtype="0" fill="hold" grpId="1" nodeType="withEffect">
                                  <p:stCondLst>
                                    <p:cond delay="0"/>
                                  </p:stCondLst>
                                  <p:childTnLst>
                                    <p:set>
                                      <p:cBhvr>
                                        <p:cTn id="144" dur="1" fill="hold">
                                          <p:stCondLst>
                                            <p:cond delay="0"/>
                                          </p:stCondLst>
                                        </p:cTn>
                                        <p:tgtEl>
                                          <p:spTgt spid="137"/>
                                        </p:tgtEl>
                                        <p:attrNameLst>
                                          <p:attrName>style.visibility</p:attrName>
                                        </p:attrNameLst>
                                      </p:cBhvr>
                                      <p:to>
                                        <p:strVal val="hidden"/>
                                      </p:to>
                                    </p:set>
                                  </p:childTnLst>
                                </p:cTn>
                              </p:par>
                              <p:par>
                                <p:cTn id="145" presetID="1" presetClass="exit" presetSubtype="0" fill="hold" grpId="1" nodeType="withEffect">
                                  <p:stCondLst>
                                    <p:cond delay="0"/>
                                  </p:stCondLst>
                                  <p:childTnLst>
                                    <p:set>
                                      <p:cBhvr>
                                        <p:cTn id="146" dur="1" fill="hold">
                                          <p:stCondLst>
                                            <p:cond delay="0"/>
                                          </p:stCondLst>
                                        </p:cTn>
                                        <p:tgtEl>
                                          <p:spTgt spid="144"/>
                                        </p:tgtEl>
                                        <p:attrNameLst>
                                          <p:attrName>style.visibility</p:attrName>
                                        </p:attrNameLst>
                                      </p:cBhvr>
                                      <p:to>
                                        <p:strVal val="hidden"/>
                                      </p:to>
                                    </p:set>
                                  </p:childTnLst>
                                </p:cTn>
                              </p:par>
                              <p:par>
                                <p:cTn id="147" presetID="1" presetClass="entr" presetSubtype="0" fill="hold" grpId="0" nodeType="withEffect">
                                  <p:stCondLst>
                                    <p:cond delay="0"/>
                                  </p:stCondLst>
                                  <p:childTnLst>
                                    <p:set>
                                      <p:cBhvr>
                                        <p:cTn id="148" dur="1" fill="hold">
                                          <p:stCondLst>
                                            <p:cond delay="0"/>
                                          </p:stCondLst>
                                        </p:cTn>
                                        <p:tgtEl>
                                          <p:spTgt spid="156"/>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55"/>
                                        </p:tgtEl>
                                        <p:attrNameLst>
                                          <p:attrName>style.visibility</p:attrName>
                                        </p:attrNameLst>
                                      </p:cBhvr>
                                      <p:to>
                                        <p:strVal val="visible"/>
                                      </p:to>
                                    </p:set>
                                  </p:childTnLst>
                                </p:cTn>
                              </p:par>
                              <p:par>
                                <p:cTn id="151" presetID="1" presetClass="exit" presetSubtype="0" fill="hold" grpId="1" nodeType="withEffect">
                                  <p:stCondLst>
                                    <p:cond delay="0"/>
                                  </p:stCondLst>
                                  <p:childTnLst>
                                    <p:set>
                                      <p:cBhvr>
                                        <p:cTn id="152" dur="1" fill="hold">
                                          <p:stCondLst>
                                            <p:cond delay="0"/>
                                          </p:stCondLst>
                                        </p:cTn>
                                        <p:tgtEl>
                                          <p:spTgt spid="7"/>
                                        </p:tgtEl>
                                        <p:attrNameLst>
                                          <p:attrName>style.visibility</p:attrName>
                                        </p:attrNameLst>
                                      </p:cBhvr>
                                      <p:to>
                                        <p:strVal val="hidden"/>
                                      </p:to>
                                    </p:set>
                                  </p:childTnLst>
                                </p:cTn>
                              </p:par>
                              <p:par>
                                <p:cTn id="153" presetID="1" presetClass="exit" presetSubtype="0" fill="hold" grpId="1" nodeType="withEffect">
                                  <p:stCondLst>
                                    <p:cond delay="0"/>
                                  </p:stCondLst>
                                  <p:childTnLst>
                                    <p:set>
                                      <p:cBhvr>
                                        <p:cTn id="154" dur="1" fill="hold">
                                          <p:stCondLst>
                                            <p:cond delay="0"/>
                                          </p:stCondLst>
                                        </p:cTn>
                                        <p:tgtEl>
                                          <p:spTgt spid="86"/>
                                        </p:tgtEl>
                                        <p:attrNameLst>
                                          <p:attrName>style.visibility</p:attrName>
                                        </p:attrNameLst>
                                      </p:cBhvr>
                                      <p:to>
                                        <p:strVal val="hidden"/>
                                      </p:to>
                                    </p:set>
                                  </p:childTnLst>
                                </p:cTn>
                              </p:par>
                              <p:par>
                                <p:cTn id="155" presetID="1" presetClass="exit" presetSubtype="0" fill="hold" grpId="1" nodeType="withEffect">
                                  <p:stCondLst>
                                    <p:cond delay="0"/>
                                  </p:stCondLst>
                                  <p:childTnLst>
                                    <p:set>
                                      <p:cBhvr>
                                        <p:cTn id="156" dur="1" fill="hold">
                                          <p:stCondLst>
                                            <p:cond delay="0"/>
                                          </p:stCondLst>
                                        </p:cTn>
                                        <p:tgtEl>
                                          <p:spTgt spid="88"/>
                                        </p:tgtEl>
                                        <p:attrNameLst>
                                          <p:attrName>style.visibility</p:attrName>
                                        </p:attrNameLst>
                                      </p:cBhvr>
                                      <p:to>
                                        <p:strVal val="hidden"/>
                                      </p:to>
                                    </p:set>
                                  </p:childTnLst>
                                </p:cTn>
                              </p:par>
                              <p:par>
                                <p:cTn id="157" presetID="1" presetClass="exit" presetSubtype="0" fill="hold" grpId="1" nodeType="withEffect">
                                  <p:stCondLst>
                                    <p:cond delay="0"/>
                                  </p:stCondLst>
                                  <p:childTnLst>
                                    <p:set>
                                      <p:cBhvr>
                                        <p:cTn id="158" dur="1" fill="hold">
                                          <p:stCondLst>
                                            <p:cond delay="0"/>
                                          </p:stCondLst>
                                        </p:cTn>
                                        <p:tgtEl>
                                          <p:spTgt spid="90"/>
                                        </p:tgtEl>
                                        <p:attrNameLst>
                                          <p:attrName>style.visibility</p:attrName>
                                        </p:attrNameLst>
                                      </p:cBhvr>
                                      <p:to>
                                        <p:strVal val="hidden"/>
                                      </p:to>
                                    </p:set>
                                  </p:childTnLst>
                                </p:cTn>
                              </p:par>
                              <p:par>
                                <p:cTn id="159" presetID="1" presetClass="entr" presetSubtype="0" fill="hold" grpId="0" nodeType="withEffect">
                                  <p:stCondLst>
                                    <p:cond delay="0"/>
                                  </p:stCondLst>
                                  <p:childTnLst>
                                    <p:set>
                                      <p:cBhvr>
                                        <p:cTn id="160" dur="1" fill="hold">
                                          <p:stCondLst>
                                            <p:cond delay="0"/>
                                          </p:stCondLst>
                                        </p:cTn>
                                        <p:tgtEl>
                                          <p:spTgt spid="91"/>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92"/>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93"/>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94"/>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mph" presetSubtype="1" nodeType="clickEffect">
                                  <p:stCondLst>
                                    <p:cond delay="0"/>
                                  </p:stCondLst>
                                  <p:childTnLst>
                                    <p:set>
                                      <p:cBhvr>
                                        <p:cTn id="170" dur="indefinite"/>
                                        <p:tgtEl>
                                          <p:spTgt spid="82"/>
                                        </p:tgtEl>
                                        <p:attrNameLst>
                                          <p:attrName>fillcolor</p:attrName>
                                        </p:attrNameLst>
                                      </p:cBhvr>
                                      <p:to>
                                        <p:clrVal>
                                          <a:srgbClr val="00B0F0"/>
                                        </p:clrVal>
                                      </p:to>
                                    </p:set>
                                    <p:set>
                                      <p:cBhvr>
                                        <p:cTn id="171" dur="indefinite"/>
                                        <p:tgtEl>
                                          <p:spTgt spid="82"/>
                                        </p:tgtEl>
                                        <p:attrNameLst>
                                          <p:attrName>fill.type</p:attrName>
                                        </p:attrNameLst>
                                      </p:cBhvr>
                                      <p:to>
                                        <p:strVal val="solid"/>
                                      </p:to>
                                    </p:set>
                                    <p:set>
                                      <p:cBhvr>
                                        <p:cTn id="172" dur="indefinite"/>
                                        <p:tgtEl>
                                          <p:spTgt spid="82"/>
                                        </p:tgtEl>
                                        <p:attrNameLst>
                                          <p:attrName>fill.on</p:attrName>
                                        </p:attrNameLst>
                                      </p:cBhvr>
                                      <p:to>
                                        <p:strVal val="true"/>
                                      </p:to>
                                    </p:set>
                                  </p:childTnLst>
                                </p:cTn>
                              </p:par>
                              <p:par>
                                <p:cTn id="173" presetID="1" presetClass="emph" presetSubtype="1" nodeType="withEffect">
                                  <p:stCondLst>
                                    <p:cond delay="0"/>
                                  </p:stCondLst>
                                  <p:childTnLst>
                                    <p:set>
                                      <p:cBhvr>
                                        <p:cTn id="174" dur="indefinite"/>
                                        <p:tgtEl>
                                          <p:spTgt spid="11"/>
                                        </p:tgtEl>
                                        <p:attrNameLst>
                                          <p:attrName>fillcolor</p:attrName>
                                        </p:attrNameLst>
                                      </p:cBhvr>
                                      <p:to>
                                        <p:clrVal>
                                          <a:srgbClr val="00B0F0"/>
                                        </p:clrVal>
                                      </p:to>
                                    </p:set>
                                    <p:set>
                                      <p:cBhvr>
                                        <p:cTn id="175" dur="indefinite"/>
                                        <p:tgtEl>
                                          <p:spTgt spid="11"/>
                                        </p:tgtEl>
                                        <p:attrNameLst>
                                          <p:attrName>fill.type</p:attrName>
                                        </p:attrNameLst>
                                      </p:cBhvr>
                                      <p:to>
                                        <p:strVal val="solid"/>
                                      </p:to>
                                    </p:set>
                                    <p:set>
                                      <p:cBhvr>
                                        <p:cTn id="176" dur="indefinite"/>
                                        <p:tgtEl>
                                          <p:spTgt spid="11"/>
                                        </p:tgtEl>
                                        <p:attrNameLst>
                                          <p:attrName>fill.on</p:attrName>
                                        </p:attrNameLst>
                                      </p:cBhvr>
                                      <p:to>
                                        <p:strVal val="true"/>
                                      </p:to>
                                    </p:set>
                                  </p:childTnLst>
                                </p:cTn>
                              </p:par>
                            </p:childTnLst>
                          </p:cTn>
                        </p:par>
                      </p:childTnLst>
                    </p:cTn>
                  </p:par>
                  <p:par>
                    <p:cTn id="177" fill="hold">
                      <p:stCondLst>
                        <p:cond delay="indefinite"/>
                      </p:stCondLst>
                      <p:childTnLst>
                        <p:par>
                          <p:cTn id="178" fill="hold">
                            <p:stCondLst>
                              <p:cond delay="0"/>
                            </p:stCondLst>
                            <p:childTnLst>
                              <p:par>
                                <p:cTn id="179" presetID="1" presetClass="emph" presetSubtype="1" nodeType="clickEffect">
                                  <p:stCondLst>
                                    <p:cond delay="0"/>
                                  </p:stCondLst>
                                  <p:childTnLst>
                                    <p:set>
                                      <p:cBhvr>
                                        <p:cTn id="180" dur="indefinite"/>
                                        <p:tgtEl>
                                          <p:spTgt spid="115"/>
                                        </p:tgtEl>
                                        <p:attrNameLst>
                                          <p:attrName>fillcolor</p:attrName>
                                        </p:attrNameLst>
                                      </p:cBhvr>
                                      <p:to>
                                        <p:clrVal>
                                          <a:srgbClr val="00B0F0"/>
                                        </p:clrVal>
                                      </p:to>
                                    </p:set>
                                    <p:set>
                                      <p:cBhvr>
                                        <p:cTn id="181" dur="indefinite"/>
                                        <p:tgtEl>
                                          <p:spTgt spid="115"/>
                                        </p:tgtEl>
                                        <p:attrNameLst>
                                          <p:attrName>fill.type</p:attrName>
                                        </p:attrNameLst>
                                      </p:cBhvr>
                                      <p:to>
                                        <p:strVal val="solid"/>
                                      </p:to>
                                    </p:set>
                                    <p:set>
                                      <p:cBhvr>
                                        <p:cTn id="182" dur="indefinite"/>
                                        <p:tgtEl>
                                          <p:spTgt spid="115"/>
                                        </p:tgtEl>
                                        <p:attrNameLst>
                                          <p:attrName>fill.on</p:attrName>
                                        </p:attrNameLst>
                                      </p:cBhvr>
                                      <p:to>
                                        <p:strVal val="true"/>
                                      </p:to>
                                    </p:set>
                                  </p:childTnLst>
                                </p:cTn>
                              </p:par>
                              <p:par>
                                <p:cTn id="183" presetID="1" presetClass="emph" presetSubtype="1" nodeType="withEffect">
                                  <p:stCondLst>
                                    <p:cond delay="0"/>
                                  </p:stCondLst>
                                  <p:childTnLst>
                                    <p:set>
                                      <p:cBhvr>
                                        <p:cTn id="184" dur="indefinite"/>
                                        <p:tgtEl>
                                          <p:spTgt spid="12"/>
                                        </p:tgtEl>
                                        <p:attrNameLst>
                                          <p:attrName>fillcolor</p:attrName>
                                        </p:attrNameLst>
                                      </p:cBhvr>
                                      <p:to>
                                        <p:clrVal>
                                          <a:srgbClr val="00B0F0"/>
                                        </p:clrVal>
                                      </p:to>
                                    </p:set>
                                    <p:set>
                                      <p:cBhvr>
                                        <p:cTn id="185" dur="indefinite"/>
                                        <p:tgtEl>
                                          <p:spTgt spid="12"/>
                                        </p:tgtEl>
                                        <p:attrNameLst>
                                          <p:attrName>fill.type</p:attrName>
                                        </p:attrNameLst>
                                      </p:cBhvr>
                                      <p:to>
                                        <p:strVal val="solid"/>
                                      </p:to>
                                    </p:set>
                                    <p:set>
                                      <p:cBhvr>
                                        <p:cTn id="186" dur="indefinite"/>
                                        <p:tgtEl>
                                          <p:spTgt spid="12"/>
                                        </p:tgtEl>
                                        <p:attrNameLst>
                                          <p:attrName>fill.on</p:attrName>
                                        </p:attrNameLst>
                                      </p:cBhvr>
                                      <p:to>
                                        <p:strVal val="true"/>
                                      </p:to>
                                    </p:set>
                                  </p:childTnLst>
                                </p:cTn>
                              </p:par>
                            </p:childTnLst>
                          </p:cTn>
                        </p:par>
                      </p:childTnLst>
                    </p:cTn>
                  </p:par>
                  <p:par>
                    <p:cTn id="187" fill="hold">
                      <p:stCondLst>
                        <p:cond delay="indefinite"/>
                      </p:stCondLst>
                      <p:childTnLst>
                        <p:par>
                          <p:cTn id="188" fill="hold">
                            <p:stCondLst>
                              <p:cond delay="0"/>
                            </p:stCondLst>
                            <p:childTnLst>
                              <p:par>
                                <p:cTn id="189" presetID="1" presetClass="emph" presetSubtype="1" nodeType="clickEffect">
                                  <p:stCondLst>
                                    <p:cond delay="0"/>
                                  </p:stCondLst>
                                  <p:childTnLst>
                                    <p:set>
                                      <p:cBhvr>
                                        <p:cTn id="190" dur="indefinite"/>
                                        <p:tgtEl>
                                          <p:spTgt spid="10"/>
                                        </p:tgtEl>
                                        <p:attrNameLst>
                                          <p:attrName>fillcolor</p:attrName>
                                        </p:attrNameLst>
                                      </p:cBhvr>
                                      <p:to>
                                        <p:clrVal>
                                          <a:schemeClr val="accent2"/>
                                        </p:clrVal>
                                      </p:to>
                                    </p:set>
                                    <p:set>
                                      <p:cBhvr>
                                        <p:cTn id="191" dur="indefinite"/>
                                        <p:tgtEl>
                                          <p:spTgt spid="10"/>
                                        </p:tgtEl>
                                        <p:attrNameLst>
                                          <p:attrName>fill.type</p:attrName>
                                        </p:attrNameLst>
                                      </p:cBhvr>
                                      <p:to>
                                        <p:strVal val="solid"/>
                                      </p:to>
                                    </p:set>
                                    <p:set>
                                      <p:cBhvr>
                                        <p:cTn id="192" dur="indefinite"/>
                                        <p:tgtEl>
                                          <p:spTgt spid="10"/>
                                        </p:tgtEl>
                                        <p:attrNameLst>
                                          <p:attrName>fill.on</p:attrName>
                                        </p:attrNameLst>
                                      </p:cBhvr>
                                      <p:to>
                                        <p:strVal val="true"/>
                                      </p:to>
                                    </p:set>
                                  </p:childTnLst>
                                </p:cTn>
                              </p:par>
                              <p:par>
                                <p:cTn id="193" presetID="1" presetClass="emph" presetSubtype="1" nodeType="withEffect">
                                  <p:stCondLst>
                                    <p:cond delay="0"/>
                                  </p:stCondLst>
                                  <p:childTnLst>
                                    <p:set>
                                      <p:cBhvr>
                                        <p:cTn id="194" dur="indefinite"/>
                                        <p:tgtEl>
                                          <p:spTgt spid="84"/>
                                        </p:tgtEl>
                                        <p:attrNameLst>
                                          <p:attrName>fillcolor</p:attrName>
                                        </p:attrNameLst>
                                      </p:cBhvr>
                                      <p:to>
                                        <p:clrVal>
                                          <a:schemeClr val="accent2"/>
                                        </p:clrVal>
                                      </p:to>
                                    </p:set>
                                    <p:set>
                                      <p:cBhvr>
                                        <p:cTn id="195" dur="indefinite"/>
                                        <p:tgtEl>
                                          <p:spTgt spid="84"/>
                                        </p:tgtEl>
                                        <p:attrNameLst>
                                          <p:attrName>fill.type</p:attrName>
                                        </p:attrNameLst>
                                      </p:cBhvr>
                                      <p:to>
                                        <p:strVal val="solid"/>
                                      </p:to>
                                    </p:set>
                                    <p:set>
                                      <p:cBhvr>
                                        <p:cTn id="196" dur="indefinite"/>
                                        <p:tgtEl>
                                          <p:spTgt spid="84"/>
                                        </p:tgtEl>
                                        <p:attrNameLst>
                                          <p:attrName>fill.on</p:attrName>
                                        </p:attrNameLst>
                                      </p:cBhvr>
                                      <p:to>
                                        <p:strVal val="true"/>
                                      </p:to>
                                    </p:set>
                                  </p:childTnLst>
                                </p:cTn>
                              </p:par>
                            </p:childTnLst>
                          </p:cTn>
                        </p:par>
                      </p:childTnLst>
                    </p:cTn>
                  </p:par>
                  <p:par>
                    <p:cTn id="197" fill="hold">
                      <p:stCondLst>
                        <p:cond delay="indefinite"/>
                      </p:stCondLst>
                      <p:childTnLst>
                        <p:par>
                          <p:cTn id="198" fill="hold">
                            <p:stCondLst>
                              <p:cond delay="0"/>
                            </p:stCondLst>
                            <p:childTnLst>
                              <p:par>
                                <p:cTn id="199" presetID="1" presetClass="exit" presetSubtype="0" fill="hold" grpId="1" nodeType="clickEffect">
                                  <p:stCondLst>
                                    <p:cond delay="0"/>
                                  </p:stCondLst>
                                  <p:childTnLst>
                                    <p:set>
                                      <p:cBhvr>
                                        <p:cTn id="200" dur="1" fill="hold">
                                          <p:stCondLst>
                                            <p:cond delay="0"/>
                                          </p:stCondLst>
                                        </p:cTn>
                                        <p:tgtEl>
                                          <p:spTgt spid="146"/>
                                        </p:tgtEl>
                                        <p:attrNameLst>
                                          <p:attrName>style.visibility</p:attrName>
                                        </p:attrNameLst>
                                      </p:cBhvr>
                                      <p:to>
                                        <p:strVal val="hidden"/>
                                      </p:to>
                                    </p:set>
                                  </p:childTnLst>
                                </p:cTn>
                              </p:par>
                              <p:par>
                                <p:cTn id="201" presetID="1" presetClass="exit" presetSubtype="0" fill="hold" grpId="1" nodeType="withEffect">
                                  <p:stCondLst>
                                    <p:cond delay="0"/>
                                  </p:stCondLst>
                                  <p:childTnLst>
                                    <p:set>
                                      <p:cBhvr>
                                        <p:cTn id="202" dur="1" fill="hold">
                                          <p:stCondLst>
                                            <p:cond delay="0"/>
                                          </p:stCondLst>
                                        </p:cTn>
                                        <p:tgtEl>
                                          <p:spTgt spid="145"/>
                                        </p:tgtEl>
                                        <p:attrNameLst>
                                          <p:attrName>style.visibility</p:attrName>
                                        </p:attrNameLst>
                                      </p:cBhvr>
                                      <p:to>
                                        <p:strVal val="hidden"/>
                                      </p:to>
                                    </p:set>
                                  </p:childTnLst>
                                </p:cTn>
                              </p:par>
                              <p:par>
                                <p:cTn id="203" presetID="1" presetClass="entr" presetSubtype="0" fill="hold" grpId="0" nodeType="withEffect">
                                  <p:stCondLst>
                                    <p:cond delay="0"/>
                                  </p:stCondLst>
                                  <p:childTnLst>
                                    <p:set>
                                      <p:cBhvr>
                                        <p:cTn id="204" dur="1" fill="hold">
                                          <p:stCondLst>
                                            <p:cond delay="0"/>
                                          </p:stCondLst>
                                        </p:cTn>
                                        <p:tgtEl>
                                          <p:spTgt spid="148"/>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147"/>
                                        </p:tgtEl>
                                        <p:attrNameLst>
                                          <p:attrName>style.visibility</p:attrName>
                                        </p:attrNameLst>
                                      </p:cBhvr>
                                      <p:to>
                                        <p:strVal val="visible"/>
                                      </p:to>
                                    </p:set>
                                  </p:childTnLst>
                                </p:cTn>
                              </p:par>
                              <p:par>
                                <p:cTn id="207" presetID="1" presetClass="exit" presetSubtype="0" fill="hold" grpId="1" nodeType="withEffect">
                                  <p:stCondLst>
                                    <p:cond delay="0"/>
                                  </p:stCondLst>
                                  <p:childTnLst>
                                    <p:set>
                                      <p:cBhvr>
                                        <p:cTn id="208" dur="1" fill="hold">
                                          <p:stCondLst>
                                            <p:cond delay="0"/>
                                          </p:stCondLst>
                                        </p:cTn>
                                        <p:tgtEl>
                                          <p:spTgt spid="156"/>
                                        </p:tgtEl>
                                        <p:attrNameLst>
                                          <p:attrName>style.visibility</p:attrName>
                                        </p:attrNameLst>
                                      </p:cBhvr>
                                      <p:to>
                                        <p:strVal val="hidden"/>
                                      </p:to>
                                    </p:set>
                                  </p:childTnLst>
                                </p:cTn>
                              </p:par>
                              <p:par>
                                <p:cTn id="209" presetID="1" presetClass="exit" presetSubtype="0" fill="hold" grpId="1" nodeType="withEffect">
                                  <p:stCondLst>
                                    <p:cond delay="0"/>
                                  </p:stCondLst>
                                  <p:childTnLst>
                                    <p:set>
                                      <p:cBhvr>
                                        <p:cTn id="210" dur="1" fill="hold">
                                          <p:stCondLst>
                                            <p:cond delay="0"/>
                                          </p:stCondLst>
                                        </p:cTn>
                                        <p:tgtEl>
                                          <p:spTgt spid="155"/>
                                        </p:tgtEl>
                                        <p:attrNameLst>
                                          <p:attrName>style.visibility</p:attrName>
                                        </p:attrNameLst>
                                      </p:cBhvr>
                                      <p:to>
                                        <p:strVal val="hidden"/>
                                      </p:to>
                                    </p:set>
                                  </p:childTnLst>
                                </p:cTn>
                              </p:par>
                              <p:par>
                                <p:cTn id="211" presetID="1" presetClass="entr" presetSubtype="0" fill="hold" grpId="0" nodeType="withEffect">
                                  <p:stCondLst>
                                    <p:cond delay="0"/>
                                  </p:stCondLst>
                                  <p:childTnLst>
                                    <p:set>
                                      <p:cBhvr>
                                        <p:cTn id="212" dur="1" fill="hold">
                                          <p:stCondLst>
                                            <p:cond delay="0"/>
                                          </p:stCondLst>
                                        </p:cTn>
                                        <p:tgtEl>
                                          <p:spTgt spid="157"/>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158"/>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95"/>
                                        </p:tgtEl>
                                        <p:attrNameLst>
                                          <p:attrName>style.visibility</p:attrName>
                                        </p:attrNameLst>
                                      </p:cBhvr>
                                      <p:to>
                                        <p:strVal val="visible"/>
                                      </p:to>
                                    </p:set>
                                  </p:childTnLst>
                                </p:cTn>
                              </p:par>
                              <p:par>
                                <p:cTn id="217" presetID="1" presetClass="entr" presetSubtype="0" fill="hold" grpId="0" nodeType="withEffect">
                                  <p:stCondLst>
                                    <p:cond delay="0"/>
                                  </p:stCondLst>
                                  <p:childTnLst>
                                    <p:set>
                                      <p:cBhvr>
                                        <p:cTn id="218" dur="1" fill="hold">
                                          <p:stCondLst>
                                            <p:cond delay="0"/>
                                          </p:stCondLst>
                                        </p:cTn>
                                        <p:tgtEl>
                                          <p:spTgt spid="96"/>
                                        </p:tgtEl>
                                        <p:attrNameLst>
                                          <p:attrName>style.visibility</p:attrName>
                                        </p:attrNameLst>
                                      </p:cBhvr>
                                      <p:to>
                                        <p:strVal val="visible"/>
                                      </p:to>
                                    </p:set>
                                  </p:childTnLst>
                                </p:cTn>
                              </p:par>
                              <p:par>
                                <p:cTn id="219" presetID="1" presetClass="entr" presetSubtype="0" fill="hold" grpId="0" nodeType="withEffect">
                                  <p:stCondLst>
                                    <p:cond delay="0"/>
                                  </p:stCondLst>
                                  <p:childTnLst>
                                    <p:set>
                                      <p:cBhvr>
                                        <p:cTn id="220" dur="1" fill="hold">
                                          <p:stCondLst>
                                            <p:cond delay="0"/>
                                          </p:stCondLst>
                                        </p:cTn>
                                        <p:tgtEl>
                                          <p:spTgt spid="97"/>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98"/>
                                        </p:tgtEl>
                                        <p:attrNameLst>
                                          <p:attrName>style.visibility</p:attrName>
                                        </p:attrNameLst>
                                      </p:cBhvr>
                                      <p:to>
                                        <p:strVal val="visible"/>
                                      </p:to>
                                    </p:set>
                                  </p:childTnLst>
                                </p:cTn>
                              </p:par>
                              <p:par>
                                <p:cTn id="223" presetID="1" presetClass="exit" presetSubtype="0" fill="hold" grpId="1" nodeType="withEffect">
                                  <p:stCondLst>
                                    <p:cond delay="0"/>
                                  </p:stCondLst>
                                  <p:childTnLst>
                                    <p:set>
                                      <p:cBhvr>
                                        <p:cTn id="224" dur="1" fill="hold">
                                          <p:stCondLst>
                                            <p:cond delay="0"/>
                                          </p:stCondLst>
                                        </p:cTn>
                                        <p:tgtEl>
                                          <p:spTgt spid="91"/>
                                        </p:tgtEl>
                                        <p:attrNameLst>
                                          <p:attrName>style.visibility</p:attrName>
                                        </p:attrNameLst>
                                      </p:cBhvr>
                                      <p:to>
                                        <p:strVal val="hidden"/>
                                      </p:to>
                                    </p:set>
                                  </p:childTnLst>
                                </p:cTn>
                              </p:par>
                              <p:par>
                                <p:cTn id="225" presetID="1" presetClass="exit" presetSubtype="0" fill="hold" grpId="1" nodeType="withEffect">
                                  <p:stCondLst>
                                    <p:cond delay="0"/>
                                  </p:stCondLst>
                                  <p:childTnLst>
                                    <p:set>
                                      <p:cBhvr>
                                        <p:cTn id="226" dur="1" fill="hold">
                                          <p:stCondLst>
                                            <p:cond delay="0"/>
                                          </p:stCondLst>
                                        </p:cTn>
                                        <p:tgtEl>
                                          <p:spTgt spid="92"/>
                                        </p:tgtEl>
                                        <p:attrNameLst>
                                          <p:attrName>style.visibility</p:attrName>
                                        </p:attrNameLst>
                                      </p:cBhvr>
                                      <p:to>
                                        <p:strVal val="hidden"/>
                                      </p:to>
                                    </p:set>
                                  </p:childTnLst>
                                </p:cTn>
                              </p:par>
                              <p:par>
                                <p:cTn id="227" presetID="1" presetClass="exit" presetSubtype="0" fill="hold" grpId="1" nodeType="withEffect">
                                  <p:stCondLst>
                                    <p:cond delay="0"/>
                                  </p:stCondLst>
                                  <p:childTnLst>
                                    <p:set>
                                      <p:cBhvr>
                                        <p:cTn id="228" dur="1" fill="hold">
                                          <p:stCondLst>
                                            <p:cond delay="0"/>
                                          </p:stCondLst>
                                        </p:cTn>
                                        <p:tgtEl>
                                          <p:spTgt spid="93"/>
                                        </p:tgtEl>
                                        <p:attrNameLst>
                                          <p:attrName>style.visibility</p:attrName>
                                        </p:attrNameLst>
                                      </p:cBhvr>
                                      <p:to>
                                        <p:strVal val="hidden"/>
                                      </p:to>
                                    </p:set>
                                  </p:childTnLst>
                                </p:cTn>
                              </p:par>
                              <p:par>
                                <p:cTn id="229" presetID="1" presetClass="exit" presetSubtype="0" fill="hold" grpId="1" nodeType="withEffect">
                                  <p:stCondLst>
                                    <p:cond delay="0"/>
                                  </p:stCondLst>
                                  <p:childTnLst>
                                    <p:set>
                                      <p:cBhvr>
                                        <p:cTn id="230" dur="1" fill="hold">
                                          <p:stCondLst>
                                            <p:cond delay="0"/>
                                          </p:stCondLst>
                                        </p:cTn>
                                        <p:tgtEl>
                                          <p:spTgt spid="94"/>
                                        </p:tgtEl>
                                        <p:attrNameLst>
                                          <p:attrName>style.visibility</p:attrName>
                                        </p:attrNameLst>
                                      </p:cBhvr>
                                      <p:to>
                                        <p:strVal val="hidden"/>
                                      </p:to>
                                    </p:set>
                                  </p:childTnLst>
                                </p:cTn>
                              </p:par>
                            </p:childTnLst>
                          </p:cTn>
                        </p:par>
                      </p:childTnLst>
                    </p:cTn>
                  </p:par>
                  <p:par>
                    <p:cTn id="231" fill="hold">
                      <p:stCondLst>
                        <p:cond delay="indefinite"/>
                      </p:stCondLst>
                      <p:childTnLst>
                        <p:par>
                          <p:cTn id="232" fill="hold">
                            <p:stCondLst>
                              <p:cond delay="0"/>
                            </p:stCondLst>
                            <p:childTnLst>
                              <p:par>
                                <p:cTn id="233" presetID="1" presetClass="emph" presetSubtype="1" nodeType="clickEffect">
                                  <p:stCondLst>
                                    <p:cond delay="0"/>
                                  </p:stCondLst>
                                  <p:childTnLst>
                                    <p:set>
                                      <p:cBhvr>
                                        <p:cTn id="234" dur="indefinite"/>
                                        <p:tgtEl>
                                          <p:spTgt spid="113"/>
                                        </p:tgtEl>
                                        <p:attrNameLst>
                                          <p:attrName>fillcolor</p:attrName>
                                        </p:attrNameLst>
                                      </p:cBhvr>
                                      <p:to>
                                        <p:clrVal>
                                          <a:srgbClr val="00B0F0"/>
                                        </p:clrVal>
                                      </p:to>
                                    </p:set>
                                    <p:set>
                                      <p:cBhvr>
                                        <p:cTn id="235" dur="indefinite"/>
                                        <p:tgtEl>
                                          <p:spTgt spid="113"/>
                                        </p:tgtEl>
                                        <p:attrNameLst>
                                          <p:attrName>fill.type</p:attrName>
                                        </p:attrNameLst>
                                      </p:cBhvr>
                                      <p:to>
                                        <p:strVal val="solid"/>
                                      </p:to>
                                    </p:set>
                                    <p:set>
                                      <p:cBhvr>
                                        <p:cTn id="236" dur="indefinite"/>
                                        <p:tgtEl>
                                          <p:spTgt spid="113"/>
                                        </p:tgtEl>
                                        <p:attrNameLst>
                                          <p:attrName>fill.on</p:attrName>
                                        </p:attrNameLst>
                                      </p:cBhvr>
                                      <p:to>
                                        <p:strVal val="true"/>
                                      </p:to>
                                    </p:set>
                                  </p:childTnLst>
                                </p:cTn>
                              </p:par>
                              <p:par>
                                <p:cTn id="237" presetID="1" presetClass="emph" presetSubtype="1" nodeType="withEffect">
                                  <p:stCondLst>
                                    <p:cond delay="0"/>
                                  </p:stCondLst>
                                  <p:childTnLst>
                                    <p:set>
                                      <p:cBhvr>
                                        <p:cTn id="238" dur="indefinite"/>
                                        <p:tgtEl>
                                          <p:spTgt spid="13"/>
                                        </p:tgtEl>
                                        <p:attrNameLst>
                                          <p:attrName>fillcolor</p:attrName>
                                        </p:attrNameLst>
                                      </p:cBhvr>
                                      <p:to>
                                        <p:clrVal>
                                          <a:srgbClr val="00B0F0"/>
                                        </p:clrVal>
                                      </p:to>
                                    </p:set>
                                    <p:set>
                                      <p:cBhvr>
                                        <p:cTn id="239" dur="indefinite"/>
                                        <p:tgtEl>
                                          <p:spTgt spid="13"/>
                                        </p:tgtEl>
                                        <p:attrNameLst>
                                          <p:attrName>fill.type</p:attrName>
                                        </p:attrNameLst>
                                      </p:cBhvr>
                                      <p:to>
                                        <p:strVal val="solid"/>
                                      </p:to>
                                    </p:set>
                                    <p:set>
                                      <p:cBhvr>
                                        <p:cTn id="240" dur="indefinite"/>
                                        <p:tgtEl>
                                          <p:spTgt spid="13"/>
                                        </p:tgtEl>
                                        <p:attrNameLst>
                                          <p:attrName>fill.on</p:attrName>
                                        </p:attrNameLst>
                                      </p:cBhvr>
                                      <p:to>
                                        <p:strVal val="true"/>
                                      </p:to>
                                    </p:set>
                                  </p:childTnLst>
                                </p:cTn>
                              </p:par>
                            </p:childTnLst>
                          </p:cTn>
                        </p:par>
                      </p:childTnLst>
                    </p:cTn>
                  </p:par>
                  <p:par>
                    <p:cTn id="241" fill="hold">
                      <p:stCondLst>
                        <p:cond delay="indefinite"/>
                      </p:stCondLst>
                      <p:childTnLst>
                        <p:par>
                          <p:cTn id="242" fill="hold">
                            <p:stCondLst>
                              <p:cond delay="0"/>
                            </p:stCondLst>
                            <p:childTnLst>
                              <p:par>
                                <p:cTn id="243" presetID="1" presetClass="emph" presetSubtype="1" nodeType="clickEffect">
                                  <p:stCondLst>
                                    <p:cond delay="0"/>
                                  </p:stCondLst>
                                  <p:childTnLst>
                                    <p:set>
                                      <p:cBhvr>
                                        <p:cTn id="244" dur="indefinite"/>
                                        <p:tgtEl>
                                          <p:spTgt spid="109"/>
                                        </p:tgtEl>
                                        <p:attrNameLst>
                                          <p:attrName>fillcolor</p:attrName>
                                        </p:attrNameLst>
                                      </p:cBhvr>
                                      <p:to>
                                        <p:clrVal>
                                          <a:srgbClr val="00B0F0"/>
                                        </p:clrVal>
                                      </p:to>
                                    </p:set>
                                    <p:set>
                                      <p:cBhvr>
                                        <p:cTn id="245" dur="indefinite"/>
                                        <p:tgtEl>
                                          <p:spTgt spid="109"/>
                                        </p:tgtEl>
                                        <p:attrNameLst>
                                          <p:attrName>fill.type</p:attrName>
                                        </p:attrNameLst>
                                      </p:cBhvr>
                                      <p:to>
                                        <p:strVal val="solid"/>
                                      </p:to>
                                    </p:set>
                                    <p:set>
                                      <p:cBhvr>
                                        <p:cTn id="246" dur="indefinite"/>
                                        <p:tgtEl>
                                          <p:spTgt spid="109"/>
                                        </p:tgtEl>
                                        <p:attrNameLst>
                                          <p:attrName>fill.on</p:attrName>
                                        </p:attrNameLst>
                                      </p:cBhvr>
                                      <p:to>
                                        <p:strVal val="true"/>
                                      </p:to>
                                    </p:set>
                                  </p:childTnLst>
                                </p:cTn>
                              </p:par>
                              <p:par>
                                <p:cTn id="247" presetID="1" presetClass="emph" presetSubtype="1" nodeType="withEffect">
                                  <p:stCondLst>
                                    <p:cond delay="0"/>
                                  </p:stCondLst>
                                  <p:childTnLst>
                                    <p:set>
                                      <p:cBhvr>
                                        <p:cTn id="248" dur="indefinite"/>
                                        <p:tgtEl>
                                          <p:spTgt spid="14"/>
                                        </p:tgtEl>
                                        <p:attrNameLst>
                                          <p:attrName>fillcolor</p:attrName>
                                        </p:attrNameLst>
                                      </p:cBhvr>
                                      <p:to>
                                        <p:clrVal>
                                          <a:srgbClr val="00B0F0"/>
                                        </p:clrVal>
                                      </p:to>
                                    </p:set>
                                    <p:set>
                                      <p:cBhvr>
                                        <p:cTn id="249" dur="indefinite"/>
                                        <p:tgtEl>
                                          <p:spTgt spid="14"/>
                                        </p:tgtEl>
                                        <p:attrNameLst>
                                          <p:attrName>fill.type</p:attrName>
                                        </p:attrNameLst>
                                      </p:cBhvr>
                                      <p:to>
                                        <p:strVal val="solid"/>
                                      </p:to>
                                    </p:set>
                                    <p:set>
                                      <p:cBhvr>
                                        <p:cTn id="250" dur="indefinite"/>
                                        <p:tgtEl>
                                          <p:spTgt spid="14"/>
                                        </p:tgtEl>
                                        <p:attrNameLst>
                                          <p:attrName>fill.on</p:attrName>
                                        </p:attrNameLst>
                                      </p:cBhvr>
                                      <p:to>
                                        <p:strVal val="true"/>
                                      </p:to>
                                    </p:set>
                                  </p:childTnLst>
                                </p:cTn>
                              </p:par>
                            </p:childTnLst>
                          </p:cTn>
                        </p:par>
                      </p:childTnLst>
                    </p:cTn>
                  </p:par>
                  <p:par>
                    <p:cTn id="251" fill="hold">
                      <p:stCondLst>
                        <p:cond delay="indefinite"/>
                      </p:stCondLst>
                      <p:childTnLst>
                        <p:par>
                          <p:cTn id="252" fill="hold">
                            <p:stCondLst>
                              <p:cond delay="0"/>
                            </p:stCondLst>
                            <p:childTnLst>
                              <p:par>
                                <p:cTn id="253" presetID="1" presetClass="emph" presetSubtype="1" nodeType="clickEffect">
                                  <p:stCondLst>
                                    <p:cond delay="0"/>
                                  </p:stCondLst>
                                  <p:childTnLst>
                                    <p:set>
                                      <p:cBhvr>
                                        <p:cTn id="254" dur="indefinite"/>
                                        <p:tgtEl>
                                          <p:spTgt spid="11"/>
                                        </p:tgtEl>
                                        <p:attrNameLst>
                                          <p:attrName>fillcolor</p:attrName>
                                        </p:attrNameLst>
                                      </p:cBhvr>
                                      <p:to>
                                        <p:clrVal>
                                          <a:schemeClr val="accent2"/>
                                        </p:clrVal>
                                      </p:to>
                                    </p:set>
                                    <p:set>
                                      <p:cBhvr>
                                        <p:cTn id="255" dur="indefinite"/>
                                        <p:tgtEl>
                                          <p:spTgt spid="11"/>
                                        </p:tgtEl>
                                        <p:attrNameLst>
                                          <p:attrName>fill.type</p:attrName>
                                        </p:attrNameLst>
                                      </p:cBhvr>
                                      <p:to>
                                        <p:strVal val="solid"/>
                                      </p:to>
                                    </p:set>
                                    <p:set>
                                      <p:cBhvr>
                                        <p:cTn id="256" dur="indefinite"/>
                                        <p:tgtEl>
                                          <p:spTgt spid="11"/>
                                        </p:tgtEl>
                                        <p:attrNameLst>
                                          <p:attrName>fill.on</p:attrName>
                                        </p:attrNameLst>
                                      </p:cBhvr>
                                      <p:to>
                                        <p:strVal val="true"/>
                                      </p:to>
                                    </p:set>
                                  </p:childTnLst>
                                </p:cTn>
                              </p:par>
                              <p:par>
                                <p:cTn id="257" presetID="1" presetClass="emph" presetSubtype="1" nodeType="withEffect">
                                  <p:stCondLst>
                                    <p:cond delay="0"/>
                                  </p:stCondLst>
                                  <p:childTnLst>
                                    <p:set>
                                      <p:cBhvr>
                                        <p:cTn id="258" dur="indefinite"/>
                                        <p:tgtEl>
                                          <p:spTgt spid="82"/>
                                        </p:tgtEl>
                                        <p:attrNameLst>
                                          <p:attrName>fillcolor</p:attrName>
                                        </p:attrNameLst>
                                      </p:cBhvr>
                                      <p:to>
                                        <p:clrVal>
                                          <a:schemeClr val="accent2"/>
                                        </p:clrVal>
                                      </p:to>
                                    </p:set>
                                    <p:set>
                                      <p:cBhvr>
                                        <p:cTn id="259" dur="indefinite"/>
                                        <p:tgtEl>
                                          <p:spTgt spid="82"/>
                                        </p:tgtEl>
                                        <p:attrNameLst>
                                          <p:attrName>fill.type</p:attrName>
                                        </p:attrNameLst>
                                      </p:cBhvr>
                                      <p:to>
                                        <p:strVal val="solid"/>
                                      </p:to>
                                    </p:set>
                                    <p:set>
                                      <p:cBhvr>
                                        <p:cTn id="260" dur="indefinite"/>
                                        <p:tgtEl>
                                          <p:spTgt spid="82"/>
                                        </p:tgtEl>
                                        <p:attrNameLst>
                                          <p:attrName>fill.on</p:attrName>
                                        </p:attrNameLst>
                                      </p:cBhvr>
                                      <p:to>
                                        <p:strVal val="true"/>
                                      </p:to>
                                    </p:set>
                                  </p:childTnLst>
                                </p:cTn>
                              </p:par>
                            </p:childTnLst>
                          </p:cTn>
                        </p:par>
                      </p:childTnLst>
                    </p:cTn>
                  </p:par>
                  <p:par>
                    <p:cTn id="261" fill="hold">
                      <p:stCondLst>
                        <p:cond delay="indefinite"/>
                      </p:stCondLst>
                      <p:childTnLst>
                        <p:par>
                          <p:cTn id="262" fill="hold">
                            <p:stCondLst>
                              <p:cond delay="0"/>
                            </p:stCondLst>
                            <p:childTnLst>
                              <p:par>
                                <p:cTn id="263" presetID="1" presetClass="exit" presetSubtype="0" fill="hold" grpId="1" nodeType="clickEffect">
                                  <p:stCondLst>
                                    <p:cond delay="0"/>
                                  </p:stCondLst>
                                  <p:childTnLst>
                                    <p:set>
                                      <p:cBhvr>
                                        <p:cTn id="264" dur="1" fill="hold">
                                          <p:stCondLst>
                                            <p:cond delay="0"/>
                                          </p:stCondLst>
                                        </p:cTn>
                                        <p:tgtEl>
                                          <p:spTgt spid="148"/>
                                        </p:tgtEl>
                                        <p:attrNameLst>
                                          <p:attrName>style.visibility</p:attrName>
                                        </p:attrNameLst>
                                      </p:cBhvr>
                                      <p:to>
                                        <p:strVal val="hidden"/>
                                      </p:to>
                                    </p:set>
                                  </p:childTnLst>
                                </p:cTn>
                              </p:par>
                              <p:par>
                                <p:cTn id="265" presetID="1" presetClass="exit" presetSubtype="0" fill="hold" grpId="1" nodeType="withEffect">
                                  <p:stCondLst>
                                    <p:cond delay="0"/>
                                  </p:stCondLst>
                                  <p:childTnLst>
                                    <p:set>
                                      <p:cBhvr>
                                        <p:cTn id="266" dur="1" fill="hold">
                                          <p:stCondLst>
                                            <p:cond delay="0"/>
                                          </p:stCondLst>
                                        </p:cTn>
                                        <p:tgtEl>
                                          <p:spTgt spid="147"/>
                                        </p:tgtEl>
                                        <p:attrNameLst>
                                          <p:attrName>style.visibility</p:attrName>
                                        </p:attrNameLst>
                                      </p:cBhvr>
                                      <p:to>
                                        <p:strVal val="hidden"/>
                                      </p:to>
                                    </p:set>
                                  </p:childTnLst>
                                </p:cTn>
                              </p:par>
                              <p:par>
                                <p:cTn id="267" presetID="1" presetClass="entr" presetSubtype="0" fill="hold" grpId="0" nodeType="withEffect">
                                  <p:stCondLst>
                                    <p:cond delay="0"/>
                                  </p:stCondLst>
                                  <p:childTnLst>
                                    <p:set>
                                      <p:cBhvr>
                                        <p:cTn id="268" dur="1" fill="hold">
                                          <p:stCondLst>
                                            <p:cond delay="0"/>
                                          </p:stCondLst>
                                        </p:cTn>
                                        <p:tgtEl>
                                          <p:spTgt spid="149"/>
                                        </p:tgtEl>
                                        <p:attrNameLst>
                                          <p:attrName>style.visibility</p:attrName>
                                        </p:attrNameLst>
                                      </p:cBhvr>
                                      <p:to>
                                        <p:strVal val="visible"/>
                                      </p:to>
                                    </p:set>
                                  </p:childTnLst>
                                </p:cTn>
                              </p:par>
                              <p:par>
                                <p:cTn id="269" presetID="1" presetClass="entr" presetSubtype="0" fill="hold" grpId="0" nodeType="withEffect">
                                  <p:stCondLst>
                                    <p:cond delay="0"/>
                                  </p:stCondLst>
                                  <p:childTnLst>
                                    <p:set>
                                      <p:cBhvr>
                                        <p:cTn id="270" dur="1" fill="hold">
                                          <p:stCondLst>
                                            <p:cond delay="0"/>
                                          </p:stCondLst>
                                        </p:cTn>
                                        <p:tgtEl>
                                          <p:spTgt spid="150"/>
                                        </p:tgtEl>
                                        <p:attrNameLst>
                                          <p:attrName>style.visibility</p:attrName>
                                        </p:attrNameLst>
                                      </p:cBhvr>
                                      <p:to>
                                        <p:strVal val="visible"/>
                                      </p:to>
                                    </p:set>
                                  </p:childTnLst>
                                </p:cTn>
                              </p:par>
                              <p:par>
                                <p:cTn id="271" presetID="1" presetClass="exit" presetSubtype="0" fill="hold" grpId="1" nodeType="withEffect">
                                  <p:stCondLst>
                                    <p:cond delay="0"/>
                                  </p:stCondLst>
                                  <p:childTnLst>
                                    <p:set>
                                      <p:cBhvr>
                                        <p:cTn id="272" dur="1" fill="hold">
                                          <p:stCondLst>
                                            <p:cond delay="0"/>
                                          </p:stCondLst>
                                        </p:cTn>
                                        <p:tgtEl>
                                          <p:spTgt spid="157"/>
                                        </p:tgtEl>
                                        <p:attrNameLst>
                                          <p:attrName>style.visibility</p:attrName>
                                        </p:attrNameLst>
                                      </p:cBhvr>
                                      <p:to>
                                        <p:strVal val="hidden"/>
                                      </p:to>
                                    </p:set>
                                  </p:childTnLst>
                                </p:cTn>
                              </p:par>
                              <p:par>
                                <p:cTn id="273" presetID="1" presetClass="exit" presetSubtype="0" fill="hold" grpId="1" nodeType="withEffect">
                                  <p:stCondLst>
                                    <p:cond delay="0"/>
                                  </p:stCondLst>
                                  <p:childTnLst>
                                    <p:set>
                                      <p:cBhvr>
                                        <p:cTn id="274" dur="1" fill="hold">
                                          <p:stCondLst>
                                            <p:cond delay="0"/>
                                          </p:stCondLst>
                                        </p:cTn>
                                        <p:tgtEl>
                                          <p:spTgt spid="158"/>
                                        </p:tgtEl>
                                        <p:attrNameLst>
                                          <p:attrName>style.visibility</p:attrName>
                                        </p:attrNameLst>
                                      </p:cBhvr>
                                      <p:to>
                                        <p:strVal val="hidden"/>
                                      </p:to>
                                    </p:set>
                                  </p:childTnLst>
                                </p:cTn>
                              </p:par>
                              <p:par>
                                <p:cTn id="275" presetID="1" presetClass="entr" presetSubtype="0" fill="hold" grpId="0" nodeType="withEffect">
                                  <p:stCondLst>
                                    <p:cond delay="0"/>
                                  </p:stCondLst>
                                  <p:childTnLst>
                                    <p:set>
                                      <p:cBhvr>
                                        <p:cTn id="276" dur="1" fill="hold">
                                          <p:stCondLst>
                                            <p:cond delay="0"/>
                                          </p:stCondLst>
                                        </p:cTn>
                                        <p:tgtEl>
                                          <p:spTgt spid="159"/>
                                        </p:tgtEl>
                                        <p:attrNameLst>
                                          <p:attrName>style.visibility</p:attrName>
                                        </p:attrNameLst>
                                      </p:cBhvr>
                                      <p:to>
                                        <p:strVal val="visible"/>
                                      </p:to>
                                    </p:set>
                                  </p:childTnLst>
                                </p:cTn>
                              </p:par>
                              <p:par>
                                <p:cTn id="277" presetID="1" presetClass="entr" presetSubtype="0" fill="hold" grpId="0" nodeType="withEffect">
                                  <p:stCondLst>
                                    <p:cond delay="0"/>
                                  </p:stCondLst>
                                  <p:childTnLst>
                                    <p:set>
                                      <p:cBhvr>
                                        <p:cTn id="278" dur="1" fill="hold">
                                          <p:stCondLst>
                                            <p:cond delay="0"/>
                                          </p:stCondLst>
                                        </p:cTn>
                                        <p:tgtEl>
                                          <p:spTgt spid="160"/>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99"/>
                                        </p:tgtEl>
                                        <p:attrNameLst>
                                          <p:attrName>style.visibility</p:attrName>
                                        </p:attrNameLst>
                                      </p:cBhvr>
                                      <p:to>
                                        <p:strVal val="visible"/>
                                      </p:to>
                                    </p:set>
                                  </p:childTnLst>
                                </p:cTn>
                              </p:par>
                              <p:par>
                                <p:cTn id="281" presetID="1" presetClass="entr" presetSubtype="0" fill="hold" grpId="0" nodeType="withEffect">
                                  <p:stCondLst>
                                    <p:cond delay="0"/>
                                  </p:stCondLst>
                                  <p:childTnLst>
                                    <p:set>
                                      <p:cBhvr>
                                        <p:cTn id="282" dur="1" fill="hold">
                                          <p:stCondLst>
                                            <p:cond delay="0"/>
                                          </p:stCondLst>
                                        </p:cTn>
                                        <p:tgtEl>
                                          <p:spTgt spid="100"/>
                                        </p:tgtEl>
                                        <p:attrNameLst>
                                          <p:attrName>style.visibility</p:attrName>
                                        </p:attrNameLst>
                                      </p:cBhvr>
                                      <p:to>
                                        <p:strVal val="visible"/>
                                      </p:to>
                                    </p:set>
                                  </p:childTnLst>
                                </p:cTn>
                              </p:par>
                              <p:par>
                                <p:cTn id="283" presetID="1" presetClass="entr" presetSubtype="0" fill="hold" grpId="0" nodeType="withEffect">
                                  <p:stCondLst>
                                    <p:cond delay="0"/>
                                  </p:stCondLst>
                                  <p:childTnLst>
                                    <p:set>
                                      <p:cBhvr>
                                        <p:cTn id="284" dur="1" fill="hold">
                                          <p:stCondLst>
                                            <p:cond delay="0"/>
                                          </p:stCondLst>
                                        </p:cTn>
                                        <p:tgtEl>
                                          <p:spTgt spid="101"/>
                                        </p:tgtEl>
                                        <p:attrNameLst>
                                          <p:attrName>style.visibility</p:attrName>
                                        </p:attrNameLst>
                                      </p:cBhvr>
                                      <p:to>
                                        <p:strVal val="visible"/>
                                      </p:to>
                                    </p:set>
                                  </p:childTnLst>
                                </p:cTn>
                              </p:par>
                              <p:par>
                                <p:cTn id="285" presetID="1" presetClass="entr" presetSubtype="0" fill="hold" grpId="0" nodeType="withEffect">
                                  <p:stCondLst>
                                    <p:cond delay="0"/>
                                  </p:stCondLst>
                                  <p:childTnLst>
                                    <p:set>
                                      <p:cBhvr>
                                        <p:cTn id="286" dur="1" fill="hold">
                                          <p:stCondLst>
                                            <p:cond delay="0"/>
                                          </p:stCondLst>
                                        </p:cTn>
                                        <p:tgtEl>
                                          <p:spTgt spid="102"/>
                                        </p:tgtEl>
                                        <p:attrNameLst>
                                          <p:attrName>style.visibility</p:attrName>
                                        </p:attrNameLst>
                                      </p:cBhvr>
                                      <p:to>
                                        <p:strVal val="visible"/>
                                      </p:to>
                                    </p:set>
                                  </p:childTnLst>
                                </p:cTn>
                              </p:par>
                              <p:par>
                                <p:cTn id="287" presetID="1" presetClass="exit" presetSubtype="0" fill="hold" grpId="1" nodeType="withEffect">
                                  <p:stCondLst>
                                    <p:cond delay="0"/>
                                  </p:stCondLst>
                                  <p:childTnLst>
                                    <p:set>
                                      <p:cBhvr>
                                        <p:cTn id="288" dur="1" fill="hold">
                                          <p:stCondLst>
                                            <p:cond delay="0"/>
                                          </p:stCondLst>
                                        </p:cTn>
                                        <p:tgtEl>
                                          <p:spTgt spid="95"/>
                                        </p:tgtEl>
                                        <p:attrNameLst>
                                          <p:attrName>style.visibility</p:attrName>
                                        </p:attrNameLst>
                                      </p:cBhvr>
                                      <p:to>
                                        <p:strVal val="hidden"/>
                                      </p:to>
                                    </p:set>
                                  </p:childTnLst>
                                </p:cTn>
                              </p:par>
                              <p:par>
                                <p:cTn id="289" presetID="1" presetClass="exit" presetSubtype="0" fill="hold" grpId="1" nodeType="withEffect">
                                  <p:stCondLst>
                                    <p:cond delay="0"/>
                                  </p:stCondLst>
                                  <p:childTnLst>
                                    <p:set>
                                      <p:cBhvr>
                                        <p:cTn id="290" dur="1" fill="hold">
                                          <p:stCondLst>
                                            <p:cond delay="0"/>
                                          </p:stCondLst>
                                        </p:cTn>
                                        <p:tgtEl>
                                          <p:spTgt spid="96"/>
                                        </p:tgtEl>
                                        <p:attrNameLst>
                                          <p:attrName>style.visibility</p:attrName>
                                        </p:attrNameLst>
                                      </p:cBhvr>
                                      <p:to>
                                        <p:strVal val="hidden"/>
                                      </p:to>
                                    </p:set>
                                  </p:childTnLst>
                                </p:cTn>
                              </p:par>
                              <p:par>
                                <p:cTn id="291" presetID="1" presetClass="exit" presetSubtype="0" fill="hold" grpId="1" nodeType="withEffect">
                                  <p:stCondLst>
                                    <p:cond delay="0"/>
                                  </p:stCondLst>
                                  <p:childTnLst>
                                    <p:set>
                                      <p:cBhvr>
                                        <p:cTn id="292" dur="1" fill="hold">
                                          <p:stCondLst>
                                            <p:cond delay="0"/>
                                          </p:stCondLst>
                                        </p:cTn>
                                        <p:tgtEl>
                                          <p:spTgt spid="97"/>
                                        </p:tgtEl>
                                        <p:attrNameLst>
                                          <p:attrName>style.visibility</p:attrName>
                                        </p:attrNameLst>
                                      </p:cBhvr>
                                      <p:to>
                                        <p:strVal val="hidden"/>
                                      </p:to>
                                    </p:set>
                                  </p:childTnLst>
                                </p:cTn>
                              </p:par>
                              <p:par>
                                <p:cTn id="293" presetID="1" presetClass="exit" presetSubtype="0" fill="hold" grpId="1" nodeType="withEffect">
                                  <p:stCondLst>
                                    <p:cond delay="0"/>
                                  </p:stCondLst>
                                  <p:childTnLst>
                                    <p:set>
                                      <p:cBhvr>
                                        <p:cTn id="294" dur="1" fill="hold">
                                          <p:stCondLst>
                                            <p:cond delay="0"/>
                                          </p:stCondLst>
                                        </p:cTn>
                                        <p:tgtEl>
                                          <p:spTgt spid="98"/>
                                        </p:tgtEl>
                                        <p:attrNameLst>
                                          <p:attrName>style.visibility</p:attrName>
                                        </p:attrNameLst>
                                      </p:cBhvr>
                                      <p:to>
                                        <p:strVal val="hidden"/>
                                      </p:to>
                                    </p:set>
                                  </p:childTnLst>
                                </p:cTn>
                              </p:par>
                            </p:childTnLst>
                          </p:cTn>
                        </p:par>
                      </p:childTnLst>
                    </p:cTn>
                  </p:par>
                  <p:par>
                    <p:cTn id="295" fill="hold">
                      <p:stCondLst>
                        <p:cond delay="indefinite"/>
                      </p:stCondLst>
                      <p:childTnLst>
                        <p:par>
                          <p:cTn id="296" fill="hold">
                            <p:stCondLst>
                              <p:cond delay="0"/>
                            </p:stCondLst>
                            <p:childTnLst>
                              <p:par>
                                <p:cTn id="297" presetID="1" presetClass="emph" presetSubtype="1" nodeType="clickEffect">
                                  <p:stCondLst>
                                    <p:cond delay="0"/>
                                  </p:stCondLst>
                                  <p:childTnLst>
                                    <p:set>
                                      <p:cBhvr>
                                        <p:cTn id="298" dur="indefinite"/>
                                        <p:tgtEl>
                                          <p:spTgt spid="107"/>
                                        </p:tgtEl>
                                        <p:attrNameLst>
                                          <p:attrName>fillcolor</p:attrName>
                                        </p:attrNameLst>
                                      </p:cBhvr>
                                      <p:to>
                                        <p:clrVal>
                                          <a:srgbClr val="00B0F0"/>
                                        </p:clrVal>
                                      </p:to>
                                    </p:set>
                                    <p:set>
                                      <p:cBhvr>
                                        <p:cTn id="299" dur="indefinite"/>
                                        <p:tgtEl>
                                          <p:spTgt spid="107"/>
                                        </p:tgtEl>
                                        <p:attrNameLst>
                                          <p:attrName>fill.type</p:attrName>
                                        </p:attrNameLst>
                                      </p:cBhvr>
                                      <p:to>
                                        <p:strVal val="solid"/>
                                      </p:to>
                                    </p:set>
                                    <p:set>
                                      <p:cBhvr>
                                        <p:cTn id="300" dur="indefinite"/>
                                        <p:tgtEl>
                                          <p:spTgt spid="107"/>
                                        </p:tgtEl>
                                        <p:attrNameLst>
                                          <p:attrName>fill.on</p:attrName>
                                        </p:attrNameLst>
                                      </p:cBhvr>
                                      <p:to>
                                        <p:strVal val="true"/>
                                      </p:to>
                                    </p:set>
                                  </p:childTnLst>
                                </p:cTn>
                              </p:par>
                              <p:par>
                                <p:cTn id="301" presetID="1" presetClass="emph" presetSubtype="1" nodeType="withEffect">
                                  <p:stCondLst>
                                    <p:cond delay="0"/>
                                  </p:stCondLst>
                                  <p:childTnLst>
                                    <p:set>
                                      <p:cBhvr>
                                        <p:cTn id="302" dur="indefinite"/>
                                        <p:tgtEl>
                                          <p:spTgt spid="15"/>
                                        </p:tgtEl>
                                        <p:attrNameLst>
                                          <p:attrName>fillcolor</p:attrName>
                                        </p:attrNameLst>
                                      </p:cBhvr>
                                      <p:to>
                                        <p:clrVal>
                                          <a:srgbClr val="00B0F0"/>
                                        </p:clrVal>
                                      </p:to>
                                    </p:set>
                                    <p:set>
                                      <p:cBhvr>
                                        <p:cTn id="303" dur="indefinite"/>
                                        <p:tgtEl>
                                          <p:spTgt spid="15"/>
                                        </p:tgtEl>
                                        <p:attrNameLst>
                                          <p:attrName>fill.type</p:attrName>
                                        </p:attrNameLst>
                                      </p:cBhvr>
                                      <p:to>
                                        <p:strVal val="solid"/>
                                      </p:to>
                                    </p:set>
                                    <p:set>
                                      <p:cBhvr>
                                        <p:cTn id="304" dur="indefinite"/>
                                        <p:tgtEl>
                                          <p:spTgt spid="15"/>
                                        </p:tgtEl>
                                        <p:attrNameLst>
                                          <p:attrName>fill.on</p:attrName>
                                        </p:attrNameLst>
                                      </p:cBhvr>
                                      <p:to>
                                        <p:strVal val="true"/>
                                      </p:to>
                                    </p:set>
                                  </p:childTnLst>
                                </p:cTn>
                              </p:par>
                            </p:childTnLst>
                          </p:cTn>
                        </p:par>
                      </p:childTnLst>
                    </p:cTn>
                  </p:par>
                  <p:par>
                    <p:cTn id="305" fill="hold">
                      <p:stCondLst>
                        <p:cond delay="indefinite"/>
                      </p:stCondLst>
                      <p:childTnLst>
                        <p:par>
                          <p:cTn id="306" fill="hold">
                            <p:stCondLst>
                              <p:cond delay="0"/>
                            </p:stCondLst>
                            <p:childTnLst>
                              <p:par>
                                <p:cTn id="307" presetID="1" presetClass="emph" presetSubtype="1" nodeType="clickEffect">
                                  <p:stCondLst>
                                    <p:cond delay="0"/>
                                  </p:stCondLst>
                                  <p:childTnLst>
                                    <p:set>
                                      <p:cBhvr>
                                        <p:cTn id="308" dur="indefinite"/>
                                        <p:tgtEl>
                                          <p:spTgt spid="131"/>
                                        </p:tgtEl>
                                        <p:attrNameLst>
                                          <p:attrName>fillcolor</p:attrName>
                                        </p:attrNameLst>
                                      </p:cBhvr>
                                      <p:to>
                                        <p:clrVal>
                                          <a:srgbClr val="00B0F0"/>
                                        </p:clrVal>
                                      </p:to>
                                    </p:set>
                                    <p:set>
                                      <p:cBhvr>
                                        <p:cTn id="309" dur="indefinite"/>
                                        <p:tgtEl>
                                          <p:spTgt spid="131"/>
                                        </p:tgtEl>
                                        <p:attrNameLst>
                                          <p:attrName>fill.type</p:attrName>
                                        </p:attrNameLst>
                                      </p:cBhvr>
                                      <p:to>
                                        <p:strVal val="solid"/>
                                      </p:to>
                                    </p:set>
                                    <p:set>
                                      <p:cBhvr>
                                        <p:cTn id="310" dur="indefinite"/>
                                        <p:tgtEl>
                                          <p:spTgt spid="131"/>
                                        </p:tgtEl>
                                        <p:attrNameLst>
                                          <p:attrName>fill.on</p:attrName>
                                        </p:attrNameLst>
                                      </p:cBhvr>
                                      <p:to>
                                        <p:strVal val="true"/>
                                      </p:to>
                                    </p:set>
                                  </p:childTnLst>
                                </p:cTn>
                              </p:par>
                              <p:par>
                                <p:cTn id="311" presetID="1" presetClass="emph" presetSubtype="1" nodeType="withEffect">
                                  <p:stCondLst>
                                    <p:cond delay="0"/>
                                  </p:stCondLst>
                                  <p:childTnLst>
                                    <p:set>
                                      <p:cBhvr>
                                        <p:cTn id="312" dur="indefinite"/>
                                        <p:tgtEl>
                                          <p:spTgt spid="16"/>
                                        </p:tgtEl>
                                        <p:attrNameLst>
                                          <p:attrName>fillcolor</p:attrName>
                                        </p:attrNameLst>
                                      </p:cBhvr>
                                      <p:to>
                                        <p:clrVal>
                                          <a:srgbClr val="00B0F0"/>
                                        </p:clrVal>
                                      </p:to>
                                    </p:set>
                                    <p:set>
                                      <p:cBhvr>
                                        <p:cTn id="313" dur="indefinite"/>
                                        <p:tgtEl>
                                          <p:spTgt spid="16"/>
                                        </p:tgtEl>
                                        <p:attrNameLst>
                                          <p:attrName>fill.type</p:attrName>
                                        </p:attrNameLst>
                                      </p:cBhvr>
                                      <p:to>
                                        <p:strVal val="solid"/>
                                      </p:to>
                                    </p:set>
                                    <p:set>
                                      <p:cBhvr>
                                        <p:cTn id="314" dur="indefinite"/>
                                        <p:tgtEl>
                                          <p:spTgt spid="16"/>
                                        </p:tgtEl>
                                        <p:attrNameLst>
                                          <p:attrName>fill.on</p:attrName>
                                        </p:attrNameLst>
                                      </p:cBhvr>
                                      <p:to>
                                        <p:strVal val="true"/>
                                      </p:to>
                                    </p:set>
                                  </p:childTnLst>
                                </p:cTn>
                              </p:par>
                            </p:childTnLst>
                          </p:cTn>
                        </p:par>
                      </p:childTnLst>
                    </p:cTn>
                  </p:par>
                  <p:par>
                    <p:cTn id="315" fill="hold">
                      <p:stCondLst>
                        <p:cond delay="indefinite"/>
                      </p:stCondLst>
                      <p:childTnLst>
                        <p:par>
                          <p:cTn id="316" fill="hold">
                            <p:stCondLst>
                              <p:cond delay="0"/>
                            </p:stCondLst>
                            <p:childTnLst>
                              <p:par>
                                <p:cTn id="317" presetID="1" presetClass="emph" presetSubtype="1" nodeType="clickEffect">
                                  <p:stCondLst>
                                    <p:cond delay="0"/>
                                  </p:stCondLst>
                                  <p:childTnLst>
                                    <p:set>
                                      <p:cBhvr>
                                        <p:cTn id="318" dur="indefinite"/>
                                        <p:tgtEl>
                                          <p:spTgt spid="12"/>
                                        </p:tgtEl>
                                        <p:attrNameLst>
                                          <p:attrName>fillcolor</p:attrName>
                                        </p:attrNameLst>
                                      </p:cBhvr>
                                      <p:to>
                                        <p:clrVal>
                                          <a:schemeClr val="accent2"/>
                                        </p:clrVal>
                                      </p:to>
                                    </p:set>
                                    <p:set>
                                      <p:cBhvr>
                                        <p:cTn id="319" dur="indefinite"/>
                                        <p:tgtEl>
                                          <p:spTgt spid="12"/>
                                        </p:tgtEl>
                                        <p:attrNameLst>
                                          <p:attrName>fill.type</p:attrName>
                                        </p:attrNameLst>
                                      </p:cBhvr>
                                      <p:to>
                                        <p:strVal val="solid"/>
                                      </p:to>
                                    </p:set>
                                    <p:set>
                                      <p:cBhvr>
                                        <p:cTn id="320" dur="indefinite"/>
                                        <p:tgtEl>
                                          <p:spTgt spid="12"/>
                                        </p:tgtEl>
                                        <p:attrNameLst>
                                          <p:attrName>fill.on</p:attrName>
                                        </p:attrNameLst>
                                      </p:cBhvr>
                                      <p:to>
                                        <p:strVal val="true"/>
                                      </p:to>
                                    </p:set>
                                  </p:childTnLst>
                                </p:cTn>
                              </p:par>
                              <p:par>
                                <p:cTn id="321" presetID="1" presetClass="emph" presetSubtype="1" nodeType="withEffect">
                                  <p:stCondLst>
                                    <p:cond delay="0"/>
                                  </p:stCondLst>
                                  <p:childTnLst>
                                    <p:set>
                                      <p:cBhvr>
                                        <p:cTn id="322" dur="indefinite"/>
                                        <p:tgtEl>
                                          <p:spTgt spid="115"/>
                                        </p:tgtEl>
                                        <p:attrNameLst>
                                          <p:attrName>fillcolor</p:attrName>
                                        </p:attrNameLst>
                                      </p:cBhvr>
                                      <p:to>
                                        <p:clrVal>
                                          <a:schemeClr val="accent2"/>
                                        </p:clrVal>
                                      </p:to>
                                    </p:set>
                                    <p:set>
                                      <p:cBhvr>
                                        <p:cTn id="323" dur="indefinite"/>
                                        <p:tgtEl>
                                          <p:spTgt spid="115"/>
                                        </p:tgtEl>
                                        <p:attrNameLst>
                                          <p:attrName>fill.type</p:attrName>
                                        </p:attrNameLst>
                                      </p:cBhvr>
                                      <p:to>
                                        <p:strVal val="solid"/>
                                      </p:to>
                                    </p:set>
                                    <p:set>
                                      <p:cBhvr>
                                        <p:cTn id="324" dur="indefinite"/>
                                        <p:tgtEl>
                                          <p:spTgt spid="115"/>
                                        </p:tgtEl>
                                        <p:attrNameLst>
                                          <p:attrName>fill.on</p:attrName>
                                        </p:attrNameLst>
                                      </p:cBhvr>
                                      <p:to>
                                        <p:strVal val="true"/>
                                      </p:to>
                                    </p:set>
                                  </p:childTnLst>
                                </p:cTn>
                              </p:par>
                            </p:childTnLst>
                          </p:cTn>
                        </p:par>
                      </p:childTnLst>
                    </p:cTn>
                  </p:par>
                  <p:par>
                    <p:cTn id="325" fill="hold">
                      <p:stCondLst>
                        <p:cond delay="indefinite"/>
                      </p:stCondLst>
                      <p:childTnLst>
                        <p:par>
                          <p:cTn id="326" fill="hold">
                            <p:stCondLst>
                              <p:cond delay="0"/>
                            </p:stCondLst>
                            <p:childTnLst>
                              <p:par>
                                <p:cTn id="327" presetID="1" presetClass="exit" presetSubtype="0" fill="hold" grpId="1" nodeType="clickEffect">
                                  <p:stCondLst>
                                    <p:cond delay="0"/>
                                  </p:stCondLst>
                                  <p:childTnLst>
                                    <p:set>
                                      <p:cBhvr>
                                        <p:cTn id="328" dur="1" fill="hold">
                                          <p:stCondLst>
                                            <p:cond delay="0"/>
                                          </p:stCondLst>
                                        </p:cTn>
                                        <p:tgtEl>
                                          <p:spTgt spid="149"/>
                                        </p:tgtEl>
                                        <p:attrNameLst>
                                          <p:attrName>style.visibility</p:attrName>
                                        </p:attrNameLst>
                                      </p:cBhvr>
                                      <p:to>
                                        <p:strVal val="hidden"/>
                                      </p:to>
                                    </p:set>
                                  </p:childTnLst>
                                </p:cTn>
                              </p:par>
                              <p:par>
                                <p:cTn id="329" presetID="1" presetClass="exit" presetSubtype="0" fill="hold" grpId="1" nodeType="withEffect">
                                  <p:stCondLst>
                                    <p:cond delay="0"/>
                                  </p:stCondLst>
                                  <p:childTnLst>
                                    <p:set>
                                      <p:cBhvr>
                                        <p:cTn id="330" dur="1" fill="hold">
                                          <p:stCondLst>
                                            <p:cond delay="0"/>
                                          </p:stCondLst>
                                        </p:cTn>
                                        <p:tgtEl>
                                          <p:spTgt spid="150"/>
                                        </p:tgtEl>
                                        <p:attrNameLst>
                                          <p:attrName>style.visibility</p:attrName>
                                        </p:attrNameLst>
                                      </p:cBhvr>
                                      <p:to>
                                        <p:strVal val="hidden"/>
                                      </p:to>
                                    </p:set>
                                  </p:childTnLst>
                                </p:cTn>
                              </p:par>
                              <p:par>
                                <p:cTn id="331" presetID="1" presetClass="entr" presetSubtype="0" fill="hold" grpId="0" nodeType="withEffect">
                                  <p:stCondLst>
                                    <p:cond delay="0"/>
                                  </p:stCondLst>
                                  <p:childTnLst>
                                    <p:set>
                                      <p:cBhvr>
                                        <p:cTn id="332" dur="1" fill="hold">
                                          <p:stCondLst>
                                            <p:cond delay="0"/>
                                          </p:stCondLst>
                                        </p:cTn>
                                        <p:tgtEl>
                                          <p:spTgt spid="152"/>
                                        </p:tgtEl>
                                        <p:attrNameLst>
                                          <p:attrName>style.visibility</p:attrName>
                                        </p:attrNameLst>
                                      </p:cBhvr>
                                      <p:to>
                                        <p:strVal val="visible"/>
                                      </p:to>
                                    </p:set>
                                  </p:childTnLst>
                                </p:cTn>
                              </p:par>
                              <p:par>
                                <p:cTn id="333" presetID="1" presetClass="entr" presetSubtype="0" fill="hold" grpId="0" nodeType="withEffect">
                                  <p:stCondLst>
                                    <p:cond delay="0"/>
                                  </p:stCondLst>
                                  <p:childTnLst>
                                    <p:set>
                                      <p:cBhvr>
                                        <p:cTn id="334" dur="1" fill="hold">
                                          <p:stCondLst>
                                            <p:cond delay="0"/>
                                          </p:stCondLst>
                                        </p:cTn>
                                        <p:tgtEl>
                                          <p:spTgt spid="151"/>
                                        </p:tgtEl>
                                        <p:attrNameLst>
                                          <p:attrName>style.visibility</p:attrName>
                                        </p:attrNameLst>
                                      </p:cBhvr>
                                      <p:to>
                                        <p:strVal val="visible"/>
                                      </p:to>
                                    </p:set>
                                  </p:childTnLst>
                                </p:cTn>
                              </p:par>
                              <p:par>
                                <p:cTn id="335" presetID="1" presetClass="exit" presetSubtype="0" fill="hold" grpId="1" nodeType="withEffect">
                                  <p:stCondLst>
                                    <p:cond delay="0"/>
                                  </p:stCondLst>
                                  <p:childTnLst>
                                    <p:set>
                                      <p:cBhvr>
                                        <p:cTn id="336" dur="1" fill="hold">
                                          <p:stCondLst>
                                            <p:cond delay="0"/>
                                          </p:stCondLst>
                                        </p:cTn>
                                        <p:tgtEl>
                                          <p:spTgt spid="159"/>
                                        </p:tgtEl>
                                        <p:attrNameLst>
                                          <p:attrName>style.visibility</p:attrName>
                                        </p:attrNameLst>
                                      </p:cBhvr>
                                      <p:to>
                                        <p:strVal val="hidden"/>
                                      </p:to>
                                    </p:set>
                                  </p:childTnLst>
                                </p:cTn>
                              </p:par>
                              <p:par>
                                <p:cTn id="337" presetID="1" presetClass="exit" presetSubtype="0" fill="hold" grpId="1" nodeType="withEffect">
                                  <p:stCondLst>
                                    <p:cond delay="0"/>
                                  </p:stCondLst>
                                  <p:childTnLst>
                                    <p:set>
                                      <p:cBhvr>
                                        <p:cTn id="338" dur="1" fill="hold">
                                          <p:stCondLst>
                                            <p:cond delay="0"/>
                                          </p:stCondLst>
                                        </p:cTn>
                                        <p:tgtEl>
                                          <p:spTgt spid="160"/>
                                        </p:tgtEl>
                                        <p:attrNameLst>
                                          <p:attrName>style.visibility</p:attrName>
                                        </p:attrNameLst>
                                      </p:cBhvr>
                                      <p:to>
                                        <p:strVal val="hidden"/>
                                      </p:to>
                                    </p:set>
                                  </p:childTnLst>
                                </p:cTn>
                              </p:par>
                              <p:par>
                                <p:cTn id="339" presetID="1" presetClass="entr" presetSubtype="0" fill="hold" grpId="0" nodeType="withEffect">
                                  <p:stCondLst>
                                    <p:cond delay="0"/>
                                  </p:stCondLst>
                                  <p:childTnLst>
                                    <p:set>
                                      <p:cBhvr>
                                        <p:cTn id="340" dur="1" fill="hold">
                                          <p:stCondLst>
                                            <p:cond delay="0"/>
                                          </p:stCondLst>
                                        </p:cTn>
                                        <p:tgtEl>
                                          <p:spTgt spid="161"/>
                                        </p:tgtEl>
                                        <p:attrNameLst>
                                          <p:attrName>style.visibility</p:attrName>
                                        </p:attrNameLst>
                                      </p:cBhvr>
                                      <p:to>
                                        <p:strVal val="visible"/>
                                      </p:to>
                                    </p:set>
                                  </p:childTnLst>
                                </p:cTn>
                              </p:par>
                              <p:par>
                                <p:cTn id="341" presetID="1" presetClass="entr" presetSubtype="0" fill="hold" grpId="0" nodeType="withEffect">
                                  <p:stCondLst>
                                    <p:cond delay="0"/>
                                  </p:stCondLst>
                                  <p:childTnLst>
                                    <p:set>
                                      <p:cBhvr>
                                        <p:cTn id="342" dur="1" fill="hold">
                                          <p:stCondLst>
                                            <p:cond delay="0"/>
                                          </p:stCondLst>
                                        </p:cTn>
                                        <p:tgtEl>
                                          <p:spTgt spid="162"/>
                                        </p:tgtEl>
                                        <p:attrNameLst>
                                          <p:attrName>style.visibility</p:attrName>
                                        </p:attrNameLst>
                                      </p:cBhvr>
                                      <p:to>
                                        <p:strVal val="visible"/>
                                      </p:to>
                                    </p:set>
                                  </p:childTnLst>
                                </p:cTn>
                              </p:par>
                              <p:par>
                                <p:cTn id="343" presetID="1" presetClass="entr" presetSubtype="0" fill="hold" grpId="0" nodeType="withEffect">
                                  <p:stCondLst>
                                    <p:cond delay="0"/>
                                  </p:stCondLst>
                                  <p:childTnLst>
                                    <p:set>
                                      <p:cBhvr>
                                        <p:cTn id="344" dur="1" fill="hold">
                                          <p:stCondLst>
                                            <p:cond delay="0"/>
                                          </p:stCondLst>
                                        </p:cTn>
                                        <p:tgtEl>
                                          <p:spTgt spid="103"/>
                                        </p:tgtEl>
                                        <p:attrNameLst>
                                          <p:attrName>style.visibility</p:attrName>
                                        </p:attrNameLst>
                                      </p:cBhvr>
                                      <p:to>
                                        <p:strVal val="visible"/>
                                      </p:to>
                                    </p:set>
                                  </p:childTnLst>
                                </p:cTn>
                              </p:par>
                              <p:par>
                                <p:cTn id="345" presetID="1" presetClass="entr" presetSubtype="0" fill="hold" grpId="0" nodeType="withEffect">
                                  <p:stCondLst>
                                    <p:cond delay="0"/>
                                  </p:stCondLst>
                                  <p:childTnLst>
                                    <p:set>
                                      <p:cBhvr>
                                        <p:cTn id="346" dur="1" fill="hold">
                                          <p:stCondLst>
                                            <p:cond delay="0"/>
                                          </p:stCondLst>
                                        </p:cTn>
                                        <p:tgtEl>
                                          <p:spTgt spid="104"/>
                                        </p:tgtEl>
                                        <p:attrNameLst>
                                          <p:attrName>style.visibility</p:attrName>
                                        </p:attrNameLst>
                                      </p:cBhvr>
                                      <p:to>
                                        <p:strVal val="visible"/>
                                      </p:to>
                                    </p:set>
                                  </p:childTnLst>
                                </p:cTn>
                              </p:par>
                              <p:par>
                                <p:cTn id="347" presetID="1" presetClass="entr" presetSubtype="0" fill="hold" grpId="0" nodeType="withEffect">
                                  <p:stCondLst>
                                    <p:cond delay="0"/>
                                  </p:stCondLst>
                                  <p:childTnLst>
                                    <p:set>
                                      <p:cBhvr>
                                        <p:cTn id="348" dur="1" fill="hold">
                                          <p:stCondLst>
                                            <p:cond delay="0"/>
                                          </p:stCondLst>
                                        </p:cTn>
                                        <p:tgtEl>
                                          <p:spTgt spid="105"/>
                                        </p:tgtEl>
                                        <p:attrNameLst>
                                          <p:attrName>style.visibility</p:attrName>
                                        </p:attrNameLst>
                                      </p:cBhvr>
                                      <p:to>
                                        <p:strVal val="visible"/>
                                      </p:to>
                                    </p:set>
                                  </p:childTnLst>
                                </p:cTn>
                              </p:par>
                              <p:par>
                                <p:cTn id="349" presetID="1" presetClass="entr" presetSubtype="0" fill="hold" grpId="0" nodeType="withEffect">
                                  <p:stCondLst>
                                    <p:cond delay="0"/>
                                  </p:stCondLst>
                                  <p:childTnLst>
                                    <p:set>
                                      <p:cBhvr>
                                        <p:cTn id="350" dur="1" fill="hold">
                                          <p:stCondLst>
                                            <p:cond delay="0"/>
                                          </p:stCondLst>
                                        </p:cTn>
                                        <p:tgtEl>
                                          <p:spTgt spid="110"/>
                                        </p:tgtEl>
                                        <p:attrNameLst>
                                          <p:attrName>style.visibility</p:attrName>
                                        </p:attrNameLst>
                                      </p:cBhvr>
                                      <p:to>
                                        <p:strVal val="visible"/>
                                      </p:to>
                                    </p:set>
                                  </p:childTnLst>
                                </p:cTn>
                              </p:par>
                              <p:par>
                                <p:cTn id="351" presetID="1" presetClass="exit" presetSubtype="0" fill="hold" grpId="1" nodeType="withEffect">
                                  <p:stCondLst>
                                    <p:cond delay="0"/>
                                  </p:stCondLst>
                                  <p:childTnLst>
                                    <p:set>
                                      <p:cBhvr>
                                        <p:cTn id="352" dur="1" fill="hold">
                                          <p:stCondLst>
                                            <p:cond delay="0"/>
                                          </p:stCondLst>
                                        </p:cTn>
                                        <p:tgtEl>
                                          <p:spTgt spid="99"/>
                                        </p:tgtEl>
                                        <p:attrNameLst>
                                          <p:attrName>style.visibility</p:attrName>
                                        </p:attrNameLst>
                                      </p:cBhvr>
                                      <p:to>
                                        <p:strVal val="hidden"/>
                                      </p:to>
                                    </p:set>
                                  </p:childTnLst>
                                </p:cTn>
                              </p:par>
                              <p:par>
                                <p:cTn id="353" presetID="1" presetClass="exit" presetSubtype="0" fill="hold" grpId="1" nodeType="withEffect">
                                  <p:stCondLst>
                                    <p:cond delay="0"/>
                                  </p:stCondLst>
                                  <p:childTnLst>
                                    <p:set>
                                      <p:cBhvr>
                                        <p:cTn id="354" dur="1" fill="hold">
                                          <p:stCondLst>
                                            <p:cond delay="0"/>
                                          </p:stCondLst>
                                        </p:cTn>
                                        <p:tgtEl>
                                          <p:spTgt spid="100"/>
                                        </p:tgtEl>
                                        <p:attrNameLst>
                                          <p:attrName>style.visibility</p:attrName>
                                        </p:attrNameLst>
                                      </p:cBhvr>
                                      <p:to>
                                        <p:strVal val="hidden"/>
                                      </p:to>
                                    </p:set>
                                  </p:childTnLst>
                                </p:cTn>
                              </p:par>
                              <p:par>
                                <p:cTn id="355" presetID="1" presetClass="exit" presetSubtype="0" fill="hold" grpId="1" nodeType="withEffect">
                                  <p:stCondLst>
                                    <p:cond delay="0"/>
                                  </p:stCondLst>
                                  <p:childTnLst>
                                    <p:set>
                                      <p:cBhvr>
                                        <p:cTn id="356" dur="1" fill="hold">
                                          <p:stCondLst>
                                            <p:cond delay="0"/>
                                          </p:stCondLst>
                                        </p:cTn>
                                        <p:tgtEl>
                                          <p:spTgt spid="101"/>
                                        </p:tgtEl>
                                        <p:attrNameLst>
                                          <p:attrName>style.visibility</p:attrName>
                                        </p:attrNameLst>
                                      </p:cBhvr>
                                      <p:to>
                                        <p:strVal val="hidden"/>
                                      </p:to>
                                    </p:set>
                                  </p:childTnLst>
                                </p:cTn>
                              </p:par>
                              <p:par>
                                <p:cTn id="357" presetID="1" presetClass="exit" presetSubtype="0" fill="hold" grpId="1" nodeType="withEffect">
                                  <p:stCondLst>
                                    <p:cond delay="0"/>
                                  </p:stCondLst>
                                  <p:childTnLst>
                                    <p:set>
                                      <p:cBhvr>
                                        <p:cTn id="358" dur="1" fill="hold">
                                          <p:stCondLst>
                                            <p:cond delay="0"/>
                                          </p:stCondLst>
                                        </p:cTn>
                                        <p:tgtEl>
                                          <p:spTgt spid="102"/>
                                        </p:tgtEl>
                                        <p:attrNameLst>
                                          <p:attrName>style.visibility</p:attrName>
                                        </p:attrNameLst>
                                      </p:cBhvr>
                                      <p:to>
                                        <p:strVal val="hidden"/>
                                      </p:to>
                                    </p:set>
                                  </p:childTnLst>
                                </p:cTn>
                              </p:par>
                            </p:childTnLst>
                          </p:cTn>
                        </p:par>
                      </p:childTnLst>
                    </p:cTn>
                  </p:par>
                  <p:par>
                    <p:cTn id="359" fill="hold">
                      <p:stCondLst>
                        <p:cond delay="indefinite"/>
                      </p:stCondLst>
                      <p:childTnLst>
                        <p:par>
                          <p:cTn id="360" fill="hold">
                            <p:stCondLst>
                              <p:cond delay="0"/>
                            </p:stCondLst>
                            <p:childTnLst>
                              <p:par>
                                <p:cTn id="361" presetID="1" presetClass="emph" presetSubtype="1" nodeType="clickEffect">
                                  <p:stCondLst>
                                    <p:cond delay="0"/>
                                  </p:stCondLst>
                                  <p:childTnLst>
                                    <p:set>
                                      <p:cBhvr>
                                        <p:cTn id="362" dur="indefinite"/>
                                        <p:tgtEl>
                                          <p:spTgt spid="129"/>
                                        </p:tgtEl>
                                        <p:attrNameLst>
                                          <p:attrName>fillcolor</p:attrName>
                                        </p:attrNameLst>
                                      </p:cBhvr>
                                      <p:to>
                                        <p:clrVal>
                                          <a:srgbClr val="00B0F0"/>
                                        </p:clrVal>
                                      </p:to>
                                    </p:set>
                                    <p:set>
                                      <p:cBhvr>
                                        <p:cTn id="363" dur="indefinite"/>
                                        <p:tgtEl>
                                          <p:spTgt spid="129"/>
                                        </p:tgtEl>
                                        <p:attrNameLst>
                                          <p:attrName>fill.type</p:attrName>
                                        </p:attrNameLst>
                                      </p:cBhvr>
                                      <p:to>
                                        <p:strVal val="solid"/>
                                      </p:to>
                                    </p:set>
                                    <p:set>
                                      <p:cBhvr>
                                        <p:cTn id="364" dur="indefinite"/>
                                        <p:tgtEl>
                                          <p:spTgt spid="129"/>
                                        </p:tgtEl>
                                        <p:attrNameLst>
                                          <p:attrName>fill.on</p:attrName>
                                        </p:attrNameLst>
                                      </p:cBhvr>
                                      <p:to>
                                        <p:strVal val="true"/>
                                      </p:to>
                                    </p:set>
                                  </p:childTnLst>
                                </p:cTn>
                              </p:par>
                              <p:par>
                                <p:cTn id="365" presetID="1" presetClass="emph" presetSubtype="1" nodeType="withEffect">
                                  <p:stCondLst>
                                    <p:cond delay="0"/>
                                  </p:stCondLst>
                                  <p:childTnLst>
                                    <p:set>
                                      <p:cBhvr>
                                        <p:cTn id="366" dur="indefinite"/>
                                        <p:tgtEl>
                                          <p:spTgt spid="17"/>
                                        </p:tgtEl>
                                        <p:attrNameLst>
                                          <p:attrName>fillcolor</p:attrName>
                                        </p:attrNameLst>
                                      </p:cBhvr>
                                      <p:to>
                                        <p:clrVal>
                                          <a:srgbClr val="00B0F0"/>
                                        </p:clrVal>
                                      </p:to>
                                    </p:set>
                                    <p:set>
                                      <p:cBhvr>
                                        <p:cTn id="367" dur="indefinite"/>
                                        <p:tgtEl>
                                          <p:spTgt spid="17"/>
                                        </p:tgtEl>
                                        <p:attrNameLst>
                                          <p:attrName>fill.type</p:attrName>
                                        </p:attrNameLst>
                                      </p:cBhvr>
                                      <p:to>
                                        <p:strVal val="solid"/>
                                      </p:to>
                                    </p:set>
                                    <p:set>
                                      <p:cBhvr>
                                        <p:cTn id="368" dur="indefinite"/>
                                        <p:tgtEl>
                                          <p:spTgt spid="17"/>
                                        </p:tgtEl>
                                        <p:attrNameLst>
                                          <p:attrName>fill.on</p:attrName>
                                        </p:attrNameLst>
                                      </p:cBhvr>
                                      <p:to>
                                        <p:strVal val="true"/>
                                      </p:to>
                                    </p:set>
                                  </p:childTnLst>
                                </p:cTn>
                              </p:par>
                            </p:childTnLst>
                          </p:cTn>
                        </p:par>
                      </p:childTnLst>
                    </p:cTn>
                  </p:par>
                  <p:par>
                    <p:cTn id="369" fill="hold">
                      <p:stCondLst>
                        <p:cond delay="indefinite"/>
                      </p:stCondLst>
                      <p:childTnLst>
                        <p:par>
                          <p:cTn id="370" fill="hold">
                            <p:stCondLst>
                              <p:cond delay="0"/>
                            </p:stCondLst>
                            <p:childTnLst>
                              <p:par>
                                <p:cTn id="371" presetID="1" presetClass="emph" presetSubtype="1" nodeType="clickEffect">
                                  <p:stCondLst>
                                    <p:cond delay="0"/>
                                  </p:stCondLst>
                                  <p:childTnLst>
                                    <p:set>
                                      <p:cBhvr>
                                        <p:cTn id="372" dur="indefinite"/>
                                        <p:tgtEl>
                                          <p:spTgt spid="125"/>
                                        </p:tgtEl>
                                        <p:attrNameLst>
                                          <p:attrName>fillcolor</p:attrName>
                                        </p:attrNameLst>
                                      </p:cBhvr>
                                      <p:to>
                                        <p:clrVal>
                                          <a:srgbClr val="00B0F0"/>
                                        </p:clrVal>
                                      </p:to>
                                    </p:set>
                                    <p:set>
                                      <p:cBhvr>
                                        <p:cTn id="373" dur="indefinite"/>
                                        <p:tgtEl>
                                          <p:spTgt spid="125"/>
                                        </p:tgtEl>
                                        <p:attrNameLst>
                                          <p:attrName>fill.type</p:attrName>
                                        </p:attrNameLst>
                                      </p:cBhvr>
                                      <p:to>
                                        <p:strVal val="solid"/>
                                      </p:to>
                                    </p:set>
                                    <p:set>
                                      <p:cBhvr>
                                        <p:cTn id="374" dur="indefinite"/>
                                        <p:tgtEl>
                                          <p:spTgt spid="125"/>
                                        </p:tgtEl>
                                        <p:attrNameLst>
                                          <p:attrName>fill.on</p:attrName>
                                        </p:attrNameLst>
                                      </p:cBhvr>
                                      <p:to>
                                        <p:strVal val="true"/>
                                      </p:to>
                                    </p:set>
                                  </p:childTnLst>
                                </p:cTn>
                              </p:par>
                              <p:par>
                                <p:cTn id="375" presetID="1" presetClass="emph" presetSubtype="1" nodeType="withEffect">
                                  <p:stCondLst>
                                    <p:cond delay="0"/>
                                  </p:stCondLst>
                                  <p:childTnLst>
                                    <p:set>
                                      <p:cBhvr>
                                        <p:cTn id="376" dur="indefinite"/>
                                        <p:tgtEl>
                                          <p:spTgt spid="18"/>
                                        </p:tgtEl>
                                        <p:attrNameLst>
                                          <p:attrName>fillcolor</p:attrName>
                                        </p:attrNameLst>
                                      </p:cBhvr>
                                      <p:to>
                                        <p:clrVal>
                                          <a:srgbClr val="00B0F0"/>
                                        </p:clrVal>
                                      </p:to>
                                    </p:set>
                                    <p:set>
                                      <p:cBhvr>
                                        <p:cTn id="377" dur="indefinite"/>
                                        <p:tgtEl>
                                          <p:spTgt spid="18"/>
                                        </p:tgtEl>
                                        <p:attrNameLst>
                                          <p:attrName>fill.type</p:attrName>
                                        </p:attrNameLst>
                                      </p:cBhvr>
                                      <p:to>
                                        <p:strVal val="solid"/>
                                      </p:to>
                                    </p:set>
                                    <p:set>
                                      <p:cBhvr>
                                        <p:cTn id="378" dur="indefinite"/>
                                        <p:tgtEl>
                                          <p:spTgt spid="18"/>
                                        </p:tgtEl>
                                        <p:attrNameLst>
                                          <p:attrName>fill.on</p:attrName>
                                        </p:attrNameLst>
                                      </p:cBhvr>
                                      <p:to>
                                        <p:strVal val="true"/>
                                      </p:to>
                                    </p:set>
                                  </p:childTnLst>
                                </p:cTn>
                              </p:par>
                            </p:childTnLst>
                          </p:cTn>
                        </p:par>
                      </p:childTnLst>
                    </p:cTn>
                  </p:par>
                  <p:par>
                    <p:cTn id="379" fill="hold">
                      <p:stCondLst>
                        <p:cond delay="indefinite"/>
                      </p:stCondLst>
                      <p:childTnLst>
                        <p:par>
                          <p:cTn id="380" fill="hold">
                            <p:stCondLst>
                              <p:cond delay="0"/>
                            </p:stCondLst>
                            <p:childTnLst>
                              <p:par>
                                <p:cTn id="381" presetID="1" presetClass="emph" presetSubtype="1" nodeType="clickEffect">
                                  <p:stCondLst>
                                    <p:cond delay="0"/>
                                  </p:stCondLst>
                                  <p:childTnLst>
                                    <p:set>
                                      <p:cBhvr>
                                        <p:cTn id="382" dur="indefinite"/>
                                        <p:tgtEl>
                                          <p:spTgt spid="13"/>
                                        </p:tgtEl>
                                        <p:attrNameLst>
                                          <p:attrName>fillcolor</p:attrName>
                                        </p:attrNameLst>
                                      </p:cBhvr>
                                      <p:to>
                                        <p:clrVal>
                                          <a:schemeClr val="accent2"/>
                                        </p:clrVal>
                                      </p:to>
                                    </p:set>
                                    <p:set>
                                      <p:cBhvr>
                                        <p:cTn id="383" dur="indefinite"/>
                                        <p:tgtEl>
                                          <p:spTgt spid="13"/>
                                        </p:tgtEl>
                                        <p:attrNameLst>
                                          <p:attrName>fill.type</p:attrName>
                                        </p:attrNameLst>
                                      </p:cBhvr>
                                      <p:to>
                                        <p:strVal val="solid"/>
                                      </p:to>
                                    </p:set>
                                    <p:set>
                                      <p:cBhvr>
                                        <p:cTn id="384" dur="indefinite"/>
                                        <p:tgtEl>
                                          <p:spTgt spid="13"/>
                                        </p:tgtEl>
                                        <p:attrNameLst>
                                          <p:attrName>fill.on</p:attrName>
                                        </p:attrNameLst>
                                      </p:cBhvr>
                                      <p:to>
                                        <p:strVal val="true"/>
                                      </p:to>
                                    </p:set>
                                  </p:childTnLst>
                                </p:cTn>
                              </p:par>
                              <p:par>
                                <p:cTn id="385" presetID="1" presetClass="emph" presetSubtype="1" nodeType="withEffect">
                                  <p:stCondLst>
                                    <p:cond delay="0"/>
                                  </p:stCondLst>
                                  <p:childTnLst>
                                    <p:set>
                                      <p:cBhvr>
                                        <p:cTn id="386" dur="indefinite"/>
                                        <p:tgtEl>
                                          <p:spTgt spid="113"/>
                                        </p:tgtEl>
                                        <p:attrNameLst>
                                          <p:attrName>fillcolor</p:attrName>
                                        </p:attrNameLst>
                                      </p:cBhvr>
                                      <p:to>
                                        <p:clrVal>
                                          <a:schemeClr val="accent2"/>
                                        </p:clrVal>
                                      </p:to>
                                    </p:set>
                                    <p:set>
                                      <p:cBhvr>
                                        <p:cTn id="387" dur="indefinite"/>
                                        <p:tgtEl>
                                          <p:spTgt spid="113"/>
                                        </p:tgtEl>
                                        <p:attrNameLst>
                                          <p:attrName>fill.type</p:attrName>
                                        </p:attrNameLst>
                                      </p:cBhvr>
                                      <p:to>
                                        <p:strVal val="solid"/>
                                      </p:to>
                                    </p:set>
                                    <p:set>
                                      <p:cBhvr>
                                        <p:cTn id="388" dur="indefinite"/>
                                        <p:tgtEl>
                                          <p:spTgt spid="113"/>
                                        </p:tgtEl>
                                        <p:attrNameLst>
                                          <p:attrName>fill.on</p:attrName>
                                        </p:attrNameLst>
                                      </p:cBhvr>
                                      <p:to>
                                        <p:strVal val="true"/>
                                      </p:to>
                                    </p:set>
                                  </p:childTnLst>
                                </p:cTn>
                              </p:par>
                            </p:childTnLst>
                          </p:cTn>
                        </p:par>
                      </p:childTnLst>
                    </p:cTn>
                  </p:par>
                  <p:par>
                    <p:cTn id="389" fill="hold">
                      <p:stCondLst>
                        <p:cond delay="indefinite"/>
                      </p:stCondLst>
                      <p:childTnLst>
                        <p:par>
                          <p:cTn id="390" fill="hold">
                            <p:stCondLst>
                              <p:cond delay="0"/>
                            </p:stCondLst>
                            <p:childTnLst>
                              <p:par>
                                <p:cTn id="391" presetID="1" presetClass="exit" presetSubtype="0" fill="hold" grpId="1" nodeType="clickEffect">
                                  <p:stCondLst>
                                    <p:cond delay="0"/>
                                  </p:stCondLst>
                                  <p:childTnLst>
                                    <p:set>
                                      <p:cBhvr>
                                        <p:cTn id="392" dur="1" fill="hold">
                                          <p:stCondLst>
                                            <p:cond delay="0"/>
                                          </p:stCondLst>
                                        </p:cTn>
                                        <p:tgtEl>
                                          <p:spTgt spid="152"/>
                                        </p:tgtEl>
                                        <p:attrNameLst>
                                          <p:attrName>style.visibility</p:attrName>
                                        </p:attrNameLst>
                                      </p:cBhvr>
                                      <p:to>
                                        <p:strVal val="hidden"/>
                                      </p:to>
                                    </p:set>
                                  </p:childTnLst>
                                </p:cTn>
                              </p:par>
                              <p:par>
                                <p:cTn id="393" presetID="1" presetClass="exit" presetSubtype="0" fill="hold" grpId="1" nodeType="withEffect">
                                  <p:stCondLst>
                                    <p:cond delay="0"/>
                                  </p:stCondLst>
                                  <p:childTnLst>
                                    <p:set>
                                      <p:cBhvr>
                                        <p:cTn id="394" dur="1" fill="hold">
                                          <p:stCondLst>
                                            <p:cond delay="0"/>
                                          </p:stCondLst>
                                        </p:cTn>
                                        <p:tgtEl>
                                          <p:spTgt spid="151"/>
                                        </p:tgtEl>
                                        <p:attrNameLst>
                                          <p:attrName>style.visibility</p:attrName>
                                        </p:attrNameLst>
                                      </p:cBhvr>
                                      <p:to>
                                        <p:strVal val="hidden"/>
                                      </p:to>
                                    </p:set>
                                  </p:childTnLst>
                                </p:cTn>
                              </p:par>
                              <p:par>
                                <p:cTn id="395" presetID="1" presetClass="entr" presetSubtype="0" fill="hold" grpId="0" nodeType="withEffect">
                                  <p:stCondLst>
                                    <p:cond delay="0"/>
                                  </p:stCondLst>
                                  <p:childTnLst>
                                    <p:set>
                                      <p:cBhvr>
                                        <p:cTn id="396" dur="1" fill="hold">
                                          <p:stCondLst>
                                            <p:cond delay="0"/>
                                          </p:stCondLst>
                                        </p:cTn>
                                        <p:tgtEl>
                                          <p:spTgt spid="153"/>
                                        </p:tgtEl>
                                        <p:attrNameLst>
                                          <p:attrName>style.visibility</p:attrName>
                                        </p:attrNameLst>
                                      </p:cBhvr>
                                      <p:to>
                                        <p:strVal val="visible"/>
                                      </p:to>
                                    </p:set>
                                  </p:childTnLst>
                                </p:cTn>
                              </p:par>
                              <p:par>
                                <p:cTn id="397" presetID="1" presetClass="entr" presetSubtype="0" fill="hold" grpId="0" nodeType="withEffect">
                                  <p:stCondLst>
                                    <p:cond delay="0"/>
                                  </p:stCondLst>
                                  <p:childTnLst>
                                    <p:set>
                                      <p:cBhvr>
                                        <p:cTn id="398" dur="1" fill="hold">
                                          <p:stCondLst>
                                            <p:cond delay="0"/>
                                          </p:stCondLst>
                                        </p:cTn>
                                        <p:tgtEl>
                                          <p:spTgt spid="154"/>
                                        </p:tgtEl>
                                        <p:attrNameLst>
                                          <p:attrName>style.visibility</p:attrName>
                                        </p:attrNameLst>
                                      </p:cBhvr>
                                      <p:to>
                                        <p:strVal val="visible"/>
                                      </p:to>
                                    </p:set>
                                  </p:childTnLst>
                                </p:cTn>
                              </p:par>
                              <p:par>
                                <p:cTn id="399" presetID="1" presetClass="exit" presetSubtype="0" fill="hold" grpId="1" nodeType="withEffect">
                                  <p:stCondLst>
                                    <p:cond delay="0"/>
                                  </p:stCondLst>
                                  <p:childTnLst>
                                    <p:set>
                                      <p:cBhvr>
                                        <p:cTn id="400" dur="1" fill="hold">
                                          <p:stCondLst>
                                            <p:cond delay="0"/>
                                          </p:stCondLst>
                                        </p:cTn>
                                        <p:tgtEl>
                                          <p:spTgt spid="161"/>
                                        </p:tgtEl>
                                        <p:attrNameLst>
                                          <p:attrName>style.visibility</p:attrName>
                                        </p:attrNameLst>
                                      </p:cBhvr>
                                      <p:to>
                                        <p:strVal val="hidden"/>
                                      </p:to>
                                    </p:set>
                                  </p:childTnLst>
                                </p:cTn>
                              </p:par>
                              <p:par>
                                <p:cTn id="401" presetID="1" presetClass="exit" presetSubtype="0" fill="hold" grpId="1" nodeType="withEffect">
                                  <p:stCondLst>
                                    <p:cond delay="0"/>
                                  </p:stCondLst>
                                  <p:childTnLst>
                                    <p:set>
                                      <p:cBhvr>
                                        <p:cTn id="402" dur="1" fill="hold">
                                          <p:stCondLst>
                                            <p:cond delay="0"/>
                                          </p:stCondLst>
                                        </p:cTn>
                                        <p:tgtEl>
                                          <p:spTgt spid="162"/>
                                        </p:tgtEl>
                                        <p:attrNameLst>
                                          <p:attrName>style.visibility</p:attrName>
                                        </p:attrNameLst>
                                      </p:cBhvr>
                                      <p:to>
                                        <p:strVal val="hidden"/>
                                      </p:to>
                                    </p:set>
                                  </p:childTnLst>
                                </p:cTn>
                              </p:par>
                              <p:par>
                                <p:cTn id="403" presetID="1" presetClass="exit" presetSubtype="0" fill="hold" grpId="1" nodeType="withEffect">
                                  <p:stCondLst>
                                    <p:cond delay="0"/>
                                  </p:stCondLst>
                                  <p:childTnLst>
                                    <p:set>
                                      <p:cBhvr>
                                        <p:cTn id="404" dur="1" fill="hold">
                                          <p:stCondLst>
                                            <p:cond delay="0"/>
                                          </p:stCondLst>
                                        </p:cTn>
                                        <p:tgtEl>
                                          <p:spTgt spid="138"/>
                                        </p:tgtEl>
                                        <p:attrNameLst>
                                          <p:attrName>style.visibility</p:attrName>
                                        </p:attrNameLst>
                                      </p:cBhvr>
                                      <p:to>
                                        <p:strVal val="hidden"/>
                                      </p:to>
                                    </p:set>
                                  </p:childTnLst>
                                </p:cTn>
                              </p:par>
                              <p:par>
                                <p:cTn id="405" presetID="1" presetClass="entr" presetSubtype="0" fill="hold" grpId="0" nodeType="withEffect">
                                  <p:stCondLst>
                                    <p:cond delay="0"/>
                                  </p:stCondLst>
                                  <p:childTnLst>
                                    <p:set>
                                      <p:cBhvr>
                                        <p:cTn id="406" dur="1" fill="hold">
                                          <p:stCondLst>
                                            <p:cond delay="0"/>
                                          </p:stCondLst>
                                        </p:cTn>
                                        <p:tgtEl>
                                          <p:spTgt spid="111"/>
                                        </p:tgtEl>
                                        <p:attrNameLst>
                                          <p:attrName>style.visibility</p:attrName>
                                        </p:attrNameLst>
                                      </p:cBhvr>
                                      <p:to>
                                        <p:strVal val="visible"/>
                                      </p:to>
                                    </p:set>
                                  </p:childTnLst>
                                </p:cTn>
                              </p:par>
                              <p:par>
                                <p:cTn id="407" presetID="1" presetClass="entr" presetSubtype="0" fill="hold" grpId="0" nodeType="withEffect">
                                  <p:stCondLst>
                                    <p:cond delay="0"/>
                                  </p:stCondLst>
                                  <p:childTnLst>
                                    <p:set>
                                      <p:cBhvr>
                                        <p:cTn id="408" dur="1" fill="hold">
                                          <p:stCondLst>
                                            <p:cond delay="0"/>
                                          </p:stCondLst>
                                        </p:cTn>
                                        <p:tgtEl>
                                          <p:spTgt spid="116"/>
                                        </p:tgtEl>
                                        <p:attrNameLst>
                                          <p:attrName>style.visibility</p:attrName>
                                        </p:attrNameLst>
                                      </p:cBhvr>
                                      <p:to>
                                        <p:strVal val="visible"/>
                                      </p:to>
                                    </p:set>
                                  </p:childTnLst>
                                </p:cTn>
                              </p:par>
                              <p:par>
                                <p:cTn id="409" presetID="1" presetClass="exit" presetSubtype="0" fill="hold" grpId="1" nodeType="withEffect">
                                  <p:stCondLst>
                                    <p:cond delay="0"/>
                                  </p:stCondLst>
                                  <p:childTnLst>
                                    <p:set>
                                      <p:cBhvr>
                                        <p:cTn id="410" dur="1" fill="hold">
                                          <p:stCondLst>
                                            <p:cond delay="0"/>
                                          </p:stCondLst>
                                        </p:cTn>
                                        <p:tgtEl>
                                          <p:spTgt spid="103"/>
                                        </p:tgtEl>
                                        <p:attrNameLst>
                                          <p:attrName>style.visibility</p:attrName>
                                        </p:attrNameLst>
                                      </p:cBhvr>
                                      <p:to>
                                        <p:strVal val="hidden"/>
                                      </p:to>
                                    </p:set>
                                  </p:childTnLst>
                                </p:cTn>
                              </p:par>
                              <p:par>
                                <p:cTn id="411" presetID="1" presetClass="exit" presetSubtype="0" fill="hold" grpId="1" nodeType="withEffect">
                                  <p:stCondLst>
                                    <p:cond delay="0"/>
                                  </p:stCondLst>
                                  <p:childTnLst>
                                    <p:set>
                                      <p:cBhvr>
                                        <p:cTn id="412" dur="1" fill="hold">
                                          <p:stCondLst>
                                            <p:cond delay="0"/>
                                          </p:stCondLst>
                                        </p:cTn>
                                        <p:tgtEl>
                                          <p:spTgt spid="104"/>
                                        </p:tgtEl>
                                        <p:attrNameLst>
                                          <p:attrName>style.visibility</p:attrName>
                                        </p:attrNameLst>
                                      </p:cBhvr>
                                      <p:to>
                                        <p:strVal val="hidden"/>
                                      </p:to>
                                    </p:set>
                                  </p:childTnLst>
                                </p:cTn>
                              </p:par>
                              <p:par>
                                <p:cTn id="413" presetID="1" presetClass="exit" presetSubtype="0" fill="hold" grpId="1" nodeType="withEffect">
                                  <p:stCondLst>
                                    <p:cond delay="0"/>
                                  </p:stCondLst>
                                  <p:childTnLst>
                                    <p:set>
                                      <p:cBhvr>
                                        <p:cTn id="414" dur="1" fill="hold">
                                          <p:stCondLst>
                                            <p:cond delay="0"/>
                                          </p:stCondLst>
                                        </p:cTn>
                                        <p:tgtEl>
                                          <p:spTgt spid="105"/>
                                        </p:tgtEl>
                                        <p:attrNameLst>
                                          <p:attrName>style.visibility</p:attrName>
                                        </p:attrNameLst>
                                      </p:cBhvr>
                                      <p:to>
                                        <p:strVal val="hidden"/>
                                      </p:to>
                                    </p:set>
                                  </p:childTnLst>
                                </p:cTn>
                              </p:par>
                              <p:par>
                                <p:cTn id="415" presetID="1" presetClass="exit" presetSubtype="0" fill="hold" grpId="1" nodeType="withEffect">
                                  <p:stCondLst>
                                    <p:cond delay="0"/>
                                  </p:stCondLst>
                                  <p:childTnLst>
                                    <p:set>
                                      <p:cBhvr>
                                        <p:cTn id="416" dur="1" fill="hold">
                                          <p:stCondLst>
                                            <p:cond delay="0"/>
                                          </p:stCondLst>
                                        </p:cTn>
                                        <p:tgtEl>
                                          <p:spTgt spid="110"/>
                                        </p:tgtEl>
                                        <p:attrNameLst>
                                          <p:attrName>style.visibility</p:attrName>
                                        </p:attrNameLst>
                                      </p:cBhvr>
                                      <p:to>
                                        <p:strVal val="hidden"/>
                                      </p:to>
                                    </p:set>
                                  </p:childTnLst>
                                </p:cTn>
                              </p:par>
                              <p:par>
                                <p:cTn id="417" presetID="1" presetClass="exit" presetSubtype="0" fill="hold" grpId="1" nodeType="withEffect">
                                  <p:stCondLst>
                                    <p:cond delay="0"/>
                                  </p:stCondLst>
                                  <p:childTnLst>
                                    <p:set>
                                      <p:cBhvr>
                                        <p:cTn id="418" dur="1" fill="hold">
                                          <p:stCondLst>
                                            <p:cond delay="0"/>
                                          </p:stCondLst>
                                        </p:cTn>
                                        <p:tgtEl>
                                          <p:spTgt spid="89"/>
                                        </p:tgtEl>
                                        <p:attrNameLst>
                                          <p:attrName>style.visibility</p:attrName>
                                        </p:attrNameLst>
                                      </p:cBhvr>
                                      <p:to>
                                        <p:strVal val="hidden"/>
                                      </p:to>
                                    </p:set>
                                  </p:childTnLst>
                                </p:cTn>
                              </p:par>
                            </p:childTnLst>
                          </p:cTn>
                        </p:par>
                      </p:childTnLst>
                    </p:cTn>
                  </p:par>
                  <p:par>
                    <p:cTn id="419" fill="hold">
                      <p:stCondLst>
                        <p:cond delay="indefinite"/>
                      </p:stCondLst>
                      <p:childTnLst>
                        <p:par>
                          <p:cTn id="420" fill="hold">
                            <p:stCondLst>
                              <p:cond delay="0"/>
                            </p:stCondLst>
                            <p:childTnLst>
                              <p:par>
                                <p:cTn id="421" presetID="1" presetClass="emph" presetSubtype="1" nodeType="clickEffect">
                                  <p:stCondLst>
                                    <p:cond delay="0"/>
                                  </p:stCondLst>
                                  <p:childTnLst>
                                    <p:set>
                                      <p:cBhvr>
                                        <p:cTn id="422" dur="indefinite"/>
                                        <p:tgtEl>
                                          <p:spTgt spid="132"/>
                                        </p:tgtEl>
                                        <p:attrNameLst>
                                          <p:attrName>fillcolor</p:attrName>
                                        </p:attrNameLst>
                                      </p:cBhvr>
                                      <p:to>
                                        <p:clrVal>
                                          <a:srgbClr val="00B0F0"/>
                                        </p:clrVal>
                                      </p:to>
                                    </p:set>
                                    <p:set>
                                      <p:cBhvr>
                                        <p:cTn id="423" dur="indefinite"/>
                                        <p:tgtEl>
                                          <p:spTgt spid="132"/>
                                        </p:tgtEl>
                                        <p:attrNameLst>
                                          <p:attrName>fill.type</p:attrName>
                                        </p:attrNameLst>
                                      </p:cBhvr>
                                      <p:to>
                                        <p:strVal val="solid"/>
                                      </p:to>
                                    </p:set>
                                    <p:set>
                                      <p:cBhvr>
                                        <p:cTn id="424" dur="indefinite"/>
                                        <p:tgtEl>
                                          <p:spTgt spid="132"/>
                                        </p:tgtEl>
                                        <p:attrNameLst>
                                          <p:attrName>fill.on</p:attrName>
                                        </p:attrNameLst>
                                      </p:cBhvr>
                                      <p:to>
                                        <p:strVal val="true"/>
                                      </p:to>
                                    </p:set>
                                  </p:childTnLst>
                                </p:cTn>
                              </p:par>
                              <p:par>
                                <p:cTn id="425" presetID="1" presetClass="emph" presetSubtype="1" nodeType="withEffect">
                                  <p:stCondLst>
                                    <p:cond delay="0"/>
                                  </p:stCondLst>
                                  <p:childTnLst>
                                    <p:set>
                                      <p:cBhvr>
                                        <p:cTn id="426" dur="indefinite"/>
                                        <p:tgtEl>
                                          <p:spTgt spid="19"/>
                                        </p:tgtEl>
                                        <p:attrNameLst>
                                          <p:attrName>fillcolor</p:attrName>
                                        </p:attrNameLst>
                                      </p:cBhvr>
                                      <p:to>
                                        <p:clrVal>
                                          <a:srgbClr val="00B0F0"/>
                                        </p:clrVal>
                                      </p:to>
                                    </p:set>
                                    <p:set>
                                      <p:cBhvr>
                                        <p:cTn id="427" dur="indefinite"/>
                                        <p:tgtEl>
                                          <p:spTgt spid="19"/>
                                        </p:tgtEl>
                                        <p:attrNameLst>
                                          <p:attrName>fill.type</p:attrName>
                                        </p:attrNameLst>
                                      </p:cBhvr>
                                      <p:to>
                                        <p:strVal val="solid"/>
                                      </p:to>
                                    </p:set>
                                    <p:set>
                                      <p:cBhvr>
                                        <p:cTn id="428" dur="indefinite"/>
                                        <p:tgtEl>
                                          <p:spTgt spid="19"/>
                                        </p:tgtEl>
                                        <p:attrNameLst>
                                          <p:attrName>fill.on</p:attrName>
                                        </p:attrNameLst>
                                      </p:cBhvr>
                                      <p:to>
                                        <p:strVal val="true"/>
                                      </p:to>
                                    </p:set>
                                  </p:childTnLst>
                                </p:cTn>
                              </p:par>
                            </p:childTnLst>
                          </p:cTn>
                        </p:par>
                      </p:childTnLst>
                    </p:cTn>
                  </p:par>
                  <p:par>
                    <p:cTn id="429" fill="hold">
                      <p:stCondLst>
                        <p:cond delay="indefinite"/>
                      </p:stCondLst>
                      <p:childTnLst>
                        <p:par>
                          <p:cTn id="430" fill="hold">
                            <p:stCondLst>
                              <p:cond delay="0"/>
                            </p:stCondLst>
                            <p:childTnLst>
                              <p:par>
                                <p:cTn id="431" presetID="1" presetClass="exit" presetSubtype="0" fill="hold" grpId="1" nodeType="clickEffect">
                                  <p:stCondLst>
                                    <p:cond delay="0"/>
                                  </p:stCondLst>
                                  <p:childTnLst>
                                    <p:set>
                                      <p:cBhvr>
                                        <p:cTn id="432" dur="1" fill="hold">
                                          <p:stCondLst>
                                            <p:cond delay="0"/>
                                          </p:stCondLst>
                                        </p:cTn>
                                        <p:tgtEl>
                                          <p:spTgt spid="133"/>
                                        </p:tgtEl>
                                        <p:attrNameLst>
                                          <p:attrName>style.visibility</p:attrName>
                                        </p:attrNameLst>
                                      </p:cBhvr>
                                      <p:to>
                                        <p:strVal val="hidden"/>
                                      </p:to>
                                    </p:set>
                                  </p:childTnLst>
                                </p:cTn>
                              </p:par>
                              <p:par>
                                <p:cTn id="433" presetID="1" presetClass="exit" presetSubtype="0" fill="hold" grpId="1" nodeType="withEffect">
                                  <p:stCondLst>
                                    <p:cond delay="0"/>
                                  </p:stCondLst>
                                  <p:childTnLst>
                                    <p:set>
                                      <p:cBhvr>
                                        <p:cTn id="434" dur="1" fill="hold">
                                          <p:stCondLst>
                                            <p:cond delay="0"/>
                                          </p:stCondLst>
                                        </p:cTn>
                                        <p:tgtEl>
                                          <p:spTgt spid="134"/>
                                        </p:tgtEl>
                                        <p:attrNameLst>
                                          <p:attrName>style.visibility</p:attrName>
                                        </p:attrNameLst>
                                      </p:cBhvr>
                                      <p:to>
                                        <p:strVal val="hidden"/>
                                      </p:to>
                                    </p:set>
                                  </p:childTnLst>
                                </p:cTn>
                              </p:par>
                              <p:par>
                                <p:cTn id="435" presetID="1" presetClass="exit" presetSubtype="0" fill="hold" grpId="1" nodeType="withEffect">
                                  <p:stCondLst>
                                    <p:cond delay="0"/>
                                  </p:stCondLst>
                                  <p:childTnLst>
                                    <p:set>
                                      <p:cBhvr>
                                        <p:cTn id="436" dur="1" fill="hold">
                                          <p:stCondLst>
                                            <p:cond delay="0"/>
                                          </p:stCondLst>
                                        </p:cTn>
                                        <p:tgtEl>
                                          <p:spTgt spid="87"/>
                                        </p:tgtEl>
                                        <p:attrNameLst>
                                          <p:attrName>style.visibility</p:attrName>
                                        </p:attrNameLst>
                                      </p:cBhvr>
                                      <p:to>
                                        <p:strVal val="hidden"/>
                                      </p:to>
                                    </p:set>
                                  </p:childTnLst>
                                </p:cTn>
                              </p:par>
                              <p:par>
                                <p:cTn id="437" presetID="1" presetClass="exit" presetSubtype="0" fill="hold" grpId="1" nodeType="withEffect">
                                  <p:stCondLst>
                                    <p:cond delay="0"/>
                                  </p:stCondLst>
                                  <p:childTnLst>
                                    <p:set>
                                      <p:cBhvr>
                                        <p:cTn id="438" dur="1" fill="hold">
                                          <p:stCondLst>
                                            <p:cond delay="0"/>
                                          </p:stCondLst>
                                        </p:cTn>
                                        <p:tgtEl>
                                          <p:spTgt spid="153"/>
                                        </p:tgtEl>
                                        <p:attrNameLst>
                                          <p:attrName>style.visibility</p:attrName>
                                        </p:attrNameLst>
                                      </p:cBhvr>
                                      <p:to>
                                        <p:strVal val="hidden"/>
                                      </p:to>
                                    </p:set>
                                  </p:childTnLst>
                                </p:cTn>
                              </p:par>
                              <p:par>
                                <p:cTn id="439" presetID="1" presetClass="exit" presetSubtype="0" fill="hold" grpId="1" nodeType="withEffect">
                                  <p:stCondLst>
                                    <p:cond delay="0"/>
                                  </p:stCondLst>
                                  <p:childTnLst>
                                    <p:set>
                                      <p:cBhvr>
                                        <p:cTn id="440" dur="1" fill="hold">
                                          <p:stCondLst>
                                            <p:cond delay="0"/>
                                          </p:stCondLst>
                                        </p:cTn>
                                        <p:tgtEl>
                                          <p:spTgt spid="154"/>
                                        </p:tgtEl>
                                        <p:attrNameLst>
                                          <p:attrName>style.visibility</p:attrName>
                                        </p:attrNameLst>
                                      </p:cBhvr>
                                      <p:to>
                                        <p:strVal val="hidden"/>
                                      </p:to>
                                    </p:set>
                                  </p:childTnLst>
                                </p:cTn>
                              </p:par>
                              <p:par>
                                <p:cTn id="441" presetID="1" presetClass="exit" presetSubtype="0" fill="hold" grpId="1" nodeType="withEffect">
                                  <p:stCondLst>
                                    <p:cond delay="0"/>
                                  </p:stCondLst>
                                  <p:childTnLst>
                                    <p:set>
                                      <p:cBhvr>
                                        <p:cTn id="442" dur="1" fill="hold">
                                          <p:stCondLst>
                                            <p:cond delay="0"/>
                                          </p:stCondLst>
                                        </p:cTn>
                                        <p:tgtEl>
                                          <p:spTgt spid="111"/>
                                        </p:tgtEl>
                                        <p:attrNameLst>
                                          <p:attrName>style.visibility</p:attrName>
                                        </p:attrNameLst>
                                      </p:cBhvr>
                                      <p:to>
                                        <p:strVal val="hidden"/>
                                      </p:to>
                                    </p:set>
                                  </p:childTnLst>
                                </p:cTn>
                              </p:par>
                              <p:par>
                                <p:cTn id="443" presetID="1" presetClass="exit" presetSubtype="0" fill="hold" grpId="1" nodeType="withEffect">
                                  <p:stCondLst>
                                    <p:cond delay="0"/>
                                  </p:stCondLst>
                                  <p:childTnLst>
                                    <p:set>
                                      <p:cBhvr>
                                        <p:cTn id="444" dur="1" fill="hold">
                                          <p:stCondLst>
                                            <p:cond delay="0"/>
                                          </p:stCondLst>
                                        </p:cTn>
                                        <p:tgtEl>
                                          <p:spTgt spid="116"/>
                                        </p:tgtEl>
                                        <p:attrNameLst>
                                          <p:attrName>style.visibility</p:attrName>
                                        </p:attrNameLst>
                                      </p:cBhvr>
                                      <p:to>
                                        <p:strVal val="hidden"/>
                                      </p:to>
                                    </p:set>
                                  </p:childTnLst>
                                </p:cTn>
                              </p:par>
                              <p:par>
                                <p:cTn id="445" presetID="1" presetClass="exit" presetSubtype="0" fill="hold" grpId="1" nodeType="withEffect">
                                  <p:stCondLst>
                                    <p:cond delay="0"/>
                                  </p:stCondLst>
                                  <p:childTnLst>
                                    <p:set>
                                      <p:cBhvr>
                                        <p:cTn id="446" dur="1" fill="hold">
                                          <p:stCondLst>
                                            <p:cond delay="0"/>
                                          </p:stCondLst>
                                        </p:cTn>
                                        <p:tgtEl>
                                          <p:spTgt spid="136"/>
                                        </p:tgtEl>
                                        <p:attrNameLst>
                                          <p:attrName>style.visibility</p:attrName>
                                        </p:attrNameLst>
                                      </p:cBhvr>
                                      <p:to>
                                        <p:strVal val="hidden"/>
                                      </p:to>
                                    </p:set>
                                  </p:childTnLst>
                                </p:cTn>
                              </p:par>
                              <p:par>
                                <p:cTn id="447" presetID="1" presetClass="exit" presetSubtype="0" fill="hold" grpId="1" nodeType="withEffect">
                                  <p:stCondLst>
                                    <p:cond delay="0"/>
                                  </p:stCondLst>
                                  <p:childTnLst>
                                    <p:set>
                                      <p:cBhvr>
                                        <p:cTn id="448" dur="1" fill="hold">
                                          <p:stCondLst>
                                            <p:cond delay="0"/>
                                          </p:stCondLst>
                                        </p:cTn>
                                        <p:tgtEl>
                                          <p:spTgt spid="85"/>
                                        </p:tgtEl>
                                        <p:attrNameLst>
                                          <p:attrName>style.visibility</p:attrName>
                                        </p:attrNameLst>
                                      </p:cBhvr>
                                      <p:to>
                                        <p:strVal val="hidden"/>
                                      </p:to>
                                    </p:set>
                                  </p:childTnLst>
                                </p:cTn>
                              </p:par>
                            </p:childTnLst>
                          </p:cTn>
                        </p:par>
                      </p:childTnLst>
                    </p:cTn>
                  </p:par>
                  <p:par>
                    <p:cTn id="449" fill="hold">
                      <p:stCondLst>
                        <p:cond delay="indefinite"/>
                      </p:stCondLst>
                      <p:childTnLst>
                        <p:par>
                          <p:cTn id="450" fill="hold">
                            <p:stCondLst>
                              <p:cond delay="0"/>
                            </p:stCondLst>
                            <p:childTnLst>
                              <p:par>
                                <p:cTn id="451" presetID="1" presetClass="entr" presetSubtype="0" fill="hold" grpId="0" nodeType="clickEffect">
                                  <p:stCondLst>
                                    <p:cond delay="0"/>
                                  </p:stCondLst>
                                  <p:childTnLst>
                                    <p:set>
                                      <p:cBhvr>
                                        <p:cTn id="452"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P spid="136" grpId="1" animBg="1"/>
      <p:bldP spid="44" grpId="0" animBg="1"/>
      <p:bldP spid="45" grpId="0" animBg="1"/>
      <p:bldP spid="75" grpId="0" animBg="1"/>
      <p:bldP spid="76" grpId="0" animBg="1"/>
      <p:bldP spid="83" grpId="0" animBg="1"/>
      <p:bldP spid="84" grpId="0" animBg="1"/>
      <p:bldP spid="81" grpId="0" animBg="1"/>
      <p:bldP spid="82" grpId="0" animBg="1"/>
      <p:bldP spid="114" grpId="0" animBg="1"/>
      <p:bldP spid="115" grpId="0" animBg="1"/>
      <p:bldP spid="112" grpId="0" animBg="1"/>
      <p:bldP spid="113" grpId="0" animBg="1"/>
      <p:bldP spid="108" grpId="0" animBg="1"/>
      <p:bldP spid="109" grpId="0" animBg="1"/>
      <p:bldP spid="106" grpId="0" animBg="1"/>
      <p:bldP spid="107" grpId="0" animBg="1"/>
      <p:bldP spid="130" grpId="0" animBg="1"/>
      <p:bldP spid="131" grpId="0" animBg="1"/>
      <p:bldP spid="128" grpId="0" animBg="1"/>
      <p:bldP spid="129" grpId="0" animBg="1"/>
      <p:bldP spid="124" grpId="0" animBg="1"/>
      <p:bldP spid="125" grpId="0" animBg="1"/>
      <p:bldP spid="122" grpId="0" animBg="1"/>
      <p:bldP spid="132" grpId="0" animBg="1"/>
      <p:bldP spid="133" grpId="0" animBg="1"/>
      <p:bldP spid="133" grpId="1" animBg="1"/>
      <p:bldP spid="134" grpId="0" animBg="1"/>
      <p:bldP spid="134" grpId="1" animBg="1"/>
      <p:bldP spid="137" grpId="0"/>
      <p:bldP spid="137" grpId="1"/>
      <p:bldP spid="138" grpId="0"/>
      <p:bldP spid="138" grpId="1"/>
      <p:bldP spid="141" grpId="0"/>
      <p:bldP spid="141" grpId="1"/>
      <p:bldP spid="143" grpId="0"/>
      <p:bldP spid="143" grpId="1"/>
      <p:bldP spid="144" grpId="0"/>
      <p:bldP spid="144" grpId="1"/>
      <p:bldP spid="145" grpId="0"/>
      <p:bldP spid="145" grpId="1"/>
      <p:bldP spid="146" grpId="0"/>
      <p:bldP spid="146" grpId="1"/>
      <p:bldP spid="147" grpId="0"/>
      <p:bldP spid="147" grpId="1"/>
      <p:bldP spid="148" grpId="0"/>
      <p:bldP spid="148" grpId="1"/>
      <p:bldP spid="149" grpId="0"/>
      <p:bldP spid="149" grpId="1"/>
      <p:bldP spid="150" grpId="0"/>
      <p:bldP spid="150" grpId="1"/>
      <p:bldP spid="151" grpId="0"/>
      <p:bldP spid="151" grpId="1"/>
      <p:bldP spid="152" grpId="0"/>
      <p:bldP spid="152" grpId="1"/>
      <p:bldP spid="153" grpId="0"/>
      <p:bldP spid="153" grpId="1"/>
      <p:bldP spid="154" grpId="0"/>
      <p:bldP spid="154" grpId="1"/>
      <p:bldP spid="155" grpId="0"/>
      <p:bldP spid="155" grpId="1"/>
      <p:bldP spid="156" grpId="0"/>
      <p:bldP spid="156" grpId="1"/>
      <p:bldP spid="157" grpId="0"/>
      <p:bldP spid="157" grpId="1"/>
      <p:bldP spid="158" grpId="0"/>
      <p:bldP spid="158" grpId="1"/>
      <p:bldP spid="159" grpId="0"/>
      <p:bldP spid="159" grpId="1"/>
      <p:bldP spid="160" grpId="0"/>
      <p:bldP spid="160" grpId="1"/>
      <p:bldP spid="161" grpId="0"/>
      <p:bldP spid="161" grpId="1"/>
      <p:bldP spid="162" grpId="0"/>
      <p:bldP spid="162" grpId="1"/>
      <p:bldP spid="7" grpId="0"/>
      <p:bldP spid="7" grpId="1"/>
      <p:bldP spid="85" grpId="0"/>
      <p:bldP spid="85" grpId="1"/>
      <p:bldP spid="86" grpId="0"/>
      <p:bldP spid="86" grpId="1"/>
      <p:bldP spid="87" grpId="0" animBg="1"/>
      <p:bldP spid="87" grpId="1" animBg="1"/>
      <p:bldP spid="88" grpId="0"/>
      <p:bldP spid="88" grpId="1"/>
      <p:bldP spid="89" grpId="0"/>
      <p:bldP spid="89" grpId="1"/>
      <p:bldP spid="90" grpId="0"/>
      <p:bldP spid="90" grpId="1"/>
      <p:bldP spid="91" grpId="0"/>
      <p:bldP spid="91" grpId="1"/>
      <p:bldP spid="92" grpId="0"/>
      <p:bldP spid="92" grpId="1"/>
      <p:bldP spid="93" grpId="0"/>
      <p:bldP spid="93" grpId="1"/>
      <p:bldP spid="94" grpId="0"/>
      <p:bldP spid="94" grpId="1"/>
      <p:bldP spid="95" grpId="0"/>
      <p:bldP spid="95" grpId="1"/>
      <p:bldP spid="96" grpId="0"/>
      <p:bldP spid="96" grpId="1"/>
      <p:bldP spid="97" grpId="0"/>
      <p:bldP spid="97" grpId="1"/>
      <p:bldP spid="98" grpId="0"/>
      <p:bldP spid="98" grpId="1"/>
      <p:bldP spid="99" grpId="0"/>
      <p:bldP spid="99" grpId="1"/>
      <p:bldP spid="100" grpId="0"/>
      <p:bldP spid="100" grpId="1"/>
      <p:bldP spid="101" grpId="0"/>
      <p:bldP spid="101" grpId="1"/>
      <p:bldP spid="102" grpId="0"/>
      <p:bldP spid="102" grpId="1"/>
      <p:bldP spid="103" grpId="0"/>
      <p:bldP spid="103" grpId="1"/>
      <p:bldP spid="104" grpId="0"/>
      <p:bldP spid="104" grpId="1"/>
      <p:bldP spid="105" grpId="0"/>
      <p:bldP spid="105" grpId="1"/>
      <p:bldP spid="110" grpId="0"/>
      <p:bldP spid="110" grpId="1"/>
      <p:bldP spid="111" grpId="0"/>
      <p:bldP spid="111" grpId="1"/>
      <p:bldP spid="116" grpId="0"/>
      <p:bldP spid="116" grpId="1"/>
      <p:bldP spid="1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1752600" y="1524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zh-TW" sz="3600" i="1" dirty="0">
                <a:solidFill>
                  <a:srgbClr val="A84914"/>
                </a:solidFill>
                <a:latin typeface="Georgia" panose="02040502050405020303" pitchFamily="18" charset="0"/>
              </a:rPr>
              <a:t>Complete Binary Tree Representations</a:t>
            </a:r>
          </a:p>
        </p:txBody>
      </p:sp>
      <p:sp>
        <p:nvSpPr>
          <p:cNvPr id="286723" name="Rectangle 3"/>
          <p:cNvSpPr>
            <a:spLocks noChangeArrowheads="1"/>
          </p:cNvSpPr>
          <p:nvPr/>
        </p:nvSpPr>
        <p:spPr bwMode="auto">
          <a:xfrm>
            <a:off x="979714" y="1552301"/>
            <a:ext cx="10071463" cy="5005251"/>
          </a:xfrm>
          <a:prstGeom prst="rect">
            <a:avLst/>
          </a:prstGeom>
          <a:noFill/>
          <a:ln>
            <a:noFill/>
          </a:ln>
          <a:effectLst/>
          <a:extLst/>
        </p:spPr>
        <p:txBody>
          <a:bodyPr lIns="92075" tIns="46038" rIns="92075" bIns="46038"/>
          <a:lstStyle/>
          <a:p>
            <a:pPr marL="342900" indent="-342900">
              <a:spcBef>
                <a:spcPct val="20000"/>
              </a:spcBef>
              <a:buBlip>
                <a:blip r:embed="rId2"/>
              </a:buBlip>
              <a:defRPr/>
            </a:pPr>
            <a:r>
              <a:rPr lang="en-US" altLang="zh-TW" sz="3200" dirty="0">
                <a:solidFill>
                  <a:srgbClr val="534239"/>
                </a:solidFill>
                <a:latin typeface="Georgia" charset="0"/>
                <a:cs typeface="新細明體" charset="0"/>
              </a:rPr>
              <a:t>If a complete binary tree with </a:t>
            </a:r>
            <a:r>
              <a:rPr lang="en-US" altLang="zh-TW" sz="3200" i="1" dirty="0">
                <a:solidFill>
                  <a:srgbClr val="534239"/>
                </a:solidFill>
                <a:latin typeface="Georgia" charset="0"/>
                <a:cs typeface="新細明體" charset="0"/>
              </a:rPr>
              <a:t>n</a:t>
            </a:r>
            <a:r>
              <a:rPr lang="en-US" altLang="zh-TW" sz="3200" dirty="0">
                <a:solidFill>
                  <a:srgbClr val="534239"/>
                </a:solidFill>
                <a:latin typeface="Georgia" charset="0"/>
                <a:cs typeface="新細明體" charset="0"/>
              </a:rPr>
              <a:t> nodes is represented sequentially, then for any node with index </a:t>
            </a:r>
            <a:r>
              <a:rPr lang="en-US" altLang="zh-TW" sz="3200" i="1" dirty="0" err="1">
                <a:solidFill>
                  <a:srgbClr val="534239"/>
                </a:solidFill>
                <a:latin typeface="Georgia" charset="0"/>
                <a:cs typeface="新細明體" charset="0"/>
              </a:rPr>
              <a:t>i</a:t>
            </a:r>
            <a:r>
              <a:rPr lang="en-US" altLang="zh-TW" sz="3200" dirty="0">
                <a:solidFill>
                  <a:srgbClr val="534239"/>
                </a:solidFill>
                <a:latin typeface="Georgia" charset="0"/>
                <a:cs typeface="新細明體" charset="0"/>
              </a:rPr>
              <a:t>, </a:t>
            </a:r>
          </a:p>
          <a:p>
            <a:pPr>
              <a:spcBef>
                <a:spcPct val="20000"/>
              </a:spcBef>
              <a:defRPr/>
            </a:pPr>
            <a:r>
              <a:rPr lang="en-US" altLang="zh-TW" sz="3200" dirty="0">
                <a:solidFill>
                  <a:srgbClr val="534239"/>
                </a:solidFill>
                <a:latin typeface="Georgia" charset="0"/>
                <a:cs typeface="新細明體" charset="0"/>
              </a:rPr>
              <a:t>	1&lt;=</a:t>
            </a:r>
            <a:r>
              <a:rPr lang="en-US" altLang="zh-TW" sz="3200" i="1" dirty="0" err="1">
                <a:solidFill>
                  <a:srgbClr val="534239"/>
                </a:solidFill>
                <a:latin typeface="Georgia" charset="0"/>
                <a:cs typeface="新細明體" charset="0"/>
              </a:rPr>
              <a:t>i</a:t>
            </a:r>
            <a:r>
              <a:rPr lang="en-US" altLang="zh-TW" sz="3200" dirty="0">
                <a:solidFill>
                  <a:srgbClr val="534239"/>
                </a:solidFill>
                <a:latin typeface="Georgia" charset="0"/>
                <a:cs typeface="新細明體" charset="0"/>
              </a:rPr>
              <a:t>&lt;=</a:t>
            </a:r>
            <a:r>
              <a:rPr lang="en-US" altLang="zh-TW" sz="3200" i="1" dirty="0">
                <a:solidFill>
                  <a:srgbClr val="534239"/>
                </a:solidFill>
                <a:latin typeface="Georgia" charset="0"/>
                <a:cs typeface="新細明體" charset="0"/>
              </a:rPr>
              <a:t>n</a:t>
            </a:r>
            <a:r>
              <a:rPr lang="en-US" altLang="zh-TW" sz="3200" dirty="0">
                <a:solidFill>
                  <a:srgbClr val="534239"/>
                </a:solidFill>
                <a:latin typeface="Georgia" charset="0"/>
                <a:cs typeface="新細明體" charset="0"/>
              </a:rPr>
              <a:t>, we have:</a:t>
            </a:r>
          </a:p>
          <a:p>
            <a:pPr eaLnBrk="1" hangingPunct="1">
              <a:spcBef>
                <a:spcPct val="20000"/>
              </a:spcBef>
              <a:defRPr/>
            </a:pPr>
            <a:endParaRPr lang="en-US" altLang="zh-TW" sz="1400" dirty="0">
              <a:solidFill>
                <a:srgbClr val="534239"/>
              </a:solidFill>
              <a:latin typeface="Georgia" charset="0"/>
              <a:cs typeface="新細明體" charset="0"/>
            </a:endParaRPr>
          </a:p>
          <a:p>
            <a:pPr marL="742950" lvl="1" indent="-285750">
              <a:spcBef>
                <a:spcPct val="20000"/>
              </a:spcBef>
              <a:buSzPct val="75000"/>
              <a:buBlip>
                <a:blip r:embed="rId3"/>
              </a:buBlip>
              <a:defRPr/>
            </a:pPr>
            <a:r>
              <a:rPr lang="en-US" altLang="zh-TW" sz="2000" i="1" dirty="0">
                <a:solidFill>
                  <a:srgbClr val="FF0000"/>
                </a:solidFill>
                <a:latin typeface="Georgia" charset="0"/>
                <a:cs typeface="新細明體" charset="0"/>
              </a:rPr>
              <a:t>parent</a:t>
            </a:r>
            <a:r>
              <a:rPr lang="en-US" altLang="zh-TW" sz="2000" dirty="0">
                <a:solidFill>
                  <a:srgbClr val="FF0000"/>
                </a:solidFill>
                <a:latin typeface="Georgia" charset="0"/>
                <a:cs typeface="新細明體" charset="0"/>
              </a:rPr>
              <a:t>(</a:t>
            </a:r>
            <a:r>
              <a:rPr lang="en-US" altLang="zh-TW" sz="2000" i="1" dirty="0" err="1">
                <a:solidFill>
                  <a:srgbClr val="FF0000"/>
                </a:solidFill>
                <a:latin typeface="Georgia" charset="0"/>
                <a:cs typeface="新細明體" charset="0"/>
              </a:rPr>
              <a:t>i</a:t>
            </a:r>
            <a:r>
              <a:rPr lang="en-US" altLang="zh-TW" sz="2000" dirty="0">
                <a:solidFill>
                  <a:srgbClr val="FF0000"/>
                </a:solidFill>
                <a:latin typeface="Georgia" charset="0"/>
                <a:cs typeface="新細明體" charset="0"/>
              </a:rPr>
              <a:t>)</a:t>
            </a:r>
            <a:r>
              <a:rPr lang="en-US" altLang="zh-TW" sz="2000" dirty="0">
                <a:solidFill>
                  <a:srgbClr val="534239"/>
                </a:solidFill>
                <a:latin typeface="Georgia" charset="0"/>
                <a:cs typeface="新細明體" charset="0"/>
              </a:rPr>
              <a:t> is at </a:t>
            </a:r>
            <a:r>
              <a:rPr lang="en-US" altLang="ja-JP" sz="2000" dirty="0">
                <a:solidFill>
                  <a:srgbClr val="0000FF"/>
                </a:solidFill>
                <a:latin typeface="Comic Sans MS" pitchFamily="66" charset="0"/>
                <a:ea typeface="MS PGothic" pitchFamily="34" charset="-128"/>
                <a:cs typeface="MS PGothic" charset="0"/>
              </a:rPr>
              <a:t> </a:t>
            </a:r>
            <a:r>
              <a:rPr lang="en-US" altLang="ja-JP" sz="2000" dirty="0">
                <a:solidFill>
                  <a:srgbClr val="0000FF"/>
                </a:solidFill>
                <a:latin typeface="Comic Sans MS" pitchFamily="66" charset="0"/>
                <a:ea typeface="MS PGothic" pitchFamily="34" charset="-128"/>
                <a:cs typeface="MS PGothic" charset="0"/>
                <a:sym typeface="Symbol" pitchFamily="18" charset="2"/>
              </a:rPr>
              <a:t></a:t>
            </a:r>
            <a:r>
              <a:rPr lang="en-US" altLang="zh-TW" sz="2000" i="1" dirty="0" err="1">
                <a:solidFill>
                  <a:srgbClr val="CC3300"/>
                </a:solidFill>
                <a:latin typeface="Georgia" charset="0"/>
                <a:cs typeface="新細明體" charset="0"/>
              </a:rPr>
              <a:t>i</a:t>
            </a:r>
            <a:r>
              <a:rPr lang="en-US" altLang="zh-TW" sz="2000" i="1" dirty="0">
                <a:solidFill>
                  <a:srgbClr val="CC3300"/>
                </a:solidFill>
                <a:latin typeface="Georgia" charset="0"/>
                <a:cs typeface="新細明體" charset="0"/>
              </a:rPr>
              <a:t>/2</a:t>
            </a:r>
            <a:r>
              <a:rPr lang="en-US" altLang="ja-JP" sz="2000" dirty="0">
                <a:solidFill>
                  <a:srgbClr val="0000FF"/>
                </a:solidFill>
                <a:latin typeface="Comic Sans MS" pitchFamily="66" charset="0"/>
                <a:ea typeface="MS PGothic" pitchFamily="34" charset="-128"/>
                <a:cs typeface="MS PGothic" charset="0"/>
                <a:sym typeface="Symbol" pitchFamily="18" charset="2"/>
              </a:rPr>
              <a:t></a:t>
            </a:r>
            <a:r>
              <a:rPr lang="en-US" altLang="zh-TW" sz="2000" i="1" dirty="0">
                <a:solidFill>
                  <a:srgbClr val="CC3300"/>
                </a:solidFill>
                <a:latin typeface="Georgia" charset="0"/>
                <a:cs typeface="新細明體" charset="0"/>
              </a:rPr>
              <a:t> </a:t>
            </a:r>
            <a:r>
              <a:rPr lang="en-US" altLang="zh-TW" sz="2000" dirty="0">
                <a:solidFill>
                  <a:srgbClr val="534239"/>
                </a:solidFill>
                <a:latin typeface="Georgia" charset="0"/>
                <a:cs typeface="新細明體" charset="0"/>
              </a:rPr>
              <a:t>. </a:t>
            </a:r>
          </a:p>
          <a:p>
            <a:pPr lvl="1" eaLnBrk="1" hangingPunct="1">
              <a:spcBef>
                <a:spcPct val="20000"/>
              </a:spcBef>
              <a:buSzPct val="75000"/>
              <a:defRPr/>
            </a:pPr>
            <a:endParaRPr lang="en-US" altLang="zh-TW" sz="1400" dirty="0">
              <a:solidFill>
                <a:srgbClr val="534239"/>
              </a:solidFill>
              <a:latin typeface="Georgia" charset="0"/>
              <a:cs typeface="新細明體" charset="0"/>
            </a:endParaRPr>
          </a:p>
          <a:p>
            <a:pPr marL="742950" lvl="1" indent="-285750">
              <a:spcBef>
                <a:spcPct val="20000"/>
              </a:spcBef>
              <a:buSzPct val="75000"/>
              <a:buBlip>
                <a:blip r:embed="rId3"/>
              </a:buBlip>
              <a:defRPr/>
            </a:pPr>
            <a:r>
              <a:rPr lang="en-US" altLang="zh-TW" sz="2000" i="1" dirty="0" err="1">
                <a:solidFill>
                  <a:srgbClr val="FF0000"/>
                </a:solidFill>
                <a:latin typeface="Georgia" charset="0"/>
                <a:cs typeface="新細明體" charset="0"/>
              </a:rPr>
              <a:t>leftChild</a:t>
            </a:r>
            <a:r>
              <a:rPr lang="en-US" altLang="zh-TW" sz="2000" dirty="0">
                <a:solidFill>
                  <a:srgbClr val="FF0000"/>
                </a:solidFill>
                <a:latin typeface="Georgia" charset="0"/>
                <a:cs typeface="新細明體" charset="0"/>
              </a:rPr>
              <a:t>(</a:t>
            </a:r>
            <a:r>
              <a:rPr lang="en-US" altLang="zh-TW" sz="2000" i="1" dirty="0" err="1">
                <a:solidFill>
                  <a:srgbClr val="FF0000"/>
                </a:solidFill>
                <a:latin typeface="Georgia" charset="0"/>
                <a:cs typeface="新細明體" charset="0"/>
              </a:rPr>
              <a:t>i</a:t>
            </a:r>
            <a:r>
              <a:rPr lang="en-US" altLang="zh-TW" sz="2000" dirty="0">
                <a:solidFill>
                  <a:srgbClr val="FF0000"/>
                </a:solidFill>
                <a:latin typeface="Georgia" charset="0"/>
                <a:cs typeface="新細明體" charset="0"/>
              </a:rPr>
              <a:t>)</a:t>
            </a:r>
            <a:r>
              <a:rPr lang="en-US" altLang="zh-TW" sz="2000" dirty="0">
                <a:solidFill>
                  <a:srgbClr val="534239"/>
                </a:solidFill>
                <a:latin typeface="Georgia" charset="0"/>
                <a:cs typeface="新細明體" charset="0"/>
              </a:rPr>
              <a:t> is at </a:t>
            </a:r>
            <a:r>
              <a:rPr lang="en-US" altLang="zh-TW" sz="2000" dirty="0">
                <a:solidFill>
                  <a:srgbClr val="CC3300"/>
                </a:solidFill>
                <a:latin typeface="Georgia" charset="0"/>
                <a:cs typeface="新細明體" charset="0"/>
              </a:rPr>
              <a:t>2</a:t>
            </a:r>
            <a:r>
              <a:rPr lang="en-US" altLang="zh-TW" sz="2000" i="1" dirty="0">
                <a:solidFill>
                  <a:srgbClr val="CC3300"/>
                </a:solidFill>
                <a:latin typeface="Georgia" charset="0"/>
                <a:cs typeface="新細明體" charset="0"/>
              </a:rPr>
              <a:t>i</a:t>
            </a:r>
            <a:r>
              <a:rPr lang="en-US" altLang="zh-TW" sz="2000" dirty="0">
                <a:solidFill>
                  <a:srgbClr val="534239"/>
                </a:solidFill>
                <a:latin typeface="Georgia" charset="0"/>
                <a:cs typeface="新細明體" charset="0"/>
              </a:rPr>
              <a:t> if 2</a:t>
            </a:r>
            <a:r>
              <a:rPr lang="en-US" altLang="zh-TW" sz="2000" i="1" dirty="0">
                <a:solidFill>
                  <a:srgbClr val="534239"/>
                </a:solidFill>
                <a:latin typeface="Georgia" charset="0"/>
                <a:cs typeface="新細明體" charset="0"/>
              </a:rPr>
              <a:t>i</a:t>
            </a:r>
            <a:r>
              <a:rPr lang="en-US" altLang="zh-TW" sz="2000" dirty="0">
                <a:solidFill>
                  <a:srgbClr val="534239"/>
                </a:solidFill>
                <a:latin typeface="Georgia" charset="0"/>
                <a:cs typeface="新細明體" charset="0"/>
              </a:rPr>
              <a:t>&lt;=</a:t>
            </a:r>
            <a:r>
              <a:rPr lang="en-US" altLang="zh-TW" sz="2000" i="1" dirty="0">
                <a:solidFill>
                  <a:srgbClr val="534239"/>
                </a:solidFill>
                <a:latin typeface="Georgia" charset="0"/>
                <a:cs typeface="新細明體" charset="0"/>
              </a:rPr>
              <a:t>n</a:t>
            </a:r>
            <a:r>
              <a:rPr lang="en-US" altLang="zh-TW" sz="2000" dirty="0">
                <a:solidFill>
                  <a:srgbClr val="534239"/>
                </a:solidFill>
                <a:latin typeface="Georgia" charset="0"/>
                <a:cs typeface="新細明體" charset="0"/>
              </a:rPr>
              <a:t>. </a:t>
            </a:r>
          </a:p>
          <a:p>
            <a:pPr lvl="1" eaLnBrk="1" hangingPunct="1">
              <a:spcBef>
                <a:spcPct val="20000"/>
              </a:spcBef>
              <a:buSzPct val="75000"/>
              <a:defRPr/>
            </a:pPr>
            <a:r>
              <a:rPr lang="en-US" altLang="zh-TW" sz="2000" dirty="0">
                <a:solidFill>
                  <a:srgbClr val="534239"/>
                </a:solidFill>
                <a:latin typeface="Georgia" charset="0"/>
                <a:cs typeface="新細明體" charset="0"/>
              </a:rPr>
              <a:t>		</a:t>
            </a:r>
            <a:r>
              <a:rPr lang="en-US" altLang="zh-TW" sz="2000" dirty="0">
                <a:solidFill>
                  <a:srgbClr val="0000FF"/>
                </a:solidFill>
                <a:latin typeface="Georgia" charset="0"/>
                <a:cs typeface="新細明體" charset="0"/>
              </a:rPr>
              <a:t>If 2</a:t>
            </a:r>
            <a:r>
              <a:rPr lang="en-US" altLang="zh-TW" sz="2000" i="1" dirty="0">
                <a:solidFill>
                  <a:srgbClr val="0000FF"/>
                </a:solidFill>
                <a:latin typeface="Georgia" charset="0"/>
                <a:cs typeface="新細明體" charset="0"/>
              </a:rPr>
              <a:t>i</a:t>
            </a:r>
            <a:r>
              <a:rPr lang="en-US" altLang="zh-TW" sz="2000" dirty="0">
                <a:solidFill>
                  <a:srgbClr val="0000FF"/>
                </a:solidFill>
                <a:latin typeface="Georgia" charset="0"/>
                <a:cs typeface="新細明體" charset="0"/>
              </a:rPr>
              <a:t>&gt;n, then </a:t>
            </a:r>
            <a:r>
              <a:rPr lang="en-US" altLang="zh-TW" sz="2000" i="1" dirty="0" err="1">
                <a:solidFill>
                  <a:srgbClr val="0000FF"/>
                </a:solidFill>
                <a:latin typeface="Georgia" charset="0"/>
                <a:cs typeface="新細明體" charset="0"/>
              </a:rPr>
              <a:t>i</a:t>
            </a:r>
            <a:r>
              <a:rPr lang="en-US" altLang="zh-TW" sz="2000" dirty="0">
                <a:solidFill>
                  <a:srgbClr val="0000FF"/>
                </a:solidFill>
                <a:latin typeface="Georgia" charset="0"/>
                <a:cs typeface="新細明體" charset="0"/>
              </a:rPr>
              <a:t> has no left child.</a:t>
            </a:r>
          </a:p>
          <a:p>
            <a:pPr lvl="1" eaLnBrk="1" hangingPunct="1">
              <a:spcBef>
                <a:spcPct val="20000"/>
              </a:spcBef>
              <a:buSzPct val="75000"/>
              <a:defRPr/>
            </a:pPr>
            <a:endParaRPr lang="en-US" altLang="zh-TW" sz="1600" dirty="0">
              <a:solidFill>
                <a:srgbClr val="534239"/>
              </a:solidFill>
              <a:latin typeface="Georgia" charset="0"/>
              <a:cs typeface="新細明體" charset="0"/>
            </a:endParaRPr>
          </a:p>
          <a:p>
            <a:pPr marL="742950" lvl="1" indent="-285750">
              <a:spcBef>
                <a:spcPct val="20000"/>
              </a:spcBef>
              <a:buSzPct val="75000"/>
              <a:buBlip>
                <a:blip r:embed="rId3"/>
              </a:buBlip>
              <a:defRPr/>
            </a:pPr>
            <a:r>
              <a:rPr lang="en-US" altLang="zh-TW" sz="2000" i="1" dirty="0" err="1">
                <a:solidFill>
                  <a:srgbClr val="FF0000"/>
                </a:solidFill>
                <a:latin typeface="Georgia" charset="0"/>
                <a:cs typeface="新細明體" charset="0"/>
              </a:rPr>
              <a:t>rightChild</a:t>
            </a:r>
            <a:r>
              <a:rPr lang="en-US" altLang="zh-TW" sz="2000" dirty="0">
                <a:solidFill>
                  <a:srgbClr val="FF0000"/>
                </a:solidFill>
                <a:latin typeface="Georgia" charset="0"/>
                <a:cs typeface="新細明體" charset="0"/>
              </a:rPr>
              <a:t>(</a:t>
            </a:r>
            <a:r>
              <a:rPr lang="en-US" altLang="zh-TW" sz="2000" i="1" dirty="0" err="1">
                <a:solidFill>
                  <a:srgbClr val="FF0000"/>
                </a:solidFill>
                <a:latin typeface="Georgia" charset="0"/>
                <a:cs typeface="新細明體" charset="0"/>
              </a:rPr>
              <a:t>i</a:t>
            </a:r>
            <a:r>
              <a:rPr lang="en-US" altLang="zh-TW" sz="2000" dirty="0">
                <a:solidFill>
                  <a:srgbClr val="FF0000"/>
                </a:solidFill>
                <a:latin typeface="Georgia" charset="0"/>
                <a:cs typeface="新細明體" charset="0"/>
              </a:rPr>
              <a:t>)</a:t>
            </a:r>
            <a:r>
              <a:rPr lang="en-US" altLang="zh-TW" sz="2000" dirty="0">
                <a:solidFill>
                  <a:srgbClr val="534239"/>
                </a:solidFill>
                <a:latin typeface="Georgia" charset="0"/>
                <a:cs typeface="新細明體" charset="0"/>
              </a:rPr>
              <a:t> is at </a:t>
            </a:r>
            <a:r>
              <a:rPr lang="en-US" altLang="zh-TW" sz="2000" dirty="0">
                <a:solidFill>
                  <a:srgbClr val="CC3300"/>
                </a:solidFill>
                <a:latin typeface="Georgia" charset="0"/>
                <a:cs typeface="新細明體" charset="0"/>
              </a:rPr>
              <a:t>2</a:t>
            </a:r>
            <a:r>
              <a:rPr lang="en-US" altLang="zh-TW" sz="2000" i="1" dirty="0">
                <a:solidFill>
                  <a:srgbClr val="CC3300"/>
                </a:solidFill>
                <a:latin typeface="Georgia" charset="0"/>
                <a:cs typeface="新細明體" charset="0"/>
              </a:rPr>
              <a:t>i</a:t>
            </a:r>
            <a:r>
              <a:rPr lang="en-US" altLang="zh-TW" sz="2000" dirty="0">
                <a:solidFill>
                  <a:srgbClr val="CC3300"/>
                </a:solidFill>
                <a:latin typeface="Georgia" charset="0"/>
                <a:cs typeface="新細明體" charset="0"/>
              </a:rPr>
              <a:t>+1</a:t>
            </a:r>
            <a:r>
              <a:rPr lang="en-US" altLang="zh-TW" sz="2000" dirty="0">
                <a:solidFill>
                  <a:srgbClr val="534239"/>
                </a:solidFill>
                <a:latin typeface="Georgia" charset="0"/>
                <a:cs typeface="新細明體" charset="0"/>
              </a:rPr>
              <a:t> if 2</a:t>
            </a:r>
            <a:r>
              <a:rPr lang="en-US" altLang="zh-TW" sz="2000" i="1" dirty="0">
                <a:solidFill>
                  <a:srgbClr val="534239"/>
                </a:solidFill>
                <a:latin typeface="Georgia" charset="0"/>
                <a:cs typeface="新細明體" charset="0"/>
              </a:rPr>
              <a:t>i+1 </a:t>
            </a:r>
            <a:r>
              <a:rPr lang="en-US" altLang="zh-TW" sz="2000" dirty="0">
                <a:solidFill>
                  <a:srgbClr val="534239"/>
                </a:solidFill>
                <a:latin typeface="Georgia" charset="0"/>
                <a:cs typeface="新細明體" charset="0"/>
              </a:rPr>
              <a:t>&lt;=</a:t>
            </a:r>
            <a:r>
              <a:rPr lang="en-US" altLang="zh-TW" sz="2000" i="1" dirty="0">
                <a:solidFill>
                  <a:srgbClr val="534239"/>
                </a:solidFill>
                <a:latin typeface="Georgia" charset="0"/>
                <a:cs typeface="新細明體" charset="0"/>
              </a:rPr>
              <a:t>n</a:t>
            </a:r>
            <a:r>
              <a:rPr lang="en-US" altLang="zh-TW" sz="2000" dirty="0">
                <a:solidFill>
                  <a:srgbClr val="534239"/>
                </a:solidFill>
                <a:latin typeface="Georgia" charset="0"/>
                <a:cs typeface="新細明體" charset="0"/>
              </a:rPr>
              <a:t>. </a:t>
            </a:r>
          </a:p>
          <a:p>
            <a:pPr lvl="1" eaLnBrk="1" hangingPunct="1">
              <a:spcBef>
                <a:spcPct val="20000"/>
              </a:spcBef>
              <a:buSzPct val="75000"/>
              <a:defRPr/>
            </a:pPr>
            <a:r>
              <a:rPr lang="en-US" altLang="zh-TW" sz="2000" dirty="0">
                <a:solidFill>
                  <a:srgbClr val="534239"/>
                </a:solidFill>
                <a:latin typeface="Georgia" charset="0"/>
                <a:cs typeface="新細明體" charset="0"/>
              </a:rPr>
              <a:t>		</a:t>
            </a:r>
            <a:r>
              <a:rPr lang="en-US" altLang="zh-TW" sz="2000" dirty="0">
                <a:solidFill>
                  <a:srgbClr val="0000FF"/>
                </a:solidFill>
                <a:latin typeface="Georgia" charset="0"/>
                <a:cs typeface="新細明體" charset="0"/>
              </a:rPr>
              <a:t>If 2</a:t>
            </a:r>
            <a:r>
              <a:rPr lang="en-US" altLang="zh-TW" sz="2000" i="1" dirty="0">
                <a:solidFill>
                  <a:srgbClr val="0000FF"/>
                </a:solidFill>
                <a:latin typeface="Georgia" charset="0"/>
                <a:cs typeface="新細明體" charset="0"/>
              </a:rPr>
              <a:t>i</a:t>
            </a:r>
            <a:r>
              <a:rPr lang="en-US" altLang="zh-TW" sz="2000" dirty="0">
                <a:solidFill>
                  <a:srgbClr val="0000FF"/>
                </a:solidFill>
                <a:latin typeface="Georgia" charset="0"/>
                <a:cs typeface="新細明體" charset="0"/>
              </a:rPr>
              <a:t> +1&gt;n, then </a:t>
            </a:r>
            <a:r>
              <a:rPr lang="en-US" altLang="zh-TW" sz="2000" i="1" dirty="0" err="1">
                <a:solidFill>
                  <a:srgbClr val="0000FF"/>
                </a:solidFill>
                <a:latin typeface="Georgia" charset="0"/>
                <a:cs typeface="新細明體" charset="0"/>
              </a:rPr>
              <a:t>i</a:t>
            </a:r>
            <a:r>
              <a:rPr lang="en-US" altLang="zh-TW" sz="2000" dirty="0">
                <a:solidFill>
                  <a:srgbClr val="0000FF"/>
                </a:solidFill>
                <a:latin typeface="Georgia" charset="0"/>
                <a:cs typeface="新細明體" charset="0"/>
              </a:rPr>
              <a:t> has no right child.</a:t>
            </a:r>
          </a:p>
        </p:txBody>
      </p:sp>
    </p:spTree>
    <p:extLst>
      <p:ext uri="{BB962C8B-B14F-4D97-AF65-F5344CB8AC3E}">
        <p14:creationId xmlns:p14="http://schemas.microsoft.com/office/powerpoint/2010/main" val="3703229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Heap – Heapify( )</a:t>
            </a:r>
          </a:p>
        </p:txBody>
      </p:sp>
      <p:sp>
        <p:nvSpPr>
          <p:cNvPr id="3" name="Content Placeholder 2"/>
          <p:cNvSpPr>
            <a:spLocks noGrp="1"/>
          </p:cNvSpPr>
          <p:nvPr>
            <p:ph idx="1"/>
          </p:nvPr>
        </p:nvSpPr>
        <p:spPr>
          <a:xfrm>
            <a:off x="88901" y="881744"/>
            <a:ext cx="6877956" cy="4479405"/>
          </a:xfrm>
        </p:spPr>
        <p:txBody>
          <a:bodyPr>
            <a:normAutofit fontScale="92500" lnSpcReduction="20000"/>
          </a:bodyPr>
          <a:lstStyle/>
          <a:p>
            <a:pPr marL="514350" indent="-514350">
              <a:buFont typeface="+mj-lt"/>
              <a:buAutoNum type="arabicPeriod"/>
            </a:pPr>
            <a:r>
              <a:rPr lang="en-US" dirty="0"/>
              <a:t>There are </a:t>
            </a:r>
            <a:r>
              <a:rPr lang="en-US" i="1" dirty="0"/>
              <a:t>n</a:t>
            </a:r>
            <a:r>
              <a:rPr lang="en-US" dirty="0"/>
              <a:t> elements in an array.</a:t>
            </a:r>
          </a:p>
          <a:p>
            <a:pPr marL="514350" indent="-514350">
              <a:buFont typeface="+mj-lt"/>
              <a:buAutoNum type="arabicPeriod"/>
            </a:pPr>
            <a:r>
              <a:rPr lang="en-US" dirty="0"/>
              <a:t>Start with the last parent at index </a:t>
            </a:r>
            <a:r>
              <a:rPr lang="en-US" dirty="0" err="1"/>
              <a:t>i</a:t>
            </a:r>
            <a:r>
              <a:rPr lang="en-US" dirty="0"/>
              <a:t>=p=</a:t>
            </a:r>
            <a:r>
              <a:rPr lang="en-US" dirty="0">
                <a:sym typeface="Symbol"/>
              </a:rPr>
              <a:t></a:t>
            </a:r>
            <a:r>
              <a:rPr lang="en-US" dirty="0"/>
              <a:t>n/2</a:t>
            </a:r>
            <a:r>
              <a:rPr lang="en-US" dirty="0">
                <a:sym typeface="Symbol"/>
              </a:rPr>
              <a:t>.</a:t>
            </a:r>
          </a:p>
          <a:p>
            <a:pPr marL="514350" indent="-514350">
              <a:buFont typeface="+mj-lt"/>
              <a:buAutoNum type="arabicPeriod"/>
            </a:pPr>
            <a:r>
              <a:rPr lang="en-US" dirty="0">
                <a:sym typeface="Symbol"/>
              </a:rPr>
              <a:t>Compare the smallest of the two children (left child if one child) with the parent at p.</a:t>
            </a:r>
          </a:p>
          <a:p>
            <a:pPr marL="514350" indent="-514350">
              <a:buFont typeface="+mj-lt"/>
              <a:buAutoNum type="arabicPeriod"/>
            </a:pPr>
            <a:r>
              <a:rPr lang="en-US" dirty="0">
                <a:sym typeface="Symbol"/>
              </a:rPr>
              <a:t>If parent is bigger, swap. So, p=p*2 or p*2+1. else go to Step-6.</a:t>
            </a:r>
          </a:p>
          <a:p>
            <a:pPr marL="514350" indent="-514350">
              <a:buFont typeface="+mj-lt"/>
              <a:buAutoNum type="arabicPeriod"/>
            </a:pPr>
            <a:r>
              <a:rPr lang="en-US" dirty="0">
                <a:sym typeface="Symbol"/>
              </a:rPr>
              <a:t>Continue comparing (step 3) and swapping until parent is bigger or no more child to compare.</a:t>
            </a:r>
          </a:p>
          <a:p>
            <a:pPr marL="514350" indent="-514350">
              <a:buFont typeface="+mj-lt"/>
              <a:buAutoNum type="arabicPeriod"/>
            </a:pPr>
            <a:r>
              <a:rPr lang="en-US" dirty="0">
                <a:sym typeface="Symbol"/>
              </a:rPr>
              <a:t>Choose the previous parent (p=--</a:t>
            </a:r>
            <a:r>
              <a:rPr lang="en-US" dirty="0" err="1">
                <a:sym typeface="Symbol"/>
              </a:rPr>
              <a:t>i</a:t>
            </a:r>
            <a:r>
              <a:rPr lang="en-US" dirty="0">
                <a:sym typeface="Symbol"/>
              </a:rPr>
              <a:t>) and continue step 3 until </a:t>
            </a:r>
            <a:r>
              <a:rPr lang="en-US" dirty="0" err="1">
                <a:sym typeface="Symbol"/>
              </a:rPr>
              <a:t>i</a:t>
            </a:r>
            <a:r>
              <a:rPr lang="en-US" dirty="0">
                <a:sym typeface="Symbol"/>
              </a:rPr>
              <a:t>&gt;0.</a:t>
            </a:r>
            <a:endParaRPr lang="en-US" dirty="0"/>
          </a:p>
        </p:txBody>
      </p:sp>
      <p:sp>
        <p:nvSpPr>
          <p:cNvPr id="4" name="Date Placeholder 3"/>
          <p:cNvSpPr>
            <a:spLocks noGrp="1"/>
          </p:cNvSpPr>
          <p:nvPr>
            <p:ph type="dt" sz="half" idx="10"/>
          </p:nvPr>
        </p:nvSpPr>
        <p:spPr/>
        <p:txBody>
          <a:bodyPr/>
          <a:lstStyle/>
          <a:p>
            <a:pPr lvl="0">
              <a:defRPr/>
            </a:pPr>
            <a:r>
              <a:rPr lang="en-US" dirty="0"/>
              <a:t>Zahiduddin</a:t>
            </a: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rPr>
              <a:t> Ahmed</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rPr>
              <a:t>CSC 2015: Data Structures</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rPr>
              <a:t>Heap </a:t>
            </a: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sym typeface="Wingdings" panose="05000000000000000000" pitchFamily="2" charset="2"/>
              </a:rPr>
              <a:t></a:t>
            </a: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rPr>
              <a:t> </a:t>
            </a:r>
            <a:fld id="{4A983969-37C5-4618-A16D-59AABA52C744}"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8" name="Oval 7"/>
          <p:cNvSpPr/>
          <p:nvPr/>
        </p:nvSpPr>
        <p:spPr>
          <a:xfrm>
            <a:off x="9514122" y="2605249"/>
            <a:ext cx="674914" cy="555171"/>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45</a:t>
            </a:r>
          </a:p>
        </p:txBody>
      </p:sp>
      <p:sp>
        <p:nvSpPr>
          <p:cNvPr id="9" name="Oval 8"/>
          <p:cNvSpPr/>
          <p:nvPr/>
        </p:nvSpPr>
        <p:spPr>
          <a:xfrm>
            <a:off x="8327579" y="3443449"/>
            <a:ext cx="674914" cy="555171"/>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38</a:t>
            </a:r>
          </a:p>
        </p:txBody>
      </p:sp>
      <p:sp>
        <p:nvSpPr>
          <p:cNvPr id="10" name="Oval 9"/>
          <p:cNvSpPr/>
          <p:nvPr/>
        </p:nvSpPr>
        <p:spPr>
          <a:xfrm>
            <a:off x="10765979" y="3443449"/>
            <a:ext cx="674914" cy="555171"/>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30</a:t>
            </a:r>
          </a:p>
        </p:txBody>
      </p:sp>
      <p:sp>
        <p:nvSpPr>
          <p:cNvPr id="11" name="Oval 10"/>
          <p:cNvSpPr/>
          <p:nvPr/>
        </p:nvSpPr>
        <p:spPr>
          <a:xfrm>
            <a:off x="7652665" y="4586446"/>
            <a:ext cx="674914" cy="555171"/>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32</a:t>
            </a:r>
          </a:p>
        </p:txBody>
      </p:sp>
      <p:sp>
        <p:nvSpPr>
          <p:cNvPr id="12" name="Oval 11"/>
          <p:cNvSpPr/>
          <p:nvPr/>
        </p:nvSpPr>
        <p:spPr>
          <a:xfrm>
            <a:off x="9002493" y="4581003"/>
            <a:ext cx="674914" cy="555171"/>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40</a:t>
            </a:r>
          </a:p>
        </p:txBody>
      </p:sp>
      <p:sp>
        <p:nvSpPr>
          <p:cNvPr id="13" name="Oval 12"/>
          <p:cNvSpPr/>
          <p:nvPr/>
        </p:nvSpPr>
        <p:spPr>
          <a:xfrm>
            <a:off x="10297893" y="4581004"/>
            <a:ext cx="674914" cy="555171"/>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15</a:t>
            </a:r>
          </a:p>
        </p:txBody>
      </p:sp>
      <p:sp>
        <p:nvSpPr>
          <p:cNvPr id="14" name="Oval 13"/>
          <p:cNvSpPr/>
          <p:nvPr/>
        </p:nvSpPr>
        <p:spPr>
          <a:xfrm>
            <a:off x="11299378" y="4586446"/>
            <a:ext cx="674914" cy="555171"/>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5</a:t>
            </a:r>
          </a:p>
        </p:txBody>
      </p:sp>
      <p:sp>
        <p:nvSpPr>
          <p:cNvPr id="15" name="Oval 14"/>
          <p:cNvSpPr/>
          <p:nvPr/>
        </p:nvSpPr>
        <p:spPr>
          <a:xfrm>
            <a:off x="7260785" y="5642364"/>
            <a:ext cx="674914" cy="555171"/>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43</a:t>
            </a:r>
          </a:p>
        </p:txBody>
      </p:sp>
      <p:sp>
        <p:nvSpPr>
          <p:cNvPr id="16" name="Oval 15"/>
          <p:cNvSpPr/>
          <p:nvPr/>
        </p:nvSpPr>
        <p:spPr>
          <a:xfrm>
            <a:off x="7990123" y="5642363"/>
            <a:ext cx="674914" cy="555171"/>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20</a:t>
            </a:r>
          </a:p>
        </p:txBody>
      </p:sp>
      <p:sp>
        <p:nvSpPr>
          <p:cNvPr id="17" name="Oval 16"/>
          <p:cNvSpPr/>
          <p:nvPr/>
        </p:nvSpPr>
        <p:spPr>
          <a:xfrm>
            <a:off x="8708577" y="5642363"/>
            <a:ext cx="674914" cy="555171"/>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10</a:t>
            </a:r>
          </a:p>
        </p:txBody>
      </p:sp>
      <p:sp>
        <p:nvSpPr>
          <p:cNvPr id="19" name="Oval 18"/>
          <p:cNvSpPr/>
          <p:nvPr/>
        </p:nvSpPr>
        <p:spPr>
          <a:xfrm>
            <a:off x="10189036" y="5675019"/>
            <a:ext cx="674914" cy="555171"/>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25</a:t>
            </a:r>
          </a:p>
        </p:txBody>
      </p:sp>
      <p:cxnSp>
        <p:nvCxnSpPr>
          <p:cNvPr id="21" name="Straight Connector 20"/>
          <p:cNvCxnSpPr>
            <a:stCxn id="8" idx="3"/>
            <a:endCxn id="9" idx="0"/>
          </p:cNvCxnSpPr>
          <p:nvPr/>
        </p:nvCxnSpPr>
        <p:spPr>
          <a:xfrm flipH="1">
            <a:off x="8665036" y="3079117"/>
            <a:ext cx="947925" cy="364332"/>
          </a:xfrm>
          <a:prstGeom prst="line">
            <a:avLst/>
          </a:prstGeom>
          <a:ln w="25400">
            <a:solidFill>
              <a:schemeClr val="tx1"/>
            </a:solidFill>
            <a:tailEnd type="none" w="lg" len="med"/>
          </a:ln>
        </p:spPr>
        <p:style>
          <a:lnRef idx="3">
            <a:schemeClr val="dk1"/>
          </a:lnRef>
          <a:fillRef idx="0">
            <a:schemeClr val="dk1"/>
          </a:fillRef>
          <a:effectRef idx="2">
            <a:schemeClr val="dk1"/>
          </a:effectRef>
          <a:fontRef idx="minor">
            <a:schemeClr val="tx1"/>
          </a:fontRef>
        </p:style>
      </p:cxnSp>
      <p:cxnSp>
        <p:nvCxnSpPr>
          <p:cNvPr id="24" name="Straight Connector 23"/>
          <p:cNvCxnSpPr>
            <a:stCxn id="8" idx="5"/>
            <a:endCxn id="10" idx="0"/>
          </p:cNvCxnSpPr>
          <p:nvPr/>
        </p:nvCxnSpPr>
        <p:spPr>
          <a:xfrm>
            <a:off x="10090197" y="3079117"/>
            <a:ext cx="1013239" cy="364332"/>
          </a:xfrm>
          <a:prstGeom prst="line">
            <a:avLst/>
          </a:prstGeom>
          <a:ln w="25400">
            <a:solidFill>
              <a:schemeClr val="tx1"/>
            </a:solidFill>
            <a:tailEnd type="none" w="lg" len="med"/>
          </a:ln>
        </p:spPr>
        <p:style>
          <a:lnRef idx="3">
            <a:schemeClr val="dk1"/>
          </a:lnRef>
          <a:fillRef idx="0">
            <a:schemeClr val="dk1"/>
          </a:fillRef>
          <a:effectRef idx="2">
            <a:schemeClr val="dk1"/>
          </a:effectRef>
          <a:fontRef idx="minor">
            <a:schemeClr val="tx1"/>
          </a:fontRef>
        </p:style>
      </p:cxnSp>
      <p:cxnSp>
        <p:nvCxnSpPr>
          <p:cNvPr id="26" name="Straight Connector 25"/>
          <p:cNvCxnSpPr>
            <a:stCxn id="9" idx="3"/>
            <a:endCxn id="11" idx="0"/>
          </p:cNvCxnSpPr>
          <p:nvPr/>
        </p:nvCxnSpPr>
        <p:spPr>
          <a:xfrm flipH="1">
            <a:off x="7990122" y="3917317"/>
            <a:ext cx="436296" cy="669129"/>
          </a:xfrm>
          <a:prstGeom prst="line">
            <a:avLst/>
          </a:prstGeom>
          <a:ln w="25400">
            <a:solidFill>
              <a:schemeClr val="tx1"/>
            </a:solidFill>
            <a:tailEnd type="none" w="lg" len="med"/>
          </a:ln>
        </p:spPr>
        <p:style>
          <a:lnRef idx="3">
            <a:schemeClr val="dk1"/>
          </a:lnRef>
          <a:fillRef idx="0">
            <a:schemeClr val="dk1"/>
          </a:fillRef>
          <a:effectRef idx="2">
            <a:schemeClr val="dk1"/>
          </a:effectRef>
          <a:fontRef idx="minor">
            <a:schemeClr val="tx1"/>
          </a:fontRef>
        </p:style>
      </p:cxnSp>
      <p:cxnSp>
        <p:nvCxnSpPr>
          <p:cNvPr id="28" name="Straight Connector 27"/>
          <p:cNvCxnSpPr>
            <a:stCxn id="9" idx="5"/>
            <a:endCxn id="12" idx="0"/>
          </p:cNvCxnSpPr>
          <p:nvPr/>
        </p:nvCxnSpPr>
        <p:spPr>
          <a:xfrm>
            <a:off x="8903654" y="3917317"/>
            <a:ext cx="436296" cy="663686"/>
          </a:xfrm>
          <a:prstGeom prst="line">
            <a:avLst/>
          </a:prstGeom>
          <a:ln w="25400">
            <a:solidFill>
              <a:schemeClr val="tx1"/>
            </a:solidFill>
            <a:tailEnd type="none" w="lg" len="med"/>
          </a:ln>
        </p:spPr>
        <p:style>
          <a:lnRef idx="3">
            <a:schemeClr val="dk1"/>
          </a:lnRef>
          <a:fillRef idx="0">
            <a:schemeClr val="dk1"/>
          </a:fillRef>
          <a:effectRef idx="2">
            <a:schemeClr val="dk1"/>
          </a:effectRef>
          <a:fontRef idx="minor">
            <a:schemeClr val="tx1"/>
          </a:fontRef>
        </p:style>
      </p:cxnSp>
      <p:cxnSp>
        <p:nvCxnSpPr>
          <p:cNvPr id="30" name="Straight Connector 29"/>
          <p:cNvCxnSpPr>
            <a:stCxn id="10" idx="3"/>
            <a:endCxn id="13" idx="0"/>
          </p:cNvCxnSpPr>
          <p:nvPr/>
        </p:nvCxnSpPr>
        <p:spPr>
          <a:xfrm flipH="1">
            <a:off x="10635350" y="3917317"/>
            <a:ext cx="229468" cy="663687"/>
          </a:xfrm>
          <a:prstGeom prst="line">
            <a:avLst/>
          </a:prstGeom>
          <a:ln w="25400">
            <a:solidFill>
              <a:schemeClr val="tx1"/>
            </a:solidFill>
            <a:tailEnd type="none" w="lg" len="med"/>
          </a:ln>
        </p:spPr>
        <p:style>
          <a:lnRef idx="3">
            <a:schemeClr val="dk1"/>
          </a:lnRef>
          <a:fillRef idx="0">
            <a:schemeClr val="dk1"/>
          </a:fillRef>
          <a:effectRef idx="2">
            <a:schemeClr val="dk1"/>
          </a:effectRef>
          <a:fontRef idx="minor">
            <a:schemeClr val="tx1"/>
          </a:fontRef>
        </p:style>
      </p:cxnSp>
      <p:cxnSp>
        <p:nvCxnSpPr>
          <p:cNvPr id="33" name="Straight Connector 32"/>
          <p:cNvCxnSpPr>
            <a:stCxn id="10" idx="5"/>
            <a:endCxn id="14" idx="0"/>
          </p:cNvCxnSpPr>
          <p:nvPr/>
        </p:nvCxnSpPr>
        <p:spPr>
          <a:xfrm>
            <a:off x="11342054" y="3917317"/>
            <a:ext cx="294781" cy="669129"/>
          </a:xfrm>
          <a:prstGeom prst="line">
            <a:avLst/>
          </a:prstGeom>
          <a:ln w="25400">
            <a:solidFill>
              <a:schemeClr val="tx1"/>
            </a:solidFill>
            <a:tailEnd type="none" w="lg" len="med"/>
          </a:ln>
        </p:spPr>
        <p:style>
          <a:lnRef idx="3">
            <a:schemeClr val="dk1"/>
          </a:lnRef>
          <a:fillRef idx="0">
            <a:schemeClr val="dk1"/>
          </a:fillRef>
          <a:effectRef idx="2">
            <a:schemeClr val="dk1"/>
          </a:effectRef>
          <a:fontRef idx="minor">
            <a:schemeClr val="tx1"/>
          </a:fontRef>
        </p:style>
      </p:cxnSp>
      <p:cxnSp>
        <p:nvCxnSpPr>
          <p:cNvPr id="35" name="Straight Connector 34"/>
          <p:cNvCxnSpPr>
            <a:stCxn id="11" idx="4"/>
            <a:endCxn id="15" idx="0"/>
          </p:cNvCxnSpPr>
          <p:nvPr/>
        </p:nvCxnSpPr>
        <p:spPr>
          <a:xfrm flipH="1">
            <a:off x="7598242" y="5141617"/>
            <a:ext cx="391880" cy="500747"/>
          </a:xfrm>
          <a:prstGeom prst="line">
            <a:avLst/>
          </a:prstGeom>
          <a:ln w="25400">
            <a:solidFill>
              <a:schemeClr val="tx1"/>
            </a:solidFill>
            <a:tailEnd type="none" w="lg" len="med"/>
          </a:ln>
        </p:spPr>
        <p:style>
          <a:lnRef idx="3">
            <a:schemeClr val="dk1"/>
          </a:lnRef>
          <a:fillRef idx="0">
            <a:schemeClr val="dk1"/>
          </a:fillRef>
          <a:effectRef idx="2">
            <a:schemeClr val="dk1"/>
          </a:effectRef>
          <a:fontRef idx="minor">
            <a:schemeClr val="tx1"/>
          </a:fontRef>
        </p:style>
      </p:cxnSp>
      <p:cxnSp>
        <p:nvCxnSpPr>
          <p:cNvPr id="37" name="Straight Connector 36"/>
          <p:cNvCxnSpPr>
            <a:stCxn id="11" idx="4"/>
            <a:endCxn id="16" idx="0"/>
          </p:cNvCxnSpPr>
          <p:nvPr/>
        </p:nvCxnSpPr>
        <p:spPr>
          <a:xfrm>
            <a:off x="7990122" y="5141617"/>
            <a:ext cx="337458" cy="500746"/>
          </a:xfrm>
          <a:prstGeom prst="line">
            <a:avLst/>
          </a:prstGeom>
          <a:ln w="25400">
            <a:solidFill>
              <a:schemeClr val="tx1"/>
            </a:solidFill>
            <a:tailEnd type="none" w="lg" len="med"/>
          </a:ln>
        </p:spPr>
        <p:style>
          <a:lnRef idx="3">
            <a:schemeClr val="dk1"/>
          </a:lnRef>
          <a:fillRef idx="0">
            <a:schemeClr val="dk1"/>
          </a:fillRef>
          <a:effectRef idx="2">
            <a:schemeClr val="dk1"/>
          </a:effectRef>
          <a:fontRef idx="minor">
            <a:schemeClr val="tx1"/>
          </a:fontRef>
        </p:style>
      </p:cxnSp>
      <p:cxnSp>
        <p:nvCxnSpPr>
          <p:cNvPr id="39" name="Straight Connector 38"/>
          <p:cNvCxnSpPr>
            <a:stCxn id="12" idx="4"/>
            <a:endCxn id="17" idx="0"/>
          </p:cNvCxnSpPr>
          <p:nvPr/>
        </p:nvCxnSpPr>
        <p:spPr>
          <a:xfrm flipH="1">
            <a:off x="9046034" y="5136174"/>
            <a:ext cx="293916" cy="506189"/>
          </a:xfrm>
          <a:prstGeom prst="line">
            <a:avLst/>
          </a:prstGeom>
          <a:ln w="25400">
            <a:solidFill>
              <a:schemeClr val="tx1"/>
            </a:solidFill>
            <a:tailEnd type="none" w="lg" len="med"/>
          </a:ln>
        </p:spPr>
        <p:style>
          <a:lnRef idx="3">
            <a:schemeClr val="dk1"/>
          </a:lnRef>
          <a:fillRef idx="0">
            <a:schemeClr val="dk1"/>
          </a:fillRef>
          <a:effectRef idx="2">
            <a:schemeClr val="dk1"/>
          </a:effectRef>
          <a:fontRef idx="minor">
            <a:schemeClr val="tx1"/>
          </a:fontRef>
        </p:style>
      </p:cxnSp>
      <p:cxnSp>
        <p:nvCxnSpPr>
          <p:cNvPr id="41" name="Straight Connector 40"/>
          <p:cNvCxnSpPr>
            <a:stCxn id="12" idx="4"/>
          </p:cNvCxnSpPr>
          <p:nvPr/>
        </p:nvCxnSpPr>
        <p:spPr>
          <a:xfrm>
            <a:off x="9339950" y="5136174"/>
            <a:ext cx="446316" cy="538845"/>
          </a:xfrm>
          <a:prstGeom prst="line">
            <a:avLst/>
          </a:prstGeom>
          <a:ln w="25400">
            <a:solidFill>
              <a:schemeClr val="tx1"/>
            </a:solidFill>
            <a:tailEnd type="none" w="lg" len="med"/>
          </a:ln>
        </p:spPr>
        <p:style>
          <a:lnRef idx="3">
            <a:schemeClr val="dk1"/>
          </a:lnRef>
          <a:fillRef idx="0">
            <a:schemeClr val="dk1"/>
          </a:fillRef>
          <a:effectRef idx="2">
            <a:schemeClr val="dk1"/>
          </a:effectRef>
          <a:fontRef idx="minor">
            <a:schemeClr val="tx1"/>
          </a:fontRef>
        </p:style>
      </p:cxnSp>
      <p:cxnSp>
        <p:nvCxnSpPr>
          <p:cNvPr id="43" name="Straight Connector 42"/>
          <p:cNvCxnSpPr>
            <a:stCxn id="13" idx="4"/>
            <a:endCxn id="19" idx="0"/>
          </p:cNvCxnSpPr>
          <p:nvPr/>
        </p:nvCxnSpPr>
        <p:spPr>
          <a:xfrm flipH="1">
            <a:off x="10526493" y="5136175"/>
            <a:ext cx="108857" cy="538844"/>
          </a:xfrm>
          <a:prstGeom prst="line">
            <a:avLst/>
          </a:prstGeom>
          <a:ln w="25400">
            <a:solidFill>
              <a:schemeClr val="tx1"/>
            </a:solidFill>
            <a:tailEnd type="none" w="lg" len="med"/>
          </a:ln>
        </p:spPr>
        <p:style>
          <a:lnRef idx="3">
            <a:schemeClr val="dk1"/>
          </a:lnRef>
          <a:fillRef idx="0">
            <a:schemeClr val="dk1"/>
          </a:fillRef>
          <a:effectRef idx="2">
            <a:schemeClr val="dk1"/>
          </a:effectRef>
          <a:fontRef idx="minor">
            <a:schemeClr val="tx1"/>
          </a:fontRef>
        </p:style>
      </p:cxnSp>
      <p:sp>
        <p:nvSpPr>
          <p:cNvPr id="44" name="Rectangle 43"/>
          <p:cNvSpPr/>
          <p:nvPr/>
        </p:nvSpPr>
        <p:spPr>
          <a:xfrm>
            <a:off x="166201" y="5361149"/>
            <a:ext cx="56061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1</a:t>
            </a:r>
          </a:p>
        </p:txBody>
      </p:sp>
      <p:sp>
        <p:nvSpPr>
          <p:cNvPr id="45" name="Rectangle 44"/>
          <p:cNvSpPr/>
          <p:nvPr/>
        </p:nvSpPr>
        <p:spPr>
          <a:xfrm>
            <a:off x="158947" y="5729449"/>
            <a:ext cx="560610" cy="381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45</a:t>
            </a:r>
          </a:p>
        </p:txBody>
      </p:sp>
      <p:sp>
        <p:nvSpPr>
          <p:cNvPr id="75" name="Rectangle 74"/>
          <p:cNvSpPr/>
          <p:nvPr/>
        </p:nvSpPr>
        <p:spPr>
          <a:xfrm>
            <a:off x="725001" y="5361149"/>
            <a:ext cx="56061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2</a:t>
            </a:r>
          </a:p>
        </p:txBody>
      </p:sp>
      <p:sp>
        <p:nvSpPr>
          <p:cNvPr id="76" name="Rectangle 75"/>
          <p:cNvSpPr/>
          <p:nvPr/>
        </p:nvSpPr>
        <p:spPr>
          <a:xfrm>
            <a:off x="717747" y="5729449"/>
            <a:ext cx="560610" cy="381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38</a:t>
            </a:r>
          </a:p>
        </p:txBody>
      </p:sp>
      <p:sp>
        <p:nvSpPr>
          <p:cNvPr id="83" name="Rectangle 82"/>
          <p:cNvSpPr/>
          <p:nvPr/>
        </p:nvSpPr>
        <p:spPr>
          <a:xfrm>
            <a:off x="1281993" y="5361149"/>
            <a:ext cx="56061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3</a:t>
            </a:r>
          </a:p>
        </p:txBody>
      </p:sp>
      <p:sp>
        <p:nvSpPr>
          <p:cNvPr id="84" name="Rectangle 83"/>
          <p:cNvSpPr/>
          <p:nvPr/>
        </p:nvSpPr>
        <p:spPr>
          <a:xfrm>
            <a:off x="1274739" y="5729449"/>
            <a:ext cx="560610" cy="381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30</a:t>
            </a:r>
          </a:p>
        </p:txBody>
      </p:sp>
      <p:sp>
        <p:nvSpPr>
          <p:cNvPr id="81" name="Rectangle 80"/>
          <p:cNvSpPr/>
          <p:nvPr/>
        </p:nvSpPr>
        <p:spPr>
          <a:xfrm>
            <a:off x="1840793" y="5361149"/>
            <a:ext cx="56061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4</a:t>
            </a:r>
          </a:p>
        </p:txBody>
      </p:sp>
      <p:sp>
        <p:nvSpPr>
          <p:cNvPr id="82" name="Rectangle 81"/>
          <p:cNvSpPr/>
          <p:nvPr/>
        </p:nvSpPr>
        <p:spPr>
          <a:xfrm>
            <a:off x="1833539" y="5729449"/>
            <a:ext cx="560610" cy="381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32</a:t>
            </a:r>
          </a:p>
        </p:txBody>
      </p:sp>
      <p:sp>
        <p:nvSpPr>
          <p:cNvPr id="114" name="Rectangle 113"/>
          <p:cNvSpPr/>
          <p:nvPr/>
        </p:nvSpPr>
        <p:spPr>
          <a:xfrm>
            <a:off x="2403206" y="5361149"/>
            <a:ext cx="56061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5</a:t>
            </a:r>
          </a:p>
        </p:txBody>
      </p:sp>
      <p:sp>
        <p:nvSpPr>
          <p:cNvPr id="115" name="Rectangle 114"/>
          <p:cNvSpPr/>
          <p:nvPr/>
        </p:nvSpPr>
        <p:spPr>
          <a:xfrm>
            <a:off x="2395952" y="5729449"/>
            <a:ext cx="560610" cy="381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40</a:t>
            </a:r>
          </a:p>
        </p:txBody>
      </p:sp>
      <p:sp>
        <p:nvSpPr>
          <p:cNvPr id="112" name="Rectangle 111"/>
          <p:cNvSpPr/>
          <p:nvPr/>
        </p:nvSpPr>
        <p:spPr>
          <a:xfrm>
            <a:off x="2962006" y="5361149"/>
            <a:ext cx="56061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6</a:t>
            </a:r>
          </a:p>
        </p:txBody>
      </p:sp>
      <p:sp>
        <p:nvSpPr>
          <p:cNvPr id="113" name="Rectangle 112"/>
          <p:cNvSpPr/>
          <p:nvPr/>
        </p:nvSpPr>
        <p:spPr>
          <a:xfrm>
            <a:off x="2954752" y="5729449"/>
            <a:ext cx="560610" cy="381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15</a:t>
            </a:r>
          </a:p>
        </p:txBody>
      </p:sp>
      <p:sp>
        <p:nvSpPr>
          <p:cNvPr id="108" name="Rectangle 107"/>
          <p:cNvSpPr/>
          <p:nvPr/>
        </p:nvSpPr>
        <p:spPr>
          <a:xfrm>
            <a:off x="3518998" y="5361149"/>
            <a:ext cx="56061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7</a:t>
            </a:r>
          </a:p>
        </p:txBody>
      </p:sp>
      <p:sp>
        <p:nvSpPr>
          <p:cNvPr id="109" name="Rectangle 108"/>
          <p:cNvSpPr/>
          <p:nvPr/>
        </p:nvSpPr>
        <p:spPr>
          <a:xfrm>
            <a:off x="3511744" y="5729449"/>
            <a:ext cx="560610" cy="381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5</a:t>
            </a:r>
          </a:p>
        </p:txBody>
      </p:sp>
      <p:sp>
        <p:nvSpPr>
          <p:cNvPr id="106" name="Rectangle 105"/>
          <p:cNvSpPr/>
          <p:nvPr/>
        </p:nvSpPr>
        <p:spPr>
          <a:xfrm>
            <a:off x="4077798" y="5361149"/>
            <a:ext cx="56061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8</a:t>
            </a:r>
          </a:p>
        </p:txBody>
      </p:sp>
      <p:sp>
        <p:nvSpPr>
          <p:cNvPr id="107" name="Rectangle 106"/>
          <p:cNvSpPr/>
          <p:nvPr/>
        </p:nvSpPr>
        <p:spPr>
          <a:xfrm>
            <a:off x="4070544" y="5729449"/>
            <a:ext cx="560610" cy="381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43</a:t>
            </a:r>
          </a:p>
        </p:txBody>
      </p:sp>
      <p:sp>
        <p:nvSpPr>
          <p:cNvPr id="130" name="Rectangle 129"/>
          <p:cNvSpPr/>
          <p:nvPr/>
        </p:nvSpPr>
        <p:spPr>
          <a:xfrm>
            <a:off x="4634780" y="5361149"/>
            <a:ext cx="56061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9</a:t>
            </a:r>
          </a:p>
        </p:txBody>
      </p:sp>
      <p:sp>
        <p:nvSpPr>
          <p:cNvPr id="131" name="Rectangle 130"/>
          <p:cNvSpPr/>
          <p:nvPr/>
        </p:nvSpPr>
        <p:spPr>
          <a:xfrm>
            <a:off x="4627526" y="5729449"/>
            <a:ext cx="560610" cy="381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20</a:t>
            </a:r>
          </a:p>
        </p:txBody>
      </p:sp>
      <p:sp>
        <p:nvSpPr>
          <p:cNvPr id="128" name="Rectangle 127"/>
          <p:cNvSpPr/>
          <p:nvPr/>
        </p:nvSpPr>
        <p:spPr>
          <a:xfrm>
            <a:off x="5193580" y="5361149"/>
            <a:ext cx="56061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10</a:t>
            </a:r>
          </a:p>
        </p:txBody>
      </p:sp>
      <p:sp>
        <p:nvSpPr>
          <p:cNvPr id="129" name="Rectangle 128"/>
          <p:cNvSpPr/>
          <p:nvPr/>
        </p:nvSpPr>
        <p:spPr>
          <a:xfrm>
            <a:off x="5186326" y="5729449"/>
            <a:ext cx="560610" cy="381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10</a:t>
            </a:r>
          </a:p>
        </p:txBody>
      </p:sp>
      <p:sp>
        <p:nvSpPr>
          <p:cNvPr id="124" name="Rectangle 123"/>
          <p:cNvSpPr/>
          <p:nvPr/>
        </p:nvSpPr>
        <p:spPr>
          <a:xfrm>
            <a:off x="5735582" y="5361149"/>
            <a:ext cx="56061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11</a:t>
            </a:r>
          </a:p>
        </p:txBody>
      </p:sp>
      <p:sp>
        <p:nvSpPr>
          <p:cNvPr id="125" name="Rectangle 124"/>
          <p:cNvSpPr/>
          <p:nvPr/>
        </p:nvSpPr>
        <p:spPr>
          <a:xfrm>
            <a:off x="5741028" y="5729449"/>
            <a:ext cx="553354" cy="381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35</a:t>
            </a:r>
          </a:p>
        </p:txBody>
      </p:sp>
      <p:sp>
        <p:nvSpPr>
          <p:cNvPr id="122" name="Rectangle 121"/>
          <p:cNvSpPr/>
          <p:nvPr/>
        </p:nvSpPr>
        <p:spPr>
          <a:xfrm>
            <a:off x="6294382" y="5361149"/>
            <a:ext cx="56061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12</a:t>
            </a:r>
          </a:p>
        </p:txBody>
      </p:sp>
      <p:sp>
        <p:nvSpPr>
          <p:cNvPr id="132" name="Rectangle 131"/>
          <p:cNvSpPr/>
          <p:nvPr/>
        </p:nvSpPr>
        <p:spPr>
          <a:xfrm>
            <a:off x="6292563" y="5729449"/>
            <a:ext cx="560610" cy="381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25</a:t>
            </a:r>
          </a:p>
        </p:txBody>
      </p:sp>
      <p:sp>
        <p:nvSpPr>
          <p:cNvPr id="133" name="Rectangle 132"/>
          <p:cNvSpPr/>
          <p:nvPr/>
        </p:nvSpPr>
        <p:spPr>
          <a:xfrm>
            <a:off x="7063380" y="1409074"/>
            <a:ext cx="1165633" cy="464695"/>
          </a:xfrm>
          <a:prstGeom prst="rect">
            <a:avLst/>
          </a:prstGeom>
          <a:solidFill>
            <a:srgbClr val="00B0F0"/>
          </a:solid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Left Child:</a:t>
            </a:r>
          </a:p>
        </p:txBody>
      </p:sp>
      <p:sp>
        <p:nvSpPr>
          <p:cNvPr id="134" name="Rectangle 133"/>
          <p:cNvSpPr/>
          <p:nvPr/>
        </p:nvSpPr>
        <p:spPr>
          <a:xfrm>
            <a:off x="7061245" y="2008681"/>
            <a:ext cx="1294142" cy="464695"/>
          </a:xfrm>
          <a:prstGeom prst="rect">
            <a:avLst/>
          </a:prstGeom>
          <a:solidFill>
            <a:srgbClr val="00B0F0"/>
          </a:solid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Right Child:</a:t>
            </a:r>
          </a:p>
        </p:txBody>
      </p:sp>
      <p:sp>
        <p:nvSpPr>
          <p:cNvPr id="80" name="Rectangle 79"/>
          <p:cNvSpPr/>
          <p:nvPr/>
        </p:nvSpPr>
        <p:spPr>
          <a:xfrm>
            <a:off x="7042637" y="784234"/>
            <a:ext cx="893062" cy="464695"/>
          </a:xfrm>
          <a:prstGeom prst="rect">
            <a:avLst/>
          </a:prstGeom>
          <a:solidFill>
            <a:srgbClr val="00B0F0"/>
          </a:solid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Parent:</a:t>
            </a:r>
          </a:p>
        </p:txBody>
      </p:sp>
      <p:sp>
        <p:nvSpPr>
          <p:cNvPr id="85" name="Oval 84"/>
          <p:cNvSpPr/>
          <p:nvPr/>
        </p:nvSpPr>
        <p:spPr>
          <a:xfrm>
            <a:off x="9006840" y="4581144"/>
            <a:ext cx="674914" cy="555171"/>
          </a:xfrm>
          <a:prstGeom prst="ellipse">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10</a:t>
            </a:r>
          </a:p>
        </p:txBody>
      </p:sp>
      <p:sp>
        <p:nvSpPr>
          <p:cNvPr id="86" name="Oval 85"/>
          <p:cNvSpPr/>
          <p:nvPr/>
        </p:nvSpPr>
        <p:spPr>
          <a:xfrm>
            <a:off x="8705088" y="5641848"/>
            <a:ext cx="674914" cy="555171"/>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40</a:t>
            </a:r>
          </a:p>
        </p:txBody>
      </p:sp>
      <p:sp>
        <p:nvSpPr>
          <p:cNvPr id="87" name="Oval 86"/>
          <p:cNvSpPr/>
          <p:nvPr/>
        </p:nvSpPr>
        <p:spPr>
          <a:xfrm>
            <a:off x="7991856" y="5641848"/>
            <a:ext cx="674914" cy="555171"/>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32</a:t>
            </a:r>
          </a:p>
        </p:txBody>
      </p:sp>
      <p:sp>
        <p:nvSpPr>
          <p:cNvPr id="88" name="Oval 87"/>
          <p:cNvSpPr/>
          <p:nvPr/>
        </p:nvSpPr>
        <p:spPr>
          <a:xfrm>
            <a:off x="7653528" y="4590288"/>
            <a:ext cx="674914" cy="555171"/>
          </a:xfrm>
          <a:prstGeom prst="ellipse">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20</a:t>
            </a:r>
          </a:p>
        </p:txBody>
      </p:sp>
      <p:sp>
        <p:nvSpPr>
          <p:cNvPr id="91" name="Rectangle 90"/>
          <p:cNvSpPr/>
          <p:nvPr/>
        </p:nvSpPr>
        <p:spPr>
          <a:xfrm>
            <a:off x="4626864" y="5733288"/>
            <a:ext cx="560610" cy="381000"/>
          </a:xfrm>
          <a:prstGeom prst="rect">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32</a:t>
            </a:r>
          </a:p>
        </p:txBody>
      </p:sp>
      <p:sp>
        <p:nvSpPr>
          <p:cNvPr id="92" name="Rectangle 91"/>
          <p:cNvSpPr/>
          <p:nvPr/>
        </p:nvSpPr>
        <p:spPr>
          <a:xfrm>
            <a:off x="3511296" y="5733288"/>
            <a:ext cx="560610" cy="381000"/>
          </a:xfrm>
          <a:prstGeom prst="rect">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30</a:t>
            </a:r>
          </a:p>
        </p:txBody>
      </p:sp>
      <p:sp>
        <p:nvSpPr>
          <p:cNvPr id="95" name="Rectangle 94"/>
          <p:cNvSpPr/>
          <p:nvPr/>
        </p:nvSpPr>
        <p:spPr>
          <a:xfrm>
            <a:off x="1292130" y="5732860"/>
            <a:ext cx="560610" cy="381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5</a:t>
            </a:r>
          </a:p>
        </p:txBody>
      </p:sp>
      <p:sp>
        <p:nvSpPr>
          <p:cNvPr id="89" name="Rectangle 88"/>
          <p:cNvSpPr/>
          <p:nvPr/>
        </p:nvSpPr>
        <p:spPr>
          <a:xfrm>
            <a:off x="1276158" y="5728989"/>
            <a:ext cx="560610" cy="381000"/>
          </a:xfrm>
          <a:prstGeom prst="rect">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45</a:t>
            </a:r>
          </a:p>
        </p:txBody>
      </p:sp>
      <p:sp>
        <p:nvSpPr>
          <p:cNvPr id="93" name="Rectangle 92"/>
          <p:cNvSpPr/>
          <p:nvPr/>
        </p:nvSpPr>
        <p:spPr>
          <a:xfrm>
            <a:off x="5184648" y="5733288"/>
            <a:ext cx="560610" cy="381000"/>
          </a:xfrm>
          <a:prstGeom prst="rect">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40</a:t>
            </a:r>
          </a:p>
        </p:txBody>
      </p:sp>
      <p:sp>
        <p:nvSpPr>
          <p:cNvPr id="97" name="Rectangle 96"/>
          <p:cNvSpPr/>
          <p:nvPr/>
        </p:nvSpPr>
        <p:spPr>
          <a:xfrm>
            <a:off x="1837944" y="5733288"/>
            <a:ext cx="560610" cy="381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20</a:t>
            </a:r>
          </a:p>
        </p:txBody>
      </p:sp>
      <p:sp>
        <p:nvSpPr>
          <p:cNvPr id="98" name="Rectangle 97"/>
          <p:cNvSpPr/>
          <p:nvPr/>
        </p:nvSpPr>
        <p:spPr>
          <a:xfrm>
            <a:off x="2395952" y="5728989"/>
            <a:ext cx="560610" cy="381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10</a:t>
            </a:r>
          </a:p>
        </p:txBody>
      </p:sp>
      <p:sp>
        <p:nvSpPr>
          <p:cNvPr id="101" name="Oval 100"/>
          <p:cNvSpPr/>
          <p:nvPr/>
        </p:nvSpPr>
        <p:spPr>
          <a:xfrm>
            <a:off x="11301984" y="4590288"/>
            <a:ext cx="674914" cy="555171"/>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30</a:t>
            </a:r>
          </a:p>
        </p:txBody>
      </p:sp>
      <p:sp>
        <p:nvSpPr>
          <p:cNvPr id="102" name="Oval 101"/>
          <p:cNvSpPr/>
          <p:nvPr/>
        </p:nvSpPr>
        <p:spPr>
          <a:xfrm>
            <a:off x="10762488" y="3447288"/>
            <a:ext cx="674914" cy="555171"/>
          </a:xfrm>
          <a:prstGeom prst="ellipse">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5</a:t>
            </a:r>
          </a:p>
        </p:txBody>
      </p:sp>
      <p:sp>
        <p:nvSpPr>
          <p:cNvPr id="104" name="Oval 103"/>
          <p:cNvSpPr/>
          <p:nvPr/>
        </p:nvSpPr>
        <p:spPr>
          <a:xfrm>
            <a:off x="8330184" y="3447288"/>
            <a:ext cx="674914" cy="555171"/>
          </a:xfrm>
          <a:prstGeom prst="ellipse">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10</a:t>
            </a:r>
          </a:p>
        </p:txBody>
      </p:sp>
      <p:sp>
        <p:nvSpPr>
          <p:cNvPr id="105" name="Oval 104"/>
          <p:cNvSpPr/>
          <p:nvPr/>
        </p:nvSpPr>
        <p:spPr>
          <a:xfrm>
            <a:off x="10762488" y="3447288"/>
            <a:ext cx="674914" cy="555171"/>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45</a:t>
            </a:r>
          </a:p>
        </p:txBody>
      </p:sp>
      <p:sp>
        <p:nvSpPr>
          <p:cNvPr id="110" name="Oval 109"/>
          <p:cNvSpPr/>
          <p:nvPr/>
        </p:nvSpPr>
        <p:spPr>
          <a:xfrm>
            <a:off x="9518904" y="2606040"/>
            <a:ext cx="674914" cy="555171"/>
          </a:xfrm>
          <a:prstGeom prst="ellipse">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5</a:t>
            </a:r>
          </a:p>
        </p:txBody>
      </p:sp>
      <p:sp>
        <p:nvSpPr>
          <p:cNvPr id="111" name="Rectangle 110"/>
          <p:cNvSpPr/>
          <p:nvPr/>
        </p:nvSpPr>
        <p:spPr>
          <a:xfrm>
            <a:off x="155448" y="5733288"/>
            <a:ext cx="560610" cy="381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5</a:t>
            </a:r>
          </a:p>
        </p:txBody>
      </p:sp>
      <p:sp>
        <p:nvSpPr>
          <p:cNvPr id="117" name="Rectangle 116"/>
          <p:cNvSpPr/>
          <p:nvPr/>
        </p:nvSpPr>
        <p:spPr>
          <a:xfrm>
            <a:off x="722376" y="5733288"/>
            <a:ext cx="560610" cy="381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10</a:t>
            </a:r>
          </a:p>
        </p:txBody>
      </p:sp>
      <p:sp>
        <p:nvSpPr>
          <p:cNvPr id="7" name="Rectangle 6"/>
          <p:cNvSpPr/>
          <p:nvPr/>
        </p:nvSpPr>
        <p:spPr>
          <a:xfrm>
            <a:off x="7935699" y="784234"/>
            <a:ext cx="272571" cy="46469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6</a:t>
            </a:r>
          </a:p>
        </p:txBody>
      </p:sp>
      <p:sp>
        <p:nvSpPr>
          <p:cNvPr id="20" name="Rectangle 19"/>
          <p:cNvSpPr/>
          <p:nvPr/>
        </p:nvSpPr>
        <p:spPr>
          <a:xfrm>
            <a:off x="8208270" y="1409074"/>
            <a:ext cx="228383"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6</a:t>
            </a:r>
          </a:p>
        </p:txBody>
      </p:sp>
      <p:sp>
        <p:nvSpPr>
          <p:cNvPr id="118" name="Rectangle 117"/>
          <p:cNvSpPr/>
          <p:nvPr/>
        </p:nvSpPr>
        <p:spPr>
          <a:xfrm>
            <a:off x="8404227" y="1409073"/>
            <a:ext cx="640721"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 2 =</a:t>
            </a:r>
          </a:p>
        </p:txBody>
      </p:sp>
      <p:sp>
        <p:nvSpPr>
          <p:cNvPr id="119" name="Rectangle 118"/>
          <p:cNvSpPr/>
          <p:nvPr/>
        </p:nvSpPr>
        <p:spPr>
          <a:xfrm>
            <a:off x="8917577" y="1401098"/>
            <a:ext cx="695384"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12</a:t>
            </a:r>
          </a:p>
        </p:txBody>
      </p:sp>
      <p:sp>
        <p:nvSpPr>
          <p:cNvPr id="120" name="Rectangle 119"/>
          <p:cNvSpPr/>
          <p:nvPr/>
        </p:nvSpPr>
        <p:spPr>
          <a:xfrm>
            <a:off x="8330190" y="2008680"/>
            <a:ext cx="334846"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6</a:t>
            </a:r>
          </a:p>
        </p:txBody>
      </p:sp>
      <p:sp>
        <p:nvSpPr>
          <p:cNvPr id="121" name="Rectangle 120"/>
          <p:cNvSpPr/>
          <p:nvPr/>
        </p:nvSpPr>
        <p:spPr>
          <a:xfrm>
            <a:off x="8586896" y="2008678"/>
            <a:ext cx="1026065"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 2 + 1 =</a:t>
            </a:r>
          </a:p>
        </p:txBody>
      </p:sp>
      <p:sp>
        <p:nvSpPr>
          <p:cNvPr id="123" name="Rectangle 122"/>
          <p:cNvSpPr/>
          <p:nvPr/>
        </p:nvSpPr>
        <p:spPr>
          <a:xfrm>
            <a:off x="9429615" y="2006840"/>
            <a:ext cx="695384"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13</a:t>
            </a:r>
          </a:p>
        </p:txBody>
      </p:sp>
      <p:sp>
        <p:nvSpPr>
          <p:cNvPr id="22" name="Rectangle 21"/>
          <p:cNvSpPr/>
          <p:nvPr/>
        </p:nvSpPr>
        <p:spPr>
          <a:xfrm>
            <a:off x="9046035" y="563880"/>
            <a:ext cx="2911502" cy="68504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a:ea typeface="+mn-ea"/>
                <a:cs typeface="+mn-cs"/>
                <a:sym typeface="Symbol"/>
              </a:rPr>
              <a:t>i</a:t>
            </a:r>
            <a:r>
              <a:rPr kumimoji="0" lang="en-US" sz="1800" b="0" i="0" u="none" strike="noStrike" kern="1200" cap="none" spc="0" normalizeH="0" baseline="0" noProof="0" dirty="0">
                <a:ln>
                  <a:noFill/>
                </a:ln>
                <a:solidFill>
                  <a:prstClr val="black"/>
                </a:solidFill>
                <a:effectLst/>
                <a:uLnTx/>
                <a:uFillTx/>
                <a:latin typeface="Calibri"/>
                <a:ea typeface="+mn-ea"/>
                <a:cs typeface="+mn-cs"/>
                <a:sym typeface="Symbol"/>
              </a:rPr>
              <a:t> = p = </a:t>
            </a:r>
            <a:r>
              <a:rPr kumimoji="0" lang="en-US" sz="1800" b="0" i="0" u="none" strike="noStrike" kern="1200" cap="none" spc="0" normalizeH="0" baseline="0" noProof="0" dirty="0">
                <a:ln>
                  <a:noFill/>
                </a:ln>
                <a:solidFill>
                  <a:prstClr val="black"/>
                </a:solidFill>
                <a:effectLst/>
                <a:uLnTx/>
                <a:uFillTx/>
                <a:latin typeface="Calibri"/>
                <a:ea typeface="+mn-ea"/>
                <a:cs typeface="+mn-cs"/>
              </a:rPr>
              <a:t>n/2</a:t>
            </a:r>
            <a:r>
              <a:rPr kumimoji="0" lang="en-US" sz="1800" b="0" i="0" u="none" strike="noStrike" kern="1200" cap="none" spc="0" normalizeH="0" baseline="0" noProof="0" dirty="0">
                <a:ln>
                  <a:noFill/>
                </a:ln>
                <a:solidFill>
                  <a:prstClr val="black"/>
                </a:solidFill>
                <a:effectLst/>
                <a:uLnTx/>
                <a:uFillTx/>
                <a:latin typeface="Calibri"/>
                <a:ea typeface="+mn-ea"/>
                <a:cs typeface="+mn-cs"/>
                <a:sym typeface="Symbol"/>
              </a:rPr>
              <a:t> = </a:t>
            </a:r>
            <a:r>
              <a:rPr kumimoji="0" lang="en-US" sz="1800" b="0" i="0" u="none" strike="noStrike" kern="1200" cap="none" spc="0" normalizeH="0" baseline="0" noProof="0" dirty="0">
                <a:ln>
                  <a:noFill/>
                </a:ln>
                <a:solidFill>
                  <a:prstClr val="black"/>
                </a:solidFill>
                <a:effectLst/>
                <a:uLnTx/>
                <a:uFillTx/>
                <a:latin typeface="Calibri"/>
                <a:ea typeface="+mn-ea"/>
                <a:cs typeface="+mn-cs"/>
              </a:rPr>
              <a:t>12/2</a:t>
            </a:r>
            <a:r>
              <a:rPr kumimoji="0" lang="en-US" sz="1800" b="0" i="0" u="none" strike="noStrike" kern="1200" cap="none" spc="0" normalizeH="0" baseline="0" noProof="0" dirty="0">
                <a:ln>
                  <a:noFill/>
                </a:ln>
                <a:solidFill>
                  <a:prstClr val="black"/>
                </a:solidFill>
                <a:effectLst/>
                <a:uLnTx/>
                <a:uFillTx/>
                <a:latin typeface="Calibri"/>
                <a:ea typeface="+mn-ea"/>
                <a:cs typeface="+mn-cs"/>
                <a:sym typeface="Symbol"/>
              </a:rPr>
              <a:t> = 6</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26" name="Rectangle 125"/>
          <p:cNvSpPr/>
          <p:nvPr/>
        </p:nvSpPr>
        <p:spPr>
          <a:xfrm>
            <a:off x="8330184" y="2011680"/>
            <a:ext cx="228383"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5</a:t>
            </a:r>
          </a:p>
        </p:txBody>
      </p:sp>
      <p:sp>
        <p:nvSpPr>
          <p:cNvPr id="127" name="Rectangle 126"/>
          <p:cNvSpPr/>
          <p:nvPr/>
        </p:nvSpPr>
        <p:spPr>
          <a:xfrm>
            <a:off x="9445752" y="2006839"/>
            <a:ext cx="695384"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11</a:t>
            </a:r>
          </a:p>
        </p:txBody>
      </p:sp>
      <p:sp>
        <p:nvSpPr>
          <p:cNvPr id="135" name="Rectangle 134"/>
          <p:cNvSpPr/>
          <p:nvPr/>
        </p:nvSpPr>
        <p:spPr>
          <a:xfrm>
            <a:off x="8330184" y="2011680"/>
            <a:ext cx="228383"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4</a:t>
            </a:r>
          </a:p>
        </p:txBody>
      </p:sp>
      <p:sp>
        <p:nvSpPr>
          <p:cNvPr id="139" name="Rectangle 138"/>
          <p:cNvSpPr/>
          <p:nvPr/>
        </p:nvSpPr>
        <p:spPr>
          <a:xfrm>
            <a:off x="9486273" y="2005604"/>
            <a:ext cx="695384"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9</a:t>
            </a:r>
          </a:p>
        </p:txBody>
      </p:sp>
      <p:sp>
        <p:nvSpPr>
          <p:cNvPr id="140" name="Rectangle 139"/>
          <p:cNvSpPr/>
          <p:nvPr/>
        </p:nvSpPr>
        <p:spPr>
          <a:xfrm>
            <a:off x="8330184" y="2011680"/>
            <a:ext cx="228383"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3</a:t>
            </a:r>
          </a:p>
        </p:txBody>
      </p:sp>
      <p:sp>
        <p:nvSpPr>
          <p:cNvPr id="142" name="Rectangle 141"/>
          <p:cNvSpPr/>
          <p:nvPr/>
        </p:nvSpPr>
        <p:spPr>
          <a:xfrm>
            <a:off x="9486273" y="2017799"/>
            <a:ext cx="695384"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7</a:t>
            </a:r>
          </a:p>
        </p:txBody>
      </p:sp>
      <p:sp>
        <p:nvSpPr>
          <p:cNvPr id="163" name="Rectangle 162"/>
          <p:cNvSpPr/>
          <p:nvPr/>
        </p:nvSpPr>
        <p:spPr>
          <a:xfrm>
            <a:off x="8330184" y="2011680"/>
            <a:ext cx="228383"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2</a:t>
            </a:r>
          </a:p>
        </p:txBody>
      </p:sp>
      <p:sp>
        <p:nvSpPr>
          <p:cNvPr id="164" name="Rectangle 163"/>
          <p:cNvSpPr/>
          <p:nvPr/>
        </p:nvSpPr>
        <p:spPr>
          <a:xfrm>
            <a:off x="9457944" y="1993533"/>
            <a:ext cx="695384"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a:rPr>
              <a:t>5</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65" name="Rectangle 164"/>
          <p:cNvSpPr/>
          <p:nvPr/>
        </p:nvSpPr>
        <p:spPr>
          <a:xfrm>
            <a:off x="8330184" y="2011680"/>
            <a:ext cx="228383"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1</a:t>
            </a:r>
          </a:p>
        </p:txBody>
      </p:sp>
      <p:sp>
        <p:nvSpPr>
          <p:cNvPr id="166" name="Rectangle 165"/>
          <p:cNvSpPr/>
          <p:nvPr/>
        </p:nvSpPr>
        <p:spPr>
          <a:xfrm>
            <a:off x="9514122" y="1979795"/>
            <a:ext cx="695384"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a:rPr>
              <a:t>3</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67" name="Rectangle 166"/>
          <p:cNvSpPr/>
          <p:nvPr/>
        </p:nvSpPr>
        <p:spPr>
          <a:xfrm>
            <a:off x="8211312" y="1408176"/>
            <a:ext cx="334846"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5</a:t>
            </a:r>
          </a:p>
        </p:txBody>
      </p:sp>
      <p:sp>
        <p:nvSpPr>
          <p:cNvPr id="168" name="Rectangle 167"/>
          <p:cNvSpPr/>
          <p:nvPr/>
        </p:nvSpPr>
        <p:spPr>
          <a:xfrm>
            <a:off x="8903654" y="1409247"/>
            <a:ext cx="695384"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10</a:t>
            </a:r>
          </a:p>
        </p:txBody>
      </p:sp>
      <p:sp>
        <p:nvSpPr>
          <p:cNvPr id="169" name="Rectangle 168"/>
          <p:cNvSpPr/>
          <p:nvPr/>
        </p:nvSpPr>
        <p:spPr>
          <a:xfrm>
            <a:off x="8211312" y="1408176"/>
            <a:ext cx="334846"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4</a:t>
            </a:r>
          </a:p>
        </p:txBody>
      </p:sp>
      <p:sp>
        <p:nvSpPr>
          <p:cNvPr id="170" name="Rectangle 169"/>
          <p:cNvSpPr/>
          <p:nvPr/>
        </p:nvSpPr>
        <p:spPr>
          <a:xfrm>
            <a:off x="8975388" y="1408175"/>
            <a:ext cx="695384"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a:rPr>
              <a:t>8</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71" name="Rectangle 170"/>
          <p:cNvSpPr/>
          <p:nvPr/>
        </p:nvSpPr>
        <p:spPr>
          <a:xfrm>
            <a:off x="8211312" y="1408176"/>
            <a:ext cx="334846"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3</a:t>
            </a:r>
          </a:p>
        </p:txBody>
      </p:sp>
      <p:sp>
        <p:nvSpPr>
          <p:cNvPr id="172" name="Rectangle 171"/>
          <p:cNvSpPr/>
          <p:nvPr/>
        </p:nvSpPr>
        <p:spPr>
          <a:xfrm>
            <a:off x="8975388" y="1405570"/>
            <a:ext cx="695384"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a:rPr>
              <a:t>6</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73" name="Rectangle 172"/>
          <p:cNvSpPr/>
          <p:nvPr/>
        </p:nvSpPr>
        <p:spPr>
          <a:xfrm>
            <a:off x="8211312" y="1408176"/>
            <a:ext cx="334846"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2</a:t>
            </a:r>
          </a:p>
        </p:txBody>
      </p:sp>
      <p:sp>
        <p:nvSpPr>
          <p:cNvPr id="174" name="Rectangle 173"/>
          <p:cNvSpPr/>
          <p:nvPr/>
        </p:nvSpPr>
        <p:spPr>
          <a:xfrm>
            <a:off x="8975388" y="1394437"/>
            <a:ext cx="695384"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a:rPr>
              <a:t>4</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75" name="Rectangle 174"/>
          <p:cNvSpPr/>
          <p:nvPr/>
        </p:nvSpPr>
        <p:spPr>
          <a:xfrm>
            <a:off x="8211312" y="1408176"/>
            <a:ext cx="334846"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1</a:t>
            </a:r>
          </a:p>
        </p:txBody>
      </p:sp>
      <p:sp>
        <p:nvSpPr>
          <p:cNvPr id="176" name="Rectangle 175"/>
          <p:cNvSpPr/>
          <p:nvPr/>
        </p:nvSpPr>
        <p:spPr>
          <a:xfrm>
            <a:off x="8987597" y="1402686"/>
            <a:ext cx="695384"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a:rPr>
              <a:t>2</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78" name="Rectangle 177"/>
          <p:cNvSpPr/>
          <p:nvPr/>
        </p:nvSpPr>
        <p:spPr>
          <a:xfrm>
            <a:off x="5742432" y="5733288"/>
            <a:ext cx="560610" cy="381000"/>
          </a:xfrm>
          <a:prstGeom prst="rect">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38</a:t>
            </a:r>
          </a:p>
        </p:txBody>
      </p:sp>
      <p:sp>
        <p:nvSpPr>
          <p:cNvPr id="179" name="Oval 178"/>
          <p:cNvSpPr/>
          <p:nvPr/>
        </p:nvSpPr>
        <p:spPr>
          <a:xfrm>
            <a:off x="9448809" y="5641848"/>
            <a:ext cx="674914" cy="555171"/>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35</a:t>
            </a:r>
          </a:p>
        </p:txBody>
      </p:sp>
      <p:sp>
        <p:nvSpPr>
          <p:cNvPr id="180" name="Oval 179"/>
          <p:cNvSpPr/>
          <p:nvPr/>
        </p:nvSpPr>
        <p:spPr>
          <a:xfrm>
            <a:off x="9006840" y="4581144"/>
            <a:ext cx="674914" cy="555171"/>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38</a:t>
            </a:r>
          </a:p>
        </p:txBody>
      </p:sp>
      <p:sp>
        <p:nvSpPr>
          <p:cNvPr id="181" name="Oval 180"/>
          <p:cNvSpPr/>
          <p:nvPr/>
        </p:nvSpPr>
        <p:spPr>
          <a:xfrm>
            <a:off x="9006840" y="4581144"/>
            <a:ext cx="674914" cy="555171"/>
          </a:xfrm>
          <a:prstGeom prst="ellipse">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35</a:t>
            </a:r>
          </a:p>
        </p:txBody>
      </p:sp>
      <p:sp>
        <p:nvSpPr>
          <p:cNvPr id="182" name="Oval 181"/>
          <p:cNvSpPr/>
          <p:nvPr/>
        </p:nvSpPr>
        <p:spPr>
          <a:xfrm>
            <a:off x="9445752" y="5641848"/>
            <a:ext cx="674914" cy="555171"/>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38</a:t>
            </a:r>
          </a:p>
        </p:txBody>
      </p:sp>
      <p:sp>
        <p:nvSpPr>
          <p:cNvPr id="183" name="Oval 182"/>
          <p:cNvSpPr/>
          <p:nvPr/>
        </p:nvSpPr>
        <p:spPr>
          <a:xfrm>
            <a:off x="10762488" y="3447288"/>
            <a:ext cx="674914" cy="555171"/>
          </a:xfrm>
          <a:prstGeom prst="ellipse">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15</a:t>
            </a:r>
          </a:p>
        </p:txBody>
      </p:sp>
      <p:sp>
        <p:nvSpPr>
          <p:cNvPr id="184" name="Oval 183"/>
          <p:cNvSpPr/>
          <p:nvPr/>
        </p:nvSpPr>
        <p:spPr>
          <a:xfrm>
            <a:off x="10296144" y="4581144"/>
            <a:ext cx="674914" cy="555171"/>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45</a:t>
            </a:r>
          </a:p>
        </p:txBody>
      </p:sp>
      <p:sp>
        <p:nvSpPr>
          <p:cNvPr id="185" name="Rectangle 184"/>
          <p:cNvSpPr/>
          <p:nvPr/>
        </p:nvSpPr>
        <p:spPr>
          <a:xfrm>
            <a:off x="1282785" y="5734018"/>
            <a:ext cx="560610" cy="381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15</a:t>
            </a:r>
          </a:p>
        </p:txBody>
      </p:sp>
      <p:sp>
        <p:nvSpPr>
          <p:cNvPr id="186" name="Rectangle 185"/>
          <p:cNvSpPr/>
          <p:nvPr/>
        </p:nvSpPr>
        <p:spPr>
          <a:xfrm>
            <a:off x="2953512" y="5733288"/>
            <a:ext cx="560610" cy="381000"/>
          </a:xfrm>
          <a:prstGeom prst="rect">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45</a:t>
            </a:r>
          </a:p>
        </p:txBody>
      </p:sp>
      <p:sp>
        <p:nvSpPr>
          <p:cNvPr id="187" name="Oval 186"/>
          <p:cNvSpPr/>
          <p:nvPr/>
        </p:nvSpPr>
        <p:spPr>
          <a:xfrm>
            <a:off x="10296144" y="4581144"/>
            <a:ext cx="674914" cy="555171"/>
          </a:xfrm>
          <a:prstGeom prst="ellipse">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25</a:t>
            </a:r>
          </a:p>
        </p:txBody>
      </p:sp>
      <p:sp>
        <p:nvSpPr>
          <p:cNvPr id="188" name="Oval 187"/>
          <p:cNvSpPr/>
          <p:nvPr/>
        </p:nvSpPr>
        <p:spPr>
          <a:xfrm>
            <a:off x="10186416" y="5678424"/>
            <a:ext cx="674914" cy="555171"/>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45</a:t>
            </a:r>
          </a:p>
        </p:txBody>
      </p:sp>
      <p:sp>
        <p:nvSpPr>
          <p:cNvPr id="189" name="Rectangle 188"/>
          <p:cNvSpPr/>
          <p:nvPr/>
        </p:nvSpPr>
        <p:spPr>
          <a:xfrm>
            <a:off x="2953512" y="5733288"/>
            <a:ext cx="560610" cy="381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25</a:t>
            </a:r>
          </a:p>
        </p:txBody>
      </p:sp>
      <p:sp>
        <p:nvSpPr>
          <p:cNvPr id="190" name="Rectangle 189"/>
          <p:cNvSpPr/>
          <p:nvPr/>
        </p:nvSpPr>
        <p:spPr>
          <a:xfrm>
            <a:off x="6291072" y="5733288"/>
            <a:ext cx="560610" cy="381000"/>
          </a:xfrm>
          <a:prstGeom prst="rect">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45</a:t>
            </a:r>
          </a:p>
        </p:txBody>
      </p:sp>
      <p:sp>
        <p:nvSpPr>
          <p:cNvPr id="23" name="Rectangle 22"/>
          <p:cNvSpPr/>
          <p:nvPr/>
        </p:nvSpPr>
        <p:spPr>
          <a:xfrm>
            <a:off x="7059168" y="201168"/>
            <a:ext cx="1197965" cy="381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p =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i</a:t>
            </a:r>
            <a:r>
              <a:rPr kumimoji="0" lang="en-US" sz="1800" b="0" i="0" u="none" strike="noStrike" kern="1200" cap="none" spc="0" normalizeH="0" baseline="0" noProof="0" dirty="0">
                <a:ln>
                  <a:noFill/>
                </a:ln>
                <a:solidFill>
                  <a:prstClr val="black"/>
                </a:solidFill>
                <a:effectLst/>
                <a:uLnTx/>
                <a:uFillTx/>
                <a:latin typeface="Calibri"/>
                <a:ea typeface="+mn-ea"/>
                <a:cs typeface="+mn-cs"/>
              </a:rPr>
              <a:t> = 3</a:t>
            </a:r>
          </a:p>
        </p:txBody>
      </p:sp>
      <p:sp>
        <p:nvSpPr>
          <p:cNvPr id="191" name="Rectangle 190"/>
          <p:cNvSpPr/>
          <p:nvPr/>
        </p:nvSpPr>
        <p:spPr>
          <a:xfrm>
            <a:off x="7059168" y="201168"/>
            <a:ext cx="1197965" cy="381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p =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i</a:t>
            </a:r>
            <a:r>
              <a:rPr kumimoji="0" lang="en-US" sz="1800" b="0" i="0" u="none" strike="noStrike" kern="1200" cap="none" spc="0" normalizeH="0" baseline="0" noProof="0" dirty="0">
                <a:ln>
                  <a:noFill/>
                </a:ln>
                <a:solidFill>
                  <a:prstClr val="black"/>
                </a:solidFill>
                <a:effectLst/>
                <a:uLnTx/>
                <a:uFillTx/>
                <a:latin typeface="Calibri"/>
                <a:ea typeface="+mn-ea"/>
                <a:cs typeface="+mn-cs"/>
              </a:rPr>
              <a:t> = 5</a:t>
            </a:r>
          </a:p>
        </p:txBody>
      </p:sp>
      <p:sp>
        <p:nvSpPr>
          <p:cNvPr id="192" name="Rectangle 191"/>
          <p:cNvSpPr/>
          <p:nvPr/>
        </p:nvSpPr>
        <p:spPr>
          <a:xfrm>
            <a:off x="7055543" y="198120"/>
            <a:ext cx="1197965" cy="381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p =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i</a:t>
            </a:r>
            <a:r>
              <a:rPr kumimoji="0" lang="en-US" sz="1800" b="0" i="0" u="none" strike="noStrike" kern="1200" cap="none" spc="0" normalizeH="0" baseline="0" noProof="0" dirty="0">
                <a:ln>
                  <a:noFill/>
                </a:ln>
                <a:solidFill>
                  <a:prstClr val="black"/>
                </a:solidFill>
                <a:effectLst/>
                <a:uLnTx/>
                <a:uFillTx/>
                <a:latin typeface="Calibri"/>
                <a:ea typeface="+mn-ea"/>
                <a:cs typeface="+mn-cs"/>
              </a:rPr>
              <a:t> = 4</a:t>
            </a:r>
          </a:p>
        </p:txBody>
      </p:sp>
      <p:sp>
        <p:nvSpPr>
          <p:cNvPr id="193" name="Rectangle 192"/>
          <p:cNvSpPr/>
          <p:nvPr/>
        </p:nvSpPr>
        <p:spPr>
          <a:xfrm>
            <a:off x="7059168" y="201168"/>
            <a:ext cx="1197965" cy="381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p =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i</a:t>
            </a:r>
            <a:r>
              <a:rPr kumimoji="0" lang="en-US" sz="1800" b="0" i="0" u="none" strike="noStrike" kern="1200" cap="none" spc="0" normalizeH="0" baseline="0" noProof="0" dirty="0">
                <a:ln>
                  <a:noFill/>
                </a:ln>
                <a:solidFill>
                  <a:prstClr val="black"/>
                </a:solidFill>
                <a:effectLst/>
                <a:uLnTx/>
                <a:uFillTx/>
                <a:latin typeface="Calibri"/>
                <a:ea typeface="+mn-ea"/>
                <a:cs typeface="+mn-cs"/>
              </a:rPr>
              <a:t> = 2</a:t>
            </a:r>
          </a:p>
        </p:txBody>
      </p:sp>
      <p:sp>
        <p:nvSpPr>
          <p:cNvPr id="194" name="Rectangle 193"/>
          <p:cNvSpPr/>
          <p:nvPr/>
        </p:nvSpPr>
        <p:spPr>
          <a:xfrm>
            <a:off x="7059168" y="201168"/>
            <a:ext cx="1197965" cy="381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p =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i</a:t>
            </a:r>
            <a:r>
              <a:rPr kumimoji="0" lang="en-US" sz="1800" b="0" i="0" u="none" strike="noStrike" kern="1200" cap="none" spc="0" normalizeH="0" baseline="0" noProof="0" dirty="0">
                <a:ln>
                  <a:noFill/>
                </a:ln>
                <a:solidFill>
                  <a:prstClr val="black"/>
                </a:solidFill>
                <a:effectLst/>
                <a:uLnTx/>
                <a:uFillTx/>
                <a:latin typeface="Calibri"/>
                <a:ea typeface="+mn-ea"/>
                <a:cs typeface="+mn-cs"/>
              </a:rPr>
              <a:t> = 1</a:t>
            </a:r>
          </a:p>
        </p:txBody>
      </p:sp>
      <p:sp>
        <p:nvSpPr>
          <p:cNvPr id="195" name="Rectangle 194"/>
          <p:cNvSpPr/>
          <p:nvPr/>
        </p:nvSpPr>
        <p:spPr>
          <a:xfrm>
            <a:off x="7936992" y="786384"/>
            <a:ext cx="272571" cy="46469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5</a:t>
            </a:r>
          </a:p>
        </p:txBody>
      </p:sp>
      <p:sp>
        <p:nvSpPr>
          <p:cNvPr id="196" name="Rectangle 195"/>
          <p:cNvSpPr/>
          <p:nvPr/>
        </p:nvSpPr>
        <p:spPr>
          <a:xfrm>
            <a:off x="7995541" y="777832"/>
            <a:ext cx="272571" cy="46469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4</a:t>
            </a:r>
          </a:p>
        </p:txBody>
      </p:sp>
      <p:sp>
        <p:nvSpPr>
          <p:cNvPr id="197" name="Rectangle 196"/>
          <p:cNvSpPr/>
          <p:nvPr/>
        </p:nvSpPr>
        <p:spPr>
          <a:xfrm>
            <a:off x="8022565" y="772459"/>
            <a:ext cx="272571" cy="46469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3</a:t>
            </a:r>
          </a:p>
        </p:txBody>
      </p:sp>
      <p:sp>
        <p:nvSpPr>
          <p:cNvPr id="198" name="Rectangle 197"/>
          <p:cNvSpPr/>
          <p:nvPr/>
        </p:nvSpPr>
        <p:spPr>
          <a:xfrm>
            <a:off x="8038577" y="785563"/>
            <a:ext cx="272571" cy="46469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2</a:t>
            </a:r>
          </a:p>
        </p:txBody>
      </p:sp>
      <p:sp>
        <p:nvSpPr>
          <p:cNvPr id="199" name="Rectangle 198"/>
          <p:cNvSpPr/>
          <p:nvPr/>
        </p:nvSpPr>
        <p:spPr>
          <a:xfrm>
            <a:off x="8004578" y="739265"/>
            <a:ext cx="272571" cy="46469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1</a:t>
            </a:r>
          </a:p>
        </p:txBody>
      </p:sp>
      <p:sp>
        <p:nvSpPr>
          <p:cNvPr id="136" name="Rectangle 135"/>
          <p:cNvSpPr/>
          <p:nvPr/>
        </p:nvSpPr>
        <p:spPr>
          <a:xfrm>
            <a:off x="8003263" y="764908"/>
            <a:ext cx="272571" cy="46469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9</a:t>
            </a:r>
          </a:p>
        </p:txBody>
      </p:sp>
      <p:sp>
        <p:nvSpPr>
          <p:cNvPr id="137" name="Rectangle 136"/>
          <p:cNvSpPr/>
          <p:nvPr/>
        </p:nvSpPr>
        <p:spPr>
          <a:xfrm>
            <a:off x="7977193" y="788303"/>
            <a:ext cx="495697" cy="46469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10</a:t>
            </a:r>
          </a:p>
        </p:txBody>
      </p:sp>
      <p:sp>
        <p:nvSpPr>
          <p:cNvPr id="138" name="Rectangle 137"/>
          <p:cNvSpPr/>
          <p:nvPr/>
        </p:nvSpPr>
        <p:spPr>
          <a:xfrm>
            <a:off x="7964669" y="773658"/>
            <a:ext cx="542167" cy="46469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11</a:t>
            </a:r>
          </a:p>
        </p:txBody>
      </p:sp>
      <p:sp>
        <p:nvSpPr>
          <p:cNvPr id="141" name="Rectangle 140"/>
          <p:cNvSpPr/>
          <p:nvPr/>
        </p:nvSpPr>
        <p:spPr>
          <a:xfrm>
            <a:off x="7966422" y="786208"/>
            <a:ext cx="491081" cy="46469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12</a:t>
            </a:r>
          </a:p>
        </p:txBody>
      </p:sp>
      <p:sp>
        <p:nvSpPr>
          <p:cNvPr id="143" name="Rectangle 142"/>
          <p:cNvSpPr/>
          <p:nvPr/>
        </p:nvSpPr>
        <p:spPr>
          <a:xfrm>
            <a:off x="8022476" y="787405"/>
            <a:ext cx="272571" cy="46469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7</a:t>
            </a:r>
          </a:p>
        </p:txBody>
      </p:sp>
      <p:sp>
        <p:nvSpPr>
          <p:cNvPr id="90" name="Rectangle 89"/>
          <p:cNvSpPr/>
          <p:nvPr/>
        </p:nvSpPr>
        <p:spPr>
          <a:xfrm>
            <a:off x="2389890" y="5737342"/>
            <a:ext cx="560610" cy="381000"/>
          </a:xfrm>
          <a:prstGeom prst="rect">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38</a:t>
            </a:r>
          </a:p>
        </p:txBody>
      </p:sp>
      <p:sp>
        <p:nvSpPr>
          <p:cNvPr id="177" name="Rectangle 176"/>
          <p:cNvSpPr/>
          <p:nvPr/>
        </p:nvSpPr>
        <p:spPr>
          <a:xfrm>
            <a:off x="2384954" y="5728989"/>
            <a:ext cx="553354" cy="381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35</a:t>
            </a:r>
          </a:p>
        </p:txBody>
      </p:sp>
    </p:spTree>
    <p:extLst>
      <p:ext uri="{BB962C8B-B14F-4D97-AF65-F5344CB8AC3E}">
        <p14:creationId xmlns:p14="http://schemas.microsoft.com/office/powerpoint/2010/main" val="3306745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1" nodeType="clickEffect">
                                  <p:stCondLst>
                                    <p:cond delay="0"/>
                                  </p:stCondLst>
                                  <p:childTnLst>
                                    <p:set>
                                      <p:cBhvr>
                                        <p:cTn id="22" dur="indefinite"/>
                                        <p:tgtEl>
                                          <p:spTgt spid="13"/>
                                        </p:tgtEl>
                                        <p:attrNameLst>
                                          <p:attrName>fillcolor</p:attrName>
                                        </p:attrNameLst>
                                      </p:cBhvr>
                                      <p:to>
                                        <p:clrVal>
                                          <a:srgbClr val="FF0000"/>
                                        </p:clrVal>
                                      </p:to>
                                    </p:set>
                                    <p:set>
                                      <p:cBhvr>
                                        <p:cTn id="23" dur="indefinite"/>
                                        <p:tgtEl>
                                          <p:spTgt spid="13"/>
                                        </p:tgtEl>
                                        <p:attrNameLst>
                                          <p:attrName>fill.type</p:attrName>
                                        </p:attrNameLst>
                                      </p:cBhvr>
                                      <p:to>
                                        <p:strVal val="solid"/>
                                      </p:to>
                                    </p:set>
                                    <p:set>
                                      <p:cBhvr>
                                        <p:cTn id="24" dur="indefinite"/>
                                        <p:tgtEl>
                                          <p:spTgt spid="13"/>
                                        </p:tgtEl>
                                        <p:attrNameLst>
                                          <p:attrName>fill.on</p:attrName>
                                        </p:attrNameLst>
                                      </p:cBhvr>
                                      <p:to>
                                        <p:strVal val="true"/>
                                      </p:to>
                                    </p:set>
                                  </p:childTnLst>
                                </p:cTn>
                              </p:par>
                              <p:par>
                                <p:cTn id="25" presetID="1" presetClass="emph" presetSubtype="1" nodeType="withEffect">
                                  <p:stCondLst>
                                    <p:cond delay="0"/>
                                  </p:stCondLst>
                                  <p:childTnLst>
                                    <p:set>
                                      <p:cBhvr>
                                        <p:cTn id="26" dur="indefinite"/>
                                        <p:tgtEl>
                                          <p:spTgt spid="113"/>
                                        </p:tgtEl>
                                        <p:attrNameLst>
                                          <p:attrName>fillcolor</p:attrName>
                                        </p:attrNameLst>
                                      </p:cBhvr>
                                      <p:to>
                                        <p:clrVal>
                                          <a:srgbClr val="FF0000"/>
                                        </p:clrVal>
                                      </p:to>
                                    </p:set>
                                    <p:set>
                                      <p:cBhvr>
                                        <p:cTn id="27" dur="indefinite"/>
                                        <p:tgtEl>
                                          <p:spTgt spid="113"/>
                                        </p:tgtEl>
                                        <p:attrNameLst>
                                          <p:attrName>fill.type</p:attrName>
                                        </p:attrNameLst>
                                      </p:cBhvr>
                                      <p:to>
                                        <p:strVal val="solid"/>
                                      </p:to>
                                    </p:set>
                                    <p:set>
                                      <p:cBhvr>
                                        <p:cTn id="28" dur="indefinite"/>
                                        <p:tgtEl>
                                          <p:spTgt spid="113"/>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20"/>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21"/>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23"/>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mph" presetSubtype="1" nodeType="clickEffect">
                                  <p:stCondLst>
                                    <p:cond delay="0"/>
                                  </p:stCondLst>
                                  <p:childTnLst>
                                    <p:set>
                                      <p:cBhvr>
                                        <p:cTn id="54" dur="indefinite"/>
                                        <p:tgtEl>
                                          <p:spTgt spid="19"/>
                                        </p:tgtEl>
                                        <p:attrNameLst>
                                          <p:attrName>fillcolor</p:attrName>
                                        </p:attrNameLst>
                                      </p:cBhvr>
                                      <p:to>
                                        <p:clrVal>
                                          <a:srgbClr val="ED7D31"/>
                                        </p:clrVal>
                                      </p:to>
                                    </p:set>
                                    <p:set>
                                      <p:cBhvr>
                                        <p:cTn id="55" dur="indefinite"/>
                                        <p:tgtEl>
                                          <p:spTgt spid="19"/>
                                        </p:tgtEl>
                                        <p:attrNameLst>
                                          <p:attrName>fill.type</p:attrName>
                                        </p:attrNameLst>
                                      </p:cBhvr>
                                      <p:to>
                                        <p:strVal val="solid"/>
                                      </p:to>
                                    </p:set>
                                    <p:set>
                                      <p:cBhvr>
                                        <p:cTn id="56" dur="indefinite"/>
                                        <p:tgtEl>
                                          <p:spTgt spid="19"/>
                                        </p:tgtEl>
                                        <p:attrNameLst>
                                          <p:attrName>fill.on</p:attrName>
                                        </p:attrNameLst>
                                      </p:cBhvr>
                                      <p:to>
                                        <p:strVal val="true"/>
                                      </p:to>
                                    </p:set>
                                  </p:childTnLst>
                                </p:cTn>
                              </p:par>
                              <p:par>
                                <p:cTn id="57" presetID="1" presetClass="emph" presetSubtype="1" nodeType="withEffect">
                                  <p:stCondLst>
                                    <p:cond delay="0"/>
                                  </p:stCondLst>
                                  <p:childTnLst>
                                    <p:set>
                                      <p:cBhvr>
                                        <p:cTn id="58" dur="indefinite"/>
                                        <p:tgtEl>
                                          <p:spTgt spid="132"/>
                                        </p:tgtEl>
                                        <p:attrNameLst>
                                          <p:attrName>fillcolor</p:attrName>
                                        </p:attrNameLst>
                                      </p:cBhvr>
                                      <p:to>
                                        <p:clrVal>
                                          <a:srgbClr val="ED7D31"/>
                                        </p:clrVal>
                                      </p:to>
                                    </p:set>
                                    <p:set>
                                      <p:cBhvr>
                                        <p:cTn id="59" dur="indefinite"/>
                                        <p:tgtEl>
                                          <p:spTgt spid="132"/>
                                        </p:tgtEl>
                                        <p:attrNameLst>
                                          <p:attrName>fill.type</p:attrName>
                                        </p:attrNameLst>
                                      </p:cBhvr>
                                      <p:to>
                                        <p:strVal val="solid"/>
                                      </p:to>
                                    </p:set>
                                    <p:set>
                                      <p:cBhvr>
                                        <p:cTn id="60" dur="indefinite"/>
                                        <p:tgtEl>
                                          <p:spTgt spid="132"/>
                                        </p:tgtEl>
                                        <p:attrNameLst>
                                          <p:attrName>fill.on</p:attrName>
                                        </p:attrNameLst>
                                      </p:cBhvr>
                                      <p:to>
                                        <p:strVal val="true"/>
                                      </p:to>
                                    </p:set>
                                  </p:childTnLst>
                                </p:cTn>
                              </p:par>
                            </p:childTnLst>
                          </p:cTn>
                        </p:par>
                      </p:childTnLst>
                    </p:cTn>
                  </p:par>
                  <p:par>
                    <p:cTn id="61" fill="hold">
                      <p:stCondLst>
                        <p:cond delay="indefinite"/>
                      </p:stCondLst>
                      <p:childTnLst>
                        <p:par>
                          <p:cTn id="62" fill="hold">
                            <p:stCondLst>
                              <p:cond delay="0"/>
                            </p:stCondLst>
                            <p:childTnLst>
                              <p:par>
                                <p:cTn id="63" presetID="1" presetClass="emph" presetSubtype="1" nodeType="clickEffect">
                                  <p:stCondLst>
                                    <p:cond delay="0"/>
                                  </p:stCondLst>
                                  <p:childTnLst>
                                    <p:set>
                                      <p:cBhvr>
                                        <p:cTn id="64" dur="indefinite"/>
                                        <p:tgtEl>
                                          <p:spTgt spid="19"/>
                                        </p:tgtEl>
                                        <p:attrNameLst>
                                          <p:attrName>fillcolor</p:attrName>
                                        </p:attrNameLst>
                                      </p:cBhvr>
                                      <p:to>
                                        <p:clrVal>
                                          <a:srgbClr val="00B050"/>
                                        </p:clrVal>
                                      </p:to>
                                    </p:set>
                                    <p:set>
                                      <p:cBhvr>
                                        <p:cTn id="65" dur="indefinite"/>
                                        <p:tgtEl>
                                          <p:spTgt spid="19"/>
                                        </p:tgtEl>
                                        <p:attrNameLst>
                                          <p:attrName>fill.type</p:attrName>
                                        </p:attrNameLst>
                                      </p:cBhvr>
                                      <p:to>
                                        <p:strVal val="solid"/>
                                      </p:to>
                                    </p:set>
                                    <p:set>
                                      <p:cBhvr>
                                        <p:cTn id="66" dur="indefinite"/>
                                        <p:tgtEl>
                                          <p:spTgt spid="19"/>
                                        </p:tgtEl>
                                        <p:attrNameLst>
                                          <p:attrName>fill.on</p:attrName>
                                        </p:attrNameLst>
                                      </p:cBhvr>
                                      <p:to>
                                        <p:strVal val="true"/>
                                      </p:to>
                                    </p:set>
                                  </p:childTnLst>
                                </p:cTn>
                              </p:par>
                              <p:par>
                                <p:cTn id="67" presetID="1" presetClass="emph" presetSubtype="1" nodeType="withEffect">
                                  <p:stCondLst>
                                    <p:cond delay="0"/>
                                  </p:stCondLst>
                                  <p:childTnLst>
                                    <p:set>
                                      <p:cBhvr>
                                        <p:cTn id="68" dur="indefinite"/>
                                        <p:tgtEl>
                                          <p:spTgt spid="132"/>
                                        </p:tgtEl>
                                        <p:attrNameLst>
                                          <p:attrName>fillcolor</p:attrName>
                                        </p:attrNameLst>
                                      </p:cBhvr>
                                      <p:to>
                                        <p:clrVal>
                                          <a:srgbClr val="00B050"/>
                                        </p:clrVal>
                                      </p:to>
                                    </p:set>
                                    <p:set>
                                      <p:cBhvr>
                                        <p:cTn id="69" dur="indefinite"/>
                                        <p:tgtEl>
                                          <p:spTgt spid="132"/>
                                        </p:tgtEl>
                                        <p:attrNameLst>
                                          <p:attrName>fill.type</p:attrName>
                                        </p:attrNameLst>
                                      </p:cBhvr>
                                      <p:to>
                                        <p:strVal val="solid"/>
                                      </p:to>
                                    </p:set>
                                    <p:set>
                                      <p:cBhvr>
                                        <p:cTn id="70" dur="indefinite"/>
                                        <p:tgtEl>
                                          <p:spTgt spid="132"/>
                                        </p:tgtEl>
                                        <p:attrNameLst>
                                          <p:attrName>fill.on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1" presetClass="emph" presetSubtype="1" nodeType="clickEffect">
                                  <p:stCondLst>
                                    <p:cond delay="0"/>
                                  </p:stCondLst>
                                  <p:childTnLst>
                                    <p:set>
                                      <p:cBhvr>
                                        <p:cTn id="74" dur="indefinite"/>
                                        <p:tgtEl>
                                          <p:spTgt spid="13"/>
                                        </p:tgtEl>
                                        <p:attrNameLst>
                                          <p:attrName>fillcolor</p:attrName>
                                        </p:attrNameLst>
                                      </p:cBhvr>
                                      <p:to>
                                        <p:clrVal>
                                          <a:srgbClr val="FFFFFF"/>
                                        </p:clrVal>
                                      </p:to>
                                    </p:set>
                                    <p:set>
                                      <p:cBhvr>
                                        <p:cTn id="75" dur="indefinite"/>
                                        <p:tgtEl>
                                          <p:spTgt spid="13"/>
                                        </p:tgtEl>
                                        <p:attrNameLst>
                                          <p:attrName>fill.type</p:attrName>
                                        </p:attrNameLst>
                                      </p:cBhvr>
                                      <p:to>
                                        <p:strVal val="solid"/>
                                      </p:to>
                                    </p:set>
                                    <p:set>
                                      <p:cBhvr>
                                        <p:cTn id="76" dur="indefinite"/>
                                        <p:tgtEl>
                                          <p:spTgt spid="13"/>
                                        </p:tgtEl>
                                        <p:attrNameLst>
                                          <p:attrName>fill.on</p:attrName>
                                        </p:attrNameLst>
                                      </p:cBhvr>
                                      <p:to>
                                        <p:strVal val="true"/>
                                      </p:to>
                                    </p:set>
                                  </p:childTnLst>
                                </p:cTn>
                              </p:par>
                              <p:par>
                                <p:cTn id="77" presetID="1" presetClass="emph" presetSubtype="1" nodeType="withEffect">
                                  <p:stCondLst>
                                    <p:cond delay="0"/>
                                  </p:stCondLst>
                                  <p:childTnLst>
                                    <p:set>
                                      <p:cBhvr>
                                        <p:cTn id="78" dur="indefinite"/>
                                        <p:tgtEl>
                                          <p:spTgt spid="113"/>
                                        </p:tgtEl>
                                        <p:attrNameLst>
                                          <p:attrName>fillcolor</p:attrName>
                                        </p:attrNameLst>
                                      </p:cBhvr>
                                      <p:to>
                                        <p:clrVal>
                                          <a:srgbClr val="FFFFFF"/>
                                        </p:clrVal>
                                      </p:to>
                                    </p:set>
                                    <p:set>
                                      <p:cBhvr>
                                        <p:cTn id="79" dur="indefinite"/>
                                        <p:tgtEl>
                                          <p:spTgt spid="113"/>
                                        </p:tgtEl>
                                        <p:attrNameLst>
                                          <p:attrName>fill.type</p:attrName>
                                        </p:attrNameLst>
                                      </p:cBhvr>
                                      <p:to>
                                        <p:strVal val="solid"/>
                                      </p:to>
                                    </p:set>
                                    <p:set>
                                      <p:cBhvr>
                                        <p:cTn id="80" dur="indefinite"/>
                                        <p:tgtEl>
                                          <p:spTgt spid="113"/>
                                        </p:tgtEl>
                                        <p:attrNameLst>
                                          <p:attrName>fill.on</p:attrName>
                                        </p:attrNameLst>
                                      </p:cBhvr>
                                      <p:to>
                                        <p:strVal val="true"/>
                                      </p:to>
                                    </p:set>
                                  </p:childTnLst>
                                </p:cTn>
                              </p:par>
                              <p:par>
                                <p:cTn id="81" presetID="1" presetClass="emph" presetSubtype="1" nodeType="withEffect">
                                  <p:stCondLst>
                                    <p:cond delay="0"/>
                                  </p:stCondLst>
                                  <p:childTnLst>
                                    <p:set>
                                      <p:cBhvr>
                                        <p:cTn id="82" dur="indefinite"/>
                                        <p:tgtEl>
                                          <p:spTgt spid="19"/>
                                        </p:tgtEl>
                                        <p:attrNameLst>
                                          <p:attrName>fillcolor</p:attrName>
                                        </p:attrNameLst>
                                      </p:cBhvr>
                                      <p:to>
                                        <p:clrVal>
                                          <a:srgbClr val="FFFFFF"/>
                                        </p:clrVal>
                                      </p:to>
                                    </p:set>
                                    <p:set>
                                      <p:cBhvr>
                                        <p:cTn id="83" dur="indefinite"/>
                                        <p:tgtEl>
                                          <p:spTgt spid="19"/>
                                        </p:tgtEl>
                                        <p:attrNameLst>
                                          <p:attrName>fill.type</p:attrName>
                                        </p:attrNameLst>
                                      </p:cBhvr>
                                      <p:to>
                                        <p:strVal val="solid"/>
                                      </p:to>
                                    </p:set>
                                    <p:set>
                                      <p:cBhvr>
                                        <p:cTn id="84" dur="indefinite"/>
                                        <p:tgtEl>
                                          <p:spTgt spid="19"/>
                                        </p:tgtEl>
                                        <p:attrNameLst>
                                          <p:attrName>fill.on</p:attrName>
                                        </p:attrNameLst>
                                      </p:cBhvr>
                                      <p:to>
                                        <p:strVal val="true"/>
                                      </p:to>
                                    </p:set>
                                  </p:childTnLst>
                                </p:cTn>
                              </p:par>
                              <p:par>
                                <p:cTn id="85" presetID="1" presetClass="emph" presetSubtype="1" nodeType="withEffect">
                                  <p:stCondLst>
                                    <p:cond delay="0"/>
                                  </p:stCondLst>
                                  <p:childTnLst>
                                    <p:set>
                                      <p:cBhvr>
                                        <p:cTn id="86" dur="indefinite"/>
                                        <p:tgtEl>
                                          <p:spTgt spid="132"/>
                                        </p:tgtEl>
                                        <p:attrNameLst>
                                          <p:attrName>fillcolor</p:attrName>
                                        </p:attrNameLst>
                                      </p:cBhvr>
                                      <p:to>
                                        <p:clrVal>
                                          <a:srgbClr val="FFFFFF"/>
                                        </p:clrVal>
                                      </p:to>
                                    </p:set>
                                    <p:set>
                                      <p:cBhvr>
                                        <p:cTn id="87" dur="indefinite"/>
                                        <p:tgtEl>
                                          <p:spTgt spid="132"/>
                                        </p:tgtEl>
                                        <p:attrNameLst>
                                          <p:attrName>fill.type</p:attrName>
                                        </p:attrNameLst>
                                      </p:cBhvr>
                                      <p:to>
                                        <p:strVal val="solid"/>
                                      </p:to>
                                    </p:set>
                                    <p:set>
                                      <p:cBhvr>
                                        <p:cTn id="88" dur="indefinite"/>
                                        <p:tgtEl>
                                          <p:spTgt spid="132"/>
                                        </p:tgtEl>
                                        <p:attrNameLst>
                                          <p:attrName>fill.on</p:attrName>
                                        </p:attrNameLst>
                                      </p:cBhvr>
                                      <p:to>
                                        <p:strVal val="true"/>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1" nodeType="clickEffect">
                                  <p:stCondLst>
                                    <p:cond delay="0"/>
                                  </p:stCondLst>
                                  <p:childTnLst>
                                    <p:set>
                                      <p:cBhvr>
                                        <p:cTn id="92" dur="1" fill="hold">
                                          <p:stCondLst>
                                            <p:cond delay="0"/>
                                          </p:stCondLst>
                                        </p:cTn>
                                        <p:tgtEl>
                                          <p:spTgt spid="22"/>
                                        </p:tgtEl>
                                        <p:attrNameLst>
                                          <p:attrName>style.visibility</p:attrName>
                                        </p:attrNameLst>
                                      </p:cBhvr>
                                      <p:to>
                                        <p:strVal val="hidden"/>
                                      </p:to>
                                    </p:set>
                                  </p:childTnLst>
                                </p:cTn>
                              </p:par>
                              <p:par>
                                <p:cTn id="93" presetID="1" presetClass="entr" presetSubtype="0" fill="hold" grpId="0" nodeType="withEffect">
                                  <p:stCondLst>
                                    <p:cond delay="0"/>
                                  </p:stCondLst>
                                  <p:childTnLst>
                                    <p:set>
                                      <p:cBhvr>
                                        <p:cTn id="94" dur="1" fill="hold">
                                          <p:stCondLst>
                                            <p:cond delay="0"/>
                                          </p:stCondLst>
                                        </p:cTn>
                                        <p:tgtEl>
                                          <p:spTgt spid="191"/>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7"/>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195"/>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mph" presetSubtype="1" nodeType="clickEffect">
                                  <p:stCondLst>
                                    <p:cond delay="0"/>
                                  </p:stCondLst>
                                  <p:childTnLst>
                                    <p:set>
                                      <p:cBhvr>
                                        <p:cTn id="104" dur="indefinite"/>
                                        <p:tgtEl>
                                          <p:spTgt spid="12"/>
                                        </p:tgtEl>
                                        <p:attrNameLst>
                                          <p:attrName>fillcolor</p:attrName>
                                        </p:attrNameLst>
                                      </p:cBhvr>
                                      <p:to>
                                        <p:clrVal>
                                          <a:srgbClr val="FF0000"/>
                                        </p:clrVal>
                                      </p:to>
                                    </p:set>
                                    <p:set>
                                      <p:cBhvr>
                                        <p:cTn id="105" dur="indefinite"/>
                                        <p:tgtEl>
                                          <p:spTgt spid="12"/>
                                        </p:tgtEl>
                                        <p:attrNameLst>
                                          <p:attrName>fill.type</p:attrName>
                                        </p:attrNameLst>
                                      </p:cBhvr>
                                      <p:to>
                                        <p:strVal val="solid"/>
                                      </p:to>
                                    </p:set>
                                    <p:set>
                                      <p:cBhvr>
                                        <p:cTn id="106" dur="indefinite"/>
                                        <p:tgtEl>
                                          <p:spTgt spid="12"/>
                                        </p:tgtEl>
                                        <p:attrNameLst>
                                          <p:attrName>fill.on</p:attrName>
                                        </p:attrNameLst>
                                      </p:cBhvr>
                                      <p:to>
                                        <p:strVal val="true"/>
                                      </p:to>
                                    </p:set>
                                  </p:childTnLst>
                                </p:cTn>
                              </p:par>
                              <p:par>
                                <p:cTn id="107" presetID="1" presetClass="emph" presetSubtype="1" nodeType="withEffect">
                                  <p:stCondLst>
                                    <p:cond delay="0"/>
                                  </p:stCondLst>
                                  <p:childTnLst>
                                    <p:set>
                                      <p:cBhvr>
                                        <p:cTn id="108" dur="indefinite"/>
                                        <p:tgtEl>
                                          <p:spTgt spid="115"/>
                                        </p:tgtEl>
                                        <p:attrNameLst>
                                          <p:attrName>fillcolor</p:attrName>
                                        </p:attrNameLst>
                                      </p:cBhvr>
                                      <p:to>
                                        <p:clrVal>
                                          <a:srgbClr val="FF0000"/>
                                        </p:clrVal>
                                      </p:to>
                                    </p:set>
                                    <p:set>
                                      <p:cBhvr>
                                        <p:cTn id="109" dur="indefinite"/>
                                        <p:tgtEl>
                                          <p:spTgt spid="115"/>
                                        </p:tgtEl>
                                        <p:attrNameLst>
                                          <p:attrName>fill.type</p:attrName>
                                        </p:attrNameLst>
                                      </p:cBhvr>
                                      <p:to>
                                        <p:strVal val="solid"/>
                                      </p:to>
                                    </p:set>
                                    <p:set>
                                      <p:cBhvr>
                                        <p:cTn id="110" dur="indefinite"/>
                                        <p:tgtEl>
                                          <p:spTgt spid="115"/>
                                        </p:tgtEl>
                                        <p:attrNameLst>
                                          <p:attrName>fill.on</p:attrName>
                                        </p:attrNameLst>
                                      </p:cBhvr>
                                      <p:to>
                                        <p:strVal val="tru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1" nodeType="clickEffect">
                                  <p:stCondLst>
                                    <p:cond delay="0"/>
                                  </p:stCondLst>
                                  <p:childTnLst>
                                    <p:set>
                                      <p:cBhvr>
                                        <p:cTn id="114" dur="1" fill="hold">
                                          <p:stCondLst>
                                            <p:cond delay="0"/>
                                          </p:stCondLst>
                                        </p:cTn>
                                        <p:tgtEl>
                                          <p:spTgt spid="20"/>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119"/>
                                        </p:tgtEl>
                                        <p:attrNameLst>
                                          <p:attrName>style.visibility</p:attrName>
                                        </p:attrNameLst>
                                      </p:cBhvr>
                                      <p:to>
                                        <p:strVal val="hidden"/>
                                      </p:to>
                                    </p:set>
                                  </p:childTnLst>
                                </p:cTn>
                              </p:par>
                              <p:par>
                                <p:cTn id="117" presetID="1" presetClass="exit" presetSubtype="0" fill="hold" grpId="2" nodeType="withEffect">
                                  <p:stCondLst>
                                    <p:cond delay="0"/>
                                  </p:stCondLst>
                                  <p:childTnLst>
                                    <p:set>
                                      <p:cBhvr>
                                        <p:cTn id="118" dur="1" fill="hold">
                                          <p:stCondLst>
                                            <p:cond delay="0"/>
                                          </p:stCondLst>
                                        </p:cTn>
                                        <p:tgtEl>
                                          <p:spTgt spid="120"/>
                                        </p:tgtEl>
                                        <p:attrNameLst>
                                          <p:attrName>style.visibility</p:attrName>
                                        </p:attrNameLst>
                                      </p:cBhvr>
                                      <p:to>
                                        <p:strVal val="hidden"/>
                                      </p:to>
                                    </p:set>
                                  </p:childTnLst>
                                </p:cTn>
                              </p:par>
                              <p:par>
                                <p:cTn id="119" presetID="1" presetClass="exit" presetSubtype="0" fill="hold" grpId="2" nodeType="withEffect">
                                  <p:stCondLst>
                                    <p:cond delay="0"/>
                                  </p:stCondLst>
                                  <p:childTnLst>
                                    <p:set>
                                      <p:cBhvr>
                                        <p:cTn id="120" dur="1" fill="hold">
                                          <p:stCondLst>
                                            <p:cond delay="0"/>
                                          </p:stCondLst>
                                        </p:cTn>
                                        <p:tgtEl>
                                          <p:spTgt spid="123"/>
                                        </p:tgtEl>
                                        <p:attrNameLst>
                                          <p:attrName>style.visibility</p:attrName>
                                        </p:attrNameLst>
                                      </p:cBhvr>
                                      <p:to>
                                        <p:strVal val="hidden"/>
                                      </p:to>
                                    </p:set>
                                  </p:childTnLst>
                                </p:cTn>
                              </p:par>
                              <p:par>
                                <p:cTn id="121" presetID="1" presetClass="entr" presetSubtype="0" fill="hold" grpId="0" nodeType="withEffect">
                                  <p:stCondLst>
                                    <p:cond delay="0"/>
                                  </p:stCondLst>
                                  <p:childTnLst>
                                    <p:set>
                                      <p:cBhvr>
                                        <p:cTn id="122" dur="1" fill="hold">
                                          <p:stCondLst>
                                            <p:cond delay="0"/>
                                          </p:stCondLst>
                                        </p:cTn>
                                        <p:tgtEl>
                                          <p:spTgt spid="126"/>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27"/>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67"/>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68"/>
                                        </p:tgtEl>
                                        <p:attrNameLst>
                                          <p:attrName>style.visibility</p:attrName>
                                        </p:attrNameLst>
                                      </p:cBhvr>
                                      <p:to>
                                        <p:strVal val="visible"/>
                                      </p:to>
                                    </p:set>
                                  </p:childTnLst>
                                </p:cTn>
                              </p:par>
                              <p:par>
                                <p:cTn id="129" presetID="1" presetClass="entr" presetSubtype="0" fill="hold" grpId="3" nodeType="withEffect">
                                  <p:stCondLst>
                                    <p:cond delay="0"/>
                                  </p:stCondLst>
                                  <p:childTnLst>
                                    <p:set>
                                      <p:cBhvr>
                                        <p:cTn id="130" dur="1" fill="hold">
                                          <p:stCondLst>
                                            <p:cond delay="0"/>
                                          </p:stCondLst>
                                        </p:cTn>
                                        <p:tgtEl>
                                          <p:spTgt spid="121"/>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mph" presetSubtype="1" nodeType="clickEffect">
                                  <p:stCondLst>
                                    <p:cond delay="0"/>
                                  </p:stCondLst>
                                  <p:childTnLst>
                                    <p:set>
                                      <p:cBhvr>
                                        <p:cTn id="134" dur="indefinite"/>
                                        <p:tgtEl>
                                          <p:spTgt spid="17"/>
                                        </p:tgtEl>
                                        <p:attrNameLst>
                                          <p:attrName>fillcolor</p:attrName>
                                        </p:attrNameLst>
                                      </p:cBhvr>
                                      <p:to>
                                        <p:clrVal>
                                          <a:srgbClr val="ED7D31"/>
                                        </p:clrVal>
                                      </p:to>
                                    </p:set>
                                    <p:set>
                                      <p:cBhvr>
                                        <p:cTn id="135" dur="indefinite"/>
                                        <p:tgtEl>
                                          <p:spTgt spid="17"/>
                                        </p:tgtEl>
                                        <p:attrNameLst>
                                          <p:attrName>fill.type</p:attrName>
                                        </p:attrNameLst>
                                      </p:cBhvr>
                                      <p:to>
                                        <p:strVal val="solid"/>
                                      </p:to>
                                    </p:set>
                                    <p:set>
                                      <p:cBhvr>
                                        <p:cTn id="136" dur="indefinite"/>
                                        <p:tgtEl>
                                          <p:spTgt spid="17"/>
                                        </p:tgtEl>
                                        <p:attrNameLst>
                                          <p:attrName>fill.on</p:attrName>
                                        </p:attrNameLst>
                                      </p:cBhvr>
                                      <p:to>
                                        <p:strVal val="true"/>
                                      </p:to>
                                    </p:set>
                                  </p:childTnLst>
                                </p:cTn>
                              </p:par>
                              <p:par>
                                <p:cTn id="137" presetID="1" presetClass="emph" presetSubtype="1" nodeType="withEffect">
                                  <p:stCondLst>
                                    <p:cond delay="0"/>
                                  </p:stCondLst>
                                  <p:childTnLst>
                                    <p:set>
                                      <p:cBhvr>
                                        <p:cTn id="138" dur="indefinite"/>
                                        <p:tgtEl>
                                          <p:spTgt spid="129"/>
                                        </p:tgtEl>
                                        <p:attrNameLst>
                                          <p:attrName>fillcolor</p:attrName>
                                        </p:attrNameLst>
                                      </p:cBhvr>
                                      <p:to>
                                        <p:clrVal>
                                          <a:srgbClr val="ED7D31"/>
                                        </p:clrVal>
                                      </p:to>
                                    </p:set>
                                    <p:set>
                                      <p:cBhvr>
                                        <p:cTn id="139" dur="indefinite"/>
                                        <p:tgtEl>
                                          <p:spTgt spid="129"/>
                                        </p:tgtEl>
                                        <p:attrNameLst>
                                          <p:attrName>fill.type</p:attrName>
                                        </p:attrNameLst>
                                      </p:cBhvr>
                                      <p:to>
                                        <p:strVal val="solid"/>
                                      </p:to>
                                    </p:set>
                                    <p:set>
                                      <p:cBhvr>
                                        <p:cTn id="140" dur="indefinite"/>
                                        <p:tgtEl>
                                          <p:spTgt spid="129"/>
                                        </p:tgtEl>
                                        <p:attrNameLst>
                                          <p:attrName>fill.on</p:attrName>
                                        </p:attrNameLst>
                                      </p:cBhvr>
                                      <p:to>
                                        <p:strVal val="true"/>
                                      </p:to>
                                    </p:set>
                                  </p:childTnLst>
                                </p:cTn>
                              </p:par>
                              <p:par>
                                <p:cTn id="141" presetID="1" presetClass="emph" presetSubtype="1" nodeType="withEffect">
                                  <p:stCondLst>
                                    <p:cond delay="0"/>
                                  </p:stCondLst>
                                  <p:childTnLst>
                                    <p:set>
                                      <p:cBhvr>
                                        <p:cTn id="142" dur="indefinite"/>
                                        <p:tgtEl>
                                          <p:spTgt spid="179"/>
                                        </p:tgtEl>
                                        <p:attrNameLst>
                                          <p:attrName>fillcolor</p:attrName>
                                        </p:attrNameLst>
                                      </p:cBhvr>
                                      <p:to>
                                        <p:clrVal>
                                          <a:srgbClr val="ED7D31"/>
                                        </p:clrVal>
                                      </p:to>
                                    </p:set>
                                    <p:set>
                                      <p:cBhvr>
                                        <p:cTn id="143" dur="indefinite"/>
                                        <p:tgtEl>
                                          <p:spTgt spid="179"/>
                                        </p:tgtEl>
                                        <p:attrNameLst>
                                          <p:attrName>fill.type</p:attrName>
                                        </p:attrNameLst>
                                      </p:cBhvr>
                                      <p:to>
                                        <p:strVal val="solid"/>
                                      </p:to>
                                    </p:set>
                                    <p:set>
                                      <p:cBhvr>
                                        <p:cTn id="144" dur="indefinite"/>
                                        <p:tgtEl>
                                          <p:spTgt spid="179"/>
                                        </p:tgtEl>
                                        <p:attrNameLst>
                                          <p:attrName>fill.on</p:attrName>
                                        </p:attrNameLst>
                                      </p:cBhvr>
                                      <p:to>
                                        <p:strVal val="true"/>
                                      </p:to>
                                    </p:set>
                                  </p:childTnLst>
                                </p:cTn>
                              </p:par>
                              <p:par>
                                <p:cTn id="145" presetID="1" presetClass="emph" presetSubtype="1" nodeType="withEffect">
                                  <p:stCondLst>
                                    <p:cond delay="0"/>
                                  </p:stCondLst>
                                  <p:childTnLst>
                                    <p:set>
                                      <p:cBhvr>
                                        <p:cTn id="146" dur="indefinite"/>
                                        <p:tgtEl>
                                          <p:spTgt spid="125"/>
                                        </p:tgtEl>
                                        <p:attrNameLst>
                                          <p:attrName>fillcolor</p:attrName>
                                        </p:attrNameLst>
                                      </p:cBhvr>
                                      <p:to>
                                        <p:clrVal>
                                          <a:srgbClr val="ED7D31"/>
                                        </p:clrVal>
                                      </p:to>
                                    </p:set>
                                    <p:set>
                                      <p:cBhvr>
                                        <p:cTn id="147" dur="indefinite"/>
                                        <p:tgtEl>
                                          <p:spTgt spid="125"/>
                                        </p:tgtEl>
                                        <p:attrNameLst>
                                          <p:attrName>fill.type</p:attrName>
                                        </p:attrNameLst>
                                      </p:cBhvr>
                                      <p:to>
                                        <p:strVal val="solid"/>
                                      </p:to>
                                    </p:set>
                                    <p:set>
                                      <p:cBhvr>
                                        <p:cTn id="148" dur="indefinite"/>
                                        <p:tgtEl>
                                          <p:spTgt spid="125"/>
                                        </p:tgtEl>
                                        <p:attrNameLst>
                                          <p:attrName>fill.on</p:attrName>
                                        </p:attrNameLst>
                                      </p:cBhvr>
                                      <p:to>
                                        <p:strVal val="true"/>
                                      </p:to>
                                    </p:set>
                                  </p:childTnLst>
                                </p:cTn>
                              </p:par>
                            </p:childTnLst>
                          </p:cTn>
                        </p:par>
                      </p:childTnLst>
                    </p:cTn>
                  </p:par>
                  <p:par>
                    <p:cTn id="149" fill="hold">
                      <p:stCondLst>
                        <p:cond delay="indefinite"/>
                      </p:stCondLst>
                      <p:childTnLst>
                        <p:par>
                          <p:cTn id="150" fill="hold">
                            <p:stCondLst>
                              <p:cond delay="0"/>
                            </p:stCondLst>
                            <p:childTnLst>
                              <p:par>
                                <p:cTn id="151" presetID="1" presetClass="emph" presetSubtype="1" nodeType="clickEffect">
                                  <p:stCondLst>
                                    <p:cond delay="0"/>
                                  </p:stCondLst>
                                  <p:childTnLst>
                                    <p:set>
                                      <p:cBhvr>
                                        <p:cTn id="152" dur="indefinite"/>
                                        <p:tgtEl>
                                          <p:spTgt spid="17"/>
                                        </p:tgtEl>
                                        <p:attrNameLst>
                                          <p:attrName>fillcolor</p:attrName>
                                        </p:attrNameLst>
                                      </p:cBhvr>
                                      <p:to>
                                        <p:clrVal>
                                          <a:srgbClr val="00B050"/>
                                        </p:clrVal>
                                      </p:to>
                                    </p:set>
                                    <p:set>
                                      <p:cBhvr>
                                        <p:cTn id="153" dur="indefinite"/>
                                        <p:tgtEl>
                                          <p:spTgt spid="17"/>
                                        </p:tgtEl>
                                        <p:attrNameLst>
                                          <p:attrName>fill.type</p:attrName>
                                        </p:attrNameLst>
                                      </p:cBhvr>
                                      <p:to>
                                        <p:strVal val="solid"/>
                                      </p:to>
                                    </p:set>
                                    <p:set>
                                      <p:cBhvr>
                                        <p:cTn id="154" dur="indefinite"/>
                                        <p:tgtEl>
                                          <p:spTgt spid="17"/>
                                        </p:tgtEl>
                                        <p:attrNameLst>
                                          <p:attrName>fill.on</p:attrName>
                                        </p:attrNameLst>
                                      </p:cBhvr>
                                      <p:to>
                                        <p:strVal val="true"/>
                                      </p:to>
                                    </p:set>
                                  </p:childTnLst>
                                </p:cTn>
                              </p:par>
                              <p:par>
                                <p:cTn id="155" presetID="1" presetClass="emph" presetSubtype="1" nodeType="withEffect">
                                  <p:stCondLst>
                                    <p:cond delay="0"/>
                                  </p:stCondLst>
                                  <p:childTnLst>
                                    <p:set>
                                      <p:cBhvr>
                                        <p:cTn id="156" dur="indefinite"/>
                                        <p:tgtEl>
                                          <p:spTgt spid="129"/>
                                        </p:tgtEl>
                                        <p:attrNameLst>
                                          <p:attrName>fillcolor</p:attrName>
                                        </p:attrNameLst>
                                      </p:cBhvr>
                                      <p:to>
                                        <p:clrVal>
                                          <a:srgbClr val="00B050"/>
                                        </p:clrVal>
                                      </p:to>
                                    </p:set>
                                    <p:set>
                                      <p:cBhvr>
                                        <p:cTn id="157" dur="indefinite"/>
                                        <p:tgtEl>
                                          <p:spTgt spid="129"/>
                                        </p:tgtEl>
                                        <p:attrNameLst>
                                          <p:attrName>fill.type</p:attrName>
                                        </p:attrNameLst>
                                      </p:cBhvr>
                                      <p:to>
                                        <p:strVal val="solid"/>
                                      </p:to>
                                    </p:set>
                                    <p:set>
                                      <p:cBhvr>
                                        <p:cTn id="158" dur="indefinite"/>
                                        <p:tgtEl>
                                          <p:spTgt spid="129"/>
                                        </p:tgtEl>
                                        <p:attrNameLst>
                                          <p:attrName>fill.on</p:attrName>
                                        </p:attrNameLst>
                                      </p:cBhvr>
                                      <p:to>
                                        <p:strVal val="true"/>
                                      </p:to>
                                    </p:set>
                                  </p:childTnLst>
                                </p:cTn>
                              </p:par>
                              <p:par>
                                <p:cTn id="159" presetID="1" presetClass="emph" presetSubtype="1" nodeType="withEffect">
                                  <p:stCondLst>
                                    <p:cond delay="0"/>
                                  </p:stCondLst>
                                  <p:childTnLst>
                                    <p:set>
                                      <p:cBhvr>
                                        <p:cTn id="160" dur="indefinite"/>
                                        <p:tgtEl>
                                          <p:spTgt spid="179"/>
                                        </p:tgtEl>
                                        <p:attrNameLst>
                                          <p:attrName>fillcolor</p:attrName>
                                        </p:attrNameLst>
                                      </p:cBhvr>
                                      <p:to>
                                        <p:clrVal>
                                          <a:srgbClr val="FFFFFF"/>
                                        </p:clrVal>
                                      </p:to>
                                    </p:set>
                                    <p:set>
                                      <p:cBhvr>
                                        <p:cTn id="161" dur="indefinite"/>
                                        <p:tgtEl>
                                          <p:spTgt spid="179"/>
                                        </p:tgtEl>
                                        <p:attrNameLst>
                                          <p:attrName>fill.type</p:attrName>
                                        </p:attrNameLst>
                                      </p:cBhvr>
                                      <p:to>
                                        <p:strVal val="solid"/>
                                      </p:to>
                                    </p:set>
                                    <p:set>
                                      <p:cBhvr>
                                        <p:cTn id="162" dur="indefinite"/>
                                        <p:tgtEl>
                                          <p:spTgt spid="179"/>
                                        </p:tgtEl>
                                        <p:attrNameLst>
                                          <p:attrName>fill.on</p:attrName>
                                        </p:attrNameLst>
                                      </p:cBhvr>
                                      <p:to>
                                        <p:strVal val="true"/>
                                      </p:to>
                                    </p:set>
                                  </p:childTnLst>
                                </p:cTn>
                              </p:par>
                              <p:par>
                                <p:cTn id="163" presetID="1" presetClass="emph" presetSubtype="1" nodeType="withEffect">
                                  <p:stCondLst>
                                    <p:cond delay="0"/>
                                  </p:stCondLst>
                                  <p:childTnLst>
                                    <p:set>
                                      <p:cBhvr>
                                        <p:cTn id="164" dur="indefinite"/>
                                        <p:tgtEl>
                                          <p:spTgt spid="125"/>
                                        </p:tgtEl>
                                        <p:attrNameLst>
                                          <p:attrName>fillcolor</p:attrName>
                                        </p:attrNameLst>
                                      </p:cBhvr>
                                      <p:to>
                                        <p:clrVal>
                                          <a:srgbClr val="FFFFFF"/>
                                        </p:clrVal>
                                      </p:to>
                                    </p:set>
                                    <p:set>
                                      <p:cBhvr>
                                        <p:cTn id="165" dur="indefinite"/>
                                        <p:tgtEl>
                                          <p:spTgt spid="125"/>
                                        </p:tgtEl>
                                        <p:attrNameLst>
                                          <p:attrName>fill.type</p:attrName>
                                        </p:attrNameLst>
                                      </p:cBhvr>
                                      <p:to>
                                        <p:strVal val="solid"/>
                                      </p:to>
                                    </p:set>
                                    <p:set>
                                      <p:cBhvr>
                                        <p:cTn id="166" dur="indefinite"/>
                                        <p:tgtEl>
                                          <p:spTgt spid="125"/>
                                        </p:tgtEl>
                                        <p:attrNameLst>
                                          <p:attrName>fill.on</p:attrName>
                                        </p:attrNameLst>
                                      </p:cBhvr>
                                      <p:to>
                                        <p:strVal val="tru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85"/>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98"/>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86"/>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93"/>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mph" presetSubtype="1" nodeType="clickEffect">
                                  <p:stCondLst>
                                    <p:cond delay="0"/>
                                  </p:stCondLst>
                                  <p:childTnLst>
                                    <p:set>
                                      <p:cBhvr>
                                        <p:cTn id="180" dur="indefinite"/>
                                        <p:tgtEl>
                                          <p:spTgt spid="85"/>
                                        </p:tgtEl>
                                        <p:attrNameLst>
                                          <p:attrName>fillcolor</p:attrName>
                                        </p:attrNameLst>
                                      </p:cBhvr>
                                      <p:to>
                                        <p:clrVal>
                                          <a:srgbClr val="FFFFFF"/>
                                        </p:clrVal>
                                      </p:to>
                                    </p:set>
                                    <p:set>
                                      <p:cBhvr>
                                        <p:cTn id="181" dur="indefinite"/>
                                        <p:tgtEl>
                                          <p:spTgt spid="85"/>
                                        </p:tgtEl>
                                        <p:attrNameLst>
                                          <p:attrName>fill.type</p:attrName>
                                        </p:attrNameLst>
                                      </p:cBhvr>
                                      <p:to>
                                        <p:strVal val="solid"/>
                                      </p:to>
                                    </p:set>
                                    <p:set>
                                      <p:cBhvr>
                                        <p:cTn id="182" dur="indefinite"/>
                                        <p:tgtEl>
                                          <p:spTgt spid="85"/>
                                        </p:tgtEl>
                                        <p:attrNameLst>
                                          <p:attrName>fill.on</p:attrName>
                                        </p:attrNameLst>
                                      </p:cBhvr>
                                      <p:to>
                                        <p:strVal val="true"/>
                                      </p:to>
                                    </p:set>
                                  </p:childTnLst>
                                </p:cTn>
                              </p:par>
                              <p:par>
                                <p:cTn id="183" presetID="1" presetClass="emph" presetSubtype="1" nodeType="withEffect">
                                  <p:stCondLst>
                                    <p:cond delay="0"/>
                                  </p:stCondLst>
                                  <p:childTnLst>
                                    <p:set>
                                      <p:cBhvr>
                                        <p:cTn id="184" dur="indefinite"/>
                                        <p:tgtEl>
                                          <p:spTgt spid="98"/>
                                        </p:tgtEl>
                                        <p:attrNameLst>
                                          <p:attrName>fillcolor</p:attrName>
                                        </p:attrNameLst>
                                      </p:cBhvr>
                                      <p:to>
                                        <p:clrVal>
                                          <a:srgbClr val="FFFFFF"/>
                                        </p:clrVal>
                                      </p:to>
                                    </p:set>
                                    <p:set>
                                      <p:cBhvr>
                                        <p:cTn id="185" dur="indefinite"/>
                                        <p:tgtEl>
                                          <p:spTgt spid="98"/>
                                        </p:tgtEl>
                                        <p:attrNameLst>
                                          <p:attrName>fill.type</p:attrName>
                                        </p:attrNameLst>
                                      </p:cBhvr>
                                      <p:to>
                                        <p:strVal val="solid"/>
                                      </p:to>
                                    </p:set>
                                    <p:set>
                                      <p:cBhvr>
                                        <p:cTn id="186" dur="indefinite"/>
                                        <p:tgtEl>
                                          <p:spTgt spid="98"/>
                                        </p:tgtEl>
                                        <p:attrNameLst>
                                          <p:attrName>fill.on</p:attrName>
                                        </p:attrNameLst>
                                      </p:cBhvr>
                                      <p:to>
                                        <p:strVal val="true"/>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grpId="0" nodeType="clickEffect">
                                  <p:stCondLst>
                                    <p:cond delay="0"/>
                                  </p:stCondLst>
                                  <p:childTnLst>
                                    <p:set>
                                      <p:cBhvr>
                                        <p:cTn id="190" dur="1" fill="hold">
                                          <p:stCondLst>
                                            <p:cond delay="0"/>
                                          </p:stCondLst>
                                        </p:cTn>
                                        <p:tgtEl>
                                          <p:spTgt spid="137"/>
                                        </p:tgtEl>
                                        <p:attrNameLst>
                                          <p:attrName>style.visibility</p:attrName>
                                        </p:attrNameLst>
                                      </p:cBhvr>
                                      <p:to>
                                        <p:strVal val="visible"/>
                                      </p:to>
                                    </p:set>
                                  </p:childTnLst>
                                </p:cTn>
                              </p:par>
                              <p:par>
                                <p:cTn id="191" presetID="1" presetClass="exit" presetSubtype="0" fill="hold" grpId="1" nodeType="withEffect">
                                  <p:stCondLst>
                                    <p:cond delay="0"/>
                                  </p:stCondLst>
                                  <p:childTnLst>
                                    <p:set>
                                      <p:cBhvr>
                                        <p:cTn id="192" dur="1" fill="hold">
                                          <p:stCondLst>
                                            <p:cond delay="0"/>
                                          </p:stCondLst>
                                        </p:cTn>
                                        <p:tgtEl>
                                          <p:spTgt spid="195"/>
                                        </p:tgtEl>
                                        <p:attrNameLst>
                                          <p:attrName>style.visibility</p:attrName>
                                        </p:attrNameLst>
                                      </p:cBhvr>
                                      <p:to>
                                        <p:strVal val="hidden"/>
                                      </p:to>
                                    </p:set>
                                  </p:childTnLst>
                                </p:cTn>
                              </p:par>
                              <p:par>
                                <p:cTn id="193" presetID="1" presetClass="exit" presetSubtype="0" fill="hold" grpId="1" nodeType="withEffect">
                                  <p:stCondLst>
                                    <p:cond delay="0"/>
                                  </p:stCondLst>
                                  <p:childTnLst>
                                    <p:set>
                                      <p:cBhvr>
                                        <p:cTn id="194" dur="1" fill="hold">
                                          <p:stCondLst>
                                            <p:cond delay="0"/>
                                          </p:stCondLst>
                                        </p:cTn>
                                        <p:tgtEl>
                                          <p:spTgt spid="126"/>
                                        </p:tgtEl>
                                        <p:attrNameLst>
                                          <p:attrName>style.visibility</p:attrName>
                                        </p:attrNameLst>
                                      </p:cBhvr>
                                      <p:to>
                                        <p:strVal val="hidden"/>
                                      </p:to>
                                    </p:set>
                                  </p:childTnLst>
                                </p:cTn>
                              </p:par>
                              <p:par>
                                <p:cTn id="195" presetID="1" presetClass="exit" presetSubtype="0" fill="hold" grpId="1" nodeType="withEffect">
                                  <p:stCondLst>
                                    <p:cond delay="0"/>
                                  </p:stCondLst>
                                  <p:childTnLst>
                                    <p:set>
                                      <p:cBhvr>
                                        <p:cTn id="196" dur="1" fill="hold">
                                          <p:stCondLst>
                                            <p:cond delay="0"/>
                                          </p:stCondLst>
                                        </p:cTn>
                                        <p:tgtEl>
                                          <p:spTgt spid="127"/>
                                        </p:tgtEl>
                                        <p:attrNameLst>
                                          <p:attrName>style.visibility</p:attrName>
                                        </p:attrNameLst>
                                      </p:cBhvr>
                                      <p:to>
                                        <p:strVal val="hidden"/>
                                      </p:to>
                                    </p:set>
                                  </p:childTnLst>
                                </p:cTn>
                              </p:par>
                              <p:par>
                                <p:cTn id="197" presetID="1" presetClass="exit" presetSubtype="0" fill="hold" grpId="1" nodeType="withEffect">
                                  <p:stCondLst>
                                    <p:cond delay="0"/>
                                  </p:stCondLst>
                                  <p:childTnLst>
                                    <p:set>
                                      <p:cBhvr>
                                        <p:cTn id="198" dur="1" fill="hold">
                                          <p:stCondLst>
                                            <p:cond delay="0"/>
                                          </p:stCondLst>
                                        </p:cTn>
                                        <p:tgtEl>
                                          <p:spTgt spid="167"/>
                                        </p:tgtEl>
                                        <p:attrNameLst>
                                          <p:attrName>style.visibility</p:attrName>
                                        </p:attrNameLst>
                                      </p:cBhvr>
                                      <p:to>
                                        <p:strVal val="hidden"/>
                                      </p:to>
                                    </p:set>
                                  </p:childTnLst>
                                </p:cTn>
                              </p:par>
                              <p:par>
                                <p:cTn id="199" presetID="1" presetClass="exit" presetSubtype="0" fill="hold" grpId="1" nodeType="withEffect">
                                  <p:stCondLst>
                                    <p:cond delay="0"/>
                                  </p:stCondLst>
                                  <p:childTnLst>
                                    <p:set>
                                      <p:cBhvr>
                                        <p:cTn id="200" dur="1" fill="hold">
                                          <p:stCondLst>
                                            <p:cond delay="0"/>
                                          </p:stCondLst>
                                        </p:cTn>
                                        <p:tgtEl>
                                          <p:spTgt spid="168"/>
                                        </p:tgtEl>
                                        <p:attrNameLst>
                                          <p:attrName>style.visibility</p:attrName>
                                        </p:attrNameLst>
                                      </p:cBhvr>
                                      <p:to>
                                        <p:strVal val="hidden"/>
                                      </p:to>
                                    </p:set>
                                  </p:childTnLst>
                                </p:cTn>
                              </p:par>
                              <p:par>
                                <p:cTn id="201" presetID="1" presetClass="exit" presetSubtype="0" fill="hold" grpId="8" nodeType="withEffect">
                                  <p:stCondLst>
                                    <p:cond delay="0"/>
                                  </p:stCondLst>
                                  <p:childTnLst>
                                    <p:set>
                                      <p:cBhvr>
                                        <p:cTn id="202" dur="1" fill="hold">
                                          <p:stCondLst>
                                            <p:cond delay="0"/>
                                          </p:stCondLst>
                                        </p:cTn>
                                        <p:tgtEl>
                                          <p:spTgt spid="118"/>
                                        </p:tgtEl>
                                        <p:attrNameLst>
                                          <p:attrName>style.visibility</p:attrName>
                                        </p:attrNameLst>
                                      </p:cBhvr>
                                      <p:to>
                                        <p:strVal val="hidden"/>
                                      </p:to>
                                    </p:set>
                                  </p:childTnLst>
                                </p:cTn>
                              </p:par>
                              <p:par>
                                <p:cTn id="203" presetID="1" presetClass="exit" presetSubtype="0" fill="hold" grpId="11" nodeType="withEffect">
                                  <p:stCondLst>
                                    <p:cond delay="0"/>
                                  </p:stCondLst>
                                  <p:childTnLst>
                                    <p:set>
                                      <p:cBhvr>
                                        <p:cTn id="204" dur="1" fill="hold">
                                          <p:stCondLst>
                                            <p:cond delay="0"/>
                                          </p:stCondLst>
                                        </p:cTn>
                                        <p:tgtEl>
                                          <p:spTgt spid="121"/>
                                        </p:tgtEl>
                                        <p:attrNameLst>
                                          <p:attrName>style.visibility</p:attrName>
                                        </p:attrNameLst>
                                      </p:cBhvr>
                                      <p:to>
                                        <p:strVal val="hidden"/>
                                      </p:to>
                                    </p:set>
                                  </p:childTnLst>
                                </p:cTn>
                              </p:par>
                            </p:childTnLst>
                          </p:cTn>
                        </p:par>
                      </p:childTnLst>
                    </p:cTn>
                  </p:par>
                  <p:par>
                    <p:cTn id="205" fill="hold">
                      <p:stCondLst>
                        <p:cond delay="indefinite"/>
                      </p:stCondLst>
                      <p:childTnLst>
                        <p:par>
                          <p:cTn id="206" fill="hold">
                            <p:stCondLst>
                              <p:cond delay="0"/>
                            </p:stCondLst>
                            <p:childTnLst>
                              <p:par>
                                <p:cTn id="207" presetID="1" presetClass="emph" presetSubtype="1" nodeType="clickEffect">
                                  <p:stCondLst>
                                    <p:cond delay="0"/>
                                  </p:stCondLst>
                                  <p:childTnLst>
                                    <p:set>
                                      <p:cBhvr>
                                        <p:cTn id="208" dur="indefinite"/>
                                        <p:tgtEl>
                                          <p:spTgt spid="86"/>
                                        </p:tgtEl>
                                        <p:attrNameLst>
                                          <p:attrName>fillcolor</p:attrName>
                                        </p:attrNameLst>
                                      </p:cBhvr>
                                      <p:to>
                                        <p:clrVal>
                                          <a:srgbClr val="FFFFFF"/>
                                        </p:clrVal>
                                      </p:to>
                                    </p:set>
                                    <p:set>
                                      <p:cBhvr>
                                        <p:cTn id="209" dur="indefinite"/>
                                        <p:tgtEl>
                                          <p:spTgt spid="86"/>
                                        </p:tgtEl>
                                        <p:attrNameLst>
                                          <p:attrName>fill.type</p:attrName>
                                        </p:attrNameLst>
                                      </p:cBhvr>
                                      <p:to>
                                        <p:strVal val="solid"/>
                                      </p:to>
                                    </p:set>
                                    <p:set>
                                      <p:cBhvr>
                                        <p:cTn id="210" dur="indefinite"/>
                                        <p:tgtEl>
                                          <p:spTgt spid="86"/>
                                        </p:tgtEl>
                                        <p:attrNameLst>
                                          <p:attrName>fill.on</p:attrName>
                                        </p:attrNameLst>
                                      </p:cBhvr>
                                      <p:to>
                                        <p:strVal val="true"/>
                                      </p:to>
                                    </p:set>
                                  </p:childTnLst>
                                </p:cTn>
                              </p:par>
                              <p:par>
                                <p:cTn id="211" presetID="1" presetClass="emph" presetSubtype="1" nodeType="withEffect">
                                  <p:stCondLst>
                                    <p:cond delay="0"/>
                                  </p:stCondLst>
                                  <p:childTnLst>
                                    <p:set>
                                      <p:cBhvr>
                                        <p:cTn id="212" dur="indefinite"/>
                                        <p:tgtEl>
                                          <p:spTgt spid="93"/>
                                        </p:tgtEl>
                                        <p:attrNameLst>
                                          <p:attrName>fillcolor</p:attrName>
                                        </p:attrNameLst>
                                      </p:cBhvr>
                                      <p:to>
                                        <p:clrVal>
                                          <a:srgbClr val="FFFFFF"/>
                                        </p:clrVal>
                                      </p:to>
                                    </p:set>
                                    <p:set>
                                      <p:cBhvr>
                                        <p:cTn id="213" dur="indefinite"/>
                                        <p:tgtEl>
                                          <p:spTgt spid="93"/>
                                        </p:tgtEl>
                                        <p:attrNameLst>
                                          <p:attrName>fill.type</p:attrName>
                                        </p:attrNameLst>
                                      </p:cBhvr>
                                      <p:to>
                                        <p:strVal val="solid"/>
                                      </p:to>
                                    </p:set>
                                    <p:set>
                                      <p:cBhvr>
                                        <p:cTn id="214" dur="indefinite"/>
                                        <p:tgtEl>
                                          <p:spTgt spid="93"/>
                                        </p:tgtEl>
                                        <p:attrNameLst>
                                          <p:attrName>fill.on</p:attrName>
                                        </p:attrNameLst>
                                      </p:cBhvr>
                                      <p:to>
                                        <p:strVal val="true"/>
                                      </p:to>
                                    </p:set>
                                  </p:childTnLst>
                                </p:cTn>
                              </p:par>
                            </p:childTnLst>
                          </p:cTn>
                        </p:par>
                      </p:childTnLst>
                    </p:cTn>
                  </p:par>
                  <p:par>
                    <p:cTn id="215" fill="hold">
                      <p:stCondLst>
                        <p:cond delay="indefinite"/>
                      </p:stCondLst>
                      <p:childTnLst>
                        <p:par>
                          <p:cTn id="216" fill="hold">
                            <p:stCondLst>
                              <p:cond delay="0"/>
                            </p:stCondLst>
                            <p:childTnLst>
                              <p:par>
                                <p:cTn id="217" presetID="1" presetClass="exit" presetSubtype="0" fill="hold" grpId="1" nodeType="clickEffect">
                                  <p:stCondLst>
                                    <p:cond delay="0"/>
                                  </p:stCondLst>
                                  <p:childTnLst>
                                    <p:set>
                                      <p:cBhvr>
                                        <p:cTn id="218" dur="1" fill="hold">
                                          <p:stCondLst>
                                            <p:cond delay="0"/>
                                          </p:stCondLst>
                                        </p:cTn>
                                        <p:tgtEl>
                                          <p:spTgt spid="191"/>
                                        </p:tgtEl>
                                        <p:attrNameLst>
                                          <p:attrName>style.visibility</p:attrName>
                                        </p:attrNameLst>
                                      </p:cBhvr>
                                      <p:to>
                                        <p:strVal val="hidden"/>
                                      </p:to>
                                    </p:set>
                                  </p:childTnLst>
                                </p:cTn>
                              </p:par>
                              <p:par>
                                <p:cTn id="219" presetID="1" presetClass="entr" presetSubtype="0" fill="hold" grpId="0" nodeType="withEffect">
                                  <p:stCondLst>
                                    <p:cond delay="0"/>
                                  </p:stCondLst>
                                  <p:childTnLst>
                                    <p:set>
                                      <p:cBhvr>
                                        <p:cTn id="220" dur="1" fill="hold">
                                          <p:stCondLst>
                                            <p:cond delay="0"/>
                                          </p:stCondLst>
                                        </p:cTn>
                                        <p:tgtEl>
                                          <p:spTgt spid="192"/>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presetID="1" presetClass="exit" presetSubtype="0" fill="hold" grpId="1" nodeType="clickEffect">
                                  <p:stCondLst>
                                    <p:cond delay="0"/>
                                  </p:stCondLst>
                                  <p:childTnLst>
                                    <p:set>
                                      <p:cBhvr>
                                        <p:cTn id="224" dur="1" fill="hold">
                                          <p:stCondLst>
                                            <p:cond delay="0"/>
                                          </p:stCondLst>
                                        </p:cTn>
                                        <p:tgtEl>
                                          <p:spTgt spid="137"/>
                                        </p:tgtEl>
                                        <p:attrNameLst>
                                          <p:attrName>style.visibility</p:attrName>
                                        </p:attrNameLst>
                                      </p:cBhvr>
                                      <p:to>
                                        <p:strVal val="hidden"/>
                                      </p:to>
                                    </p:set>
                                  </p:childTnLst>
                                </p:cTn>
                              </p:par>
                              <p:par>
                                <p:cTn id="225" presetID="1" presetClass="entr" presetSubtype="0" fill="hold" grpId="0" nodeType="withEffect">
                                  <p:stCondLst>
                                    <p:cond delay="0"/>
                                  </p:stCondLst>
                                  <p:childTnLst>
                                    <p:set>
                                      <p:cBhvr>
                                        <p:cTn id="226" dur="1" fill="hold">
                                          <p:stCondLst>
                                            <p:cond delay="0"/>
                                          </p:stCondLst>
                                        </p:cTn>
                                        <p:tgtEl>
                                          <p:spTgt spid="196"/>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presetID="1" presetClass="emph" presetSubtype="1" nodeType="clickEffect">
                                  <p:stCondLst>
                                    <p:cond delay="0"/>
                                  </p:stCondLst>
                                  <p:childTnLst>
                                    <p:set>
                                      <p:cBhvr>
                                        <p:cTn id="230" dur="indefinite"/>
                                        <p:tgtEl>
                                          <p:spTgt spid="11"/>
                                        </p:tgtEl>
                                        <p:attrNameLst>
                                          <p:attrName>fillcolor</p:attrName>
                                        </p:attrNameLst>
                                      </p:cBhvr>
                                      <p:to>
                                        <p:clrVal>
                                          <a:srgbClr val="FF0000"/>
                                        </p:clrVal>
                                      </p:to>
                                    </p:set>
                                    <p:set>
                                      <p:cBhvr>
                                        <p:cTn id="231" dur="indefinite"/>
                                        <p:tgtEl>
                                          <p:spTgt spid="11"/>
                                        </p:tgtEl>
                                        <p:attrNameLst>
                                          <p:attrName>fill.type</p:attrName>
                                        </p:attrNameLst>
                                      </p:cBhvr>
                                      <p:to>
                                        <p:strVal val="solid"/>
                                      </p:to>
                                    </p:set>
                                    <p:set>
                                      <p:cBhvr>
                                        <p:cTn id="232" dur="indefinite"/>
                                        <p:tgtEl>
                                          <p:spTgt spid="11"/>
                                        </p:tgtEl>
                                        <p:attrNameLst>
                                          <p:attrName>fill.on</p:attrName>
                                        </p:attrNameLst>
                                      </p:cBhvr>
                                      <p:to>
                                        <p:strVal val="true"/>
                                      </p:to>
                                    </p:set>
                                  </p:childTnLst>
                                </p:cTn>
                              </p:par>
                              <p:par>
                                <p:cTn id="233" presetID="1" presetClass="emph" presetSubtype="1" nodeType="withEffect">
                                  <p:stCondLst>
                                    <p:cond delay="0"/>
                                  </p:stCondLst>
                                  <p:childTnLst>
                                    <p:set>
                                      <p:cBhvr>
                                        <p:cTn id="234" dur="indefinite"/>
                                        <p:tgtEl>
                                          <p:spTgt spid="82"/>
                                        </p:tgtEl>
                                        <p:attrNameLst>
                                          <p:attrName>fillcolor</p:attrName>
                                        </p:attrNameLst>
                                      </p:cBhvr>
                                      <p:to>
                                        <p:clrVal>
                                          <a:srgbClr val="FF0000"/>
                                        </p:clrVal>
                                      </p:to>
                                    </p:set>
                                    <p:set>
                                      <p:cBhvr>
                                        <p:cTn id="235" dur="indefinite"/>
                                        <p:tgtEl>
                                          <p:spTgt spid="82"/>
                                        </p:tgtEl>
                                        <p:attrNameLst>
                                          <p:attrName>fill.type</p:attrName>
                                        </p:attrNameLst>
                                      </p:cBhvr>
                                      <p:to>
                                        <p:strVal val="solid"/>
                                      </p:to>
                                    </p:set>
                                    <p:set>
                                      <p:cBhvr>
                                        <p:cTn id="236" dur="indefinite"/>
                                        <p:tgtEl>
                                          <p:spTgt spid="82"/>
                                        </p:tgtEl>
                                        <p:attrNameLst>
                                          <p:attrName>fill.on</p:attrName>
                                        </p:attrNameLst>
                                      </p:cBhvr>
                                      <p:to>
                                        <p:strVal val="true"/>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grpId="7" nodeType="clickEffect">
                                  <p:stCondLst>
                                    <p:cond delay="0"/>
                                  </p:stCondLst>
                                  <p:childTnLst>
                                    <p:set>
                                      <p:cBhvr>
                                        <p:cTn id="240" dur="1" fill="hold">
                                          <p:stCondLst>
                                            <p:cond delay="0"/>
                                          </p:stCondLst>
                                        </p:cTn>
                                        <p:tgtEl>
                                          <p:spTgt spid="118"/>
                                        </p:tgtEl>
                                        <p:attrNameLst>
                                          <p:attrName>style.visibility</p:attrName>
                                        </p:attrNameLst>
                                      </p:cBhvr>
                                      <p:to>
                                        <p:strVal val="visible"/>
                                      </p:to>
                                    </p:set>
                                  </p:childTnLst>
                                </p:cTn>
                              </p:par>
                              <p:par>
                                <p:cTn id="241" presetID="1" presetClass="entr" presetSubtype="0" fill="hold" grpId="10" nodeType="withEffect">
                                  <p:stCondLst>
                                    <p:cond delay="0"/>
                                  </p:stCondLst>
                                  <p:childTnLst>
                                    <p:set>
                                      <p:cBhvr>
                                        <p:cTn id="242" dur="1" fill="hold">
                                          <p:stCondLst>
                                            <p:cond delay="0"/>
                                          </p:stCondLst>
                                        </p:cTn>
                                        <p:tgtEl>
                                          <p:spTgt spid="121"/>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135"/>
                                        </p:tgtEl>
                                        <p:attrNameLst>
                                          <p:attrName>style.visibility</p:attrName>
                                        </p:attrNameLst>
                                      </p:cBhvr>
                                      <p:to>
                                        <p:strVal val="visible"/>
                                      </p:to>
                                    </p:set>
                                  </p:childTnLst>
                                </p:cTn>
                              </p:par>
                              <p:par>
                                <p:cTn id="245" presetID="1" presetClass="entr" presetSubtype="0" fill="hold" grpId="0" nodeType="withEffect">
                                  <p:stCondLst>
                                    <p:cond delay="0"/>
                                  </p:stCondLst>
                                  <p:childTnLst>
                                    <p:set>
                                      <p:cBhvr>
                                        <p:cTn id="246" dur="1" fill="hold">
                                          <p:stCondLst>
                                            <p:cond delay="0"/>
                                          </p:stCondLst>
                                        </p:cTn>
                                        <p:tgtEl>
                                          <p:spTgt spid="139"/>
                                        </p:tgtEl>
                                        <p:attrNameLst>
                                          <p:attrName>style.visibility</p:attrName>
                                        </p:attrNameLst>
                                      </p:cBhvr>
                                      <p:to>
                                        <p:strVal val="visible"/>
                                      </p:to>
                                    </p:set>
                                  </p:childTnLst>
                                </p:cTn>
                              </p:par>
                              <p:par>
                                <p:cTn id="247" presetID="1" presetClass="entr" presetSubtype="0" fill="hold" grpId="0" nodeType="withEffect">
                                  <p:stCondLst>
                                    <p:cond delay="0"/>
                                  </p:stCondLst>
                                  <p:childTnLst>
                                    <p:set>
                                      <p:cBhvr>
                                        <p:cTn id="248" dur="1" fill="hold">
                                          <p:stCondLst>
                                            <p:cond delay="0"/>
                                          </p:stCondLst>
                                        </p:cTn>
                                        <p:tgtEl>
                                          <p:spTgt spid="169"/>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170"/>
                                        </p:tgtEl>
                                        <p:attrNameLst>
                                          <p:attrName>style.visibility</p:attrName>
                                        </p:attrNameLst>
                                      </p:cBhvr>
                                      <p:to>
                                        <p:strVal val="visible"/>
                                      </p:to>
                                    </p:set>
                                  </p:childTnLst>
                                </p:cTn>
                              </p:par>
                            </p:childTnLst>
                          </p:cTn>
                        </p:par>
                      </p:childTnLst>
                    </p:cTn>
                  </p:par>
                  <p:par>
                    <p:cTn id="251" fill="hold">
                      <p:stCondLst>
                        <p:cond delay="indefinite"/>
                      </p:stCondLst>
                      <p:childTnLst>
                        <p:par>
                          <p:cTn id="252" fill="hold">
                            <p:stCondLst>
                              <p:cond delay="0"/>
                            </p:stCondLst>
                            <p:childTnLst>
                              <p:par>
                                <p:cTn id="253" presetID="1" presetClass="emph" presetSubtype="1" nodeType="clickEffect">
                                  <p:stCondLst>
                                    <p:cond delay="0"/>
                                  </p:stCondLst>
                                  <p:childTnLst>
                                    <p:set>
                                      <p:cBhvr>
                                        <p:cTn id="254" dur="indefinite"/>
                                        <p:tgtEl>
                                          <p:spTgt spid="131"/>
                                        </p:tgtEl>
                                        <p:attrNameLst>
                                          <p:attrName>fillcolor</p:attrName>
                                        </p:attrNameLst>
                                      </p:cBhvr>
                                      <p:to>
                                        <p:clrVal>
                                          <a:srgbClr val="ED7D31"/>
                                        </p:clrVal>
                                      </p:to>
                                    </p:set>
                                    <p:set>
                                      <p:cBhvr>
                                        <p:cTn id="255" dur="indefinite"/>
                                        <p:tgtEl>
                                          <p:spTgt spid="131"/>
                                        </p:tgtEl>
                                        <p:attrNameLst>
                                          <p:attrName>fill.type</p:attrName>
                                        </p:attrNameLst>
                                      </p:cBhvr>
                                      <p:to>
                                        <p:strVal val="solid"/>
                                      </p:to>
                                    </p:set>
                                    <p:set>
                                      <p:cBhvr>
                                        <p:cTn id="256" dur="indefinite"/>
                                        <p:tgtEl>
                                          <p:spTgt spid="131"/>
                                        </p:tgtEl>
                                        <p:attrNameLst>
                                          <p:attrName>fill.on</p:attrName>
                                        </p:attrNameLst>
                                      </p:cBhvr>
                                      <p:to>
                                        <p:strVal val="true"/>
                                      </p:to>
                                    </p:set>
                                  </p:childTnLst>
                                </p:cTn>
                              </p:par>
                              <p:par>
                                <p:cTn id="257" presetID="1" presetClass="emph" presetSubtype="1" nodeType="withEffect">
                                  <p:stCondLst>
                                    <p:cond delay="0"/>
                                  </p:stCondLst>
                                  <p:childTnLst>
                                    <p:set>
                                      <p:cBhvr>
                                        <p:cTn id="258" dur="indefinite"/>
                                        <p:tgtEl>
                                          <p:spTgt spid="107"/>
                                        </p:tgtEl>
                                        <p:attrNameLst>
                                          <p:attrName>fillcolor</p:attrName>
                                        </p:attrNameLst>
                                      </p:cBhvr>
                                      <p:to>
                                        <p:clrVal>
                                          <a:srgbClr val="ED7D31"/>
                                        </p:clrVal>
                                      </p:to>
                                    </p:set>
                                    <p:set>
                                      <p:cBhvr>
                                        <p:cTn id="259" dur="indefinite"/>
                                        <p:tgtEl>
                                          <p:spTgt spid="107"/>
                                        </p:tgtEl>
                                        <p:attrNameLst>
                                          <p:attrName>fill.type</p:attrName>
                                        </p:attrNameLst>
                                      </p:cBhvr>
                                      <p:to>
                                        <p:strVal val="solid"/>
                                      </p:to>
                                    </p:set>
                                    <p:set>
                                      <p:cBhvr>
                                        <p:cTn id="260" dur="indefinite"/>
                                        <p:tgtEl>
                                          <p:spTgt spid="107"/>
                                        </p:tgtEl>
                                        <p:attrNameLst>
                                          <p:attrName>fill.on</p:attrName>
                                        </p:attrNameLst>
                                      </p:cBhvr>
                                      <p:to>
                                        <p:strVal val="true"/>
                                      </p:to>
                                    </p:set>
                                  </p:childTnLst>
                                </p:cTn>
                              </p:par>
                              <p:par>
                                <p:cTn id="261" presetID="1" presetClass="emph" presetSubtype="1" nodeType="withEffect">
                                  <p:stCondLst>
                                    <p:cond delay="0"/>
                                  </p:stCondLst>
                                  <p:childTnLst>
                                    <p:set>
                                      <p:cBhvr>
                                        <p:cTn id="262" dur="indefinite"/>
                                        <p:tgtEl>
                                          <p:spTgt spid="15"/>
                                        </p:tgtEl>
                                        <p:attrNameLst>
                                          <p:attrName>fillcolor</p:attrName>
                                        </p:attrNameLst>
                                      </p:cBhvr>
                                      <p:to>
                                        <p:clrVal>
                                          <a:srgbClr val="ED7D31"/>
                                        </p:clrVal>
                                      </p:to>
                                    </p:set>
                                    <p:set>
                                      <p:cBhvr>
                                        <p:cTn id="263" dur="indefinite"/>
                                        <p:tgtEl>
                                          <p:spTgt spid="15"/>
                                        </p:tgtEl>
                                        <p:attrNameLst>
                                          <p:attrName>fill.type</p:attrName>
                                        </p:attrNameLst>
                                      </p:cBhvr>
                                      <p:to>
                                        <p:strVal val="solid"/>
                                      </p:to>
                                    </p:set>
                                    <p:set>
                                      <p:cBhvr>
                                        <p:cTn id="264" dur="indefinite"/>
                                        <p:tgtEl>
                                          <p:spTgt spid="15"/>
                                        </p:tgtEl>
                                        <p:attrNameLst>
                                          <p:attrName>fill.on</p:attrName>
                                        </p:attrNameLst>
                                      </p:cBhvr>
                                      <p:to>
                                        <p:strVal val="true"/>
                                      </p:to>
                                    </p:set>
                                  </p:childTnLst>
                                </p:cTn>
                              </p:par>
                              <p:par>
                                <p:cTn id="265" presetID="1" presetClass="emph" presetSubtype="1" nodeType="withEffect">
                                  <p:stCondLst>
                                    <p:cond delay="0"/>
                                  </p:stCondLst>
                                  <p:childTnLst>
                                    <p:set>
                                      <p:cBhvr>
                                        <p:cTn id="266" dur="indefinite"/>
                                        <p:tgtEl>
                                          <p:spTgt spid="16"/>
                                        </p:tgtEl>
                                        <p:attrNameLst>
                                          <p:attrName>fillcolor</p:attrName>
                                        </p:attrNameLst>
                                      </p:cBhvr>
                                      <p:to>
                                        <p:clrVal>
                                          <a:srgbClr val="ED7D31"/>
                                        </p:clrVal>
                                      </p:to>
                                    </p:set>
                                    <p:set>
                                      <p:cBhvr>
                                        <p:cTn id="267" dur="indefinite"/>
                                        <p:tgtEl>
                                          <p:spTgt spid="16"/>
                                        </p:tgtEl>
                                        <p:attrNameLst>
                                          <p:attrName>fill.type</p:attrName>
                                        </p:attrNameLst>
                                      </p:cBhvr>
                                      <p:to>
                                        <p:strVal val="solid"/>
                                      </p:to>
                                    </p:set>
                                    <p:set>
                                      <p:cBhvr>
                                        <p:cTn id="268" dur="indefinite"/>
                                        <p:tgtEl>
                                          <p:spTgt spid="16"/>
                                        </p:tgtEl>
                                        <p:attrNameLst>
                                          <p:attrName>fill.on</p:attrName>
                                        </p:attrNameLst>
                                      </p:cBhvr>
                                      <p:to>
                                        <p:strVal val="true"/>
                                      </p:to>
                                    </p:set>
                                  </p:childTnLst>
                                </p:cTn>
                              </p:par>
                            </p:childTnLst>
                          </p:cTn>
                        </p:par>
                      </p:childTnLst>
                    </p:cTn>
                  </p:par>
                  <p:par>
                    <p:cTn id="269" fill="hold">
                      <p:stCondLst>
                        <p:cond delay="indefinite"/>
                      </p:stCondLst>
                      <p:childTnLst>
                        <p:par>
                          <p:cTn id="270" fill="hold">
                            <p:stCondLst>
                              <p:cond delay="0"/>
                            </p:stCondLst>
                            <p:childTnLst>
                              <p:par>
                                <p:cTn id="271" presetID="1" presetClass="emph" presetSubtype="1" nodeType="clickEffect">
                                  <p:stCondLst>
                                    <p:cond delay="0"/>
                                  </p:stCondLst>
                                  <p:childTnLst>
                                    <p:set>
                                      <p:cBhvr>
                                        <p:cTn id="272" dur="indefinite"/>
                                        <p:tgtEl>
                                          <p:spTgt spid="131"/>
                                        </p:tgtEl>
                                        <p:attrNameLst>
                                          <p:attrName>fillcolor</p:attrName>
                                        </p:attrNameLst>
                                      </p:cBhvr>
                                      <p:to>
                                        <p:clrVal>
                                          <a:srgbClr val="00B050"/>
                                        </p:clrVal>
                                      </p:to>
                                    </p:set>
                                    <p:set>
                                      <p:cBhvr>
                                        <p:cTn id="273" dur="indefinite"/>
                                        <p:tgtEl>
                                          <p:spTgt spid="131"/>
                                        </p:tgtEl>
                                        <p:attrNameLst>
                                          <p:attrName>fill.type</p:attrName>
                                        </p:attrNameLst>
                                      </p:cBhvr>
                                      <p:to>
                                        <p:strVal val="solid"/>
                                      </p:to>
                                    </p:set>
                                    <p:set>
                                      <p:cBhvr>
                                        <p:cTn id="274" dur="indefinite"/>
                                        <p:tgtEl>
                                          <p:spTgt spid="131"/>
                                        </p:tgtEl>
                                        <p:attrNameLst>
                                          <p:attrName>fill.on</p:attrName>
                                        </p:attrNameLst>
                                      </p:cBhvr>
                                      <p:to>
                                        <p:strVal val="true"/>
                                      </p:to>
                                    </p:set>
                                  </p:childTnLst>
                                </p:cTn>
                              </p:par>
                              <p:par>
                                <p:cTn id="275" presetID="1" presetClass="emph" presetSubtype="1" nodeType="withEffect">
                                  <p:stCondLst>
                                    <p:cond delay="0"/>
                                  </p:stCondLst>
                                  <p:childTnLst>
                                    <p:set>
                                      <p:cBhvr>
                                        <p:cTn id="276" dur="indefinite"/>
                                        <p:tgtEl>
                                          <p:spTgt spid="16"/>
                                        </p:tgtEl>
                                        <p:attrNameLst>
                                          <p:attrName>fillcolor</p:attrName>
                                        </p:attrNameLst>
                                      </p:cBhvr>
                                      <p:to>
                                        <p:clrVal>
                                          <a:srgbClr val="00B050"/>
                                        </p:clrVal>
                                      </p:to>
                                    </p:set>
                                    <p:set>
                                      <p:cBhvr>
                                        <p:cTn id="277" dur="indefinite"/>
                                        <p:tgtEl>
                                          <p:spTgt spid="16"/>
                                        </p:tgtEl>
                                        <p:attrNameLst>
                                          <p:attrName>fill.type</p:attrName>
                                        </p:attrNameLst>
                                      </p:cBhvr>
                                      <p:to>
                                        <p:strVal val="solid"/>
                                      </p:to>
                                    </p:set>
                                    <p:set>
                                      <p:cBhvr>
                                        <p:cTn id="278" dur="indefinite"/>
                                        <p:tgtEl>
                                          <p:spTgt spid="16"/>
                                        </p:tgtEl>
                                        <p:attrNameLst>
                                          <p:attrName>fill.on</p:attrName>
                                        </p:attrNameLst>
                                      </p:cBhvr>
                                      <p:to>
                                        <p:strVal val="true"/>
                                      </p:to>
                                    </p:set>
                                  </p:childTnLst>
                                </p:cTn>
                              </p:par>
                              <p:par>
                                <p:cTn id="279" presetID="1" presetClass="emph" presetSubtype="1" nodeType="withEffect">
                                  <p:stCondLst>
                                    <p:cond delay="0"/>
                                  </p:stCondLst>
                                  <p:childTnLst>
                                    <p:set>
                                      <p:cBhvr>
                                        <p:cTn id="280" dur="indefinite"/>
                                        <p:tgtEl>
                                          <p:spTgt spid="107"/>
                                        </p:tgtEl>
                                        <p:attrNameLst>
                                          <p:attrName>fillcolor</p:attrName>
                                        </p:attrNameLst>
                                      </p:cBhvr>
                                      <p:to>
                                        <p:clrVal>
                                          <a:srgbClr val="FFFFFF"/>
                                        </p:clrVal>
                                      </p:to>
                                    </p:set>
                                    <p:set>
                                      <p:cBhvr>
                                        <p:cTn id="281" dur="indefinite"/>
                                        <p:tgtEl>
                                          <p:spTgt spid="107"/>
                                        </p:tgtEl>
                                        <p:attrNameLst>
                                          <p:attrName>fill.type</p:attrName>
                                        </p:attrNameLst>
                                      </p:cBhvr>
                                      <p:to>
                                        <p:strVal val="solid"/>
                                      </p:to>
                                    </p:set>
                                    <p:set>
                                      <p:cBhvr>
                                        <p:cTn id="282" dur="indefinite"/>
                                        <p:tgtEl>
                                          <p:spTgt spid="107"/>
                                        </p:tgtEl>
                                        <p:attrNameLst>
                                          <p:attrName>fill.on</p:attrName>
                                        </p:attrNameLst>
                                      </p:cBhvr>
                                      <p:to>
                                        <p:strVal val="true"/>
                                      </p:to>
                                    </p:set>
                                  </p:childTnLst>
                                </p:cTn>
                              </p:par>
                              <p:par>
                                <p:cTn id="283" presetID="1" presetClass="emph" presetSubtype="1" nodeType="withEffect">
                                  <p:stCondLst>
                                    <p:cond delay="0"/>
                                  </p:stCondLst>
                                  <p:childTnLst>
                                    <p:set>
                                      <p:cBhvr>
                                        <p:cTn id="284" dur="indefinite"/>
                                        <p:tgtEl>
                                          <p:spTgt spid="15"/>
                                        </p:tgtEl>
                                        <p:attrNameLst>
                                          <p:attrName>fillcolor</p:attrName>
                                        </p:attrNameLst>
                                      </p:cBhvr>
                                      <p:to>
                                        <p:clrVal>
                                          <a:srgbClr val="FFFFFF"/>
                                        </p:clrVal>
                                      </p:to>
                                    </p:set>
                                    <p:set>
                                      <p:cBhvr>
                                        <p:cTn id="285" dur="indefinite"/>
                                        <p:tgtEl>
                                          <p:spTgt spid="15"/>
                                        </p:tgtEl>
                                        <p:attrNameLst>
                                          <p:attrName>fill.type</p:attrName>
                                        </p:attrNameLst>
                                      </p:cBhvr>
                                      <p:to>
                                        <p:strVal val="solid"/>
                                      </p:to>
                                    </p:set>
                                    <p:set>
                                      <p:cBhvr>
                                        <p:cTn id="286" dur="indefinite"/>
                                        <p:tgtEl>
                                          <p:spTgt spid="15"/>
                                        </p:tgtEl>
                                        <p:attrNameLst>
                                          <p:attrName>fill.on</p:attrName>
                                        </p:attrNameLst>
                                      </p:cBhvr>
                                      <p:to>
                                        <p:strVal val="true"/>
                                      </p:to>
                                    </p:set>
                                  </p:childTnLst>
                                </p:cTn>
                              </p:par>
                            </p:childTnLst>
                          </p:cTn>
                        </p:par>
                      </p:childTnLst>
                    </p:cTn>
                  </p:par>
                  <p:par>
                    <p:cTn id="287" fill="hold">
                      <p:stCondLst>
                        <p:cond delay="indefinite"/>
                      </p:stCondLst>
                      <p:childTnLst>
                        <p:par>
                          <p:cTn id="288" fill="hold">
                            <p:stCondLst>
                              <p:cond delay="0"/>
                            </p:stCondLst>
                            <p:childTnLst>
                              <p:par>
                                <p:cTn id="289" presetID="1" presetClass="entr" presetSubtype="0" fill="hold" grpId="0" nodeType="clickEffect">
                                  <p:stCondLst>
                                    <p:cond delay="0"/>
                                  </p:stCondLst>
                                  <p:childTnLst>
                                    <p:set>
                                      <p:cBhvr>
                                        <p:cTn id="290" dur="1" fill="hold">
                                          <p:stCondLst>
                                            <p:cond delay="0"/>
                                          </p:stCondLst>
                                        </p:cTn>
                                        <p:tgtEl>
                                          <p:spTgt spid="97"/>
                                        </p:tgtEl>
                                        <p:attrNameLst>
                                          <p:attrName>style.visibility</p:attrName>
                                        </p:attrNameLst>
                                      </p:cBhvr>
                                      <p:to>
                                        <p:strVal val="visible"/>
                                      </p:to>
                                    </p:set>
                                  </p:childTnLst>
                                </p:cTn>
                              </p:par>
                              <p:par>
                                <p:cTn id="291" presetID="1" presetClass="entr" presetSubtype="0" fill="hold" grpId="0" nodeType="withEffect">
                                  <p:stCondLst>
                                    <p:cond delay="0"/>
                                  </p:stCondLst>
                                  <p:childTnLst>
                                    <p:set>
                                      <p:cBhvr>
                                        <p:cTn id="292" dur="1" fill="hold">
                                          <p:stCondLst>
                                            <p:cond delay="0"/>
                                          </p:stCondLst>
                                        </p:cTn>
                                        <p:tgtEl>
                                          <p:spTgt spid="91"/>
                                        </p:tgtEl>
                                        <p:attrNameLst>
                                          <p:attrName>style.visibility</p:attrName>
                                        </p:attrNameLst>
                                      </p:cBhvr>
                                      <p:to>
                                        <p:strVal val="visible"/>
                                      </p:to>
                                    </p:set>
                                  </p:childTnLst>
                                </p:cTn>
                              </p:par>
                              <p:par>
                                <p:cTn id="293" presetID="1" presetClass="entr" presetSubtype="0" fill="hold" grpId="0" nodeType="withEffect">
                                  <p:stCondLst>
                                    <p:cond delay="0"/>
                                  </p:stCondLst>
                                  <p:childTnLst>
                                    <p:set>
                                      <p:cBhvr>
                                        <p:cTn id="294" dur="1" fill="hold">
                                          <p:stCondLst>
                                            <p:cond delay="0"/>
                                          </p:stCondLst>
                                        </p:cTn>
                                        <p:tgtEl>
                                          <p:spTgt spid="88"/>
                                        </p:tgtEl>
                                        <p:attrNameLst>
                                          <p:attrName>style.visibility</p:attrName>
                                        </p:attrNameLst>
                                      </p:cBhvr>
                                      <p:to>
                                        <p:strVal val="visible"/>
                                      </p:to>
                                    </p:set>
                                  </p:childTnLst>
                                </p:cTn>
                              </p:par>
                              <p:par>
                                <p:cTn id="295" presetID="1" presetClass="entr" presetSubtype="0" fill="hold" grpId="0" nodeType="withEffect">
                                  <p:stCondLst>
                                    <p:cond delay="0"/>
                                  </p:stCondLst>
                                  <p:childTnLst>
                                    <p:set>
                                      <p:cBhvr>
                                        <p:cTn id="296" dur="1" fill="hold">
                                          <p:stCondLst>
                                            <p:cond delay="0"/>
                                          </p:stCondLst>
                                        </p:cTn>
                                        <p:tgtEl>
                                          <p:spTgt spid="87"/>
                                        </p:tgtEl>
                                        <p:attrNameLst>
                                          <p:attrName>style.visibility</p:attrName>
                                        </p:attrNameLst>
                                      </p:cBhvr>
                                      <p:to>
                                        <p:strVal val="visible"/>
                                      </p:to>
                                    </p:set>
                                  </p:childTnLst>
                                </p:cTn>
                              </p:par>
                            </p:childTnLst>
                          </p:cTn>
                        </p:par>
                      </p:childTnLst>
                    </p:cTn>
                  </p:par>
                  <p:par>
                    <p:cTn id="297" fill="hold">
                      <p:stCondLst>
                        <p:cond delay="indefinite"/>
                      </p:stCondLst>
                      <p:childTnLst>
                        <p:par>
                          <p:cTn id="298" fill="hold">
                            <p:stCondLst>
                              <p:cond delay="0"/>
                            </p:stCondLst>
                            <p:childTnLst>
                              <p:par>
                                <p:cTn id="299" presetID="1" presetClass="emph" presetSubtype="1" nodeType="clickEffect">
                                  <p:stCondLst>
                                    <p:cond delay="0"/>
                                  </p:stCondLst>
                                  <p:childTnLst>
                                    <p:set>
                                      <p:cBhvr>
                                        <p:cTn id="300" dur="indefinite"/>
                                        <p:tgtEl>
                                          <p:spTgt spid="97"/>
                                        </p:tgtEl>
                                        <p:attrNameLst>
                                          <p:attrName>fillcolor</p:attrName>
                                        </p:attrNameLst>
                                      </p:cBhvr>
                                      <p:to>
                                        <p:clrVal>
                                          <a:srgbClr val="FFFFFF"/>
                                        </p:clrVal>
                                      </p:to>
                                    </p:set>
                                    <p:set>
                                      <p:cBhvr>
                                        <p:cTn id="301" dur="indefinite"/>
                                        <p:tgtEl>
                                          <p:spTgt spid="97"/>
                                        </p:tgtEl>
                                        <p:attrNameLst>
                                          <p:attrName>fill.type</p:attrName>
                                        </p:attrNameLst>
                                      </p:cBhvr>
                                      <p:to>
                                        <p:strVal val="solid"/>
                                      </p:to>
                                    </p:set>
                                    <p:set>
                                      <p:cBhvr>
                                        <p:cTn id="302" dur="indefinite"/>
                                        <p:tgtEl>
                                          <p:spTgt spid="97"/>
                                        </p:tgtEl>
                                        <p:attrNameLst>
                                          <p:attrName>fill.on</p:attrName>
                                        </p:attrNameLst>
                                      </p:cBhvr>
                                      <p:to>
                                        <p:strVal val="true"/>
                                      </p:to>
                                    </p:set>
                                  </p:childTnLst>
                                </p:cTn>
                              </p:par>
                              <p:par>
                                <p:cTn id="303" presetID="1" presetClass="emph" presetSubtype="1" nodeType="withEffect">
                                  <p:stCondLst>
                                    <p:cond delay="0"/>
                                  </p:stCondLst>
                                  <p:childTnLst>
                                    <p:set>
                                      <p:cBhvr>
                                        <p:cTn id="304" dur="indefinite"/>
                                        <p:tgtEl>
                                          <p:spTgt spid="88"/>
                                        </p:tgtEl>
                                        <p:attrNameLst>
                                          <p:attrName>fillcolor</p:attrName>
                                        </p:attrNameLst>
                                      </p:cBhvr>
                                      <p:to>
                                        <p:clrVal>
                                          <a:srgbClr val="FFFFFF"/>
                                        </p:clrVal>
                                      </p:to>
                                    </p:set>
                                    <p:set>
                                      <p:cBhvr>
                                        <p:cTn id="305" dur="indefinite"/>
                                        <p:tgtEl>
                                          <p:spTgt spid="88"/>
                                        </p:tgtEl>
                                        <p:attrNameLst>
                                          <p:attrName>fill.type</p:attrName>
                                        </p:attrNameLst>
                                      </p:cBhvr>
                                      <p:to>
                                        <p:strVal val="solid"/>
                                      </p:to>
                                    </p:set>
                                    <p:set>
                                      <p:cBhvr>
                                        <p:cTn id="306" dur="indefinite"/>
                                        <p:tgtEl>
                                          <p:spTgt spid="88"/>
                                        </p:tgtEl>
                                        <p:attrNameLst>
                                          <p:attrName>fill.on</p:attrName>
                                        </p:attrNameLst>
                                      </p:cBhvr>
                                      <p:to>
                                        <p:strVal val="true"/>
                                      </p:to>
                                    </p:set>
                                  </p:childTnLst>
                                </p:cTn>
                              </p:par>
                            </p:childTnLst>
                          </p:cTn>
                        </p:par>
                      </p:childTnLst>
                    </p:cTn>
                  </p:par>
                  <p:par>
                    <p:cTn id="307" fill="hold">
                      <p:stCondLst>
                        <p:cond delay="indefinite"/>
                      </p:stCondLst>
                      <p:childTnLst>
                        <p:par>
                          <p:cTn id="308" fill="hold">
                            <p:stCondLst>
                              <p:cond delay="0"/>
                            </p:stCondLst>
                            <p:childTnLst>
                              <p:par>
                                <p:cTn id="309" presetID="1" presetClass="entr" presetSubtype="0" fill="hold" grpId="0" nodeType="clickEffect">
                                  <p:stCondLst>
                                    <p:cond delay="0"/>
                                  </p:stCondLst>
                                  <p:childTnLst>
                                    <p:set>
                                      <p:cBhvr>
                                        <p:cTn id="310" dur="1" fill="hold">
                                          <p:stCondLst>
                                            <p:cond delay="0"/>
                                          </p:stCondLst>
                                        </p:cTn>
                                        <p:tgtEl>
                                          <p:spTgt spid="136"/>
                                        </p:tgtEl>
                                        <p:attrNameLst>
                                          <p:attrName>style.visibility</p:attrName>
                                        </p:attrNameLst>
                                      </p:cBhvr>
                                      <p:to>
                                        <p:strVal val="visible"/>
                                      </p:to>
                                    </p:set>
                                  </p:childTnLst>
                                </p:cTn>
                              </p:par>
                              <p:par>
                                <p:cTn id="311" presetID="1" presetClass="exit" presetSubtype="0" fill="hold" grpId="1" nodeType="withEffect">
                                  <p:stCondLst>
                                    <p:cond delay="0"/>
                                  </p:stCondLst>
                                  <p:childTnLst>
                                    <p:set>
                                      <p:cBhvr>
                                        <p:cTn id="312" dur="1" fill="hold">
                                          <p:stCondLst>
                                            <p:cond delay="0"/>
                                          </p:stCondLst>
                                        </p:cTn>
                                        <p:tgtEl>
                                          <p:spTgt spid="196"/>
                                        </p:tgtEl>
                                        <p:attrNameLst>
                                          <p:attrName>style.visibility</p:attrName>
                                        </p:attrNameLst>
                                      </p:cBhvr>
                                      <p:to>
                                        <p:strVal val="hidden"/>
                                      </p:to>
                                    </p:set>
                                  </p:childTnLst>
                                </p:cTn>
                              </p:par>
                              <p:par>
                                <p:cTn id="313" presetID="1" presetClass="exit" presetSubtype="0" fill="hold" grpId="1" nodeType="withEffect">
                                  <p:stCondLst>
                                    <p:cond delay="0"/>
                                  </p:stCondLst>
                                  <p:childTnLst>
                                    <p:set>
                                      <p:cBhvr>
                                        <p:cTn id="314" dur="1" fill="hold">
                                          <p:stCondLst>
                                            <p:cond delay="0"/>
                                          </p:stCondLst>
                                        </p:cTn>
                                        <p:tgtEl>
                                          <p:spTgt spid="135"/>
                                        </p:tgtEl>
                                        <p:attrNameLst>
                                          <p:attrName>style.visibility</p:attrName>
                                        </p:attrNameLst>
                                      </p:cBhvr>
                                      <p:to>
                                        <p:strVal val="hidden"/>
                                      </p:to>
                                    </p:set>
                                  </p:childTnLst>
                                </p:cTn>
                              </p:par>
                              <p:par>
                                <p:cTn id="315" presetID="1" presetClass="exit" presetSubtype="0" fill="hold" grpId="1" nodeType="withEffect">
                                  <p:stCondLst>
                                    <p:cond delay="0"/>
                                  </p:stCondLst>
                                  <p:childTnLst>
                                    <p:set>
                                      <p:cBhvr>
                                        <p:cTn id="316" dur="1" fill="hold">
                                          <p:stCondLst>
                                            <p:cond delay="0"/>
                                          </p:stCondLst>
                                        </p:cTn>
                                        <p:tgtEl>
                                          <p:spTgt spid="169"/>
                                        </p:tgtEl>
                                        <p:attrNameLst>
                                          <p:attrName>style.visibility</p:attrName>
                                        </p:attrNameLst>
                                      </p:cBhvr>
                                      <p:to>
                                        <p:strVal val="hidden"/>
                                      </p:to>
                                    </p:set>
                                  </p:childTnLst>
                                </p:cTn>
                              </p:par>
                              <p:par>
                                <p:cTn id="317" presetID="1" presetClass="exit" presetSubtype="0" fill="hold" grpId="1" nodeType="withEffect">
                                  <p:stCondLst>
                                    <p:cond delay="0"/>
                                  </p:stCondLst>
                                  <p:childTnLst>
                                    <p:set>
                                      <p:cBhvr>
                                        <p:cTn id="318" dur="1" fill="hold">
                                          <p:stCondLst>
                                            <p:cond delay="0"/>
                                          </p:stCondLst>
                                        </p:cTn>
                                        <p:tgtEl>
                                          <p:spTgt spid="170"/>
                                        </p:tgtEl>
                                        <p:attrNameLst>
                                          <p:attrName>style.visibility</p:attrName>
                                        </p:attrNameLst>
                                      </p:cBhvr>
                                      <p:to>
                                        <p:strVal val="hidden"/>
                                      </p:to>
                                    </p:set>
                                  </p:childTnLst>
                                </p:cTn>
                              </p:par>
                              <p:par>
                                <p:cTn id="319" presetID="1" presetClass="exit" presetSubtype="0" fill="hold" grpId="1" nodeType="withEffect">
                                  <p:stCondLst>
                                    <p:cond delay="0"/>
                                  </p:stCondLst>
                                  <p:childTnLst>
                                    <p:set>
                                      <p:cBhvr>
                                        <p:cTn id="320" dur="1" fill="hold">
                                          <p:stCondLst>
                                            <p:cond delay="0"/>
                                          </p:stCondLst>
                                        </p:cTn>
                                        <p:tgtEl>
                                          <p:spTgt spid="139"/>
                                        </p:tgtEl>
                                        <p:attrNameLst>
                                          <p:attrName>style.visibility</p:attrName>
                                        </p:attrNameLst>
                                      </p:cBhvr>
                                      <p:to>
                                        <p:strVal val="hidden"/>
                                      </p:to>
                                    </p:set>
                                  </p:childTnLst>
                                </p:cTn>
                              </p:par>
                              <p:par>
                                <p:cTn id="321" presetID="1" presetClass="exit" presetSubtype="0" fill="hold" grpId="1" nodeType="withEffect">
                                  <p:stCondLst>
                                    <p:cond delay="0"/>
                                  </p:stCondLst>
                                  <p:childTnLst>
                                    <p:set>
                                      <p:cBhvr>
                                        <p:cTn id="322" dur="1" fill="hold">
                                          <p:stCondLst>
                                            <p:cond delay="0"/>
                                          </p:stCondLst>
                                        </p:cTn>
                                        <p:tgtEl>
                                          <p:spTgt spid="118"/>
                                        </p:tgtEl>
                                        <p:attrNameLst>
                                          <p:attrName>style.visibility</p:attrName>
                                        </p:attrNameLst>
                                      </p:cBhvr>
                                      <p:to>
                                        <p:strVal val="hidden"/>
                                      </p:to>
                                    </p:set>
                                  </p:childTnLst>
                                </p:cTn>
                              </p:par>
                              <p:par>
                                <p:cTn id="323" presetID="1" presetClass="exit" presetSubtype="0" fill="hold" grpId="4" nodeType="withEffect">
                                  <p:stCondLst>
                                    <p:cond delay="0"/>
                                  </p:stCondLst>
                                  <p:childTnLst>
                                    <p:set>
                                      <p:cBhvr>
                                        <p:cTn id="324" dur="1" fill="hold">
                                          <p:stCondLst>
                                            <p:cond delay="0"/>
                                          </p:stCondLst>
                                        </p:cTn>
                                        <p:tgtEl>
                                          <p:spTgt spid="121"/>
                                        </p:tgtEl>
                                        <p:attrNameLst>
                                          <p:attrName>style.visibility</p:attrName>
                                        </p:attrNameLst>
                                      </p:cBhvr>
                                      <p:to>
                                        <p:strVal val="hidden"/>
                                      </p:to>
                                    </p:set>
                                  </p:childTnLst>
                                </p:cTn>
                              </p:par>
                            </p:childTnLst>
                          </p:cTn>
                        </p:par>
                      </p:childTnLst>
                    </p:cTn>
                  </p:par>
                  <p:par>
                    <p:cTn id="325" fill="hold">
                      <p:stCondLst>
                        <p:cond delay="indefinite"/>
                      </p:stCondLst>
                      <p:childTnLst>
                        <p:par>
                          <p:cTn id="326" fill="hold">
                            <p:stCondLst>
                              <p:cond delay="0"/>
                            </p:stCondLst>
                            <p:childTnLst>
                              <p:par>
                                <p:cTn id="327" presetID="1" presetClass="emph" presetSubtype="1" nodeType="clickEffect">
                                  <p:stCondLst>
                                    <p:cond delay="0"/>
                                  </p:stCondLst>
                                  <p:childTnLst>
                                    <p:set>
                                      <p:cBhvr>
                                        <p:cTn id="328" dur="indefinite"/>
                                        <p:tgtEl>
                                          <p:spTgt spid="91"/>
                                        </p:tgtEl>
                                        <p:attrNameLst>
                                          <p:attrName>fillcolor</p:attrName>
                                        </p:attrNameLst>
                                      </p:cBhvr>
                                      <p:to>
                                        <p:clrVal>
                                          <a:srgbClr val="FFFFFF"/>
                                        </p:clrVal>
                                      </p:to>
                                    </p:set>
                                    <p:set>
                                      <p:cBhvr>
                                        <p:cTn id="329" dur="indefinite"/>
                                        <p:tgtEl>
                                          <p:spTgt spid="91"/>
                                        </p:tgtEl>
                                        <p:attrNameLst>
                                          <p:attrName>fill.type</p:attrName>
                                        </p:attrNameLst>
                                      </p:cBhvr>
                                      <p:to>
                                        <p:strVal val="solid"/>
                                      </p:to>
                                    </p:set>
                                    <p:set>
                                      <p:cBhvr>
                                        <p:cTn id="330" dur="indefinite"/>
                                        <p:tgtEl>
                                          <p:spTgt spid="91"/>
                                        </p:tgtEl>
                                        <p:attrNameLst>
                                          <p:attrName>fill.on</p:attrName>
                                        </p:attrNameLst>
                                      </p:cBhvr>
                                      <p:to>
                                        <p:strVal val="true"/>
                                      </p:to>
                                    </p:set>
                                  </p:childTnLst>
                                </p:cTn>
                              </p:par>
                              <p:par>
                                <p:cTn id="331" presetID="1" presetClass="emph" presetSubtype="1" nodeType="withEffect">
                                  <p:stCondLst>
                                    <p:cond delay="0"/>
                                  </p:stCondLst>
                                  <p:childTnLst>
                                    <p:set>
                                      <p:cBhvr>
                                        <p:cTn id="332" dur="indefinite"/>
                                        <p:tgtEl>
                                          <p:spTgt spid="87"/>
                                        </p:tgtEl>
                                        <p:attrNameLst>
                                          <p:attrName>fillcolor</p:attrName>
                                        </p:attrNameLst>
                                      </p:cBhvr>
                                      <p:to>
                                        <p:clrVal>
                                          <a:srgbClr val="FFFFFF"/>
                                        </p:clrVal>
                                      </p:to>
                                    </p:set>
                                    <p:set>
                                      <p:cBhvr>
                                        <p:cTn id="333" dur="indefinite"/>
                                        <p:tgtEl>
                                          <p:spTgt spid="87"/>
                                        </p:tgtEl>
                                        <p:attrNameLst>
                                          <p:attrName>fill.type</p:attrName>
                                        </p:attrNameLst>
                                      </p:cBhvr>
                                      <p:to>
                                        <p:strVal val="solid"/>
                                      </p:to>
                                    </p:set>
                                    <p:set>
                                      <p:cBhvr>
                                        <p:cTn id="334" dur="indefinite"/>
                                        <p:tgtEl>
                                          <p:spTgt spid="87"/>
                                        </p:tgtEl>
                                        <p:attrNameLst>
                                          <p:attrName>fill.on</p:attrName>
                                        </p:attrNameLst>
                                      </p:cBhvr>
                                      <p:to>
                                        <p:strVal val="true"/>
                                      </p:to>
                                    </p:set>
                                  </p:childTnLst>
                                </p:cTn>
                              </p:par>
                            </p:childTnLst>
                          </p:cTn>
                        </p:par>
                      </p:childTnLst>
                    </p:cTn>
                  </p:par>
                  <p:par>
                    <p:cTn id="335" fill="hold">
                      <p:stCondLst>
                        <p:cond delay="indefinite"/>
                      </p:stCondLst>
                      <p:childTnLst>
                        <p:par>
                          <p:cTn id="336" fill="hold">
                            <p:stCondLst>
                              <p:cond delay="0"/>
                            </p:stCondLst>
                            <p:childTnLst>
                              <p:par>
                                <p:cTn id="337" presetID="1" presetClass="exit" presetSubtype="0" fill="hold" grpId="1" nodeType="clickEffect">
                                  <p:stCondLst>
                                    <p:cond delay="0"/>
                                  </p:stCondLst>
                                  <p:childTnLst>
                                    <p:set>
                                      <p:cBhvr>
                                        <p:cTn id="338" dur="1" fill="hold">
                                          <p:stCondLst>
                                            <p:cond delay="0"/>
                                          </p:stCondLst>
                                        </p:cTn>
                                        <p:tgtEl>
                                          <p:spTgt spid="192"/>
                                        </p:tgtEl>
                                        <p:attrNameLst>
                                          <p:attrName>style.visibility</p:attrName>
                                        </p:attrNameLst>
                                      </p:cBhvr>
                                      <p:to>
                                        <p:strVal val="hidden"/>
                                      </p:to>
                                    </p:set>
                                  </p:childTnLst>
                                </p:cTn>
                              </p:par>
                              <p:par>
                                <p:cTn id="339" presetID="1" presetClass="entr" presetSubtype="0" fill="hold" grpId="0" nodeType="withEffect">
                                  <p:stCondLst>
                                    <p:cond delay="0"/>
                                  </p:stCondLst>
                                  <p:childTnLst>
                                    <p:set>
                                      <p:cBhvr>
                                        <p:cTn id="340" dur="1" fill="hold">
                                          <p:stCondLst>
                                            <p:cond delay="0"/>
                                          </p:stCondLst>
                                        </p:cTn>
                                        <p:tgtEl>
                                          <p:spTgt spid="23"/>
                                        </p:tgtEl>
                                        <p:attrNameLst>
                                          <p:attrName>style.visibility</p:attrName>
                                        </p:attrNameLst>
                                      </p:cBhvr>
                                      <p:to>
                                        <p:strVal val="visible"/>
                                      </p:to>
                                    </p:set>
                                  </p:childTnLst>
                                </p:cTn>
                              </p:par>
                            </p:childTnLst>
                          </p:cTn>
                        </p:par>
                      </p:childTnLst>
                    </p:cTn>
                  </p:par>
                  <p:par>
                    <p:cTn id="341" fill="hold">
                      <p:stCondLst>
                        <p:cond delay="indefinite"/>
                      </p:stCondLst>
                      <p:childTnLst>
                        <p:par>
                          <p:cTn id="342" fill="hold">
                            <p:stCondLst>
                              <p:cond delay="0"/>
                            </p:stCondLst>
                            <p:childTnLst>
                              <p:par>
                                <p:cTn id="343" presetID="1" presetClass="exit" presetSubtype="0" fill="hold" grpId="1" nodeType="clickEffect">
                                  <p:stCondLst>
                                    <p:cond delay="0"/>
                                  </p:stCondLst>
                                  <p:childTnLst>
                                    <p:set>
                                      <p:cBhvr>
                                        <p:cTn id="344" dur="1" fill="hold">
                                          <p:stCondLst>
                                            <p:cond delay="0"/>
                                          </p:stCondLst>
                                        </p:cTn>
                                        <p:tgtEl>
                                          <p:spTgt spid="136"/>
                                        </p:tgtEl>
                                        <p:attrNameLst>
                                          <p:attrName>style.visibility</p:attrName>
                                        </p:attrNameLst>
                                      </p:cBhvr>
                                      <p:to>
                                        <p:strVal val="hidden"/>
                                      </p:to>
                                    </p:set>
                                  </p:childTnLst>
                                </p:cTn>
                              </p:par>
                              <p:par>
                                <p:cTn id="345" presetID="1" presetClass="entr" presetSubtype="0" fill="hold" grpId="0" nodeType="withEffect">
                                  <p:stCondLst>
                                    <p:cond delay="0"/>
                                  </p:stCondLst>
                                  <p:childTnLst>
                                    <p:set>
                                      <p:cBhvr>
                                        <p:cTn id="346" dur="1" fill="hold">
                                          <p:stCondLst>
                                            <p:cond delay="0"/>
                                          </p:stCondLst>
                                        </p:cTn>
                                        <p:tgtEl>
                                          <p:spTgt spid="197"/>
                                        </p:tgtEl>
                                        <p:attrNameLst>
                                          <p:attrName>style.visibility</p:attrName>
                                        </p:attrNameLst>
                                      </p:cBhvr>
                                      <p:to>
                                        <p:strVal val="visible"/>
                                      </p:to>
                                    </p:set>
                                  </p:childTnLst>
                                </p:cTn>
                              </p:par>
                            </p:childTnLst>
                          </p:cTn>
                        </p:par>
                      </p:childTnLst>
                    </p:cTn>
                  </p:par>
                  <p:par>
                    <p:cTn id="347" fill="hold">
                      <p:stCondLst>
                        <p:cond delay="indefinite"/>
                      </p:stCondLst>
                      <p:childTnLst>
                        <p:par>
                          <p:cTn id="348" fill="hold">
                            <p:stCondLst>
                              <p:cond delay="0"/>
                            </p:stCondLst>
                            <p:childTnLst>
                              <p:par>
                                <p:cTn id="349" presetID="1" presetClass="emph" presetSubtype="1" nodeType="clickEffect">
                                  <p:stCondLst>
                                    <p:cond delay="0"/>
                                  </p:stCondLst>
                                  <p:childTnLst>
                                    <p:set>
                                      <p:cBhvr>
                                        <p:cTn id="350" dur="indefinite"/>
                                        <p:tgtEl>
                                          <p:spTgt spid="10"/>
                                        </p:tgtEl>
                                        <p:attrNameLst>
                                          <p:attrName>fillcolor</p:attrName>
                                        </p:attrNameLst>
                                      </p:cBhvr>
                                      <p:to>
                                        <p:clrVal>
                                          <a:srgbClr val="FF0000"/>
                                        </p:clrVal>
                                      </p:to>
                                    </p:set>
                                    <p:set>
                                      <p:cBhvr>
                                        <p:cTn id="351" dur="indefinite"/>
                                        <p:tgtEl>
                                          <p:spTgt spid="10"/>
                                        </p:tgtEl>
                                        <p:attrNameLst>
                                          <p:attrName>fill.type</p:attrName>
                                        </p:attrNameLst>
                                      </p:cBhvr>
                                      <p:to>
                                        <p:strVal val="solid"/>
                                      </p:to>
                                    </p:set>
                                    <p:set>
                                      <p:cBhvr>
                                        <p:cTn id="352" dur="indefinite"/>
                                        <p:tgtEl>
                                          <p:spTgt spid="10"/>
                                        </p:tgtEl>
                                        <p:attrNameLst>
                                          <p:attrName>fill.on</p:attrName>
                                        </p:attrNameLst>
                                      </p:cBhvr>
                                      <p:to>
                                        <p:strVal val="true"/>
                                      </p:to>
                                    </p:set>
                                  </p:childTnLst>
                                </p:cTn>
                              </p:par>
                              <p:par>
                                <p:cTn id="353" presetID="1" presetClass="emph" presetSubtype="1" nodeType="withEffect">
                                  <p:stCondLst>
                                    <p:cond delay="0"/>
                                  </p:stCondLst>
                                  <p:childTnLst>
                                    <p:set>
                                      <p:cBhvr>
                                        <p:cTn id="354" dur="indefinite"/>
                                        <p:tgtEl>
                                          <p:spTgt spid="84"/>
                                        </p:tgtEl>
                                        <p:attrNameLst>
                                          <p:attrName>fillcolor</p:attrName>
                                        </p:attrNameLst>
                                      </p:cBhvr>
                                      <p:to>
                                        <p:clrVal>
                                          <a:srgbClr val="FF0000"/>
                                        </p:clrVal>
                                      </p:to>
                                    </p:set>
                                    <p:set>
                                      <p:cBhvr>
                                        <p:cTn id="355" dur="indefinite"/>
                                        <p:tgtEl>
                                          <p:spTgt spid="84"/>
                                        </p:tgtEl>
                                        <p:attrNameLst>
                                          <p:attrName>fill.type</p:attrName>
                                        </p:attrNameLst>
                                      </p:cBhvr>
                                      <p:to>
                                        <p:strVal val="solid"/>
                                      </p:to>
                                    </p:set>
                                    <p:set>
                                      <p:cBhvr>
                                        <p:cTn id="356" dur="indefinite"/>
                                        <p:tgtEl>
                                          <p:spTgt spid="84"/>
                                        </p:tgtEl>
                                        <p:attrNameLst>
                                          <p:attrName>fill.on</p:attrName>
                                        </p:attrNameLst>
                                      </p:cBhvr>
                                      <p:to>
                                        <p:strVal val="true"/>
                                      </p:to>
                                    </p:set>
                                  </p:childTnLst>
                                </p:cTn>
                              </p:par>
                            </p:childTnLst>
                          </p:cTn>
                        </p:par>
                      </p:childTnLst>
                    </p:cTn>
                  </p:par>
                  <p:par>
                    <p:cTn id="357" fill="hold">
                      <p:stCondLst>
                        <p:cond delay="indefinite"/>
                      </p:stCondLst>
                      <p:childTnLst>
                        <p:par>
                          <p:cTn id="358" fill="hold">
                            <p:stCondLst>
                              <p:cond delay="0"/>
                            </p:stCondLst>
                            <p:childTnLst>
                              <p:par>
                                <p:cTn id="359" presetID="1" presetClass="entr" presetSubtype="0" fill="hold" grpId="2" nodeType="clickEffect">
                                  <p:stCondLst>
                                    <p:cond delay="0"/>
                                  </p:stCondLst>
                                  <p:childTnLst>
                                    <p:set>
                                      <p:cBhvr>
                                        <p:cTn id="360" dur="1" fill="hold">
                                          <p:stCondLst>
                                            <p:cond delay="0"/>
                                          </p:stCondLst>
                                        </p:cTn>
                                        <p:tgtEl>
                                          <p:spTgt spid="118"/>
                                        </p:tgtEl>
                                        <p:attrNameLst>
                                          <p:attrName>style.visibility</p:attrName>
                                        </p:attrNameLst>
                                      </p:cBhvr>
                                      <p:to>
                                        <p:strVal val="visible"/>
                                      </p:to>
                                    </p:set>
                                  </p:childTnLst>
                                </p:cTn>
                              </p:par>
                              <p:par>
                                <p:cTn id="361" presetID="1" presetClass="entr" presetSubtype="0" fill="hold" grpId="5" nodeType="withEffect">
                                  <p:stCondLst>
                                    <p:cond delay="0"/>
                                  </p:stCondLst>
                                  <p:childTnLst>
                                    <p:set>
                                      <p:cBhvr>
                                        <p:cTn id="362" dur="1" fill="hold">
                                          <p:stCondLst>
                                            <p:cond delay="0"/>
                                          </p:stCondLst>
                                        </p:cTn>
                                        <p:tgtEl>
                                          <p:spTgt spid="121"/>
                                        </p:tgtEl>
                                        <p:attrNameLst>
                                          <p:attrName>style.visibility</p:attrName>
                                        </p:attrNameLst>
                                      </p:cBhvr>
                                      <p:to>
                                        <p:strVal val="visible"/>
                                      </p:to>
                                    </p:set>
                                  </p:childTnLst>
                                </p:cTn>
                              </p:par>
                              <p:par>
                                <p:cTn id="363" presetID="1" presetClass="entr" presetSubtype="0" fill="hold" grpId="0" nodeType="withEffect">
                                  <p:stCondLst>
                                    <p:cond delay="0"/>
                                  </p:stCondLst>
                                  <p:childTnLst>
                                    <p:set>
                                      <p:cBhvr>
                                        <p:cTn id="364" dur="1" fill="hold">
                                          <p:stCondLst>
                                            <p:cond delay="0"/>
                                          </p:stCondLst>
                                        </p:cTn>
                                        <p:tgtEl>
                                          <p:spTgt spid="140"/>
                                        </p:tgtEl>
                                        <p:attrNameLst>
                                          <p:attrName>style.visibility</p:attrName>
                                        </p:attrNameLst>
                                      </p:cBhvr>
                                      <p:to>
                                        <p:strVal val="visible"/>
                                      </p:to>
                                    </p:set>
                                  </p:childTnLst>
                                </p:cTn>
                              </p:par>
                              <p:par>
                                <p:cTn id="365" presetID="1" presetClass="entr" presetSubtype="0" fill="hold" grpId="0" nodeType="withEffect">
                                  <p:stCondLst>
                                    <p:cond delay="0"/>
                                  </p:stCondLst>
                                  <p:childTnLst>
                                    <p:set>
                                      <p:cBhvr>
                                        <p:cTn id="366" dur="1" fill="hold">
                                          <p:stCondLst>
                                            <p:cond delay="0"/>
                                          </p:stCondLst>
                                        </p:cTn>
                                        <p:tgtEl>
                                          <p:spTgt spid="142"/>
                                        </p:tgtEl>
                                        <p:attrNameLst>
                                          <p:attrName>style.visibility</p:attrName>
                                        </p:attrNameLst>
                                      </p:cBhvr>
                                      <p:to>
                                        <p:strVal val="visible"/>
                                      </p:to>
                                    </p:set>
                                  </p:childTnLst>
                                </p:cTn>
                              </p:par>
                              <p:par>
                                <p:cTn id="367" presetID="1" presetClass="entr" presetSubtype="0" fill="hold" grpId="0" nodeType="withEffect">
                                  <p:stCondLst>
                                    <p:cond delay="0"/>
                                  </p:stCondLst>
                                  <p:childTnLst>
                                    <p:set>
                                      <p:cBhvr>
                                        <p:cTn id="368" dur="1" fill="hold">
                                          <p:stCondLst>
                                            <p:cond delay="0"/>
                                          </p:stCondLst>
                                        </p:cTn>
                                        <p:tgtEl>
                                          <p:spTgt spid="171"/>
                                        </p:tgtEl>
                                        <p:attrNameLst>
                                          <p:attrName>style.visibility</p:attrName>
                                        </p:attrNameLst>
                                      </p:cBhvr>
                                      <p:to>
                                        <p:strVal val="visible"/>
                                      </p:to>
                                    </p:set>
                                  </p:childTnLst>
                                </p:cTn>
                              </p:par>
                              <p:par>
                                <p:cTn id="369" presetID="1" presetClass="entr" presetSubtype="0" fill="hold" grpId="0" nodeType="withEffect">
                                  <p:stCondLst>
                                    <p:cond delay="0"/>
                                  </p:stCondLst>
                                  <p:childTnLst>
                                    <p:set>
                                      <p:cBhvr>
                                        <p:cTn id="370" dur="1" fill="hold">
                                          <p:stCondLst>
                                            <p:cond delay="0"/>
                                          </p:stCondLst>
                                        </p:cTn>
                                        <p:tgtEl>
                                          <p:spTgt spid="172"/>
                                        </p:tgtEl>
                                        <p:attrNameLst>
                                          <p:attrName>style.visibility</p:attrName>
                                        </p:attrNameLst>
                                      </p:cBhvr>
                                      <p:to>
                                        <p:strVal val="visible"/>
                                      </p:to>
                                    </p:set>
                                  </p:childTnLst>
                                </p:cTn>
                              </p:par>
                            </p:childTnLst>
                          </p:cTn>
                        </p:par>
                      </p:childTnLst>
                    </p:cTn>
                  </p:par>
                  <p:par>
                    <p:cTn id="371" fill="hold">
                      <p:stCondLst>
                        <p:cond delay="indefinite"/>
                      </p:stCondLst>
                      <p:childTnLst>
                        <p:par>
                          <p:cTn id="372" fill="hold">
                            <p:stCondLst>
                              <p:cond delay="0"/>
                            </p:stCondLst>
                            <p:childTnLst>
                              <p:par>
                                <p:cTn id="373" presetID="1" presetClass="emph" presetSubtype="1" nodeType="clickEffect">
                                  <p:stCondLst>
                                    <p:cond delay="0"/>
                                  </p:stCondLst>
                                  <p:childTnLst>
                                    <p:set>
                                      <p:cBhvr>
                                        <p:cTn id="374" dur="indefinite"/>
                                        <p:tgtEl>
                                          <p:spTgt spid="13"/>
                                        </p:tgtEl>
                                        <p:attrNameLst>
                                          <p:attrName>fillcolor</p:attrName>
                                        </p:attrNameLst>
                                      </p:cBhvr>
                                      <p:to>
                                        <p:clrVal>
                                          <a:srgbClr val="ED7D31"/>
                                        </p:clrVal>
                                      </p:to>
                                    </p:set>
                                    <p:set>
                                      <p:cBhvr>
                                        <p:cTn id="375" dur="indefinite"/>
                                        <p:tgtEl>
                                          <p:spTgt spid="13"/>
                                        </p:tgtEl>
                                        <p:attrNameLst>
                                          <p:attrName>fill.type</p:attrName>
                                        </p:attrNameLst>
                                      </p:cBhvr>
                                      <p:to>
                                        <p:strVal val="solid"/>
                                      </p:to>
                                    </p:set>
                                    <p:set>
                                      <p:cBhvr>
                                        <p:cTn id="376" dur="indefinite"/>
                                        <p:tgtEl>
                                          <p:spTgt spid="13"/>
                                        </p:tgtEl>
                                        <p:attrNameLst>
                                          <p:attrName>fill.on</p:attrName>
                                        </p:attrNameLst>
                                      </p:cBhvr>
                                      <p:to>
                                        <p:strVal val="true"/>
                                      </p:to>
                                    </p:set>
                                  </p:childTnLst>
                                </p:cTn>
                              </p:par>
                              <p:par>
                                <p:cTn id="377" presetID="1" presetClass="emph" presetSubtype="1" nodeType="withEffect">
                                  <p:stCondLst>
                                    <p:cond delay="0"/>
                                  </p:stCondLst>
                                  <p:childTnLst>
                                    <p:set>
                                      <p:cBhvr>
                                        <p:cTn id="378" dur="indefinite"/>
                                        <p:tgtEl>
                                          <p:spTgt spid="113"/>
                                        </p:tgtEl>
                                        <p:attrNameLst>
                                          <p:attrName>fillcolor</p:attrName>
                                        </p:attrNameLst>
                                      </p:cBhvr>
                                      <p:to>
                                        <p:clrVal>
                                          <a:srgbClr val="ED7D31"/>
                                        </p:clrVal>
                                      </p:to>
                                    </p:set>
                                    <p:set>
                                      <p:cBhvr>
                                        <p:cTn id="379" dur="indefinite"/>
                                        <p:tgtEl>
                                          <p:spTgt spid="113"/>
                                        </p:tgtEl>
                                        <p:attrNameLst>
                                          <p:attrName>fill.type</p:attrName>
                                        </p:attrNameLst>
                                      </p:cBhvr>
                                      <p:to>
                                        <p:strVal val="solid"/>
                                      </p:to>
                                    </p:set>
                                    <p:set>
                                      <p:cBhvr>
                                        <p:cTn id="380" dur="indefinite"/>
                                        <p:tgtEl>
                                          <p:spTgt spid="113"/>
                                        </p:tgtEl>
                                        <p:attrNameLst>
                                          <p:attrName>fill.on</p:attrName>
                                        </p:attrNameLst>
                                      </p:cBhvr>
                                      <p:to>
                                        <p:strVal val="true"/>
                                      </p:to>
                                    </p:set>
                                  </p:childTnLst>
                                </p:cTn>
                              </p:par>
                              <p:par>
                                <p:cTn id="381" presetID="1" presetClass="emph" presetSubtype="1" nodeType="withEffect">
                                  <p:stCondLst>
                                    <p:cond delay="0"/>
                                  </p:stCondLst>
                                  <p:childTnLst>
                                    <p:set>
                                      <p:cBhvr>
                                        <p:cTn id="382" dur="indefinite"/>
                                        <p:tgtEl>
                                          <p:spTgt spid="14"/>
                                        </p:tgtEl>
                                        <p:attrNameLst>
                                          <p:attrName>fillcolor</p:attrName>
                                        </p:attrNameLst>
                                      </p:cBhvr>
                                      <p:to>
                                        <p:clrVal>
                                          <a:srgbClr val="ED7D31"/>
                                        </p:clrVal>
                                      </p:to>
                                    </p:set>
                                    <p:set>
                                      <p:cBhvr>
                                        <p:cTn id="383" dur="indefinite"/>
                                        <p:tgtEl>
                                          <p:spTgt spid="14"/>
                                        </p:tgtEl>
                                        <p:attrNameLst>
                                          <p:attrName>fill.type</p:attrName>
                                        </p:attrNameLst>
                                      </p:cBhvr>
                                      <p:to>
                                        <p:strVal val="solid"/>
                                      </p:to>
                                    </p:set>
                                    <p:set>
                                      <p:cBhvr>
                                        <p:cTn id="384" dur="indefinite"/>
                                        <p:tgtEl>
                                          <p:spTgt spid="14"/>
                                        </p:tgtEl>
                                        <p:attrNameLst>
                                          <p:attrName>fill.on</p:attrName>
                                        </p:attrNameLst>
                                      </p:cBhvr>
                                      <p:to>
                                        <p:strVal val="true"/>
                                      </p:to>
                                    </p:set>
                                  </p:childTnLst>
                                </p:cTn>
                              </p:par>
                              <p:par>
                                <p:cTn id="385" presetID="1" presetClass="emph" presetSubtype="1" nodeType="withEffect">
                                  <p:stCondLst>
                                    <p:cond delay="0"/>
                                  </p:stCondLst>
                                  <p:childTnLst>
                                    <p:set>
                                      <p:cBhvr>
                                        <p:cTn id="386" dur="indefinite"/>
                                        <p:tgtEl>
                                          <p:spTgt spid="109"/>
                                        </p:tgtEl>
                                        <p:attrNameLst>
                                          <p:attrName>fillcolor</p:attrName>
                                        </p:attrNameLst>
                                      </p:cBhvr>
                                      <p:to>
                                        <p:clrVal>
                                          <a:srgbClr val="ED7D31"/>
                                        </p:clrVal>
                                      </p:to>
                                    </p:set>
                                    <p:set>
                                      <p:cBhvr>
                                        <p:cTn id="387" dur="indefinite"/>
                                        <p:tgtEl>
                                          <p:spTgt spid="109"/>
                                        </p:tgtEl>
                                        <p:attrNameLst>
                                          <p:attrName>fill.type</p:attrName>
                                        </p:attrNameLst>
                                      </p:cBhvr>
                                      <p:to>
                                        <p:strVal val="solid"/>
                                      </p:to>
                                    </p:set>
                                    <p:set>
                                      <p:cBhvr>
                                        <p:cTn id="388" dur="indefinite"/>
                                        <p:tgtEl>
                                          <p:spTgt spid="109"/>
                                        </p:tgtEl>
                                        <p:attrNameLst>
                                          <p:attrName>fill.on</p:attrName>
                                        </p:attrNameLst>
                                      </p:cBhvr>
                                      <p:to>
                                        <p:strVal val="true"/>
                                      </p:to>
                                    </p:set>
                                  </p:childTnLst>
                                </p:cTn>
                              </p:par>
                            </p:childTnLst>
                          </p:cTn>
                        </p:par>
                      </p:childTnLst>
                    </p:cTn>
                  </p:par>
                  <p:par>
                    <p:cTn id="389" fill="hold">
                      <p:stCondLst>
                        <p:cond delay="indefinite"/>
                      </p:stCondLst>
                      <p:childTnLst>
                        <p:par>
                          <p:cTn id="390" fill="hold">
                            <p:stCondLst>
                              <p:cond delay="0"/>
                            </p:stCondLst>
                            <p:childTnLst>
                              <p:par>
                                <p:cTn id="391" presetID="1" presetClass="emph" presetSubtype="1" nodeType="clickEffect">
                                  <p:stCondLst>
                                    <p:cond delay="0"/>
                                  </p:stCondLst>
                                  <p:childTnLst>
                                    <p:set>
                                      <p:cBhvr>
                                        <p:cTn id="392" dur="indefinite"/>
                                        <p:tgtEl>
                                          <p:spTgt spid="13"/>
                                        </p:tgtEl>
                                        <p:attrNameLst>
                                          <p:attrName>fillcolor</p:attrName>
                                        </p:attrNameLst>
                                      </p:cBhvr>
                                      <p:to>
                                        <p:clrVal>
                                          <a:srgbClr val="FFFFFF"/>
                                        </p:clrVal>
                                      </p:to>
                                    </p:set>
                                    <p:set>
                                      <p:cBhvr>
                                        <p:cTn id="393" dur="indefinite"/>
                                        <p:tgtEl>
                                          <p:spTgt spid="13"/>
                                        </p:tgtEl>
                                        <p:attrNameLst>
                                          <p:attrName>fill.type</p:attrName>
                                        </p:attrNameLst>
                                      </p:cBhvr>
                                      <p:to>
                                        <p:strVal val="solid"/>
                                      </p:to>
                                    </p:set>
                                    <p:set>
                                      <p:cBhvr>
                                        <p:cTn id="394" dur="indefinite"/>
                                        <p:tgtEl>
                                          <p:spTgt spid="13"/>
                                        </p:tgtEl>
                                        <p:attrNameLst>
                                          <p:attrName>fill.on</p:attrName>
                                        </p:attrNameLst>
                                      </p:cBhvr>
                                      <p:to>
                                        <p:strVal val="true"/>
                                      </p:to>
                                    </p:set>
                                  </p:childTnLst>
                                </p:cTn>
                              </p:par>
                              <p:par>
                                <p:cTn id="395" presetID="1" presetClass="emph" presetSubtype="1" nodeType="withEffect">
                                  <p:stCondLst>
                                    <p:cond delay="0"/>
                                  </p:stCondLst>
                                  <p:childTnLst>
                                    <p:set>
                                      <p:cBhvr>
                                        <p:cTn id="396" dur="indefinite"/>
                                        <p:tgtEl>
                                          <p:spTgt spid="113"/>
                                        </p:tgtEl>
                                        <p:attrNameLst>
                                          <p:attrName>fillcolor</p:attrName>
                                        </p:attrNameLst>
                                      </p:cBhvr>
                                      <p:to>
                                        <p:clrVal>
                                          <a:srgbClr val="FFFFFF"/>
                                        </p:clrVal>
                                      </p:to>
                                    </p:set>
                                    <p:set>
                                      <p:cBhvr>
                                        <p:cTn id="397" dur="indefinite"/>
                                        <p:tgtEl>
                                          <p:spTgt spid="113"/>
                                        </p:tgtEl>
                                        <p:attrNameLst>
                                          <p:attrName>fill.type</p:attrName>
                                        </p:attrNameLst>
                                      </p:cBhvr>
                                      <p:to>
                                        <p:strVal val="solid"/>
                                      </p:to>
                                    </p:set>
                                    <p:set>
                                      <p:cBhvr>
                                        <p:cTn id="398" dur="indefinite"/>
                                        <p:tgtEl>
                                          <p:spTgt spid="113"/>
                                        </p:tgtEl>
                                        <p:attrNameLst>
                                          <p:attrName>fill.on</p:attrName>
                                        </p:attrNameLst>
                                      </p:cBhvr>
                                      <p:to>
                                        <p:strVal val="true"/>
                                      </p:to>
                                    </p:set>
                                  </p:childTnLst>
                                </p:cTn>
                              </p:par>
                              <p:par>
                                <p:cTn id="399" presetID="1" presetClass="emph" presetSubtype="1" nodeType="withEffect">
                                  <p:stCondLst>
                                    <p:cond delay="0"/>
                                  </p:stCondLst>
                                  <p:childTnLst>
                                    <p:set>
                                      <p:cBhvr>
                                        <p:cTn id="400" dur="indefinite"/>
                                        <p:tgtEl>
                                          <p:spTgt spid="14"/>
                                        </p:tgtEl>
                                        <p:attrNameLst>
                                          <p:attrName>fillcolor</p:attrName>
                                        </p:attrNameLst>
                                      </p:cBhvr>
                                      <p:to>
                                        <p:clrVal>
                                          <a:srgbClr val="00B050"/>
                                        </p:clrVal>
                                      </p:to>
                                    </p:set>
                                    <p:set>
                                      <p:cBhvr>
                                        <p:cTn id="401" dur="indefinite"/>
                                        <p:tgtEl>
                                          <p:spTgt spid="14"/>
                                        </p:tgtEl>
                                        <p:attrNameLst>
                                          <p:attrName>fill.type</p:attrName>
                                        </p:attrNameLst>
                                      </p:cBhvr>
                                      <p:to>
                                        <p:strVal val="solid"/>
                                      </p:to>
                                    </p:set>
                                    <p:set>
                                      <p:cBhvr>
                                        <p:cTn id="402" dur="indefinite"/>
                                        <p:tgtEl>
                                          <p:spTgt spid="14"/>
                                        </p:tgtEl>
                                        <p:attrNameLst>
                                          <p:attrName>fill.on</p:attrName>
                                        </p:attrNameLst>
                                      </p:cBhvr>
                                      <p:to>
                                        <p:strVal val="true"/>
                                      </p:to>
                                    </p:set>
                                  </p:childTnLst>
                                </p:cTn>
                              </p:par>
                              <p:par>
                                <p:cTn id="403" presetID="1" presetClass="emph" presetSubtype="1" nodeType="withEffect">
                                  <p:stCondLst>
                                    <p:cond delay="0"/>
                                  </p:stCondLst>
                                  <p:childTnLst>
                                    <p:set>
                                      <p:cBhvr>
                                        <p:cTn id="404" dur="indefinite"/>
                                        <p:tgtEl>
                                          <p:spTgt spid="109"/>
                                        </p:tgtEl>
                                        <p:attrNameLst>
                                          <p:attrName>fillcolor</p:attrName>
                                        </p:attrNameLst>
                                      </p:cBhvr>
                                      <p:to>
                                        <p:clrVal>
                                          <a:srgbClr val="00B050"/>
                                        </p:clrVal>
                                      </p:to>
                                    </p:set>
                                    <p:set>
                                      <p:cBhvr>
                                        <p:cTn id="405" dur="indefinite"/>
                                        <p:tgtEl>
                                          <p:spTgt spid="109"/>
                                        </p:tgtEl>
                                        <p:attrNameLst>
                                          <p:attrName>fill.type</p:attrName>
                                        </p:attrNameLst>
                                      </p:cBhvr>
                                      <p:to>
                                        <p:strVal val="solid"/>
                                      </p:to>
                                    </p:set>
                                    <p:set>
                                      <p:cBhvr>
                                        <p:cTn id="406" dur="indefinite"/>
                                        <p:tgtEl>
                                          <p:spTgt spid="109"/>
                                        </p:tgtEl>
                                        <p:attrNameLst>
                                          <p:attrName>fill.on</p:attrName>
                                        </p:attrNameLst>
                                      </p:cBhvr>
                                      <p:to>
                                        <p:strVal val="true"/>
                                      </p:to>
                                    </p:set>
                                  </p:childTnLst>
                                </p:cTn>
                              </p:par>
                            </p:childTnLst>
                          </p:cTn>
                        </p:par>
                      </p:childTnLst>
                    </p:cTn>
                  </p:par>
                  <p:par>
                    <p:cTn id="407" fill="hold">
                      <p:stCondLst>
                        <p:cond delay="indefinite"/>
                      </p:stCondLst>
                      <p:childTnLst>
                        <p:par>
                          <p:cTn id="408" fill="hold">
                            <p:stCondLst>
                              <p:cond delay="0"/>
                            </p:stCondLst>
                            <p:childTnLst>
                              <p:par>
                                <p:cTn id="409" presetID="1" presetClass="entr" presetSubtype="0" fill="hold" grpId="0" nodeType="clickEffect">
                                  <p:stCondLst>
                                    <p:cond delay="0"/>
                                  </p:stCondLst>
                                  <p:childTnLst>
                                    <p:set>
                                      <p:cBhvr>
                                        <p:cTn id="410" dur="1" fill="hold">
                                          <p:stCondLst>
                                            <p:cond delay="0"/>
                                          </p:stCondLst>
                                        </p:cTn>
                                        <p:tgtEl>
                                          <p:spTgt spid="92"/>
                                        </p:tgtEl>
                                        <p:attrNameLst>
                                          <p:attrName>style.visibility</p:attrName>
                                        </p:attrNameLst>
                                      </p:cBhvr>
                                      <p:to>
                                        <p:strVal val="visible"/>
                                      </p:to>
                                    </p:set>
                                  </p:childTnLst>
                                </p:cTn>
                              </p:par>
                              <p:par>
                                <p:cTn id="411" presetID="1" presetClass="entr" presetSubtype="0" fill="hold" grpId="0" nodeType="withEffect">
                                  <p:stCondLst>
                                    <p:cond delay="0"/>
                                  </p:stCondLst>
                                  <p:childTnLst>
                                    <p:set>
                                      <p:cBhvr>
                                        <p:cTn id="412" dur="1" fill="hold">
                                          <p:stCondLst>
                                            <p:cond delay="0"/>
                                          </p:stCondLst>
                                        </p:cTn>
                                        <p:tgtEl>
                                          <p:spTgt spid="101"/>
                                        </p:tgtEl>
                                        <p:attrNameLst>
                                          <p:attrName>style.visibility</p:attrName>
                                        </p:attrNameLst>
                                      </p:cBhvr>
                                      <p:to>
                                        <p:strVal val="visible"/>
                                      </p:to>
                                    </p:set>
                                  </p:childTnLst>
                                </p:cTn>
                              </p:par>
                              <p:par>
                                <p:cTn id="413" presetID="1" presetClass="entr" presetSubtype="0" fill="hold" grpId="0" nodeType="withEffect">
                                  <p:stCondLst>
                                    <p:cond delay="0"/>
                                  </p:stCondLst>
                                  <p:childTnLst>
                                    <p:set>
                                      <p:cBhvr>
                                        <p:cTn id="414" dur="1" fill="hold">
                                          <p:stCondLst>
                                            <p:cond delay="0"/>
                                          </p:stCondLst>
                                        </p:cTn>
                                        <p:tgtEl>
                                          <p:spTgt spid="95"/>
                                        </p:tgtEl>
                                        <p:attrNameLst>
                                          <p:attrName>style.visibility</p:attrName>
                                        </p:attrNameLst>
                                      </p:cBhvr>
                                      <p:to>
                                        <p:strVal val="visible"/>
                                      </p:to>
                                    </p:set>
                                  </p:childTnLst>
                                </p:cTn>
                              </p:par>
                              <p:par>
                                <p:cTn id="415" presetID="1" presetClass="entr" presetSubtype="0" fill="hold" grpId="0" nodeType="withEffect">
                                  <p:stCondLst>
                                    <p:cond delay="0"/>
                                  </p:stCondLst>
                                  <p:childTnLst>
                                    <p:set>
                                      <p:cBhvr>
                                        <p:cTn id="416" dur="1" fill="hold">
                                          <p:stCondLst>
                                            <p:cond delay="0"/>
                                          </p:stCondLst>
                                        </p:cTn>
                                        <p:tgtEl>
                                          <p:spTgt spid="102"/>
                                        </p:tgtEl>
                                        <p:attrNameLst>
                                          <p:attrName>style.visibility</p:attrName>
                                        </p:attrNameLst>
                                      </p:cBhvr>
                                      <p:to>
                                        <p:strVal val="visible"/>
                                      </p:to>
                                    </p:set>
                                  </p:childTnLst>
                                </p:cTn>
                              </p:par>
                            </p:childTnLst>
                          </p:cTn>
                        </p:par>
                      </p:childTnLst>
                    </p:cTn>
                  </p:par>
                  <p:par>
                    <p:cTn id="417" fill="hold">
                      <p:stCondLst>
                        <p:cond delay="indefinite"/>
                      </p:stCondLst>
                      <p:childTnLst>
                        <p:par>
                          <p:cTn id="418" fill="hold">
                            <p:stCondLst>
                              <p:cond delay="0"/>
                            </p:stCondLst>
                            <p:childTnLst>
                              <p:par>
                                <p:cTn id="419" presetID="1" presetClass="emph" presetSubtype="1" nodeType="clickEffect">
                                  <p:stCondLst>
                                    <p:cond delay="0"/>
                                  </p:stCondLst>
                                  <p:childTnLst>
                                    <p:set>
                                      <p:cBhvr>
                                        <p:cTn id="420" dur="indefinite"/>
                                        <p:tgtEl>
                                          <p:spTgt spid="95"/>
                                        </p:tgtEl>
                                        <p:attrNameLst>
                                          <p:attrName>fillcolor</p:attrName>
                                        </p:attrNameLst>
                                      </p:cBhvr>
                                      <p:to>
                                        <p:clrVal>
                                          <a:srgbClr val="FFFFFF"/>
                                        </p:clrVal>
                                      </p:to>
                                    </p:set>
                                    <p:set>
                                      <p:cBhvr>
                                        <p:cTn id="421" dur="indefinite"/>
                                        <p:tgtEl>
                                          <p:spTgt spid="95"/>
                                        </p:tgtEl>
                                        <p:attrNameLst>
                                          <p:attrName>fill.type</p:attrName>
                                        </p:attrNameLst>
                                      </p:cBhvr>
                                      <p:to>
                                        <p:strVal val="solid"/>
                                      </p:to>
                                    </p:set>
                                    <p:set>
                                      <p:cBhvr>
                                        <p:cTn id="422" dur="indefinite"/>
                                        <p:tgtEl>
                                          <p:spTgt spid="95"/>
                                        </p:tgtEl>
                                        <p:attrNameLst>
                                          <p:attrName>fill.on</p:attrName>
                                        </p:attrNameLst>
                                      </p:cBhvr>
                                      <p:to>
                                        <p:strVal val="true"/>
                                      </p:to>
                                    </p:set>
                                  </p:childTnLst>
                                </p:cTn>
                              </p:par>
                              <p:par>
                                <p:cTn id="423" presetID="1" presetClass="emph" presetSubtype="1" nodeType="withEffect">
                                  <p:stCondLst>
                                    <p:cond delay="0"/>
                                  </p:stCondLst>
                                  <p:childTnLst>
                                    <p:set>
                                      <p:cBhvr>
                                        <p:cTn id="424" dur="indefinite"/>
                                        <p:tgtEl>
                                          <p:spTgt spid="102"/>
                                        </p:tgtEl>
                                        <p:attrNameLst>
                                          <p:attrName>fillcolor</p:attrName>
                                        </p:attrNameLst>
                                      </p:cBhvr>
                                      <p:to>
                                        <p:clrVal>
                                          <a:srgbClr val="FFFFFF"/>
                                        </p:clrVal>
                                      </p:to>
                                    </p:set>
                                    <p:set>
                                      <p:cBhvr>
                                        <p:cTn id="425" dur="indefinite"/>
                                        <p:tgtEl>
                                          <p:spTgt spid="102"/>
                                        </p:tgtEl>
                                        <p:attrNameLst>
                                          <p:attrName>fill.type</p:attrName>
                                        </p:attrNameLst>
                                      </p:cBhvr>
                                      <p:to>
                                        <p:strVal val="solid"/>
                                      </p:to>
                                    </p:set>
                                    <p:set>
                                      <p:cBhvr>
                                        <p:cTn id="426" dur="indefinite"/>
                                        <p:tgtEl>
                                          <p:spTgt spid="102"/>
                                        </p:tgtEl>
                                        <p:attrNameLst>
                                          <p:attrName>fill.on</p:attrName>
                                        </p:attrNameLst>
                                      </p:cBhvr>
                                      <p:to>
                                        <p:strVal val="true"/>
                                      </p:to>
                                    </p:set>
                                  </p:childTnLst>
                                </p:cTn>
                              </p:par>
                            </p:childTnLst>
                          </p:cTn>
                        </p:par>
                      </p:childTnLst>
                    </p:cTn>
                  </p:par>
                  <p:par>
                    <p:cTn id="427" fill="hold">
                      <p:stCondLst>
                        <p:cond delay="indefinite"/>
                      </p:stCondLst>
                      <p:childTnLst>
                        <p:par>
                          <p:cTn id="428" fill="hold">
                            <p:stCondLst>
                              <p:cond delay="0"/>
                            </p:stCondLst>
                            <p:childTnLst>
                              <p:par>
                                <p:cTn id="429" presetID="1" presetClass="exit" presetSubtype="0" fill="hold" grpId="1" nodeType="clickEffect">
                                  <p:stCondLst>
                                    <p:cond delay="0"/>
                                  </p:stCondLst>
                                  <p:childTnLst>
                                    <p:set>
                                      <p:cBhvr>
                                        <p:cTn id="430" dur="1" fill="hold">
                                          <p:stCondLst>
                                            <p:cond delay="0"/>
                                          </p:stCondLst>
                                        </p:cTn>
                                        <p:tgtEl>
                                          <p:spTgt spid="197"/>
                                        </p:tgtEl>
                                        <p:attrNameLst>
                                          <p:attrName>style.visibility</p:attrName>
                                        </p:attrNameLst>
                                      </p:cBhvr>
                                      <p:to>
                                        <p:strVal val="hidden"/>
                                      </p:to>
                                    </p:set>
                                  </p:childTnLst>
                                </p:cTn>
                              </p:par>
                              <p:par>
                                <p:cTn id="431" presetID="1" presetClass="entr" presetSubtype="0" fill="hold" grpId="0" nodeType="withEffect">
                                  <p:stCondLst>
                                    <p:cond delay="0"/>
                                  </p:stCondLst>
                                  <p:childTnLst>
                                    <p:set>
                                      <p:cBhvr>
                                        <p:cTn id="432" dur="1" fill="hold">
                                          <p:stCondLst>
                                            <p:cond delay="0"/>
                                          </p:stCondLst>
                                        </p:cTn>
                                        <p:tgtEl>
                                          <p:spTgt spid="143"/>
                                        </p:tgtEl>
                                        <p:attrNameLst>
                                          <p:attrName>style.visibility</p:attrName>
                                        </p:attrNameLst>
                                      </p:cBhvr>
                                      <p:to>
                                        <p:strVal val="visible"/>
                                      </p:to>
                                    </p:set>
                                  </p:childTnLst>
                                </p:cTn>
                              </p:par>
                              <p:par>
                                <p:cTn id="433" presetID="1" presetClass="exit" presetSubtype="0" fill="hold" grpId="1" nodeType="withEffect">
                                  <p:stCondLst>
                                    <p:cond delay="0"/>
                                  </p:stCondLst>
                                  <p:childTnLst>
                                    <p:set>
                                      <p:cBhvr>
                                        <p:cTn id="434" dur="1" fill="hold">
                                          <p:stCondLst>
                                            <p:cond delay="0"/>
                                          </p:stCondLst>
                                        </p:cTn>
                                        <p:tgtEl>
                                          <p:spTgt spid="140"/>
                                        </p:tgtEl>
                                        <p:attrNameLst>
                                          <p:attrName>style.visibility</p:attrName>
                                        </p:attrNameLst>
                                      </p:cBhvr>
                                      <p:to>
                                        <p:strVal val="hidden"/>
                                      </p:to>
                                    </p:set>
                                  </p:childTnLst>
                                </p:cTn>
                              </p:par>
                              <p:par>
                                <p:cTn id="435" presetID="1" presetClass="exit" presetSubtype="0" fill="hold" grpId="1" nodeType="withEffect">
                                  <p:stCondLst>
                                    <p:cond delay="0"/>
                                  </p:stCondLst>
                                  <p:childTnLst>
                                    <p:set>
                                      <p:cBhvr>
                                        <p:cTn id="436" dur="1" fill="hold">
                                          <p:stCondLst>
                                            <p:cond delay="0"/>
                                          </p:stCondLst>
                                        </p:cTn>
                                        <p:tgtEl>
                                          <p:spTgt spid="142"/>
                                        </p:tgtEl>
                                        <p:attrNameLst>
                                          <p:attrName>style.visibility</p:attrName>
                                        </p:attrNameLst>
                                      </p:cBhvr>
                                      <p:to>
                                        <p:strVal val="hidden"/>
                                      </p:to>
                                    </p:set>
                                  </p:childTnLst>
                                </p:cTn>
                              </p:par>
                              <p:par>
                                <p:cTn id="437" presetID="1" presetClass="exit" presetSubtype="0" fill="hold" grpId="1" nodeType="withEffect">
                                  <p:stCondLst>
                                    <p:cond delay="0"/>
                                  </p:stCondLst>
                                  <p:childTnLst>
                                    <p:set>
                                      <p:cBhvr>
                                        <p:cTn id="438" dur="1" fill="hold">
                                          <p:stCondLst>
                                            <p:cond delay="0"/>
                                          </p:stCondLst>
                                        </p:cTn>
                                        <p:tgtEl>
                                          <p:spTgt spid="171"/>
                                        </p:tgtEl>
                                        <p:attrNameLst>
                                          <p:attrName>style.visibility</p:attrName>
                                        </p:attrNameLst>
                                      </p:cBhvr>
                                      <p:to>
                                        <p:strVal val="hidden"/>
                                      </p:to>
                                    </p:set>
                                  </p:childTnLst>
                                </p:cTn>
                              </p:par>
                              <p:par>
                                <p:cTn id="439" presetID="1" presetClass="exit" presetSubtype="0" fill="hold" grpId="1" nodeType="withEffect">
                                  <p:stCondLst>
                                    <p:cond delay="0"/>
                                  </p:stCondLst>
                                  <p:childTnLst>
                                    <p:set>
                                      <p:cBhvr>
                                        <p:cTn id="440" dur="1" fill="hold">
                                          <p:stCondLst>
                                            <p:cond delay="0"/>
                                          </p:stCondLst>
                                        </p:cTn>
                                        <p:tgtEl>
                                          <p:spTgt spid="172"/>
                                        </p:tgtEl>
                                        <p:attrNameLst>
                                          <p:attrName>style.visibility</p:attrName>
                                        </p:attrNameLst>
                                      </p:cBhvr>
                                      <p:to>
                                        <p:strVal val="hidden"/>
                                      </p:to>
                                    </p:set>
                                  </p:childTnLst>
                                </p:cTn>
                              </p:par>
                              <p:par>
                                <p:cTn id="441" presetID="1" presetClass="exit" presetSubtype="0" fill="hold" grpId="3" nodeType="withEffect">
                                  <p:stCondLst>
                                    <p:cond delay="0"/>
                                  </p:stCondLst>
                                  <p:childTnLst>
                                    <p:set>
                                      <p:cBhvr>
                                        <p:cTn id="442" dur="1" fill="hold">
                                          <p:stCondLst>
                                            <p:cond delay="0"/>
                                          </p:stCondLst>
                                        </p:cTn>
                                        <p:tgtEl>
                                          <p:spTgt spid="118"/>
                                        </p:tgtEl>
                                        <p:attrNameLst>
                                          <p:attrName>style.visibility</p:attrName>
                                        </p:attrNameLst>
                                      </p:cBhvr>
                                      <p:to>
                                        <p:strVal val="hidden"/>
                                      </p:to>
                                    </p:set>
                                  </p:childTnLst>
                                </p:cTn>
                              </p:par>
                              <p:par>
                                <p:cTn id="443" presetID="1" presetClass="exit" presetSubtype="0" fill="hold" grpId="6" nodeType="withEffect">
                                  <p:stCondLst>
                                    <p:cond delay="0"/>
                                  </p:stCondLst>
                                  <p:childTnLst>
                                    <p:set>
                                      <p:cBhvr>
                                        <p:cTn id="444" dur="1" fill="hold">
                                          <p:stCondLst>
                                            <p:cond delay="0"/>
                                          </p:stCondLst>
                                        </p:cTn>
                                        <p:tgtEl>
                                          <p:spTgt spid="121"/>
                                        </p:tgtEl>
                                        <p:attrNameLst>
                                          <p:attrName>style.visibility</p:attrName>
                                        </p:attrNameLst>
                                      </p:cBhvr>
                                      <p:to>
                                        <p:strVal val="hidden"/>
                                      </p:to>
                                    </p:set>
                                  </p:childTnLst>
                                </p:cTn>
                              </p:par>
                            </p:childTnLst>
                          </p:cTn>
                        </p:par>
                      </p:childTnLst>
                    </p:cTn>
                  </p:par>
                  <p:par>
                    <p:cTn id="445" fill="hold">
                      <p:stCondLst>
                        <p:cond delay="indefinite"/>
                      </p:stCondLst>
                      <p:childTnLst>
                        <p:par>
                          <p:cTn id="446" fill="hold">
                            <p:stCondLst>
                              <p:cond delay="0"/>
                            </p:stCondLst>
                            <p:childTnLst>
                              <p:par>
                                <p:cTn id="447" presetID="1" presetClass="emph" presetSubtype="1" nodeType="clickEffect">
                                  <p:stCondLst>
                                    <p:cond delay="0"/>
                                  </p:stCondLst>
                                  <p:childTnLst>
                                    <p:set>
                                      <p:cBhvr>
                                        <p:cTn id="448" dur="indefinite"/>
                                        <p:tgtEl>
                                          <p:spTgt spid="92"/>
                                        </p:tgtEl>
                                        <p:attrNameLst>
                                          <p:attrName>fillcolor</p:attrName>
                                        </p:attrNameLst>
                                      </p:cBhvr>
                                      <p:to>
                                        <p:clrVal>
                                          <a:srgbClr val="FFFFFF"/>
                                        </p:clrVal>
                                      </p:to>
                                    </p:set>
                                    <p:set>
                                      <p:cBhvr>
                                        <p:cTn id="449" dur="indefinite"/>
                                        <p:tgtEl>
                                          <p:spTgt spid="92"/>
                                        </p:tgtEl>
                                        <p:attrNameLst>
                                          <p:attrName>fill.type</p:attrName>
                                        </p:attrNameLst>
                                      </p:cBhvr>
                                      <p:to>
                                        <p:strVal val="solid"/>
                                      </p:to>
                                    </p:set>
                                    <p:set>
                                      <p:cBhvr>
                                        <p:cTn id="450" dur="indefinite"/>
                                        <p:tgtEl>
                                          <p:spTgt spid="92"/>
                                        </p:tgtEl>
                                        <p:attrNameLst>
                                          <p:attrName>fill.on</p:attrName>
                                        </p:attrNameLst>
                                      </p:cBhvr>
                                      <p:to>
                                        <p:strVal val="true"/>
                                      </p:to>
                                    </p:set>
                                  </p:childTnLst>
                                </p:cTn>
                              </p:par>
                              <p:par>
                                <p:cTn id="451" presetID="1" presetClass="emph" presetSubtype="1" nodeType="withEffect">
                                  <p:stCondLst>
                                    <p:cond delay="0"/>
                                  </p:stCondLst>
                                  <p:childTnLst>
                                    <p:set>
                                      <p:cBhvr>
                                        <p:cTn id="452" dur="indefinite"/>
                                        <p:tgtEl>
                                          <p:spTgt spid="101"/>
                                        </p:tgtEl>
                                        <p:attrNameLst>
                                          <p:attrName>fillcolor</p:attrName>
                                        </p:attrNameLst>
                                      </p:cBhvr>
                                      <p:to>
                                        <p:clrVal>
                                          <a:srgbClr val="FFFFFF"/>
                                        </p:clrVal>
                                      </p:to>
                                    </p:set>
                                    <p:set>
                                      <p:cBhvr>
                                        <p:cTn id="453" dur="indefinite"/>
                                        <p:tgtEl>
                                          <p:spTgt spid="101"/>
                                        </p:tgtEl>
                                        <p:attrNameLst>
                                          <p:attrName>fill.type</p:attrName>
                                        </p:attrNameLst>
                                      </p:cBhvr>
                                      <p:to>
                                        <p:strVal val="solid"/>
                                      </p:to>
                                    </p:set>
                                    <p:set>
                                      <p:cBhvr>
                                        <p:cTn id="454" dur="indefinite"/>
                                        <p:tgtEl>
                                          <p:spTgt spid="101"/>
                                        </p:tgtEl>
                                        <p:attrNameLst>
                                          <p:attrName>fill.on</p:attrName>
                                        </p:attrNameLst>
                                      </p:cBhvr>
                                      <p:to>
                                        <p:strVal val="true"/>
                                      </p:to>
                                    </p:set>
                                  </p:childTnLst>
                                </p:cTn>
                              </p:par>
                            </p:childTnLst>
                          </p:cTn>
                        </p:par>
                      </p:childTnLst>
                    </p:cTn>
                  </p:par>
                  <p:par>
                    <p:cTn id="455" fill="hold">
                      <p:stCondLst>
                        <p:cond delay="indefinite"/>
                      </p:stCondLst>
                      <p:childTnLst>
                        <p:par>
                          <p:cTn id="456" fill="hold">
                            <p:stCondLst>
                              <p:cond delay="0"/>
                            </p:stCondLst>
                            <p:childTnLst>
                              <p:par>
                                <p:cTn id="457" presetID="1" presetClass="exit" presetSubtype="0" fill="hold" grpId="1" nodeType="clickEffect">
                                  <p:stCondLst>
                                    <p:cond delay="0"/>
                                  </p:stCondLst>
                                  <p:childTnLst>
                                    <p:set>
                                      <p:cBhvr>
                                        <p:cTn id="458" dur="1" fill="hold">
                                          <p:stCondLst>
                                            <p:cond delay="0"/>
                                          </p:stCondLst>
                                        </p:cTn>
                                        <p:tgtEl>
                                          <p:spTgt spid="23"/>
                                        </p:tgtEl>
                                        <p:attrNameLst>
                                          <p:attrName>style.visibility</p:attrName>
                                        </p:attrNameLst>
                                      </p:cBhvr>
                                      <p:to>
                                        <p:strVal val="hidden"/>
                                      </p:to>
                                    </p:set>
                                  </p:childTnLst>
                                </p:cTn>
                              </p:par>
                              <p:par>
                                <p:cTn id="459" presetID="1" presetClass="entr" presetSubtype="0" fill="hold" grpId="0" nodeType="withEffect">
                                  <p:stCondLst>
                                    <p:cond delay="0"/>
                                  </p:stCondLst>
                                  <p:childTnLst>
                                    <p:set>
                                      <p:cBhvr>
                                        <p:cTn id="460" dur="1" fill="hold">
                                          <p:stCondLst>
                                            <p:cond delay="0"/>
                                          </p:stCondLst>
                                        </p:cTn>
                                        <p:tgtEl>
                                          <p:spTgt spid="193"/>
                                        </p:tgtEl>
                                        <p:attrNameLst>
                                          <p:attrName>style.visibility</p:attrName>
                                        </p:attrNameLst>
                                      </p:cBhvr>
                                      <p:to>
                                        <p:strVal val="visible"/>
                                      </p:to>
                                    </p:set>
                                  </p:childTnLst>
                                </p:cTn>
                              </p:par>
                            </p:childTnLst>
                          </p:cTn>
                        </p:par>
                      </p:childTnLst>
                    </p:cTn>
                  </p:par>
                  <p:par>
                    <p:cTn id="461" fill="hold">
                      <p:stCondLst>
                        <p:cond delay="indefinite"/>
                      </p:stCondLst>
                      <p:childTnLst>
                        <p:par>
                          <p:cTn id="462" fill="hold">
                            <p:stCondLst>
                              <p:cond delay="0"/>
                            </p:stCondLst>
                            <p:childTnLst>
                              <p:par>
                                <p:cTn id="463" presetID="1" presetClass="exit" presetSubtype="0" fill="hold" grpId="1" nodeType="clickEffect">
                                  <p:stCondLst>
                                    <p:cond delay="0"/>
                                  </p:stCondLst>
                                  <p:childTnLst>
                                    <p:set>
                                      <p:cBhvr>
                                        <p:cTn id="464" dur="1" fill="hold">
                                          <p:stCondLst>
                                            <p:cond delay="0"/>
                                          </p:stCondLst>
                                        </p:cTn>
                                        <p:tgtEl>
                                          <p:spTgt spid="143"/>
                                        </p:tgtEl>
                                        <p:attrNameLst>
                                          <p:attrName>style.visibility</p:attrName>
                                        </p:attrNameLst>
                                      </p:cBhvr>
                                      <p:to>
                                        <p:strVal val="hidden"/>
                                      </p:to>
                                    </p:set>
                                  </p:childTnLst>
                                </p:cTn>
                              </p:par>
                              <p:par>
                                <p:cTn id="465" presetID="1" presetClass="entr" presetSubtype="0" fill="hold" grpId="0" nodeType="withEffect">
                                  <p:stCondLst>
                                    <p:cond delay="0"/>
                                  </p:stCondLst>
                                  <p:childTnLst>
                                    <p:set>
                                      <p:cBhvr>
                                        <p:cTn id="466" dur="1" fill="hold">
                                          <p:stCondLst>
                                            <p:cond delay="0"/>
                                          </p:stCondLst>
                                        </p:cTn>
                                        <p:tgtEl>
                                          <p:spTgt spid="198"/>
                                        </p:tgtEl>
                                        <p:attrNameLst>
                                          <p:attrName>style.visibility</p:attrName>
                                        </p:attrNameLst>
                                      </p:cBhvr>
                                      <p:to>
                                        <p:strVal val="visible"/>
                                      </p:to>
                                    </p:set>
                                  </p:childTnLst>
                                </p:cTn>
                              </p:par>
                            </p:childTnLst>
                          </p:cTn>
                        </p:par>
                      </p:childTnLst>
                    </p:cTn>
                  </p:par>
                  <p:par>
                    <p:cTn id="467" fill="hold">
                      <p:stCondLst>
                        <p:cond delay="indefinite"/>
                      </p:stCondLst>
                      <p:childTnLst>
                        <p:par>
                          <p:cTn id="468" fill="hold">
                            <p:stCondLst>
                              <p:cond delay="0"/>
                            </p:stCondLst>
                            <p:childTnLst>
                              <p:par>
                                <p:cTn id="469" presetID="1" presetClass="emph" presetSubtype="1" nodeType="clickEffect">
                                  <p:stCondLst>
                                    <p:cond delay="0"/>
                                  </p:stCondLst>
                                  <p:childTnLst>
                                    <p:set>
                                      <p:cBhvr>
                                        <p:cTn id="470" dur="indefinite"/>
                                        <p:tgtEl>
                                          <p:spTgt spid="9"/>
                                        </p:tgtEl>
                                        <p:attrNameLst>
                                          <p:attrName>fillcolor</p:attrName>
                                        </p:attrNameLst>
                                      </p:cBhvr>
                                      <p:to>
                                        <p:clrVal>
                                          <a:srgbClr val="FF0000"/>
                                        </p:clrVal>
                                      </p:to>
                                    </p:set>
                                    <p:set>
                                      <p:cBhvr>
                                        <p:cTn id="471" dur="indefinite"/>
                                        <p:tgtEl>
                                          <p:spTgt spid="9"/>
                                        </p:tgtEl>
                                        <p:attrNameLst>
                                          <p:attrName>fill.type</p:attrName>
                                        </p:attrNameLst>
                                      </p:cBhvr>
                                      <p:to>
                                        <p:strVal val="solid"/>
                                      </p:to>
                                    </p:set>
                                    <p:set>
                                      <p:cBhvr>
                                        <p:cTn id="472" dur="indefinite"/>
                                        <p:tgtEl>
                                          <p:spTgt spid="9"/>
                                        </p:tgtEl>
                                        <p:attrNameLst>
                                          <p:attrName>fill.on</p:attrName>
                                        </p:attrNameLst>
                                      </p:cBhvr>
                                      <p:to>
                                        <p:strVal val="true"/>
                                      </p:to>
                                    </p:set>
                                  </p:childTnLst>
                                </p:cTn>
                              </p:par>
                              <p:par>
                                <p:cTn id="473" presetID="1" presetClass="emph" presetSubtype="1" nodeType="withEffect">
                                  <p:stCondLst>
                                    <p:cond delay="0"/>
                                  </p:stCondLst>
                                  <p:childTnLst>
                                    <p:set>
                                      <p:cBhvr>
                                        <p:cTn id="474" dur="indefinite"/>
                                        <p:tgtEl>
                                          <p:spTgt spid="76"/>
                                        </p:tgtEl>
                                        <p:attrNameLst>
                                          <p:attrName>fillcolor</p:attrName>
                                        </p:attrNameLst>
                                      </p:cBhvr>
                                      <p:to>
                                        <p:clrVal>
                                          <a:srgbClr val="FF0000"/>
                                        </p:clrVal>
                                      </p:to>
                                    </p:set>
                                    <p:set>
                                      <p:cBhvr>
                                        <p:cTn id="475" dur="indefinite"/>
                                        <p:tgtEl>
                                          <p:spTgt spid="76"/>
                                        </p:tgtEl>
                                        <p:attrNameLst>
                                          <p:attrName>fill.type</p:attrName>
                                        </p:attrNameLst>
                                      </p:cBhvr>
                                      <p:to>
                                        <p:strVal val="solid"/>
                                      </p:to>
                                    </p:set>
                                    <p:set>
                                      <p:cBhvr>
                                        <p:cTn id="476" dur="indefinite"/>
                                        <p:tgtEl>
                                          <p:spTgt spid="76"/>
                                        </p:tgtEl>
                                        <p:attrNameLst>
                                          <p:attrName>fill.on</p:attrName>
                                        </p:attrNameLst>
                                      </p:cBhvr>
                                      <p:to>
                                        <p:strVal val="true"/>
                                      </p:to>
                                    </p:set>
                                  </p:childTnLst>
                                </p:cTn>
                              </p:par>
                            </p:childTnLst>
                          </p:cTn>
                        </p:par>
                      </p:childTnLst>
                    </p:cTn>
                  </p:par>
                  <p:par>
                    <p:cTn id="477" fill="hold">
                      <p:stCondLst>
                        <p:cond delay="indefinite"/>
                      </p:stCondLst>
                      <p:childTnLst>
                        <p:par>
                          <p:cTn id="478" fill="hold">
                            <p:stCondLst>
                              <p:cond delay="0"/>
                            </p:stCondLst>
                            <p:childTnLst>
                              <p:par>
                                <p:cTn id="479" presetID="1" presetClass="entr" presetSubtype="0" fill="hold" grpId="4" nodeType="clickEffect">
                                  <p:stCondLst>
                                    <p:cond delay="0"/>
                                  </p:stCondLst>
                                  <p:childTnLst>
                                    <p:set>
                                      <p:cBhvr>
                                        <p:cTn id="480" dur="1" fill="hold">
                                          <p:stCondLst>
                                            <p:cond delay="0"/>
                                          </p:stCondLst>
                                        </p:cTn>
                                        <p:tgtEl>
                                          <p:spTgt spid="118"/>
                                        </p:tgtEl>
                                        <p:attrNameLst>
                                          <p:attrName>style.visibility</p:attrName>
                                        </p:attrNameLst>
                                      </p:cBhvr>
                                      <p:to>
                                        <p:strVal val="visible"/>
                                      </p:to>
                                    </p:set>
                                  </p:childTnLst>
                                </p:cTn>
                              </p:par>
                              <p:par>
                                <p:cTn id="481" presetID="1" presetClass="entr" presetSubtype="0" fill="hold" grpId="7" nodeType="withEffect">
                                  <p:stCondLst>
                                    <p:cond delay="0"/>
                                  </p:stCondLst>
                                  <p:childTnLst>
                                    <p:set>
                                      <p:cBhvr>
                                        <p:cTn id="482" dur="1" fill="hold">
                                          <p:stCondLst>
                                            <p:cond delay="0"/>
                                          </p:stCondLst>
                                        </p:cTn>
                                        <p:tgtEl>
                                          <p:spTgt spid="121"/>
                                        </p:tgtEl>
                                        <p:attrNameLst>
                                          <p:attrName>style.visibility</p:attrName>
                                        </p:attrNameLst>
                                      </p:cBhvr>
                                      <p:to>
                                        <p:strVal val="visible"/>
                                      </p:to>
                                    </p:set>
                                  </p:childTnLst>
                                </p:cTn>
                              </p:par>
                              <p:par>
                                <p:cTn id="483" presetID="1" presetClass="entr" presetSubtype="0" fill="hold" grpId="0" nodeType="withEffect">
                                  <p:stCondLst>
                                    <p:cond delay="0"/>
                                  </p:stCondLst>
                                  <p:childTnLst>
                                    <p:set>
                                      <p:cBhvr>
                                        <p:cTn id="484" dur="1" fill="hold">
                                          <p:stCondLst>
                                            <p:cond delay="0"/>
                                          </p:stCondLst>
                                        </p:cTn>
                                        <p:tgtEl>
                                          <p:spTgt spid="163"/>
                                        </p:tgtEl>
                                        <p:attrNameLst>
                                          <p:attrName>style.visibility</p:attrName>
                                        </p:attrNameLst>
                                      </p:cBhvr>
                                      <p:to>
                                        <p:strVal val="visible"/>
                                      </p:to>
                                    </p:set>
                                  </p:childTnLst>
                                </p:cTn>
                              </p:par>
                              <p:par>
                                <p:cTn id="485" presetID="1" presetClass="entr" presetSubtype="0" fill="hold" grpId="0" nodeType="withEffect">
                                  <p:stCondLst>
                                    <p:cond delay="0"/>
                                  </p:stCondLst>
                                  <p:childTnLst>
                                    <p:set>
                                      <p:cBhvr>
                                        <p:cTn id="486" dur="1" fill="hold">
                                          <p:stCondLst>
                                            <p:cond delay="0"/>
                                          </p:stCondLst>
                                        </p:cTn>
                                        <p:tgtEl>
                                          <p:spTgt spid="164"/>
                                        </p:tgtEl>
                                        <p:attrNameLst>
                                          <p:attrName>style.visibility</p:attrName>
                                        </p:attrNameLst>
                                      </p:cBhvr>
                                      <p:to>
                                        <p:strVal val="visible"/>
                                      </p:to>
                                    </p:set>
                                  </p:childTnLst>
                                </p:cTn>
                              </p:par>
                              <p:par>
                                <p:cTn id="487" presetID="1" presetClass="entr" presetSubtype="0" fill="hold" grpId="0" nodeType="withEffect">
                                  <p:stCondLst>
                                    <p:cond delay="0"/>
                                  </p:stCondLst>
                                  <p:childTnLst>
                                    <p:set>
                                      <p:cBhvr>
                                        <p:cTn id="488" dur="1" fill="hold">
                                          <p:stCondLst>
                                            <p:cond delay="0"/>
                                          </p:stCondLst>
                                        </p:cTn>
                                        <p:tgtEl>
                                          <p:spTgt spid="173"/>
                                        </p:tgtEl>
                                        <p:attrNameLst>
                                          <p:attrName>style.visibility</p:attrName>
                                        </p:attrNameLst>
                                      </p:cBhvr>
                                      <p:to>
                                        <p:strVal val="visible"/>
                                      </p:to>
                                    </p:set>
                                  </p:childTnLst>
                                </p:cTn>
                              </p:par>
                              <p:par>
                                <p:cTn id="489" presetID="1" presetClass="entr" presetSubtype="0" fill="hold" grpId="0" nodeType="withEffect">
                                  <p:stCondLst>
                                    <p:cond delay="0"/>
                                  </p:stCondLst>
                                  <p:childTnLst>
                                    <p:set>
                                      <p:cBhvr>
                                        <p:cTn id="490" dur="1" fill="hold">
                                          <p:stCondLst>
                                            <p:cond delay="0"/>
                                          </p:stCondLst>
                                        </p:cTn>
                                        <p:tgtEl>
                                          <p:spTgt spid="174"/>
                                        </p:tgtEl>
                                        <p:attrNameLst>
                                          <p:attrName>style.visibility</p:attrName>
                                        </p:attrNameLst>
                                      </p:cBhvr>
                                      <p:to>
                                        <p:strVal val="visible"/>
                                      </p:to>
                                    </p:set>
                                  </p:childTnLst>
                                </p:cTn>
                              </p:par>
                            </p:childTnLst>
                          </p:cTn>
                        </p:par>
                      </p:childTnLst>
                    </p:cTn>
                  </p:par>
                  <p:par>
                    <p:cTn id="491" fill="hold">
                      <p:stCondLst>
                        <p:cond delay="indefinite"/>
                      </p:stCondLst>
                      <p:childTnLst>
                        <p:par>
                          <p:cTn id="492" fill="hold">
                            <p:stCondLst>
                              <p:cond delay="0"/>
                            </p:stCondLst>
                            <p:childTnLst>
                              <p:par>
                                <p:cTn id="493" presetID="1" presetClass="emph" presetSubtype="1" nodeType="clickEffect">
                                  <p:stCondLst>
                                    <p:cond delay="0"/>
                                  </p:stCondLst>
                                  <p:childTnLst>
                                    <p:set>
                                      <p:cBhvr>
                                        <p:cTn id="494" dur="indefinite"/>
                                        <p:tgtEl>
                                          <p:spTgt spid="85"/>
                                        </p:tgtEl>
                                        <p:attrNameLst>
                                          <p:attrName>fillcolor</p:attrName>
                                        </p:attrNameLst>
                                      </p:cBhvr>
                                      <p:to>
                                        <p:clrVal>
                                          <a:schemeClr val="accent2"/>
                                        </p:clrVal>
                                      </p:to>
                                    </p:set>
                                    <p:set>
                                      <p:cBhvr>
                                        <p:cTn id="495" dur="indefinite"/>
                                        <p:tgtEl>
                                          <p:spTgt spid="85"/>
                                        </p:tgtEl>
                                        <p:attrNameLst>
                                          <p:attrName>fill.type</p:attrName>
                                        </p:attrNameLst>
                                      </p:cBhvr>
                                      <p:to>
                                        <p:strVal val="solid"/>
                                      </p:to>
                                    </p:set>
                                    <p:set>
                                      <p:cBhvr>
                                        <p:cTn id="496" dur="indefinite"/>
                                        <p:tgtEl>
                                          <p:spTgt spid="85"/>
                                        </p:tgtEl>
                                        <p:attrNameLst>
                                          <p:attrName>fill.on</p:attrName>
                                        </p:attrNameLst>
                                      </p:cBhvr>
                                      <p:to>
                                        <p:strVal val="true"/>
                                      </p:to>
                                    </p:set>
                                  </p:childTnLst>
                                </p:cTn>
                              </p:par>
                              <p:par>
                                <p:cTn id="497" presetID="1" presetClass="emph" presetSubtype="1" nodeType="withEffect">
                                  <p:stCondLst>
                                    <p:cond delay="0"/>
                                  </p:stCondLst>
                                  <p:childTnLst>
                                    <p:set>
                                      <p:cBhvr>
                                        <p:cTn id="498" dur="indefinite"/>
                                        <p:tgtEl>
                                          <p:spTgt spid="98"/>
                                        </p:tgtEl>
                                        <p:attrNameLst>
                                          <p:attrName>fillcolor</p:attrName>
                                        </p:attrNameLst>
                                      </p:cBhvr>
                                      <p:to>
                                        <p:clrVal>
                                          <a:schemeClr val="accent2"/>
                                        </p:clrVal>
                                      </p:to>
                                    </p:set>
                                    <p:set>
                                      <p:cBhvr>
                                        <p:cTn id="499" dur="indefinite"/>
                                        <p:tgtEl>
                                          <p:spTgt spid="98"/>
                                        </p:tgtEl>
                                        <p:attrNameLst>
                                          <p:attrName>fill.type</p:attrName>
                                        </p:attrNameLst>
                                      </p:cBhvr>
                                      <p:to>
                                        <p:strVal val="solid"/>
                                      </p:to>
                                    </p:set>
                                    <p:set>
                                      <p:cBhvr>
                                        <p:cTn id="500" dur="indefinite"/>
                                        <p:tgtEl>
                                          <p:spTgt spid="98"/>
                                        </p:tgtEl>
                                        <p:attrNameLst>
                                          <p:attrName>fill.on</p:attrName>
                                        </p:attrNameLst>
                                      </p:cBhvr>
                                      <p:to>
                                        <p:strVal val="true"/>
                                      </p:to>
                                    </p:set>
                                  </p:childTnLst>
                                </p:cTn>
                              </p:par>
                              <p:par>
                                <p:cTn id="501" presetID="1" presetClass="emph" presetSubtype="1" nodeType="withEffect">
                                  <p:stCondLst>
                                    <p:cond delay="0"/>
                                  </p:stCondLst>
                                  <p:childTnLst>
                                    <p:set>
                                      <p:cBhvr>
                                        <p:cTn id="502" dur="indefinite"/>
                                        <p:tgtEl>
                                          <p:spTgt spid="97"/>
                                        </p:tgtEl>
                                        <p:attrNameLst>
                                          <p:attrName>fillcolor</p:attrName>
                                        </p:attrNameLst>
                                      </p:cBhvr>
                                      <p:to>
                                        <p:clrVal>
                                          <a:schemeClr val="accent2"/>
                                        </p:clrVal>
                                      </p:to>
                                    </p:set>
                                    <p:set>
                                      <p:cBhvr>
                                        <p:cTn id="503" dur="indefinite"/>
                                        <p:tgtEl>
                                          <p:spTgt spid="97"/>
                                        </p:tgtEl>
                                        <p:attrNameLst>
                                          <p:attrName>fill.type</p:attrName>
                                        </p:attrNameLst>
                                      </p:cBhvr>
                                      <p:to>
                                        <p:strVal val="solid"/>
                                      </p:to>
                                    </p:set>
                                    <p:set>
                                      <p:cBhvr>
                                        <p:cTn id="504" dur="indefinite"/>
                                        <p:tgtEl>
                                          <p:spTgt spid="97"/>
                                        </p:tgtEl>
                                        <p:attrNameLst>
                                          <p:attrName>fill.on</p:attrName>
                                        </p:attrNameLst>
                                      </p:cBhvr>
                                      <p:to>
                                        <p:strVal val="true"/>
                                      </p:to>
                                    </p:set>
                                  </p:childTnLst>
                                </p:cTn>
                              </p:par>
                              <p:par>
                                <p:cTn id="505" presetID="1" presetClass="emph" presetSubtype="1" nodeType="withEffect">
                                  <p:stCondLst>
                                    <p:cond delay="0"/>
                                  </p:stCondLst>
                                  <p:childTnLst>
                                    <p:set>
                                      <p:cBhvr>
                                        <p:cTn id="506" dur="indefinite"/>
                                        <p:tgtEl>
                                          <p:spTgt spid="88"/>
                                        </p:tgtEl>
                                        <p:attrNameLst>
                                          <p:attrName>fillcolor</p:attrName>
                                        </p:attrNameLst>
                                      </p:cBhvr>
                                      <p:to>
                                        <p:clrVal>
                                          <a:schemeClr val="accent2"/>
                                        </p:clrVal>
                                      </p:to>
                                    </p:set>
                                    <p:set>
                                      <p:cBhvr>
                                        <p:cTn id="507" dur="indefinite"/>
                                        <p:tgtEl>
                                          <p:spTgt spid="88"/>
                                        </p:tgtEl>
                                        <p:attrNameLst>
                                          <p:attrName>fill.type</p:attrName>
                                        </p:attrNameLst>
                                      </p:cBhvr>
                                      <p:to>
                                        <p:strVal val="solid"/>
                                      </p:to>
                                    </p:set>
                                    <p:set>
                                      <p:cBhvr>
                                        <p:cTn id="508" dur="indefinite"/>
                                        <p:tgtEl>
                                          <p:spTgt spid="88"/>
                                        </p:tgtEl>
                                        <p:attrNameLst>
                                          <p:attrName>fill.on</p:attrName>
                                        </p:attrNameLst>
                                      </p:cBhvr>
                                      <p:to>
                                        <p:strVal val="true"/>
                                      </p:to>
                                    </p:set>
                                  </p:childTnLst>
                                </p:cTn>
                              </p:par>
                            </p:childTnLst>
                          </p:cTn>
                        </p:par>
                      </p:childTnLst>
                    </p:cTn>
                  </p:par>
                  <p:par>
                    <p:cTn id="509" fill="hold">
                      <p:stCondLst>
                        <p:cond delay="indefinite"/>
                      </p:stCondLst>
                      <p:childTnLst>
                        <p:par>
                          <p:cTn id="510" fill="hold">
                            <p:stCondLst>
                              <p:cond delay="0"/>
                            </p:stCondLst>
                            <p:childTnLst>
                              <p:par>
                                <p:cTn id="511" presetID="1" presetClass="emph" presetSubtype="1" nodeType="clickEffect">
                                  <p:stCondLst>
                                    <p:cond delay="0"/>
                                  </p:stCondLst>
                                  <p:childTnLst>
                                    <p:set>
                                      <p:cBhvr>
                                        <p:cTn id="512" dur="indefinite"/>
                                        <p:tgtEl>
                                          <p:spTgt spid="85"/>
                                        </p:tgtEl>
                                        <p:attrNameLst>
                                          <p:attrName>fillcolor</p:attrName>
                                        </p:attrNameLst>
                                      </p:cBhvr>
                                      <p:to>
                                        <p:clrVal>
                                          <a:srgbClr val="00B050"/>
                                        </p:clrVal>
                                      </p:to>
                                    </p:set>
                                    <p:set>
                                      <p:cBhvr>
                                        <p:cTn id="513" dur="indefinite"/>
                                        <p:tgtEl>
                                          <p:spTgt spid="85"/>
                                        </p:tgtEl>
                                        <p:attrNameLst>
                                          <p:attrName>fill.type</p:attrName>
                                        </p:attrNameLst>
                                      </p:cBhvr>
                                      <p:to>
                                        <p:strVal val="solid"/>
                                      </p:to>
                                    </p:set>
                                    <p:set>
                                      <p:cBhvr>
                                        <p:cTn id="514" dur="indefinite"/>
                                        <p:tgtEl>
                                          <p:spTgt spid="85"/>
                                        </p:tgtEl>
                                        <p:attrNameLst>
                                          <p:attrName>fill.on</p:attrName>
                                        </p:attrNameLst>
                                      </p:cBhvr>
                                      <p:to>
                                        <p:strVal val="true"/>
                                      </p:to>
                                    </p:set>
                                  </p:childTnLst>
                                </p:cTn>
                              </p:par>
                              <p:par>
                                <p:cTn id="515" presetID="1" presetClass="emph" presetSubtype="1" nodeType="withEffect">
                                  <p:stCondLst>
                                    <p:cond delay="0"/>
                                  </p:stCondLst>
                                  <p:childTnLst>
                                    <p:set>
                                      <p:cBhvr>
                                        <p:cTn id="516" dur="indefinite"/>
                                        <p:tgtEl>
                                          <p:spTgt spid="98"/>
                                        </p:tgtEl>
                                        <p:attrNameLst>
                                          <p:attrName>fillcolor</p:attrName>
                                        </p:attrNameLst>
                                      </p:cBhvr>
                                      <p:to>
                                        <p:clrVal>
                                          <a:srgbClr val="00B050"/>
                                        </p:clrVal>
                                      </p:to>
                                    </p:set>
                                    <p:set>
                                      <p:cBhvr>
                                        <p:cTn id="517" dur="indefinite"/>
                                        <p:tgtEl>
                                          <p:spTgt spid="98"/>
                                        </p:tgtEl>
                                        <p:attrNameLst>
                                          <p:attrName>fill.type</p:attrName>
                                        </p:attrNameLst>
                                      </p:cBhvr>
                                      <p:to>
                                        <p:strVal val="solid"/>
                                      </p:to>
                                    </p:set>
                                    <p:set>
                                      <p:cBhvr>
                                        <p:cTn id="518" dur="indefinite"/>
                                        <p:tgtEl>
                                          <p:spTgt spid="98"/>
                                        </p:tgtEl>
                                        <p:attrNameLst>
                                          <p:attrName>fill.on</p:attrName>
                                        </p:attrNameLst>
                                      </p:cBhvr>
                                      <p:to>
                                        <p:strVal val="true"/>
                                      </p:to>
                                    </p:set>
                                  </p:childTnLst>
                                </p:cTn>
                              </p:par>
                              <p:par>
                                <p:cTn id="519" presetID="1" presetClass="emph" presetSubtype="1" nodeType="withEffect">
                                  <p:stCondLst>
                                    <p:cond delay="0"/>
                                  </p:stCondLst>
                                  <p:childTnLst>
                                    <p:set>
                                      <p:cBhvr>
                                        <p:cTn id="520" dur="indefinite"/>
                                        <p:tgtEl>
                                          <p:spTgt spid="97"/>
                                        </p:tgtEl>
                                        <p:attrNameLst>
                                          <p:attrName>fillcolor</p:attrName>
                                        </p:attrNameLst>
                                      </p:cBhvr>
                                      <p:to>
                                        <p:clrVal>
                                          <a:srgbClr val="FFFFFF"/>
                                        </p:clrVal>
                                      </p:to>
                                    </p:set>
                                    <p:set>
                                      <p:cBhvr>
                                        <p:cTn id="521" dur="indefinite"/>
                                        <p:tgtEl>
                                          <p:spTgt spid="97"/>
                                        </p:tgtEl>
                                        <p:attrNameLst>
                                          <p:attrName>fill.type</p:attrName>
                                        </p:attrNameLst>
                                      </p:cBhvr>
                                      <p:to>
                                        <p:strVal val="solid"/>
                                      </p:to>
                                    </p:set>
                                    <p:set>
                                      <p:cBhvr>
                                        <p:cTn id="522" dur="indefinite"/>
                                        <p:tgtEl>
                                          <p:spTgt spid="97"/>
                                        </p:tgtEl>
                                        <p:attrNameLst>
                                          <p:attrName>fill.on</p:attrName>
                                        </p:attrNameLst>
                                      </p:cBhvr>
                                      <p:to>
                                        <p:strVal val="true"/>
                                      </p:to>
                                    </p:set>
                                  </p:childTnLst>
                                </p:cTn>
                              </p:par>
                              <p:par>
                                <p:cTn id="523" presetID="1" presetClass="emph" presetSubtype="1" nodeType="withEffect">
                                  <p:stCondLst>
                                    <p:cond delay="0"/>
                                  </p:stCondLst>
                                  <p:childTnLst>
                                    <p:set>
                                      <p:cBhvr>
                                        <p:cTn id="524" dur="indefinite"/>
                                        <p:tgtEl>
                                          <p:spTgt spid="88"/>
                                        </p:tgtEl>
                                        <p:attrNameLst>
                                          <p:attrName>fillcolor</p:attrName>
                                        </p:attrNameLst>
                                      </p:cBhvr>
                                      <p:to>
                                        <p:clrVal>
                                          <a:srgbClr val="FFFFFF"/>
                                        </p:clrVal>
                                      </p:to>
                                    </p:set>
                                    <p:set>
                                      <p:cBhvr>
                                        <p:cTn id="525" dur="indefinite"/>
                                        <p:tgtEl>
                                          <p:spTgt spid="88"/>
                                        </p:tgtEl>
                                        <p:attrNameLst>
                                          <p:attrName>fill.type</p:attrName>
                                        </p:attrNameLst>
                                      </p:cBhvr>
                                      <p:to>
                                        <p:strVal val="solid"/>
                                      </p:to>
                                    </p:set>
                                    <p:set>
                                      <p:cBhvr>
                                        <p:cTn id="526" dur="indefinite"/>
                                        <p:tgtEl>
                                          <p:spTgt spid="88"/>
                                        </p:tgtEl>
                                        <p:attrNameLst>
                                          <p:attrName>fill.on</p:attrName>
                                        </p:attrNameLst>
                                      </p:cBhvr>
                                      <p:to>
                                        <p:strVal val="true"/>
                                      </p:to>
                                    </p:set>
                                  </p:childTnLst>
                                </p:cTn>
                              </p:par>
                            </p:childTnLst>
                          </p:cTn>
                        </p:par>
                      </p:childTnLst>
                    </p:cTn>
                  </p:par>
                  <p:par>
                    <p:cTn id="527" fill="hold">
                      <p:stCondLst>
                        <p:cond delay="indefinite"/>
                      </p:stCondLst>
                      <p:childTnLst>
                        <p:par>
                          <p:cTn id="528" fill="hold">
                            <p:stCondLst>
                              <p:cond delay="0"/>
                            </p:stCondLst>
                            <p:childTnLst>
                              <p:par>
                                <p:cTn id="529" presetID="1" presetClass="entr" presetSubtype="0" fill="hold" grpId="0" nodeType="clickEffect">
                                  <p:stCondLst>
                                    <p:cond delay="0"/>
                                  </p:stCondLst>
                                  <p:childTnLst>
                                    <p:set>
                                      <p:cBhvr>
                                        <p:cTn id="530" dur="1" fill="hold">
                                          <p:stCondLst>
                                            <p:cond delay="0"/>
                                          </p:stCondLst>
                                        </p:cTn>
                                        <p:tgtEl>
                                          <p:spTgt spid="117"/>
                                        </p:tgtEl>
                                        <p:attrNameLst>
                                          <p:attrName>style.visibility</p:attrName>
                                        </p:attrNameLst>
                                      </p:cBhvr>
                                      <p:to>
                                        <p:strVal val="visible"/>
                                      </p:to>
                                    </p:set>
                                  </p:childTnLst>
                                </p:cTn>
                              </p:par>
                              <p:par>
                                <p:cTn id="531" presetID="1" presetClass="entr" presetSubtype="0" fill="hold" grpId="0" nodeType="withEffect">
                                  <p:stCondLst>
                                    <p:cond delay="0"/>
                                  </p:stCondLst>
                                  <p:childTnLst>
                                    <p:set>
                                      <p:cBhvr>
                                        <p:cTn id="532" dur="1" fill="hold">
                                          <p:stCondLst>
                                            <p:cond delay="0"/>
                                          </p:stCondLst>
                                        </p:cTn>
                                        <p:tgtEl>
                                          <p:spTgt spid="90"/>
                                        </p:tgtEl>
                                        <p:attrNameLst>
                                          <p:attrName>style.visibility</p:attrName>
                                        </p:attrNameLst>
                                      </p:cBhvr>
                                      <p:to>
                                        <p:strVal val="visible"/>
                                      </p:to>
                                    </p:set>
                                  </p:childTnLst>
                                </p:cTn>
                              </p:par>
                              <p:par>
                                <p:cTn id="533" presetID="1" presetClass="entr" presetSubtype="0" fill="hold" grpId="0" nodeType="withEffect">
                                  <p:stCondLst>
                                    <p:cond delay="0"/>
                                  </p:stCondLst>
                                  <p:childTnLst>
                                    <p:set>
                                      <p:cBhvr>
                                        <p:cTn id="534" dur="1" fill="hold">
                                          <p:stCondLst>
                                            <p:cond delay="0"/>
                                          </p:stCondLst>
                                        </p:cTn>
                                        <p:tgtEl>
                                          <p:spTgt spid="104"/>
                                        </p:tgtEl>
                                        <p:attrNameLst>
                                          <p:attrName>style.visibility</p:attrName>
                                        </p:attrNameLst>
                                      </p:cBhvr>
                                      <p:to>
                                        <p:strVal val="visible"/>
                                      </p:to>
                                    </p:set>
                                  </p:childTnLst>
                                </p:cTn>
                              </p:par>
                              <p:par>
                                <p:cTn id="535" presetID="1" presetClass="entr" presetSubtype="0" fill="hold" grpId="0" nodeType="withEffect">
                                  <p:stCondLst>
                                    <p:cond delay="0"/>
                                  </p:stCondLst>
                                  <p:childTnLst>
                                    <p:set>
                                      <p:cBhvr>
                                        <p:cTn id="536" dur="1" fill="hold">
                                          <p:stCondLst>
                                            <p:cond delay="0"/>
                                          </p:stCondLst>
                                        </p:cTn>
                                        <p:tgtEl>
                                          <p:spTgt spid="180"/>
                                        </p:tgtEl>
                                        <p:attrNameLst>
                                          <p:attrName>style.visibility</p:attrName>
                                        </p:attrNameLst>
                                      </p:cBhvr>
                                      <p:to>
                                        <p:strVal val="visible"/>
                                      </p:to>
                                    </p:set>
                                  </p:childTnLst>
                                </p:cTn>
                              </p:par>
                            </p:childTnLst>
                          </p:cTn>
                        </p:par>
                      </p:childTnLst>
                    </p:cTn>
                  </p:par>
                  <p:par>
                    <p:cTn id="537" fill="hold">
                      <p:stCondLst>
                        <p:cond delay="indefinite"/>
                      </p:stCondLst>
                      <p:childTnLst>
                        <p:par>
                          <p:cTn id="538" fill="hold">
                            <p:stCondLst>
                              <p:cond delay="0"/>
                            </p:stCondLst>
                            <p:childTnLst>
                              <p:par>
                                <p:cTn id="539" presetID="1" presetClass="emph" presetSubtype="1" nodeType="clickEffect">
                                  <p:stCondLst>
                                    <p:cond delay="0"/>
                                  </p:stCondLst>
                                  <p:childTnLst>
                                    <p:set>
                                      <p:cBhvr>
                                        <p:cTn id="540" dur="indefinite"/>
                                        <p:tgtEl>
                                          <p:spTgt spid="117"/>
                                        </p:tgtEl>
                                        <p:attrNameLst>
                                          <p:attrName>fillcolor</p:attrName>
                                        </p:attrNameLst>
                                      </p:cBhvr>
                                      <p:to>
                                        <p:clrVal>
                                          <a:srgbClr val="FFFFFF"/>
                                        </p:clrVal>
                                      </p:to>
                                    </p:set>
                                    <p:set>
                                      <p:cBhvr>
                                        <p:cTn id="541" dur="indefinite"/>
                                        <p:tgtEl>
                                          <p:spTgt spid="117"/>
                                        </p:tgtEl>
                                        <p:attrNameLst>
                                          <p:attrName>fill.type</p:attrName>
                                        </p:attrNameLst>
                                      </p:cBhvr>
                                      <p:to>
                                        <p:strVal val="solid"/>
                                      </p:to>
                                    </p:set>
                                    <p:set>
                                      <p:cBhvr>
                                        <p:cTn id="542" dur="indefinite"/>
                                        <p:tgtEl>
                                          <p:spTgt spid="117"/>
                                        </p:tgtEl>
                                        <p:attrNameLst>
                                          <p:attrName>fill.on</p:attrName>
                                        </p:attrNameLst>
                                      </p:cBhvr>
                                      <p:to>
                                        <p:strVal val="true"/>
                                      </p:to>
                                    </p:set>
                                  </p:childTnLst>
                                </p:cTn>
                              </p:par>
                              <p:par>
                                <p:cTn id="543" presetID="1" presetClass="emph" presetSubtype="1" nodeType="withEffect">
                                  <p:stCondLst>
                                    <p:cond delay="0"/>
                                  </p:stCondLst>
                                  <p:childTnLst>
                                    <p:set>
                                      <p:cBhvr>
                                        <p:cTn id="544" dur="indefinite"/>
                                        <p:tgtEl>
                                          <p:spTgt spid="104"/>
                                        </p:tgtEl>
                                        <p:attrNameLst>
                                          <p:attrName>fillcolor</p:attrName>
                                        </p:attrNameLst>
                                      </p:cBhvr>
                                      <p:to>
                                        <p:clrVal>
                                          <a:srgbClr val="FFFFFF"/>
                                        </p:clrVal>
                                      </p:to>
                                    </p:set>
                                    <p:set>
                                      <p:cBhvr>
                                        <p:cTn id="545" dur="indefinite"/>
                                        <p:tgtEl>
                                          <p:spTgt spid="104"/>
                                        </p:tgtEl>
                                        <p:attrNameLst>
                                          <p:attrName>fill.type</p:attrName>
                                        </p:attrNameLst>
                                      </p:cBhvr>
                                      <p:to>
                                        <p:strVal val="solid"/>
                                      </p:to>
                                    </p:set>
                                    <p:set>
                                      <p:cBhvr>
                                        <p:cTn id="546" dur="indefinite"/>
                                        <p:tgtEl>
                                          <p:spTgt spid="104"/>
                                        </p:tgtEl>
                                        <p:attrNameLst>
                                          <p:attrName>fill.on</p:attrName>
                                        </p:attrNameLst>
                                      </p:cBhvr>
                                      <p:to>
                                        <p:strVal val="true"/>
                                      </p:to>
                                    </p:set>
                                  </p:childTnLst>
                                </p:cTn>
                              </p:par>
                            </p:childTnLst>
                          </p:cTn>
                        </p:par>
                      </p:childTnLst>
                    </p:cTn>
                  </p:par>
                  <p:par>
                    <p:cTn id="547" fill="hold">
                      <p:stCondLst>
                        <p:cond delay="indefinite"/>
                      </p:stCondLst>
                      <p:childTnLst>
                        <p:par>
                          <p:cTn id="548" fill="hold">
                            <p:stCondLst>
                              <p:cond delay="0"/>
                            </p:stCondLst>
                            <p:childTnLst>
                              <p:par>
                                <p:cTn id="549" presetID="1" presetClass="entr" presetSubtype="0" fill="hold" grpId="2" nodeType="clickEffect">
                                  <p:stCondLst>
                                    <p:cond delay="0"/>
                                  </p:stCondLst>
                                  <p:childTnLst>
                                    <p:set>
                                      <p:cBhvr>
                                        <p:cTn id="550" dur="1" fill="hold">
                                          <p:stCondLst>
                                            <p:cond delay="0"/>
                                          </p:stCondLst>
                                        </p:cTn>
                                        <p:tgtEl>
                                          <p:spTgt spid="195"/>
                                        </p:tgtEl>
                                        <p:attrNameLst>
                                          <p:attrName>style.visibility</p:attrName>
                                        </p:attrNameLst>
                                      </p:cBhvr>
                                      <p:to>
                                        <p:strVal val="visible"/>
                                      </p:to>
                                    </p:set>
                                  </p:childTnLst>
                                </p:cTn>
                              </p:par>
                              <p:par>
                                <p:cTn id="551" presetID="1" presetClass="exit" presetSubtype="0" fill="hold" grpId="1" nodeType="withEffect">
                                  <p:stCondLst>
                                    <p:cond delay="0"/>
                                  </p:stCondLst>
                                  <p:childTnLst>
                                    <p:set>
                                      <p:cBhvr>
                                        <p:cTn id="552" dur="1" fill="hold">
                                          <p:stCondLst>
                                            <p:cond delay="0"/>
                                          </p:stCondLst>
                                        </p:cTn>
                                        <p:tgtEl>
                                          <p:spTgt spid="198"/>
                                        </p:tgtEl>
                                        <p:attrNameLst>
                                          <p:attrName>style.visibility</p:attrName>
                                        </p:attrNameLst>
                                      </p:cBhvr>
                                      <p:to>
                                        <p:strVal val="hidden"/>
                                      </p:to>
                                    </p:set>
                                  </p:childTnLst>
                                </p:cTn>
                              </p:par>
                            </p:childTnLst>
                          </p:cTn>
                        </p:par>
                      </p:childTnLst>
                    </p:cTn>
                  </p:par>
                  <p:par>
                    <p:cTn id="553" fill="hold">
                      <p:stCondLst>
                        <p:cond delay="indefinite"/>
                      </p:stCondLst>
                      <p:childTnLst>
                        <p:par>
                          <p:cTn id="554" fill="hold">
                            <p:stCondLst>
                              <p:cond delay="0"/>
                            </p:stCondLst>
                            <p:childTnLst>
                              <p:par>
                                <p:cTn id="555" presetID="1" presetClass="entr" presetSubtype="0" fill="hold" grpId="2" nodeType="clickEffect">
                                  <p:stCondLst>
                                    <p:cond delay="0"/>
                                  </p:stCondLst>
                                  <p:childTnLst>
                                    <p:set>
                                      <p:cBhvr>
                                        <p:cTn id="556" dur="1" fill="hold">
                                          <p:stCondLst>
                                            <p:cond delay="0"/>
                                          </p:stCondLst>
                                        </p:cTn>
                                        <p:tgtEl>
                                          <p:spTgt spid="126"/>
                                        </p:tgtEl>
                                        <p:attrNameLst>
                                          <p:attrName>style.visibility</p:attrName>
                                        </p:attrNameLst>
                                      </p:cBhvr>
                                      <p:to>
                                        <p:strVal val="visible"/>
                                      </p:to>
                                    </p:set>
                                  </p:childTnLst>
                                </p:cTn>
                              </p:par>
                              <p:par>
                                <p:cTn id="557" presetID="1" presetClass="entr" presetSubtype="0" fill="hold" grpId="2" nodeType="withEffect">
                                  <p:stCondLst>
                                    <p:cond delay="0"/>
                                  </p:stCondLst>
                                  <p:childTnLst>
                                    <p:set>
                                      <p:cBhvr>
                                        <p:cTn id="558" dur="1" fill="hold">
                                          <p:stCondLst>
                                            <p:cond delay="0"/>
                                          </p:stCondLst>
                                        </p:cTn>
                                        <p:tgtEl>
                                          <p:spTgt spid="127"/>
                                        </p:tgtEl>
                                        <p:attrNameLst>
                                          <p:attrName>style.visibility</p:attrName>
                                        </p:attrNameLst>
                                      </p:cBhvr>
                                      <p:to>
                                        <p:strVal val="visible"/>
                                      </p:to>
                                    </p:set>
                                  </p:childTnLst>
                                </p:cTn>
                              </p:par>
                              <p:par>
                                <p:cTn id="559" presetID="1" presetClass="entr" presetSubtype="0" fill="hold" grpId="2" nodeType="withEffect">
                                  <p:stCondLst>
                                    <p:cond delay="0"/>
                                  </p:stCondLst>
                                  <p:childTnLst>
                                    <p:set>
                                      <p:cBhvr>
                                        <p:cTn id="560" dur="1" fill="hold">
                                          <p:stCondLst>
                                            <p:cond delay="0"/>
                                          </p:stCondLst>
                                        </p:cTn>
                                        <p:tgtEl>
                                          <p:spTgt spid="167"/>
                                        </p:tgtEl>
                                        <p:attrNameLst>
                                          <p:attrName>style.visibility</p:attrName>
                                        </p:attrNameLst>
                                      </p:cBhvr>
                                      <p:to>
                                        <p:strVal val="visible"/>
                                      </p:to>
                                    </p:set>
                                  </p:childTnLst>
                                </p:cTn>
                              </p:par>
                              <p:par>
                                <p:cTn id="561" presetID="1" presetClass="entr" presetSubtype="0" fill="hold" grpId="2" nodeType="withEffect">
                                  <p:stCondLst>
                                    <p:cond delay="0"/>
                                  </p:stCondLst>
                                  <p:childTnLst>
                                    <p:set>
                                      <p:cBhvr>
                                        <p:cTn id="562" dur="1" fill="hold">
                                          <p:stCondLst>
                                            <p:cond delay="0"/>
                                          </p:stCondLst>
                                        </p:cTn>
                                        <p:tgtEl>
                                          <p:spTgt spid="168"/>
                                        </p:tgtEl>
                                        <p:attrNameLst>
                                          <p:attrName>style.visibility</p:attrName>
                                        </p:attrNameLst>
                                      </p:cBhvr>
                                      <p:to>
                                        <p:strVal val="visible"/>
                                      </p:to>
                                    </p:set>
                                  </p:childTnLst>
                                </p:cTn>
                              </p:par>
                              <p:par>
                                <p:cTn id="563" presetID="1" presetClass="exit" presetSubtype="0" fill="hold" grpId="1" nodeType="withEffect">
                                  <p:stCondLst>
                                    <p:cond delay="0"/>
                                  </p:stCondLst>
                                  <p:childTnLst>
                                    <p:set>
                                      <p:cBhvr>
                                        <p:cTn id="564" dur="1" fill="hold">
                                          <p:stCondLst>
                                            <p:cond delay="0"/>
                                          </p:stCondLst>
                                        </p:cTn>
                                        <p:tgtEl>
                                          <p:spTgt spid="163"/>
                                        </p:tgtEl>
                                        <p:attrNameLst>
                                          <p:attrName>style.visibility</p:attrName>
                                        </p:attrNameLst>
                                      </p:cBhvr>
                                      <p:to>
                                        <p:strVal val="hidden"/>
                                      </p:to>
                                    </p:set>
                                  </p:childTnLst>
                                </p:cTn>
                              </p:par>
                              <p:par>
                                <p:cTn id="565" presetID="1" presetClass="exit" presetSubtype="0" fill="hold" grpId="1" nodeType="withEffect">
                                  <p:stCondLst>
                                    <p:cond delay="0"/>
                                  </p:stCondLst>
                                  <p:childTnLst>
                                    <p:set>
                                      <p:cBhvr>
                                        <p:cTn id="566" dur="1" fill="hold">
                                          <p:stCondLst>
                                            <p:cond delay="0"/>
                                          </p:stCondLst>
                                        </p:cTn>
                                        <p:tgtEl>
                                          <p:spTgt spid="164"/>
                                        </p:tgtEl>
                                        <p:attrNameLst>
                                          <p:attrName>style.visibility</p:attrName>
                                        </p:attrNameLst>
                                      </p:cBhvr>
                                      <p:to>
                                        <p:strVal val="hidden"/>
                                      </p:to>
                                    </p:set>
                                  </p:childTnLst>
                                </p:cTn>
                              </p:par>
                              <p:par>
                                <p:cTn id="567" presetID="1" presetClass="exit" presetSubtype="0" fill="hold" grpId="1" nodeType="withEffect">
                                  <p:stCondLst>
                                    <p:cond delay="0"/>
                                  </p:stCondLst>
                                  <p:childTnLst>
                                    <p:set>
                                      <p:cBhvr>
                                        <p:cTn id="568" dur="1" fill="hold">
                                          <p:stCondLst>
                                            <p:cond delay="0"/>
                                          </p:stCondLst>
                                        </p:cTn>
                                        <p:tgtEl>
                                          <p:spTgt spid="173"/>
                                        </p:tgtEl>
                                        <p:attrNameLst>
                                          <p:attrName>style.visibility</p:attrName>
                                        </p:attrNameLst>
                                      </p:cBhvr>
                                      <p:to>
                                        <p:strVal val="hidden"/>
                                      </p:to>
                                    </p:set>
                                  </p:childTnLst>
                                </p:cTn>
                              </p:par>
                              <p:par>
                                <p:cTn id="569" presetID="1" presetClass="exit" presetSubtype="0" fill="hold" grpId="1" nodeType="withEffect">
                                  <p:stCondLst>
                                    <p:cond delay="0"/>
                                  </p:stCondLst>
                                  <p:childTnLst>
                                    <p:set>
                                      <p:cBhvr>
                                        <p:cTn id="570" dur="1" fill="hold">
                                          <p:stCondLst>
                                            <p:cond delay="0"/>
                                          </p:stCondLst>
                                        </p:cTn>
                                        <p:tgtEl>
                                          <p:spTgt spid="174"/>
                                        </p:tgtEl>
                                        <p:attrNameLst>
                                          <p:attrName>style.visibility</p:attrName>
                                        </p:attrNameLst>
                                      </p:cBhvr>
                                      <p:to>
                                        <p:strVal val="hidden"/>
                                      </p:to>
                                    </p:set>
                                  </p:childTnLst>
                                </p:cTn>
                              </p:par>
                            </p:childTnLst>
                          </p:cTn>
                        </p:par>
                      </p:childTnLst>
                    </p:cTn>
                  </p:par>
                  <p:par>
                    <p:cTn id="571" fill="hold">
                      <p:stCondLst>
                        <p:cond delay="indefinite"/>
                      </p:stCondLst>
                      <p:childTnLst>
                        <p:par>
                          <p:cTn id="572" fill="hold">
                            <p:stCondLst>
                              <p:cond delay="0"/>
                            </p:stCondLst>
                            <p:childTnLst>
                              <p:par>
                                <p:cTn id="573" presetID="1" presetClass="emph" presetSubtype="1" nodeType="clickEffect">
                                  <p:stCondLst>
                                    <p:cond delay="0"/>
                                  </p:stCondLst>
                                  <p:childTnLst>
                                    <p:set>
                                      <p:cBhvr>
                                        <p:cTn id="574" dur="indefinite"/>
                                        <p:tgtEl>
                                          <p:spTgt spid="179"/>
                                        </p:tgtEl>
                                        <p:attrNameLst>
                                          <p:attrName>fillcolor</p:attrName>
                                        </p:attrNameLst>
                                      </p:cBhvr>
                                      <p:to>
                                        <p:clrVal>
                                          <a:schemeClr val="accent2"/>
                                        </p:clrVal>
                                      </p:to>
                                    </p:set>
                                    <p:set>
                                      <p:cBhvr>
                                        <p:cTn id="575" dur="indefinite"/>
                                        <p:tgtEl>
                                          <p:spTgt spid="179"/>
                                        </p:tgtEl>
                                        <p:attrNameLst>
                                          <p:attrName>fill.type</p:attrName>
                                        </p:attrNameLst>
                                      </p:cBhvr>
                                      <p:to>
                                        <p:strVal val="solid"/>
                                      </p:to>
                                    </p:set>
                                    <p:set>
                                      <p:cBhvr>
                                        <p:cTn id="576" dur="indefinite"/>
                                        <p:tgtEl>
                                          <p:spTgt spid="179"/>
                                        </p:tgtEl>
                                        <p:attrNameLst>
                                          <p:attrName>fill.on</p:attrName>
                                        </p:attrNameLst>
                                      </p:cBhvr>
                                      <p:to>
                                        <p:strVal val="true"/>
                                      </p:to>
                                    </p:set>
                                  </p:childTnLst>
                                </p:cTn>
                              </p:par>
                              <p:par>
                                <p:cTn id="577" presetID="1" presetClass="emph" presetSubtype="1" nodeType="withEffect">
                                  <p:stCondLst>
                                    <p:cond delay="0"/>
                                  </p:stCondLst>
                                  <p:childTnLst>
                                    <p:set>
                                      <p:cBhvr>
                                        <p:cTn id="578" dur="indefinite"/>
                                        <p:tgtEl>
                                          <p:spTgt spid="125"/>
                                        </p:tgtEl>
                                        <p:attrNameLst>
                                          <p:attrName>fillcolor</p:attrName>
                                        </p:attrNameLst>
                                      </p:cBhvr>
                                      <p:to>
                                        <p:clrVal>
                                          <a:schemeClr val="accent2"/>
                                        </p:clrVal>
                                      </p:to>
                                    </p:set>
                                    <p:set>
                                      <p:cBhvr>
                                        <p:cTn id="579" dur="indefinite"/>
                                        <p:tgtEl>
                                          <p:spTgt spid="125"/>
                                        </p:tgtEl>
                                        <p:attrNameLst>
                                          <p:attrName>fill.type</p:attrName>
                                        </p:attrNameLst>
                                      </p:cBhvr>
                                      <p:to>
                                        <p:strVal val="solid"/>
                                      </p:to>
                                    </p:set>
                                    <p:set>
                                      <p:cBhvr>
                                        <p:cTn id="580" dur="indefinite"/>
                                        <p:tgtEl>
                                          <p:spTgt spid="125"/>
                                        </p:tgtEl>
                                        <p:attrNameLst>
                                          <p:attrName>fill.on</p:attrName>
                                        </p:attrNameLst>
                                      </p:cBhvr>
                                      <p:to>
                                        <p:strVal val="true"/>
                                      </p:to>
                                    </p:set>
                                  </p:childTnLst>
                                </p:cTn>
                              </p:par>
                              <p:par>
                                <p:cTn id="581" presetID="1" presetClass="emph" presetSubtype="1" nodeType="withEffect">
                                  <p:stCondLst>
                                    <p:cond delay="0"/>
                                  </p:stCondLst>
                                  <p:childTnLst>
                                    <p:set>
                                      <p:cBhvr>
                                        <p:cTn id="582" dur="indefinite"/>
                                        <p:tgtEl>
                                          <p:spTgt spid="86"/>
                                        </p:tgtEl>
                                        <p:attrNameLst>
                                          <p:attrName>fillcolor</p:attrName>
                                        </p:attrNameLst>
                                      </p:cBhvr>
                                      <p:to>
                                        <p:clrVal>
                                          <a:schemeClr val="accent2"/>
                                        </p:clrVal>
                                      </p:to>
                                    </p:set>
                                    <p:set>
                                      <p:cBhvr>
                                        <p:cTn id="583" dur="indefinite"/>
                                        <p:tgtEl>
                                          <p:spTgt spid="86"/>
                                        </p:tgtEl>
                                        <p:attrNameLst>
                                          <p:attrName>fill.type</p:attrName>
                                        </p:attrNameLst>
                                      </p:cBhvr>
                                      <p:to>
                                        <p:strVal val="solid"/>
                                      </p:to>
                                    </p:set>
                                    <p:set>
                                      <p:cBhvr>
                                        <p:cTn id="584" dur="indefinite"/>
                                        <p:tgtEl>
                                          <p:spTgt spid="86"/>
                                        </p:tgtEl>
                                        <p:attrNameLst>
                                          <p:attrName>fill.on</p:attrName>
                                        </p:attrNameLst>
                                      </p:cBhvr>
                                      <p:to>
                                        <p:strVal val="true"/>
                                      </p:to>
                                    </p:set>
                                  </p:childTnLst>
                                </p:cTn>
                              </p:par>
                              <p:par>
                                <p:cTn id="585" presetID="1" presetClass="emph" presetSubtype="1" nodeType="withEffect">
                                  <p:stCondLst>
                                    <p:cond delay="0"/>
                                  </p:stCondLst>
                                  <p:childTnLst>
                                    <p:set>
                                      <p:cBhvr>
                                        <p:cTn id="586" dur="indefinite"/>
                                        <p:tgtEl>
                                          <p:spTgt spid="93"/>
                                        </p:tgtEl>
                                        <p:attrNameLst>
                                          <p:attrName>fillcolor</p:attrName>
                                        </p:attrNameLst>
                                      </p:cBhvr>
                                      <p:to>
                                        <p:clrVal>
                                          <a:schemeClr val="accent2"/>
                                        </p:clrVal>
                                      </p:to>
                                    </p:set>
                                    <p:set>
                                      <p:cBhvr>
                                        <p:cTn id="587" dur="indefinite"/>
                                        <p:tgtEl>
                                          <p:spTgt spid="93"/>
                                        </p:tgtEl>
                                        <p:attrNameLst>
                                          <p:attrName>fill.type</p:attrName>
                                        </p:attrNameLst>
                                      </p:cBhvr>
                                      <p:to>
                                        <p:strVal val="solid"/>
                                      </p:to>
                                    </p:set>
                                    <p:set>
                                      <p:cBhvr>
                                        <p:cTn id="588" dur="indefinite"/>
                                        <p:tgtEl>
                                          <p:spTgt spid="93"/>
                                        </p:tgtEl>
                                        <p:attrNameLst>
                                          <p:attrName>fill.on</p:attrName>
                                        </p:attrNameLst>
                                      </p:cBhvr>
                                      <p:to>
                                        <p:strVal val="true"/>
                                      </p:to>
                                    </p:set>
                                  </p:childTnLst>
                                </p:cTn>
                              </p:par>
                            </p:childTnLst>
                          </p:cTn>
                        </p:par>
                      </p:childTnLst>
                    </p:cTn>
                  </p:par>
                  <p:par>
                    <p:cTn id="589" fill="hold">
                      <p:stCondLst>
                        <p:cond delay="indefinite"/>
                      </p:stCondLst>
                      <p:childTnLst>
                        <p:par>
                          <p:cTn id="590" fill="hold">
                            <p:stCondLst>
                              <p:cond delay="0"/>
                            </p:stCondLst>
                            <p:childTnLst>
                              <p:par>
                                <p:cTn id="591" presetID="1" presetClass="emph" presetSubtype="1" nodeType="clickEffect">
                                  <p:stCondLst>
                                    <p:cond delay="0"/>
                                  </p:stCondLst>
                                  <p:childTnLst>
                                    <p:set>
                                      <p:cBhvr>
                                        <p:cTn id="592" dur="indefinite"/>
                                        <p:tgtEl>
                                          <p:spTgt spid="179"/>
                                        </p:tgtEl>
                                        <p:attrNameLst>
                                          <p:attrName>fillcolor</p:attrName>
                                        </p:attrNameLst>
                                      </p:cBhvr>
                                      <p:to>
                                        <p:clrVal>
                                          <a:srgbClr val="00B050"/>
                                        </p:clrVal>
                                      </p:to>
                                    </p:set>
                                    <p:set>
                                      <p:cBhvr>
                                        <p:cTn id="593" dur="indefinite"/>
                                        <p:tgtEl>
                                          <p:spTgt spid="179"/>
                                        </p:tgtEl>
                                        <p:attrNameLst>
                                          <p:attrName>fill.type</p:attrName>
                                        </p:attrNameLst>
                                      </p:cBhvr>
                                      <p:to>
                                        <p:strVal val="solid"/>
                                      </p:to>
                                    </p:set>
                                    <p:set>
                                      <p:cBhvr>
                                        <p:cTn id="594" dur="indefinite"/>
                                        <p:tgtEl>
                                          <p:spTgt spid="179"/>
                                        </p:tgtEl>
                                        <p:attrNameLst>
                                          <p:attrName>fill.on</p:attrName>
                                        </p:attrNameLst>
                                      </p:cBhvr>
                                      <p:to>
                                        <p:strVal val="true"/>
                                      </p:to>
                                    </p:set>
                                  </p:childTnLst>
                                </p:cTn>
                              </p:par>
                              <p:par>
                                <p:cTn id="595" presetID="1" presetClass="emph" presetSubtype="1" nodeType="withEffect">
                                  <p:stCondLst>
                                    <p:cond delay="0"/>
                                  </p:stCondLst>
                                  <p:childTnLst>
                                    <p:set>
                                      <p:cBhvr>
                                        <p:cTn id="596" dur="indefinite"/>
                                        <p:tgtEl>
                                          <p:spTgt spid="125"/>
                                        </p:tgtEl>
                                        <p:attrNameLst>
                                          <p:attrName>fillcolor</p:attrName>
                                        </p:attrNameLst>
                                      </p:cBhvr>
                                      <p:to>
                                        <p:clrVal>
                                          <a:srgbClr val="00B050"/>
                                        </p:clrVal>
                                      </p:to>
                                    </p:set>
                                    <p:set>
                                      <p:cBhvr>
                                        <p:cTn id="597" dur="indefinite"/>
                                        <p:tgtEl>
                                          <p:spTgt spid="125"/>
                                        </p:tgtEl>
                                        <p:attrNameLst>
                                          <p:attrName>fill.type</p:attrName>
                                        </p:attrNameLst>
                                      </p:cBhvr>
                                      <p:to>
                                        <p:strVal val="solid"/>
                                      </p:to>
                                    </p:set>
                                    <p:set>
                                      <p:cBhvr>
                                        <p:cTn id="598" dur="indefinite"/>
                                        <p:tgtEl>
                                          <p:spTgt spid="125"/>
                                        </p:tgtEl>
                                        <p:attrNameLst>
                                          <p:attrName>fill.on</p:attrName>
                                        </p:attrNameLst>
                                      </p:cBhvr>
                                      <p:to>
                                        <p:strVal val="true"/>
                                      </p:to>
                                    </p:set>
                                  </p:childTnLst>
                                </p:cTn>
                              </p:par>
                              <p:par>
                                <p:cTn id="599" presetID="1" presetClass="emph" presetSubtype="1" nodeType="withEffect">
                                  <p:stCondLst>
                                    <p:cond delay="0"/>
                                  </p:stCondLst>
                                  <p:childTnLst>
                                    <p:set>
                                      <p:cBhvr>
                                        <p:cTn id="600" dur="indefinite"/>
                                        <p:tgtEl>
                                          <p:spTgt spid="86"/>
                                        </p:tgtEl>
                                        <p:attrNameLst>
                                          <p:attrName>fillcolor</p:attrName>
                                        </p:attrNameLst>
                                      </p:cBhvr>
                                      <p:to>
                                        <p:clrVal>
                                          <a:srgbClr val="FFFFFF"/>
                                        </p:clrVal>
                                      </p:to>
                                    </p:set>
                                    <p:set>
                                      <p:cBhvr>
                                        <p:cTn id="601" dur="indefinite"/>
                                        <p:tgtEl>
                                          <p:spTgt spid="86"/>
                                        </p:tgtEl>
                                        <p:attrNameLst>
                                          <p:attrName>fill.type</p:attrName>
                                        </p:attrNameLst>
                                      </p:cBhvr>
                                      <p:to>
                                        <p:strVal val="solid"/>
                                      </p:to>
                                    </p:set>
                                    <p:set>
                                      <p:cBhvr>
                                        <p:cTn id="602" dur="indefinite"/>
                                        <p:tgtEl>
                                          <p:spTgt spid="86"/>
                                        </p:tgtEl>
                                        <p:attrNameLst>
                                          <p:attrName>fill.on</p:attrName>
                                        </p:attrNameLst>
                                      </p:cBhvr>
                                      <p:to>
                                        <p:strVal val="true"/>
                                      </p:to>
                                    </p:set>
                                  </p:childTnLst>
                                </p:cTn>
                              </p:par>
                              <p:par>
                                <p:cTn id="603" presetID="1" presetClass="emph" presetSubtype="1" nodeType="withEffect">
                                  <p:stCondLst>
                                    <p:cond delay="0"/>
                                  </p:stCondLst>
                                  <p:childTnLst>
                                    <p:set>
                                      <p:cBhvr>
                                        <p:cTn id="604" dur="indefinite"/>
                                        <p:tgtEl>
                                          <p:spTgt spid="93"/>
                                        </p:tgtEl>
                                        <p:attrNameLst>
                                          <p:attrName>fillcolor</p:attrName>
                                        </p:attrNameLst>
                                      </p:cBhvr>
                                      <p:to>
                                        <p:clrVal>
                                          <a:srgbClr val="FFFFFF"/>
                                        </p:clrVal>
                                      </p:to>
                                    </p:set>
                                    <p:set>
                                      <p:cBhvr>
                                        <p:cTn id="605" dur="indefinite"/>
                                        <p:tgtEl>
                                          <p:spTgt spid="93"/>
                                        </p:tgtEl>
                                        <p:attrNameLst>
                                          <p:attrName>fill.type</p:attrName>
                                        </p:attrNameLst>
                                      </p:cBhvr>
                                      <p:to>
                                        <p:strVal val="solid"/>
                                      </p:to>
                                    </p:set>
                                    <p:set>
                                      <p:cBhvr>
                                        <p:cTn id="606" dur="indefinite"/>
                                        <p:tgtEl>
                                          <p:spTgt spid="93"/>
                                        </p:tgtEl>
                                        <p:attrNameLst>
                                          <p:attrName>fill.on</p:attrName>
                                        </p:attrNameLst>
                                      </p:cBhvr>
                                      <p:to>
                                        <p:strVal val="true"/>
                                      </p:to>
                                    </p:set>
                                  </p:childTnLst>
                                </p:cTn>
                              </p:par>
                            </p:childTnLst>
                          </p:cTn>
                        </p:par>
                      </p:childTnLst>
                    </p:cTn>
                  </p:par>
                  <p:par>
                    <p:cTn id="607" fill="hold">
                      <p:stCondLst>
                        <p:cond delay="indefinite"/>
                      </p:stCondLst>
                      <p:childTnLst>
                        <p:par>
                          <p:cTn id="608" fill="hold">
                            <p:stCondLst>
                              <p:cond delay="0"/>
                            </p:stCondLst>
                            <p:childTnLst>
                              <p:par>
                                <p:cTn id="609" presetID="1" presetClass="entr" presetSubtype="0" fill="hold" grpId="0" nodeType="clickEffect">
                                  <p:stCondLst>
                                    <p:cond delay="0"/>
                                  </p:stCondLst>
                                  <p:childTnLst>
                                    <p:set>
                                      <p:cBhvr>
                                        <p:cTn id="610" dur="1" fill="hold">
                                          <p:stCondLst>
                                            <p:cond delay="0"/>
                                          </p:stCondLst>
                                        </p:cTn>
                                        <p:tgtEl>
                                          <p:spTgt spid="182"/>
                                        </p:tgtEl>
                                        <p:attrNameLst>
                                          <p:attrName>style.visibility</p:attrName>
                                        </p:attrNameLst>
                                      </p:cBhvr>
                                      <p:to>
                                        <p:strVal val="visible"/>
                                      </p:to>
                                    </p:set>
                                  </p:childTnLst>
                                </p:cTn>
                              </p:par>
                              <p:par>
                                <p:cTn id="611" presetID="1" presetClass="entr" presetSubtype="0" fill="hold" grpId="0" nodeType="withEffect">
                                  <p:stCondLst>
                                    <p:cond delay="0"/>
                                  </p:stCondLst>
                                  <p:childTnLst>
                                    <p:set>
                                      <p:cBhvr>
                                        <p:cTn id="612" dur="1" fill="hold">
                                          <p:stCondLst>
                                            <p:cond delay="0"/>
                                          </p:stCondLst>
                                        </p:cTn>
                                        <p:tgtEl>
                                          <p:spTgt spid="178"/>
                                        </p:tgtEl>
                                        <p:attrNameLst>
                                          <p:attrName>style.visibility</p:attrName>
                                        </p:attrNameLst>
                                      </p:cBhvr>
                                      <p:to>
                                        <p:strVal val="visible"/>
                                      </p:to>
                                    </p:set>
                                  </p:childTnLst>
                                </p:cTn>
                              </p:par>
                              <p:par>
                                <p:cTn id="613" presetID="1" presetClass="entr" presetSubtype="0" fill="hold" grpId="0" nodeType="withEffect">
                                  <p:stCondLst>
                                    <p:cond delay="0"/>
                                  </p:stCondLst>
                                  <p:childTnLst>
                                    <p:set>
                                      <p:cBhvr>
                                        <p:cTn id="614" dur="1" fill="hold">
                                          <p:stCondLst>
                                            <p:cond delay="0"/>
                                          </p:stCondLst>
                                        </p:cTn>
                                        <p:tgtEl>
                                          <p:spTgt spid="181"/>
                                        </p:tgtEl>
                                        <p:attrNameLst>
                                          <p:attrName>style.visibility</p:attrName>
                                        </p:attrNameLst>
                                      </p:cBhvr>
                                      <p:to>
                                        <p:strVal val="visible"/>
                                      </p:to>
                                    </p:set>
                                  </p:childTnLst>
                                </p:cTn>
                              </p:par>
                              <p:par>
                                <p:cTn id="615" presetID="1" presetClass="entr" presetSubtype="0" fill="hold" grpId="0" nodeType="withEffect">
                                  <p:stCondLst>
                                    <p:cond delay="0"/>
                                  </p:stCondLst>
                                  <p:childTnLst>
                                    <p:set>
                                      <p:cBhvr>
                                        <p:cTn id="616" dur="1" fill="hold">
                                          <p:stCondLst>
                                            <p:cond delay="0"/>
                                          </p:stCondLst>
                                        </p:cTn>
                                        <p:tgtEl>
                                          <p:spTgt spid="177"/>
                                        </p:tgtEl>
                                        <p:attrNameLst>
                                          <p:attrName>style.visibility</p:attrName>
                                        </p:attrNameLst>
                                      </p:cBhvr>
                                      <p:to>
                                        <p:strVal val="visible"/>
                                      </p:to>
                                    </p:set>
                                  </p:childTnLst>
                                </p:cTn>
                              </p:par>
                            </p:childTnLst>
                          </p:cTn>
                        </p:par>
                      </p:childTnLst>
                    </p:cTn>
                  </p:par>
                  <p:par>
                    <p:cTn id="617" fill="hold">
                      <p:stCondLst>
                        <p:cond delay="indefinite"/>
                      </p:stCondLst>
                      <p:childTnLst>
                        <p:par>
                          <p:cTn id="618" fill="hold">
                            <p:stCondLst>
                              <p:cond delay="0"/>
                            </p:stCondLst>
                            <p:childTnLst>
                              <p:par>
                                <p:cTn id="619" presetID="1" presetClass="emph" presetSubtype="1" nodeType="clickEffect">
                                  <p:stCondLst>
                                    <p:cond delay="0"/>
                                  </p:stCondLst>
                                  <p:childTnLst>
                                    <p:set>
                                      <p:cBhvr>
                                        <p:cTn id="620" dur="indefinite"/>
                                        <p:tgtEl>
                                          <p:spTgt spid="181"/>
                                        </p:tgtEl>
                                        <p:attrNameLst>
                                          <p:attrName>fillcolor</p:attrName>
                                        </p:attrNameLst>
                                      </p:cBhvr>
                                      <p:to>
                                        <p:clrVal>
                                          <a:srgbClr val="FFFFFF"/>
                                        </p:clrVal>
                                      </p:to>
                                    </p:set>
                                    <p:set>
                                      <p:cBhvr>
                                        <p:cTn id="621" dur="indefinite"/>
                                        <p:tgtEl>
                                          <p:spTgt spid="181"/>
                                        </p:tgtEl>
                                        <p:attrNameLst>
                                          <p:attrName>fill.type</p:attrName>
                                        </p:attrNameLst>
                                      </p:cBhvr>
                                      <p:to>
                                        <p:strVal val="solid"/>
                                      </p:to>
                                    </p:set>
                                    <p:set>
                                      <p:cBhvr>
                                        <p:cTn id="622" dur="indefinite"/>
                                        <p:tgtEl>
                                          <p:spTgt spid="181"/>
                                        </p:tgtEl>
                                        <p:attrNameLst>
                                          <p:attrName>fill.on</p:attrName>
                                        </p:attrNameLst>
                                      </p:cBhvr>
                                      <p:to>
                                        <p:strVal val="true"/>
                                      </p:to>
                                    </p:set>
                                  </p:childTnLst>
                                </p:cTn>
                              </p:par>
                              <p:par>
                                <p:cTn id="623" presetID="1" presetClass="emph" presetSubtype="1" nodeType="withEffect">
                                  <p:stCondLst>
                                    <p:cond delay="0"/>
                                  </p:stCondLst>
                                  <p:childTnLst>
                                    <p:set>
                                      <p:cBhvr>
                                        <p:cTn id="624" dur="indefinite"/>
                                        <p:tgtEl>
                                          <p:spTgt spid="177"/>
                                        </p:tgtEl>
                                        <p:attrNameLst>
                                          <p:attrName>fillcolor</p:attrName>
                                        </p:attrNameLst>
                                      </p:cBhvr>
                                      <p:to>
                                        <p:clrVal>
                                          <a:srgbClr val="FFFFFF"/>
                                        </p:clrVal>
                                      </p:to>
                                    </p:set>
                                    <p:set>
                                      <p:cBhvr>
                                        <p:cTn id="625" dur="indefinite"/>
                                        <p:tgtEl>
                                          <p:spTgt spid="177"/>
                                        </p:tgtEl>
                                        <p:attrNameLst>
                                          <p:attrName>fill.type</p:attrName>
                                        </p:attrNameLst>
                                      </p:cBhvr>
                                      <p:to>
                                        <p:strVal val="solid"/>
                                      </p:to>
                                    </p:set>
                                    <p:set>
                                      <p:cBhvr>
                                        <p:cTn id="626" dur="indefinite"/>
                                        <p:tgtEl>
                                          <p:spTgt spid="177"/>
                                        </p:tgtEl>
                                        <p:attrNameLst>
                                          <p:attrName>fill.on</p:attrName>
                                        </p:attrNameLst>
                                      </p:cBhvr>
                                      <p:to>
                                        <p:strVal val="true"/>
                                      </p:to>
                                    </p:set>
                                  </p:childTnLst>
                                </p:cTn>
                              </p:par>
                            </p:childTnLst>
                          </p:cTn>
                        </p:par>
                      </p:childTnLst>
                    </p:cTn>
                  </p:par>
                  <p:par>
                    <p:cTn id="627" fill="hold">
                      <p:stCondLst>
                        <p:cond delay="indefinite"/>
                      </p:stCondLst>
                      <p:childTnLst>
                        <p:par>
                          <p:cTn id="628" fill="hold">
                            <p:stCondLst>
                              <p:cond delay="0"/>
                            </p:stCondLst>
                            <p:childTnLst>
                              <p:par>
                                <p:cTn id="629" presetID="1" presetClass="exit" presetSubtype="0" fill="hold" grpId="3" nodeType="clickEffect">
                                  <p:stCondLst>
                                    <p:cond delay="0"/>
                                  </p:stCondLst>
                                  <p:childTnLst>
                                    <p:set>
                                      <p:cBhvr>
                                        <p:cTn id="630" dur="1" fill="hold">
                                          <p:stCondLst>
                                            <p:cond delay="0"/>
                                          </p:stCondLst>
                                        </p:cTn>
                                        <p:tgtEl>
                                          <p:spTgt spid="195"/>
                                        </p:tgtEl>
                                        <p:attrNameLst>
                                          <p:attrName>style.visibility</p:attrName>
                                        </p:attrNameLst>
                                      </p:cBhvr>
                                      <p:to>
                                        <p:strVal val="hidden"/>
                                      </p:to>
                                    </p:set>
                                  </p:childTnLst>
                                </p:cTn>
                              </p:par>
                              <p:par>
                                <p:cTn id="631" presetID="1" presetClass="entr" presetSubtype="0" fill="hold" grpId="0" nodeType="withEffect">
                                  <p:stCondLst>
                                    <p:cond delay="0"/>
                                  </p:stCondLst>
                                  <p:childTnLst>
                                    <p:set>
                                      <p:cBhvr>
                                        <p:cTn id="632" dur="1" fill="hold">
                                          <p:stCondLst>
                                            <p:cond delay="0"/>
                                          </p:stCondLst>
                                        </p:cTn>
                                        <p:tgtEl>
                                          <p:spTgt spid="138"/>
                                        </p:tgtEl>
                                        <p:attrNameLst>
                                          <p:attrName>style.visibility</p:attrName>
                                        </p:attrNameLst>
                                      </p:cBhvr>
                                      <p:to>
                                        <p:strVal val="visible"/>
                                      </p:to>
                                    </p:set>
                                  </p:childTnLst>
                                </p:cTn>
                              </p:par>
                              <p:par>
                                <p:cTn id="633" presetID="1" presetClass="exit" presetSubtype="0" fill="hold" grpId="3" nodeType="withEffect">
                                  <p:stCondLst>
                                    <p:cond delay="0"/>
                                  </p:stCondLst>
                                  <p:childTnLst>
                                    <p:set>
                                      <p:cBhvr>
                                        <p:cTn id="634" dur="1" fill="hold">
                                          <p:stCondLst>
                                            <p:cond delay="0"/>
                                          </p:stCondLst>
                                        </p:cTn>
                                        <p:tgtEl>
                                          <p:spTgt spid="126"/>
                                        </p:tgtEl>
                                        <p:attrNameLst>
                                          <p:attrName>style.visibility</p:attrName>
                                        </p:attrNameLst>
                                      </p:cBhvr>
                                      <p:to>
                                        <p:strVal val="hidden"/>
                                      </p:to>
                                    </p:set>
                                  </p:childTnLst>
                                </p:cTn>
                              </p:par>
                              <p:par>
                                <p:cTn id="635" presetID="1" presetClass="exit" presetSubtype="0" fill="hold" grpId="3" nodeType="withEffect">
                                  <p:stCondLst>
                                    <p:cond delay="0"/>
                                  </p:stCondLst>
                                  <p:childTnLst>
                                    <p:set>
                                      <p:cBhvr>
                                        <p:cTn id="636" dur="1" fill="hold">
                                          <p:stCondLst>
                                            <p:cond delay="0"/>
                                          </p:stCondLst>
                                        </p:cTn>
                                        <p:tgtEl>
                                          <p:spTgt spid="127"/>
                                        </p:tgtEl>
                                        <p:attrNameLst>
                                          <p:attrName>style.visibility</p:attrName>
                                        </p:attrNameLst>
                                      </p:cBhvr>
                                      <p:to>
                                        <p:strVal val="hidden"/>
                                      </p:to>
                                    </p:set>
                                  </p:childTnLst>
                                </p:cTn>
                              </p:par>
                              <p:par>
                                <p:cTn id="637" presetID="1" presetClass="exit" presetSubtype="0" fill="hold" grpId="3" nodeType="withEffect">
                                  <p:stCondLst>
                                    <p:cond delay="0"/>
                                  </p:stCondLst>
                                  <p:childTnLst>
                                    <p:set>
                                      <p:cBhvr>
                                        <p:cTn id="638" dur="1" fill="hold">
                                          <p:stCondLst>
                                            <p:cond delay="0"/>
                                          </p:stCondLst>
                                        </p:cTn>
                                        <p:tgtEl>
                                          <p:spTgt spid="167"/>
                                        </p:tgtEl>
                                        <p:attrNameLst>
                                          <p:attrName>style.visibility</p:attrName>
                                        </p:attrNameLst>
                                      </p:cBhvr>
                                      <p:to>
                                        <p:strVal val="hidden"/>
                                      </p:to>
                                    </p:set>
                                  </p:childTnLst>
                                </p:cTn>
                              </p:par>
                              <p:par>
                                <p:cTn id="639" presetID="1" presetClass="exit" presetSubtype="0" fill="hold" grpId="3" nodeType="withEffect">
                                  <p:stCondLst>
                                    <p:cond delay="0"/>
                                  </p:stCondLst>
                                  <p:childTnLst>
                                    <p:set>
                                      <p:cBhvr>
                                        <p:cTn id="640" dur="1" fill="hold">
                                          <p:stCondLst>
                                            <p:cond delay="0"/>
                                          </p:stCondLst>
                                        </p:cTn>
                                        <p:tgtEl>
                                          <p:spTgt spid="168"/>
                                        </p:tgtEl>
                                        <p:attrNameLst>
                                          <p:attrName>style.visibility</p:attrName>
                                        </p:attrNameLst>
                                      </p:cBhvr>
                                      <p:to>
                                        <p:strVal val="hidden"/>
                                      </p:to>
                                    </p:set>
                                  </p:childTnLst>
                                </p:cTn>
                              </p:par>
                              <p:par>
                                <p:cTn id="641" presetID="1" presetClass="exit" presetSubtype="0" fill="hold" grpId="5" nodeType="withEffect">
                                  <p:stCondLst>
                                    <p:cond delay="0"/>
                                  </p:stCondLst>
                                  <p:childTnLst>
                                    <p:set>
                                      <p:cBhvr>
                                        <p:cTn id="642" dur="1" fill="hold">
                                          <p:stCondLst>
                                            <p:cond delay="0"/>
                                          </p:stCondLst>
                                        </p:cTn>
                                        <p:tgtEl>
                                          <p:spTgt spid="118"/>
                                        </p:tgtEl>
                                        <p:attrNameLst>
                                          <p:attrName>style.visibility</p:attrName>
                                        </p:attrNameLst>
                                      </p:cBhvr>
                                      <p:to>
                                        <p:strVal val="hidden"/>
                                      </p:to>
                                    </p:set>
                                  </p:childTnLst>
                                </p:cTn>
                              </p:par>
                              <p:par>
                                <p:cTn id="643" presetID="1" presetClass="exit" presetSubtype="0" fill="hold" grpId="8" nodeType="withEffect">
                                  <p:stCondLst>
                                    <p:cond delay="0"/>
                                  </p:stCondLst>
                                  <p:childTnLst>
                                    <p:set>
                                      <p:cBhvr>
                                        <p:cTn id="644" dur="1" fill="hold">
                                          <p:stCondLst>
                                            <p:cond delay="0"/>
                                          </p:stCondLst>
                                        </p:cTn>
                                        <p:tgtEl>
                                          <p:spTgt spid="121"/>
                                        </p:tgtEl>
                                        <p:attrNameLst>
                                          <p:attrName>style.visibility</p:attrName>
                                        </p:attrNameLst>
                                      </p:cBhvr>
                                      <p:to>
                                        <p:strVal val="hidden"/>
                                      </p:to>
                                    </p:set>
                                  </p:childTnLst>
                                </p:cTn>
                              </p:par>
                            </p:childTnLst>
                          </p:cTn>
                        </p:par>
                      </p:childTnLst>
                    </p:cTn>
                  </p:par>
                  <p:par>
                    <p:cTn id="645" fill="hold">
                      <p:stCondLst>
                        <p:cond delay="indefinite"/>
                      </p:stCondLst>
                      <p:childTnLst>
                        <p:par>
                          <p:cTn id="646" fill="hold">
                            <p:stCondLst>
                              <p:cond delay="0"/>
                            </p:stCondLst>
                            <p:childTnLst>
                              <p:par>
                                <p:cTn id="647" presetID="1" presetClass="emph" presetSubtype="1" nodeType="clickEffect">
                                  <p:stCondLst>
                                    <p:cond delay="0"/>
                                  </p:stCondLst>
                                  <p:childTnLst>
                                    <p:set>
                                      <p:cBhvr>
                                        <p:cTn id="648" dur="indefinite"/>
                                        <p:tgtEl>
                                          <p:spTgt spid="182"/>
                                        </p:tgtEl>
                                        <p:attrNameLst>
                                          <p:attrName>fillcolor</p:attrName>
                                        </p:attrNameLst>
                                      </p:cBhvr>
                                      <p:to>
                                        <p:clrVal>
                                          <a:srgbClr val="FFFFFF"/>
                                        </p:clrVal>
                                      </p:to>
                                    </p:set>
                                    <p:set>
                                      <p:cBhvr>
                                        <p:cTn id="649" dur="indefinite"/>
                                        <p:tgtEl>
                                          <p:spTgt spid="182"/>
                                        </p:tgtEl>
                                        <p:attrNameLst>
                                          <p:attrName>fill.type</p:attrName>
                                        </p:attrNameLst>
                                      </p:cBhvr>
                                      <p:to>
                                        <p:strVal val="solid"/>
                                      </p:to>
                                    </p:set>
                                    <p:set>
                                      <p:cBhvr>
                                        <p:cTn id="650" dur="indefinite"/>
                                        <p:tgtEl>
                                          <p:spTgt spid="182"/>
                                        </p:tgtEl>
                                        <p:attrNameLst>
                                          <p:attrName>fill.on</p:attrName>
                                        </p:attrNameLst>
                                      </p:cBhvr>
                                      <p:to>
                                        <p:strVal val="true"/>
                                      </p:to>
                                    </p:set>
                                  </p:childTnLst>
                                </p:cTn>
                              </p:par>
                              <p:par>
                                <p:cTn id="651" presetID="1" presetClass="emph" presetSubtype="1" nodeType="withEffect">
                                  <p:stCondLst>
                                    <p:cond delay="0"/>
                                  </p:stCondLst>
                                  <p:childTnLst>
                                    <p:set>
                                      <p:cBhvr>
                                        <p:cTn id="652" dur="indefinite"/>
                                        <p:tgtEl>
                                          <p:spTgt spid="178"/>
                                        </p:tgtEl>
                                        <p:attrNameLst>
                                          <p:attrName>fillcolor</p:attrName>
                                        </p:attrNameLst>
                                      </p:cBhvr>
                                      <p:to>
                                        <p:clrVal>
                                          <a:srgbClr val="FFFFFF"/>
                                        </p:clrVal>
                                      </p:to>
                                    </p:set>
                                    <p:set>
                                      <p:cBhvr>
                                        <p:cTn id="653" dur="indefinite"/>
                                        <p:tgtEl>
                                          <p:spTgt spid="178"/>
                                        </p:tgtEl>
                                        <p:attrNameLst>
                                          <p:attrName>fill.type</p:attrName>
                                        </p:attrNameLst>
                                      </p:cBhvr>
                                      <p:to>
                                        <p:strVal val="solid"/>
                                      </p:to>
                                    </p:set>
                                    <p:set>
                                      <p:cBhvr>
                                        <p:cTn id="654" dur="indefinite"/>
                                        <p:tgtEl>
                                          <p:spTgt spid="178"/>
                                        </p:tgtEl>
                                        <p:attrNameLst>
                                          <p:attrName>fill.on</p:attrName>
                                        </p:attrNameLst>
                                      </p:cBhvr>
                                      <p:to>
                                        <p:strVal val="true"/>
                                      </p:to>
                                    </p:set>
                                  </p:childTnLst>
                                </p:cTn>
                              </p:par>
                            </p:childTnLst>
                          </p:cTn>
                        </p:par>
                      </p:childTnLst>
                    </p:cTn>
                  </p:par>
                  <p:par>
                    <p:cTn id="655" fill="hold">
                      <p:stCondLst>
                        <p:cond delay="indefinite"/>
                      </p:stCondLst>
                      <p:childTnLst>
                        <p:par>
                          <p:cTn id="656" fill="hold">
                            <p:stCondLst>
                              <p:cond delay="0"/>
                            </p:stCondLst>
                            <p:childTnLst>
                              <p:par>
                                <p:cTn id="657" presetID="1" presetClass="exit" presetSubtype="0" fill="hold" grpId="1" nodeType="clickEffect">
                                  <p:stCondLst>
                                    <p:cond delay="0"/>
                                  </p:stCondLst>
                                  <p:childTnLst>
                                    <p:set>
                                      <p:cBhvr>
                                        <p:cTn id="658" dur="1" fill="hold">
                                          <p:stCondLst>
                                            <p:cond delay="0"/>
                                          </p:stCondLst>
                                        </p:cTn>
                                        <p:tgtEl>
                                          <p:spTgt spid="193"/>
                                        </p:tgtEl>
                                        <p:attrNameLst>
                                          <p:attrName>style.visibility</p:attrName>
                                        </p:attrNameLst>
                                      </p:cBhvr>
                                      <p:to>
                                        <p:strVal val="hidden"/>
                                      </p:to>
                                    </p:set>
                                  </p:childTnLst>
                                </p:cTn>
                              </p:par>
                              <p:par>
                                <p:cTn id="659" presetID="1" presetClass="entr" presetSubtype="0" fill="hold" grpId="0" nodeType="withEffect">
                                  <p:stCondLst>
                                    <p:cond delay="0"/>
                                  </p:stCondLst>
                                  <p:childTnLst>
                                    <p:set>
                                      <p:cBhvr>
                                        <p:cTn id="660" dur="1" fill="hold">
                                          <p:stCondLst>
                                            <p:cond delay="0"/>
                                          </p:stCondLst>
                                        </p:cTn>
                                        <p:tgtEl>
                                          <p:spTgt spid="194"/>
                                        </p:tgtEl>
                                        <p:attrNameLst>
                                          <p:attrName>style.visibility</p:attrName>
                                        </p:attrNameLst>
                                      </p:cBhvr>
                                      <p:to>
                                        <p:strVal val="visible"/>
                                      </p:to>
                                    </p:set>
                                  </p:childTnLst>
                                </p:cTn>
                              </p:par>
                            </p:childTnLst>
                          </p:cTn>
                        </p:par>
                      </p:childTnLst>
                    </p:cTn>
                  </p:par>
                  <p:par>
                    <p:cTn id="661" fill="hold">
                      <p:stCondLst>
                        <p:cond delay="indefinite"/>
                      </p:stCondLst>
                      <p:childTnLst>
                        <p:par>
                          <p:cTn id="662" fill="hold">
                            <p:stCondLst>
                              <p:cond delay="0"/>
                            </p:stCondLst>
                            <p:childTnLst>
                              <p:par>
                                <p:cTn id="663" presetID="1" presetClass="exit" presetSubtype="0" fill="hold" grpId="1" nodeType="clickEffect">
                                  <p:stCondLst>
                                    <p:cond delay="0"/>
                                  </p:stCondLst>
                                  <p:childTnLst>
                                    <p:set>
                                      <p:cBhvr>
                                        <p:cTn id="664" dur="1" fill="hold">
                                          <p:stCondLst>
                                            <p:cond delay="0"/>
                                          </p:stCondLst>
                                        </p:cTn>
                                        <p:tgtEl>
                                          <p:spTgt spid="138"/>
                                        </p:tgtEl>
                                        <p:attrNameLst>
                                          <p:attrName>style.visibility</p:attrName>
                                        </p:attrNameLst>
                                      </p:cBhvr>
                                      <p:to>
                                        <p:strVal val="hidden"/>
                                      </p:to>
                                    </p:set>
                                  </p:childTnLst>
                                </p:cTn>
                              </p:par>
                              <p:par>
                                <p:cTn id="665" presetID="1" presetClass="entr" presetSubtype="0" fill="hold" grpId="0" nodeType="withEffect">
                                  <p:stCondLst>
                                    <p:cond delay="0"/>
                                  </p:stCondLst>
                                  <p:childTnLst>
                                    <p:set>
                                      <p:cBhvr>
                                        <p:cTn id="666" dur="1" fill="hold">
                                          <p:stCondLst>
                                            <p:cond delay="0"/>
                                          </p:stCondLst>
                                        </p:cTn>
                                        <p:tgtEl>
                                          <p:spTgt spid="199"/>
                                        </p:tgtEl>
                                        <p:attrNameLst>
                                          <p:attrName>style.visibility</p:attrName>
                                        </p:attrNameLst>
                                      </p:cBhvr>
                                      <p:to>
                                        <p:strVal val="visible"/>
                                      </p:to>
                                    </p:set>
                                  </p:childTnLst>
                                </p:cTn>
                              </p:par>
                            </p:childTnLst>
                          </p:cTn>
                        </p:par>
                      </p:childTnLst>
                    </p:cTn>
                  </p:par>
                  <p:par>
                    <p:cTn id="667" fill="hold">
                      <p:stCondLst>
                        <p:cond delay="indefinite"/>
                      </p:stCondLst>
                      <p:childTnLst>
                        <p:par>
                          <p:cTn id="668" fill="hold">
                            <p:stCondLst>
                              <p:cond delay="0"/>
                            </p:stCondLst>
                            <p:childTnLst>
                              <p:par>
                                <p:cTn id="669" presetID="1" presetClass="emph" presetSubtype="1" nodeType="clickEffect">
                                  <p:stCondLst>
                                    <p:cond delay="0"/>
                                  </p:stCondLst>
                                  <p:childTnLst>
                                    <p:set>
                                      <p:cBhvr>
                                        <p:cTn id="670" dur="indefinite"/>
                                        <p:tgtEl>
                                          <p:spTgt spid="8"/>
                                        </p:tgtEl>
                                        <p:attrNameLst>
                                          <p:attrName>fillcolor</p:attrName>
                                        </p:attrNameLst>
                                      </p:cBhvr>
                                      <p:to>
                                        <p:clrVal>
                                          <a:srgbClr val="FF0000"/>
                                        </p:clrVal>
                                      </p:to>
                                    </p:set>
                                    <p:set>
                                      <p:cBhvr>
                                        <p:cTn id="671" dur="indefinite"/>
                                        <p:tgtEl>
                                          <p:spTgt spid="8"/>
                                        </p:tgtEl>
                                        <p:attrNameLst>
                                          <p:attrName>fill.type</p:attrName>
                                        </p:attrNameLst>
                                      </p:cBhvr>
                                      <p:to>
                                        <p:strVal val="solid"/>
                                      </p:to>
                                    </p:set>
                                    <p:set>
                                      <p:cBhvr>
                                        <p:cTn id="672" dur="indefinite"/>
                                        <p:tgtEl>
                                          <p:spTgt spid="8"/>
                                        </p:tgtEl>
                                        <p:attrNameLst>
                                          <p:attrName>fill.on</p:attrName>
                                        </p:attrNameLst>
                                      </p:cBhvr>
                                      <p:to>
                                        <p:strVal val="true"/>
                                      </p:to>
                                    </p:set>
                                  </p:childTnLst>
                                </p:cTn>
                              </p:par>
                              <p:par>
                                <p:cTn id="673" presetID="1" presetClass="emph" presetSubtype="1" nodeType="withEffect">
                                  <p:stCondLst>
                                    <p:cond delay="0"/>
                                  </p:stCondLst>
                                  <p:childTnLst>
                                    <p:set>
                                      <p:cBhvr>
                                        <p:cTn id="674" dur="indefinite"/>
                                        <p:tgtEl>
                                          <p:spTgt spid="45"/>
                                        </p:tgtEl>
                                        <p:attrNameLst>
                                          <p:attrName>fillcolor</p:attrName>
                                        </p:attrNameLst>
                                      </p:cBhvr>
                                      <p:to>
                                        <p:clrVal>
                                          <a:srgbClr val="FF0000"/>
                                        </p:clrVal>
                                      </p:to>
                                    </p:set>
                                    <p:set>
                                      <p:cBhvr>
                                        <p:cTn id="675" dur="indefinite"/>
                                        <p:tgtEl>
                                          <p:spTgt spid="45"/>
                                        </p:tgtEl>
                                        <p:attrNameLst>
                                          <p:attrName>fill.type</p:attrName>
                                        </p:attrNameLst>
                                      </p:cBhvr>
                                      <p:to>
                                        <p:strVal val="solid"/>
                                      </p:to>
                                    </p:set>
                                    <p:set>
                                      <p:cBhvr>
                                        <p:cTn id="676" dur="indefinite"/>
                                        <p:tgtEl>
                                          <p:spTgt spid="45"/>
                                        </p:tgtEl>
                                        <p:attrNameLst>
                                          <p:attrName>fill.on</p:attrName>
                                        </p:attrNameLst>
                                      </p:cBhvr>
                                      <p:to>
                                        <p:strVal val="true"/>
                                      </p:to>
                                    </p:set>
                                  </p:childTnLst>
                                </p:cTn>
                              </p:par>
                            </p:childTnLst>
                          </p:cTn>
                        </p:par>
                      </p:childTnLst>
                    </p:cTn>
                  </p:par>
                  <p:par>
                    <p:cTn id="677" fill="hold">
                      <p:stCondLst>
                        <p:cond delay="indefinite"/>
                      </p:stCondLst>
                      <p:childTnLst>
                        <p:par>
                          <p:cTn id="678" fill="hold">
                            <p:stCondLst>
                              <p:cond delay="0"/>
                            </p:stCondLst>
                            <p:childTnLst>
                              <p:par>
                                <p:cTn id="679" presetID="1" presetClass="entr" presetSubtype="0" fill="hold" grpId="6" nodeType="clickEffect">
                                  <p:stCondLst>
                                    <p:cond delay="0"/>
                                  </p:stCondLst>
                                  <p:childTnLst>
                                    <p:set>
                                      <p:cBhvr>
                                        <p:cTn id="680" dur="1" fill="hold">
                                          <p:stCondLst>
                                            <p:cond delay="0"/>
                                          </p:stCondLst>
                                        </p:cTn>
                                        <p:tgtEl>
                                          <p:spTgt spid="118"/>
                                        </p:tgtEl>
                                        <p:attrNameLst>
                                          <p:attrName>style.visibility</p:attrName>
                                        </p:attrNameLst>
                                      </p:cBhvr>
                                      <p:to>
                                        <p:strVal val="visible"/>
                                      </p:to>
                                    </p:set>
                                  </p:childTnLst>
                                </p:cTn>
                              </p:par>
                              <p:par>
                                <p:cTn id="681" presetID="1" presetClass="entr" presetSubtype="0" fill="hold" grpId="9" nodeType="withEffect">
                                  <p:stCondLst>
                                    <p:cond delay="0"/>
                                  </p:stCondLst>
                                  <p:childTnLst>
                                    <p:set>
                                      <p:cBhvr>
                                        <p:cTn id="682" dur="1" fill="hold">
                                          <p:stCondLst>
                                            <p:cond delay="0"/>
                                          </p:stCondLst>
                                        </p:cTn>
                                        <p:tgtEl>
                                          <p:spTgt spid="121"/>
                                        </p:tgtEl>
                                        <p:attrNameLst>
                                          <p:attrName>style.visibility</p:attrName>
                                        </p:attrNameLst>
                                      </p:cBhvr>
                                      <p:to>
                                        <p:strVal val="visible"/>
                                      </p:to>
                                    </p:set>
                                  </p:childTnLst>
                                </p:cTn>
                              </p:par>
                              <p:par>
                                <p:cTn id="683" presetID="1" presetClass="entr" presetSubtype="0" fill="hold" grpId="0" nodeType="withEffect">
                                  <p:stCondLst>
                                    <p:cond delay="0"/>
                                  </p:stCondLst>
                                  <p:childTnLst>
                                    <p:set>
                                      <p:cBhvr>
                                        <p:cTn id="684" dur="1" fill="hold">
                                          <p:stCondLst>
                                            <p:cond delay="0"/>
                                          </p:stCondLst>
                                        </p:cTn>
                                        <p:tgtEl>
                                          <p:spTgt spid="165"/>
                                        </p:tgtEl>
                                        <p:attrNameLst>
                                          <p:attrName>style.visibility</p:attrName>
                                        </p:attrNameLst>
                                      </p:cBhvr>
                                      <p:to>
                                        <p:strVal val="visible"/>
                                      </p:to>
                                    </p:set>
                                  </p:childTnLst>
                                </p:cTn>
                              </p:par>
                              <p:par>
                                <p:cTn id="685" presetID="1" presetClass="entr" presetSubtype="0" fill="hold" grpId="0" nodeType="withEffect">
                                  <p:stCondLst>
                                    <p:cond delay="0"/>
                                  </p:stCondLst>
                                  <p:childTnLst>
                                    <p:set>
                                      <p:cBhvr>
                                        <p:cTn id="686" dur="1" fill="hold">
                                          <p:stCondLst>
                                            <p:cond delay="0"/>
                                          </p:stCondLst>
                                        </p:cTn>
                                        <p:tgtEl>
                                          <p:spTgt spid="166"/>
                                        </p:tgtEl>
                                        <p:attrNameLst>
                                          <p:attrName>style.visibility</p:attrName>
                                        </p:attrNameLst>
                                      </p:cBhvr>
                                      <p:to>
                                        <p:strVal val="visible"/>
                                      </p:to>
                                    </p:set>
                                  </p:childTnLst>
                                </p:cTn>
                              </p:par>
                              <p:par>
                                <p:cTn id="687" presetID="1" presetClass="entr" presetSubtype="0" fill="hold" grpId="0" nodeType="withEffect">
                                  <p:stCondLst>
                                    <p:cond delay="0"/>
                                  </p:stCondLst>
                                  <p:childTnLst>
                                    <p:set>
                                      <p:cBhvr>
                                        <p:cTn id="688" dur="1" fill="hold">
                                          <p:stCondLst>
                                            <p:cond delay="0"/>
                                          </p:stCondLst>
                                        </p:cTn>
                                        <p:tgtEl>
                                          <p:spTgt spid="175"/>
                                        </p:tgtEl>
                                        <p:attrNameLst>
                                          <p:attrName>style.visibility</p:attrName>
                                        </p:attrNameLst>
                                      </p:cBhvr>
                                      <p:to>
                                        <p:strVal val="visible"/>
                                      </p:to>
                                    </p:set>
                                  </p:childTnLst>
                                </p:cTn>
                              </p:par>
                              <p:par>
                                <p:cTn id="689" presetID="1" presetClass="entr" presetSubtype="0" fill="hold" grpId="0" nodeType="withEffect">
                                  <p:stCondLst>
                                    <p:cond delay="0"/>
                                  </p:stCondLst>
                                  <p:childTnLst>
                                    <p:set>
                                      <p:cBhvr>
                                        <p:cTn id="690" dur="1" fill="hold">
                                          <p:stCondLst>
                                            <p:cond delay="0"/>
                                          </p:stCondLst>
                                        </p:cTn>
                                        <p:tgtEl>
                                          <p:spTgt spid="176"/>
                                        </p:tgtEl>
                                        <p:attrNameLst>
                                          <p:attrName>style.visibility</p:attrName>
                                        </p:attrNameLst>
                                      </p:cBhvr>
                                      <p:to>
                                        <p:strVal val="visible"/>
                                      </p:to>
                                    </p:set>
                                  </p:childTnLst>
                                </p:cTn>
                              </p:par>
                            </p:childTnLst>
                          </p:cTn>
                        </p:par>
                      </p:childTnLst>
                    </p:cTn>
                  </p:par>
                  <p:par>
                    <p:cTn id="691" fill="hold">
                      <p:stCondLst>
                        <p:cond delay="indefinite"/>
                      </p:stCondLst>
                      <p:childTnLst>
                        <p:par>
                          <p:cTn id="692" fill="hold">
                            <p:stCondLst>
                              <p:cond delay="0"/>
                            </p:stCondLst>
                            <p:childTnLst>
                              <p:par>
                                <p:cTn id="693" presetID="1" presetClass="emph" presetSubtype="1" grpId="1" nodeType="clickEffect">
                                  <p:stCondLst>
                                    <p:cond delay="0"/>
                                  </p:stCondLst>
                                  <p:childTnLst>
                                    <p:set>
                                      <p:cBhvr>
                                        <p:cTn id="694" dur="indefinite"/>
                                        <p:tgtEl>
                                          <p:spTgt spid="95"/>
                                        </p:tgtEl>
                                        <p:attrNameLst>
                                          <p:attrName>fillcolor</p:attrName>
                                        </p:attrNameLst>
                                      </p:cBhvr>
                                      <p:to>
                                        <p:clrVal>
                                          <a:schemeClr val="accent2"/>
                                        </p:clrVal>
                                      </p:to>
                                    </p:set>
                                    <p:set>
                                      <p:cBhvr>
                                        <p:cTn id="695" dur="indefinite"/>
                                        <p:tgtEl>
                                          <p:spTgt spid="95"/>
                                        </p:tgtEl>
                                        <p:attrNameLst>
                                          <p:attrName>fill.type</p:attrName>
                                        </p:attrNameLst>
                                      </p:cBhvr>
                                      <p:to>
                                        <p:strVal val="solid"/>
                                      </p:to>
                                    </p:set>
                                    <p:set>
                                      <p:cBhvr>
                                        <p:cTn id="696" dur="indefinite"/>
                                        <p:tgtEl>
                                          <p:spTgt spid="95"/>
                                        </p:tgtEl>
                                        <p:attrNameLst>
                                          <p:attrName>fill.on</p:attrName>
                                        </p:attrNameLst>
                                      </p:cBhvr>
                                      <p:to>
                                        <p:strVal val="true"/>
                                      </p:to>
                                    </p:set>
                                  </p:childTnLst>
                                </p:cTn>
                              </p:par>
                              <p:par>
                                <p:cTn id="697" presetID="1" presetClass="emph" presetSubtype="1" grpId="1" nodeType="withEffect">
                                  <p:stCondLst>
                                    <p:cond delay="0"/>
                                  </p:stCondLst>
                                  <p:childTnLst>
                                    <p:set>
                                      <p:cBhvr>
                                        <p:cTn id="698" dur="indefinite"/>
                                        <p:tgtEl>
                                          <p:spTgt spid="102"/>
                                        </p:tgtEl>
                                        <p:attrNameLst>
                                          <p:attrName>fillcolor</p:attrName>
                                        </p:attrNameLst>
                                      </p:cBhvr>
                                      <p:to>
                                        <p:clrVal>
                                          <a:schemeClr val="accent2"/>
                                        </p:clrVal>
                                      </p:to>
                                    </p:set>
                                    <p:set>
                                      <p:cBhvr>
                                        <p:cTn id="699" dur="indefinite"/>
                                        <p:tgtEl>
                                          <p:spTgt spid="102"/>
                                        </p:tgtEl>
                                        <p:attrNameLst>
                                          <p:attrName>fill.type</p:attrName>
                                        </p:attrNameLst>
                                      </p:cBhvr>
                                      <p:to>
                                        <p:strVal val="solid"/>
                                      </p:to>
                                    </p:set>
                                    <p:set>
                                      <p:cBhvr>
                                        <p:cTn id="700" dur="indefinite"/>
                                        <p:tgtEl>
                                          <p:spTgt spid="102"/>
                                        </p:tgtEl>
                                        <p:attrNameLst>
                                          <p:attrName>fill.on</p:attrName>
                                        </p:attrNameLst>
                                      </p:cBhvr>
                                      <p:to>
                                        <p:strVal val="true"/>
                                      </p:to>
                                    </p:set>
                                  </p:childTnLst>
                                </p:cTn>
                              </p:par>
                              <p:par>
                                <p:cTn id="701" presetID="1" presetClass="emph" presetSubtype="1" grpId="1" nodeType="withEffect">
                                  <p:stCondLst>
                                    <p:cond delay="0"/>
                                  </p:stCondLst>
                                  <p:childTnLst>
                                    <p:set>
                                      <p:cBhvr>
                                        <p:cTn id="702" dur="indefinite"/>
                                        <p:tgtEl>
                                          <p:spTgt spid="117"/>
                                        </p:tgtEl>
                                        <p:attrNameLst>
                                          <p:attrName>fillcolor</p:attrName>
                                        </p:attrNameLst>
                                      </p:cBhvr>
                                      <p:to>
                                        <p:clrVal>
                                          <a:schemeClr val="accent2"/>
                                        </p:clrVal>
                                      </p:to>
                                    </p:set>
                                    <p:set>
                                      <p:cBhvr>
                                        <p:cTn id="703" dur="indefinite"/>
                                        <p:tgtEl>
                                          <p:spTgt spid="117"/>
                                        </p:tgtEl>
                                        <p:attrNameLst>
                                          <p:attrName>fill.type</p:attrName>
                                        </p:attrNameLst>
                                      </p:cBhvr>
                                      <p:to>
                                        <p:strVal val="solid"/>
                                      </p:to>
                                    </p:set>
                                    <p:set>
                                      <p:cBhvr>
                                        <p:cTn id="704" dur="indefinite"/>
                                        <p:tgtEl>
                                          <p:spTgt spid="117"/>
                                        </p:tgtEl>
                                        <p:attrNameLst>
                                          <p:attrName>fill.on</p:attrName>
                                        </p:attrNameLst>
                                      </p:cBhvr>
                                      <p:to>
                                        <p:strVal val="true"/>
                                      </p:to>
                                    </p:set>
                                  </p:childTnLst>
                                </p:cTn>
                              </p:par>
                              <p:par>
                                <p:cTn id="705" presetID="1" presetClass="emph" presetSubtype="1" grpId="1" nodeType="withEffect">
                                  <p:stCondLst>
                                    <p:cond delay="0"/>
                                  </p:stCondLst>
                                  <p:childTnLst>
                                    <p:set>
                                      <p:cBhvr>
                                        <p:cTn id="706" dur="indefinite"/>
                                        <p:tgtEl>
                                          <p:spTgt spid="104"/>
                                        </p:tgtEl>
                                        <p:attrNameLst>
                                          <p:attrName>fillcolor</p:attrName>
                                        </p:attrNameLst>
                                      </p:cBhvr>
                                      <p:to>
                                        <p:clrVal>
                                          <a:schemeClr val="accent2"/>
                                        </p:clrVal>
                                      </p:to>
                                    </p:set>
                                    <p:set>
                                      <p:cBhvr>
                                        <p:cTn id="707" dur="indefinite"/>
                                        <p:tgtEl>
                                          <p:spTgt spid="104"/>
                                        </p:tgtEl>
                                        <p:attrNameLst>
                                          <p:attrName>fill.type</p:attrName>
                                        </p:attrNameLst>
                                      </p:cBhvr>
                                      <p:to>
                                        <p:strVal val="solid"/>
                                      </p:to>
                                    </p:set>
                                    <p:set>
                                      <p:cBhvr>
                                        <p:cTn id="708" dur="indefinite"/>
                                        <p:tgtEl>
                                          <p:spTgt spid="104"/>
                                        </p:tgtEl>
                                        <p:attrNameLst>
                                          <p:attrName>fill.on</p:attrName>
                                        </p:attrNameLst>
                                      </p:cBhvr>
                                      <p:to>
                                        <p:strVal val="true"/>
                                      </p:to>
                                    </p:set>
                                  </p:childTnLst>
                                </p:cTn>
                              </p:par>
                            </p:childTnLst>
                          </p:cTn>
                        </p:par>
                      </p:childTnLst>
                    </p:cTn>
                  </p:par>
                  <p:par>
                    <p:cTn id="709" fill="hold">
                      <p:stCondLst>
                        <p:cond delay="indefinite"/>
                      </p:stCondLst>
                      <p:childTnLst>
                        <p:par>
                          <p:cTn id="710" fill="hold">
                            <p:stCondLst>
                              <p:cond delay="0"/>
                            </p:stCondLst>
                            <p:childTnLst>
                              <p:par>
                                <p:cTn id="711" presetID="1" presetClass="emph" presetSubtype="1" nodeType="clickEffect">
                                  <p:stCondLst>
                                    <p:cond delay="0"/>
                                  </p:stCondLst>
                                  <p:childTnLst>
                                    <p:set>
                                      <p:cBhvr>
                                        <p:cTn id="712" dur="indefinite"/>
                                        <p:tgtEl>
                                          <p:spTgt spid="95"/>
                                        </p:tgtEl>
                                        <p:attrNameLst>
                                          <p:attrName>fillcolor</p:attrName>
                                        </p:attrNameLst>
                                      </p:cBhvr>
                                      <p:to>
                                        <p:clrVal>
                                          <a:srgbClr val="00B050"/>
                                        </p:clrVal>
                                      </p:to>
                                    </p:set>
                                    <p:set>
                                      <p:cBhvr>
                                        <p:cTn id="713" dur="indefinite"/>
                                        <p:tgtEl>
                                          <p:spTgt spid="95"/>
                                        </p:tgtEl>
                                        <p:attrNameLst>
                                          <p:attrName>fill.type</p:attrName>
                                        </p:attrNameLst>
                                      </p:cBhvr>
                                      <p:to>
                                        <p:strVal val="solid"/>
                                      </p:to>
                                    </p:set>
                                    <p:set>
                                      <p:cBhvr>
                                        <p:cTn id="714" dur="indefinite"/>
                                        <p:tgtEl>
                                          <p:spTgt spid="95"/>
                                        </p:tgtEl>
                                        <p:attrNameLst>
                                          <p:attrName>fill.on</p:attrName>
                                        </p:attrNameLst>
                                      </p:cBhvr>
                                      <p:to>
                                        <p:strVal val="true"/>
                                      </p:to>
                                    </p:set>
                                  </p:childTnLst>
                                </p:cTn>
                              </p:par>
                              <p:par>
                                <p:cTn id="715" presetID="1" presetClass="emph" presetSubtype="1" nodeType="withEffect">
                                  <p:stCondLst>
                                    <p:cond delay="0"/>
                                  </p:stCondLst>
                                  <p:childTnLst>
                                    <p:set>
                                      <p:cBhvr>
                                        <p:cTn id="716" dur="indefinite"/>
                                        <p:tgtEl>
                                          <p:spTgt spid="102"/>
                                        </p:tgtEl>
                                        <p:attrNameLst>
                                          <p:attrName>fillcolor</p:attrName>
                                        </p:attrNameLst>
                                      </p:cBhvr>
                                      <p:to>
                                        <p:clrVal>
                                          <a:srgbClr val="00B050"/>
                                        </p:clrVal>
                                      </p:to>
                                    </p:set>
                                    <p:set>
                                      <p:cBhvr>
                                        <p:cTn id="717" dur="indefinite"/>
                                        <p:tgtEl>
                                          <p:spTgt spid="102"/>
                                        </p:tgtEl>
                                        <p:attrNameLst>
                                          <p:attrName>fill.type</p:attrName>
                                        </p:attrNameLst>
                                      </p:cBhvr>
                                      <p:to>
                                        <p:strVal val="solid"/>
                                      </p:to>
                                    </p:set>
                                    <p:set>
                                      <p:cBhvr>
                                        <p:cTn id="718" dur="indefinite"/>
                                        <p:tgtEl>
                                          <p:spTgt spid="102"/>
                                        </p:tgtEl>
                                        <p:attrNameLst>
                                          <p:attrName>fill.on</p:attrName>
                                        </p:attrNameLst>
                                      </p:cBhvr>
                                      <p:to>
                                        <p:strVal val="true"/>
                                      </p:to>
                                    </p:set>
                                  </p:childTnLst>
                                </p:cTn>
                              </p:par>
                              <p:par>
                                <p:cTn id="719" presetID="1" presetClass="emph" presetSubtype="1" nodeType="withEffect">
                                  <p:stCondLst>
                                    <p:cond delay="0"/>
                                  </p:stCondLst>
                                  <p:childTnLst>
                                    <p:set>
                                      <p:cBhvr>
                                        <p:cTn id="720" dur="indefinite"/>
                                        <p:tgtEl>
                                          <p:spTgt spid="117"/>
                                        </p:tgtEl>
                                        <p:attrNameLst>
                                          <p:attrName>fillcolor</p:attrName>
                                        </p:attrNameLst>
                                      </p:cBhvr>
                                      <p:to>
                                        <p:clrVal>
                                          <a:srgbClr val="FFFFFF"/>
                                        </p:clrVal>
                                      </p:to>
                                    </p:set>
                                    <p:set>
                                      <p:cBhvr>
                                        <p:cTn id="721" dur="indefinite"/>
                                        <p:tgtEl>
                                          <p:spTgt spid="117"/>
                                        </p:tgtEl>
                                        <p:attrNameLst>
                                          <p:attrName>fill.type</p:attrName>
                                        </p:attrNameLst>
                                      </p:cBhvr>
                                      <p:to>
                                        <p:strVal val="solid"/>
                                      </p:to>
                                    </p:set>
                                    <p:set>
                                      <p:cBhvr>
                                        <p:cTn id="722" dur="indefinite"/>
                                        <p:tgtEl>
                                          <p:spTgt spid="117"/>
                                        </p:tgtEl>
                                        <p:attrNameLst>
                                          <p:attrName>fill.on</p:attrName>
                                        </p:attrNameLst>
                                      </p:cBhvr>
                                      <p:to>
                                        <p:strVal val="true"/>
                                      </p:to>
                                    </p:set>
                                  </p:childTnLst>
                                </p:cTn>
                              </p:par>
                              <p:par>
                                <p:cTn id="723" presetID="1" presetClass="emph" presetSubtype="1" nodeType="withEffect">
                                  <p:stCondLst>
                                    <p:cond delay="0"/>
                                  </p:stCondLst>
                                  <p:childTnLst>
                                    <p:set>
                                      <p:cBhvr>
                                        <p:cTn id="724" dur="indefinite"/>
                                        <p:tgtEl>
                                          <p:spTgt spid="104"/>
                                        </p:tgtEl>
                                        <p:attrNameLst>
                                          <p:attrName>fillcolor</p:attrName>
                                        </p:attrNameLst>
                                      </p:cBhvr>
                                      <p:to>
                                        <p:clrVal>
                                          <a:srgbClr val="FFFFFF"/>
                                        </p:clrVal>
                                      </p:to>
                                    </p:set>
                                    <p:set>
                                      <p:cBhvr>
                                        <p:cTn id="725" dur="indefinite"/>
                                        <p:tgtEl>
                                          <p:spTgt spid="104"/>
                                        </p:tgtEl>
                                        <p:attrNameLst>
                                          <p:attrName>fill.type</p:attrName>
                                        </p:attrNameLst>
                                      </p:cBhvr>
                                      <p:to>
                                        <p:strVal val="solid"/>
                                      </p:to>
                                    </p:set>
                                    <p:set>
                                      <p:cBhvr>
                                        <p:cTn id="726" dur="indefinite"/>
                                        <p:tgtEl>
                                          <p:spTgt spid="104"/>
                                        </p:tgtEl>
                                        <p:attrNameLst>
                                          <p:attrName>fill.on</p:attrName>
                                        </p:attrNameLst>
                                      </p:cBhvr>
                                      <p:to>
                                        <p:strVal val="true"/>
                                      </p:to>
                                    </p:set>
                                  </p:childTnLst>
                                </p:cTn>
                              </p:par>
                            </p:childTnLst>
                          </p:cTn>
                        </p:par>
                      </p:childTnLst>
                    </p:cTn>
                  </p:par>
                  <p:par>
                    <p:cTn id="727" fill="hold">
                      <p:stCondLst>
                        <p:cond delay="indefinite"/>
                      </p:stCondLst>
                      <p:childTnLst>
                        <p:par>
                          <p:cTn id="728" fill="hold">
                            <p:stCondLst>
                              <p:cond delay="0"/>
                            </p:stCondLst>
                            <p:childTnLst>
                              <p:par>
                                <p:cTn id="729" presetID="1" presetClass="entr" presetSubtype="0" fill="hold" grpId="0" nodeType="clickEffect">
                                  <p:stCondLst>
                                    <p:cond delay="0"/>
                                  </p:stCondLst>
                                  <p:childTnLst>
                                    <p:set>
                                      <p:cBhvr>
                                        <p:cTn id="730" dur="1" fill="hold">
                                          <p:stCondLst>
                                            <p:cond delay="0"/>
                                          </p:stCondLst>
                                        </p:cTn>
                                        <p:tgtEl>
                                          <p:spTgt spid="110"/>
                                        </p:tgtEl>
                                        <p:attrNameLst>
                                          <p:attrName>style.visibility</p:attrName>
                                        </p:attrNameLst>
                                      </p:cBhvr>
                                      <p:to>
                                        <p:strVal val="visible"/>
                                      </p:to>
                                    </p:set>
                                  </p:childTnLst>
                                </p:cTn>
                              </p:par>
                              <p:par>
                                <p:cTn id="731" presetID="1" presetClass="entr" presetSubtype="0" fill="hold" grpId="0" nodeType="withEffect">
                                  <p:stCondLst>
                                    <p:cond delay="0"/>
                                  </p:stCondLst>
                                  <p:childTnLst>
                                    <p:set>
                                      <p:cBhvr>
                                        <p:cTn id="732" dur="1" fill="hold">
                                          <p:stCondLst>
                                            <p:cond delay="0"/>
                                          </p:stCondLst>
                                        </p:cTn>
                                        <p:tgtEl>
                                          <p:spTgt spid="111"/>
                                        </p:tgtEl>
                                        <p:attrNameLst>
                                          <p:attrName>style.visibility</p:attrName>
                                        </p:attrNameLst>
                                      </p:cBhvr>
                                      <p:to>
                                        <p:strVal val="visible"/>
                                      </p:to>
                                    </p:set>
                                  </p:childTnLst>
                                </p:cTn>
                              </p:par>
                              <p:par>
                                <p:cTn id="733" presetID="1" presetClass="entr" presetSubtype="0" fill="hold" grpId="0" nodeType="withEffect">
                                  <p:stCondLst>
                                    <p:cond delay="0"/>
                                  </p:stCondLst>
                                  <p:childTnLst>
                                    <p:set>
                                      <p:cBhvr>
                                        <p:cTn id="734" dur="1" fill="hold">
                                          <p:stCondLst>
                                            <p:cond delay="0"/>
                                          </p:stCondLst>
                                        </p:cTn>
                                        <p:tgtEl>
                                          <p:spTgt spid="105"/>
                                        </p:tgtEl>
                                        <p:attrNameLst>
                                          <p:attrName>style.visibility</p:attrName>
                                        </p:attrNameLst>
                                      </p:cBhvr>
                                      <p:to>
                                        <p:strVal val="visible"/>
                                      </p:to>
                                    </p:set>
                                  </p:childTnLst>
                                </p:cTn>
                              </p:par>
                              <p:par>
                                <p:cTn id="735" presetID="1" presetClass="entr" presetSubtype="0" fill="hold" grpId="0" nodeType="withEffect">
                                  <p:stCondLst>
                                    <p:cond delay="0"/>
                                  </p:stCondLst>
                                  <p:childTnLst>
                                    <p:set>
                                      <p:cBhvr>
                                        <p:cTn id="736" dur="1" fill="hold">
                                          <p:stCondLst>
                                            <p:cond delay="0"/>
                                          </p:stCondLst>
                                        </p:cTn>
                                        <p:tgtEl>
                                          <p:spTgt spid="89"/>
                                        </p:tgtEl>
                                        <p:attrNameLst>
                                          <p:attrName>style.visibility</p:attrName>
                                        </p:attrNameLst>
                                      </p:cBhvr>
                                      <p:to>
                                        <p:strVal val="visible"/>
                                      </p:to>
                                    </p:set>
                                  </p:childTnLst>
                                </p:cTn>
                              </p:par>
                            </p:childTnLst>
                          </p:cTn>
                        </p:par>
                      </p:childTnLst>
                    </p:cTn>
                  </p:par>
                  <p:par>
                    <p:cTn id="737" fill="hold">
                      <p:stCondLst>
                        <p:cond delay="indefinite"/>
                      </p:stCondLst>
                      <p:childTnLst>
                        <p:par>
                          <p:cTn id="738" fill="hold">
                            <p:stCondLst>
                              <p:cond delay="0"/>
                            </p:stCondLst>
                            <p:childTnLst>
                              <p:par>
                                <p:cTn id="739" presetID="1" presetClass="emph" presetSubtype="1" nodeType="clickEffect">
                                  <p:stCondLst>
                                    <p:cond delay="0"/>
                                  </p:stCondLst>
                                  <p:childTnLst>
                                    <p:set>
                                      <p:cBhvr>
                                        <p:cTn id="740" dur="indefinite"/>
                                        <p:tgtEl>
                                          <p:spTgt spid="110"/>
                                        </p:tgtEl>
                                        <p:attrNameLst>
                                          <p:attrName>fillcolor</p:attrName>
                                        </p:attrNameLst>
                                      </p:cBhvr>
                                      <p:to>
                                        <p:clrVal>
                                          <a:srgbClr val="FFFFFF"/>
                                        </p:clrVal>
                                      </p:to>
                                    </p:set>
                                    <p:set>
                                      <p:cBhvr>
                                        <p:cTn id="741" dur="indefinite"/>
                                        <p:tgtEl>
                                          <p:spTgt spid="110"/>
                                        </p:tgtEl>
                                        <p:attrNameLst>
                                          <p:attrName>fill.type</p:attrName>
                                        </p:attrNameLst>
                                      </p:cBhvr>
                                      <p:to>
                                        <p:strVal val="solid"/>
                                      </p:to>
                                    </p:set>
                                    <p:set>
                                      <p:cBhvr>
                                        <p:cTn id="742" dur="indefinite"/>
                                        <p:tgtEl>
                                          <p:spTgt spid="110"/>
                                        </p:tgtEl>
                                        <p:attrNameLst>
                                          <p:attrName>fill.on</p:attrName>
                                        </p:attrNameLst>
                                      </p:cBhvr>
                                      <p:to>
                                        <p:strVal val="true"/>
                                      </p:to>
                                    </p:set>
                                  </p:childTnLst>
                                </p:cTn>
                              </p:par>
                              <p:par>
                                <p:cTn id="743" presetID="1" presetClass="emph" presetSubtype="1" nodeType="withEffect">
                                  <p:stCondLst>
                                    <p:cond delay="0"/>
                                  </p:stCondLst>
                                  <p:childTnLst>
                                    <p:set>
                                      <p:cBhvr>
                                        <p:cTn id="744" dur="indefinite"/>
                                        <p:tgtEl>
                                          <p:spTgt spid="111"/>
                                        </p:tgtEl>
                                        <p:attrNameLst>
                                          <p:attrName>fillcolor</p:attrName>
                                        </p:attrNameLst>
                                      </p:cBhvr>
                                      <p:to>
                                        <p:clrVal>
                                          <a:srgbClr val="FFFFFF"/>
                                        </p:clrVal>
                                      </p:to>
                                    </p:set>
                                    <p:set>
                                      <p:cBhvr>
                                        <p:cTn id="745" dur="indefinite"/>
                                        <p:tgtEl>
                                          <p:spTgt spid="111"/>
                                        </p:tgtEl>
                                        <p:attrNameLst>
                                          <p:attrName>fill.type</p:attrName>
                                        </p:attrNameLst>
                                      </p:cBhvr>
                                      <p:to>
                                        <p:strVal val="solid"/>
                                      </p:to>
                                    </p:set>
                                    <p:set>
                                      <p:cBhvr>
                                        <p:cTn id="746" dur="indefinite"/>
                                        <p:tgtEl>
                                          <p:spTgt spid="111"/>
                                        </p:tgtEl>
                                        <p:attrNameLst>
                                          <p:attrName>fill.on</p:attrName>
                                        </p:attrNameLst>
                                      </p:cBhvr>
                                      <p:to>
                                        <p:strVal val="true"/>
                                      </p:to>
                                    </p:set>
                                  </p:childTnLst>
                                </p:cTn>
                              </p:par>
                            </p:childTnLst>
                          </p:cTn>
                        </p:par>
                      </p:childTnLst>
                    </p:cTn>
                  </p:par>
                  <p:par>
                    <p:cTn id="747" fill="hold">
                      <p:stCondLst>
                        <p:cond delay="indefinite"/>
                      </p:stCondLst>
                      <p:childTnLst>
                        <p:par>
                          <p:cTn id="748" fill="hold">
                            <p:stCondLst>
                              <p:cond delay="0"/>
                            </p:stCondLst>
                            <p:childTnLst>
                              <p:par>
                                <p:cTn id="749" presetID="1" presetClass="entr" presetSubtype="0" fill="hold" grpId="2" nodeType="clickEffect">
                                  <p:stCondLst>
                                    <p:cond delay="0"/>
                                  </p:stCondLst>
                                  <p:childTnLst>
                                    <p:set>
                                      <p:cBhvr>
                                        <p:cTn id="750" dur="1" fill="hold">
                                          <p:stCondLst>
                                            <p:cond delay="0"/>
                                          </p:stCondLst>
                                        </p:cTn>
                                        <p:tgtEl>
                                          <p:spTgt spid="197"/>
                                        </p:tgtEl>
                                        <p:attrNameLst>
                                          <p:attrName>style.visibility</p:attrName>
                                        </p:attrNameLst>
                                      </p:cBhvr>
                                      <p:to>
                                        <p:strVal val="visible"/>
                                      </p:to>
                                    </p:set>
                                  </p:childTnLst>
                                </p:cTn>
                              </p:par>
                              <p:par>
                                <p:cTn id="751" presetID="1" presetClass="exit" presetSubtype="0" fill="hold" grpId="1" nodeType="withEffect">
                                  <p:stCondLst>
                                    <p:cond delay="0"/>
                                  </p:stCondLst>
                                  <p:childTnLst>
                                    <p:set>
                                      <p:cBhvr>
                                        <p:cTn id="752" dur="1" fill="hold">
                                          <p:stCondLst>
                                            <p:cond delay="0"/>
                                          </p:stCondLst>
                                        </p:cTn>
                                        <p:tgtEl>
                                          <p:spTgt spid="199"/>
                                        </p:tgtEl>
                                        <p:attrNameLst>
                                          <p:attrName>style.visibility</p:attrName>
                                        </p:attrNameLst>
                                      </p:cBhvr>
                                      <p:to>
                                        <p:strVal val="hidden"/>
                                      </p:to>
                                    </p:set>
                                  </p:childTnLst>
                                </p:cTn>
                              </p:par>
                            </p:childTnLst>
                          </p:cTn>
                        </p:par>
                      </p:childTnLst>
                    </p:cTn>
                  </p:par>
                  <p:par>
                    <p:cTn id="753" fill="hold">
                      <p:stCondLst>
                        <p:cond delay="indefinite"/>
                      </p:stCondLst>
                      <p:childTnLst>
                        <p:par>
                          <p:cTn id="754" fill="hold">
                            <p:stCondLst>
                              <p:cond delay="0"/>
                            </p:stCondLst>
                            <p:childTnLst>
                              <p:par>
                                <p:cTn id="755" presetID="1" presetClass="entr" presetSubtype="0" fill="hold" grpId="2" nodeType="clickEffect">
                                  <p:stCondLst>
                                    <p:cond delay="0"/>
                                  </p:stCondLst>
                                  <p:childTnLst>
                                    <p:set>
                                      <p:cBhvr>
                                        <p:cTn id="756" dur="1" fill="hold">
                                          <p:stCondLst>
                                            <p:cond delay="0"/>
                                          </p:stCondLst>
                                        </p:cTn>
                                        <p:tgtEl>
                                          <p:spTgt spid="140"/>
                                        </p:tgtEl>
                                        <p:attrNameLst>
                                          <p:attrName>style.visibility</p:attrName>
                                        </p:attrNameLst>
                                      </p:cBhvr>
                                      <p:to>
                                        <p:strVal val="visible"/>
                                      </p:to>
                                    </p:set>
                                  </p:childTnLst>
                                </p:cTn>
                              </p:par>
                              <p:par>
                                <p:cTn id="757" presetID="1" presetClass="entr" presetSubtype="0" fill="hold" grpId="2" nodeType="withEffect">
                                  <p:stCondLst>
                                    <p:cond delay="0"/>
                                  </p:stCondLst>
                                  <p:childTnLst>
                                    <p:set>
                                      <p:cBhvr>
                                        <p:cTn id="758" dur="1" fill="hold">
                                          <p:stCondLst>
                                            <p:cond delay="0"/>
                                          </p:stCondLst>
                                        </p:cTn>
                                        <p:tgtEl>
                                          <p:spTgt spid="142"/>
                                        </p:tgtEl>
                                        <p:attrNameLst>
                                          <p:attrName>style.visibility</p:attrName>
                                        </p:attrNameLst>
                                      </p:cBhvr>
                                      <p:to>
                                        <p:strVal val="visible"/>
                                      </p:to>
                                    </p:set>
                                  </p:childTnLst>
                                </p:cTn>
                              </p:par>
                              <p:par>
                                <p:cTn id="759" presetID="1" presetClass="entr" presetSubtype="0" fill="hold" grpId="2" nodeType="withEffect">
                                  <p:stCondLst>
                                    <p:cond delay="0"/>
                                  </p:stCondLst>
                                  <p:childTnLst>
                                    <p:set>
                                      <p:cBhvr>
                                        <p:cTn id="760" dur="1" fill="hold">
                                          <p:stCondLst>
                                            <p:cond delay="0"/>
                                          </p:stCondLst>
                                        </p:cTn>
                                        <p:tgtEl>
                                          <p:spTgt spid="171"/>
                                        </p:tgtEl>
                                        <p:attrNameLst>
                                          <p:attrName>style.visibility</p:attrName>
                                        </p:attrNameLst>
                                      </p:cBhvr>
                                      <p:to>
                                        <p:strVal val="visible"/>
                                      </p:to>
                                    </p:set>
                                  </p:childTnLst>
                                </p:cTn>
                              </p:par>
                              <p:par>
                                <p:cTn id="761" presetID="1" presetClass="entr" presetSubtype="0" fill="hold" grpId="2" nodeType="withEffect">
                                  <p:stCondLst>
                                    <p:cond delay="0"/>
                                  </p:stCondLst>
                                  <p:childTnLst>
                                    <p:set>
                                      <p:cBhvr>
                                        <p:cTn id="762" dur="1" fill="hold">
                                          <p:stCondLst>
                                            <p:cond delay="0"/>
                                          </p:stCondLst>
                                        </p:cTn>
                                        <p:tgtEl>
                                          <p:spTgt spid="172"/>
                                        </p:tgtEl>
                                        <p:attrNameLst>
                                          <p:attrName>style.visibility</p:attrName>
                                        </p:attrNameLst>
                                      </p:cBhvr>
                                      <p:to>
                                        <p:strVal val="visible"/>
                                      </p:to>
                                    </p:set>
                                  </p:childTnLst>
                                </p:cTn>
                              </p:par>
                              <p:par>
                                <p:cTn id="763" presetID="1" presetClass="exit" presetSubtype="0" fill="hold" grpId="1" nodeType="withEffect">
                                  <p:stCondLst>
                                    <p:cond delay="0"/>
                                  </p:stCondLst>
                                  <p:childTnLst>
                                    <p:set>
                                      <p:cBhvr>
                                        <p:cTn id="764" dur="1" fill="hold">
                                          <p:stCondLst>
                                            <p:cond delay="0"/>
                                          </p:stCondLst>
                                        </p:cTn>
                                        <p:tgtEl>
                                          <p:spTgt spid="165"/>
                                        </p:tgtEl>
                                        <p:attrNameLst>
                                          <p:attrName>style.visibility</p:attrName>
                                        </p:attrNameLst>
                                      </p:cBhvr>
                                      <p:to>
                                        <p:strVal val="hidden"/>
                                      </p:to>
                                    </p:set>
                                  </p:childTnLst>
                                </p:cTn>
                              </p:par>
                              <p:par>
                                <p:cTn id="765" presetID="1" presetClass="exit" presetSubtype="0" fill="hold" grpId="1" nodeType="withEffect">
                                  <p:stCondLst>
                                    <p:cond delay="0"/>
                                  </p:stCondLst>
                                  <p:childTnLst>
                                    <p:set>
                                      <p:cBhvr>
                                        <p:cTn id="766" dur="1" fill="hold">
                                          <p:stCondLst>
                                            <p:cond delay="0"/>
                                          </p:stCondLst>
                                        </p:cTn>
                                        <p:tgtEl>
                                          <p:spTgt spid="166"/>
                                        </p:tgtEl>
                                        <p:attrNameLst>
                                          <p:attrName>style.visibility</p:attrName>
                                        </p:attrNameLst>
                                      </p:cBhvr>
                                      <p:to>
                                        <p:strVal val="hidden"/>
                                      </p:to>
                                    </p:set>
                                  </p:childTnLst>
                                </p:cTn>
                              </p:par>
                              <p:par>
                                <p:cTn id="767" presetID="1" presetClass="exit" presetSubtype="0" fill="hold" grpId="1" nodeType="withEffect">
                                  <p:stCondLst>
                                    <p:cond delay="0"/>
                                  </p:stCondLst>
                                  <p:childTnLst>
                                    <p:set>
                                      <p:cBhvr>
                                        <p:cTn id="768" dur="1" fill="hold">
                                          <p:stCondLst>
                                            <p:cond delay="0"/>
                                          </p:stCondLst>
                                        </p:cTn>
                                        <p:tgtEl>
                                          <p:spTgt spid="175"/>
                                        </p:tgtEl>
                                        <p:attrNameLst>
                                          <p:attrName>style.visibility</p:attrName>
                                        </p:attrNameLst>
                                      </p:cBhvr>
                                      <p:to>
                                        <p:strVal val="hidden"/>
                                      </p:to>
                                    </p:set>
                                  </p:childTnLst>
                                </p:cTn>
                              </p:par>
                              <p:par>
                                <p:cTn id="769" presetID="1" presetClass="exit" presetSubtype="0" fill="hold" grpId="1" nodeType="withEffect">
                                  <p:stCondLst>
                                    <p:cond delay="0"/>
                                  </p:stCondLst>
                                  <p:childTnLst>
                                    <p:set>
                                      <p:cBhvr>
                                        <p:cTn id="770" dur="1" fill="hold">
                                          <p:stCondLst>
                                            <p:cond delay="0"/>
                                          </p:stCondLst>
                                        </p:cTn>
                                        <p:tgtEl>
                                          <p:spTgt spid="176"/>
                                        </p:tgtEl>
                                        <p:attrNameLst>
                                          <p:attrName>style.visibility</p:attrName>
                                        </p:attrNameLst>
                                      </p:cBhvr>
                                      <p:to>
                                        <p:strVal val="hidden"/>
                                      </p:to>
                                    </p:set>
                                  </p:childTnLst>
                                </p:cTn>
                              </p:par>
                            </p:childTnLst>
                          </p:cTn>
                        </p:par>
                      </p:childTnLst>
                    </p:cTn>
                  </p:par>
                  <p:par>
                    <p:cTn id="771" fill="hold">
                      <p:stCondLst>
                        <p:cond delay="indefinite"/>
                      </p:stCondLst>
                      <p:childTnLst>
                        <p:par>
                          <p:cTn id="772" fill="hold">
                            <p:stCondLst>
                              <p:cond delay="0"/>
                            </p:stCondLst>
                            <p:childTnLst>
                              <p:par>
                                <p:cTn id="773" presetID="1" presetClass="emph" presetSubtype="1" nodeType="clickEffect">
                                  <p:stCondLst>
                                    <p:cond delay="0"/>
                                  </p:stCondLst>
                                  <p:childTnLst>
                                    <p:set>
                                      <p:cBhvr>
                                        <p:cTn id="774" dur="indefinite"/>
                                        <p:tgtEl>
                                          <p:spTgt spid="13"/>
                                        </p:tgtEl>
                                        <p:attrNameLst>
                                          <p:attrName>fillcolor</p:attrName>
                                        </p:attrNameLst>
                                      </p:cBhvr>
                                      <p:to>
                                        <p:clrVal>
                                          <a:schemeClr val="accent2"/>
                                        </p:clrVal>
                                      </p:to>
                                    </p:set>
                                    <p:set>
                                      <p:cBhvr>
                                        <p:cTn id="775" dur="indefinite"/>
                                        <p:tgtEl>
                                          <p:spTgt spid="13"/>
                                        </p:tgtEl>
                                        <p:attrNameLst>
                                          <p:attrName>fill.type</p:attrName>
                                        </p:attrNameLst>
                                      </p:cBhvr>
                                      <p:to>
                                        <p:strVal val="solid"/>
                                      </p:to>
                                    </p:set>
                                    <p:set>
                                      <p:cBhvr>
                                        <p:cTn id="776" dur="indefinite"/>
                                        <p:tgtEl>
                                          <p:spTgt spid="13"/>
                                        </p:tgtEl>
                                        <p:attrNameLst>
                                          <p:attrName>fill.on</p:attrName>
                                        </p:attrNameLst>
                                      </p:cBhvr>
                                      <p:to>
                                        <p:strVal val="true"/>
                                      </p:to>
                                    </p:set>
                                  </p:childTnLst>
                                </p:cTn>
                              </p:par>
                              <p:par>
                                <p:cTn id="777" presetID="1" presetClass="emph" presetSubtype="1" nodeType="withEffect">
                                  <p:stCondLst>
                                    <p:cond delay="0"/>
                                  </p:stCondLst>
                                  <p:childTnLst>
                                    <p:set>
                                      <p:cBhvr>
                                        <p:cTn id="778" dur="indefinite"/>
                                        <p:tgtEl>
                                          <p:spTgt spid="113"/>
                                        </p:tgtEl>
                                        <p:attrNameLst>
                                          <p:attrName>fillcolor</p:attrName>
                                        </p:attrNameLst>
                                      </p:cBhvr>
                                      <p:to>
                                        <p:clrVal>
                                          <a:schemeClr val="accent2"/>
                                        </p:clrVal>
                                      </p:to>
                                    </p:set>
                                    <p:set>
                                      <p:cBhvr>
                                        <p:cTn id="779" dur="indefinite"/>
                                        <p:tgtEl>
                                          <p:spTgt spid="113"/>
                                        </p:tgtEl>
                                        <p:attrNameLst>
                                          <p:attrName>fill.type</p:attrName>
                                        </p:attrNameLst>
                                      </p:cBhvr>
                                      <p:to>
                                        <p:strVal val="solid"/>
                                      </p:to>
                                    </p:set>
                                    <p:set>
                                      <p:cBhvr>
                                        <p:cTn id="780" dur="indefinite"/>
                                        <p:tgtEl>
                                          <p:spTgt spid="113"/>
                                        </p:tgtEl>
                                        <p:attrNameLst>
                                          <p:attrName>fill.on</p:attrName>
                                        </p:attrNameLst>
                                      </p:cBhvr>
                                      <p:to>
                                        <p:strVal val="true"/>
                                      </p:to>
                                    </p:set>
                                  </p:childTnLst>
                                </p:cTn>
                              </p:par>
                              <p:par>
                                <p:cTn id="781" presetID="1" presetClass="emph" presetSubtype="1" nodeType="withEffect">
                                  <p:stCondLst>
                                    <p:cond delay="0"/>
                                  </p:stCondLst>
                                  <p:childTnLst>
                                    <p:set>
                                      <p:cBhvr>
                                        <p:cTn id="782" dur="indefinite"/>
                                        <p:tgtEl>
                                          <p:spTgt spid="92"/>
                                        </p:tgtEl>
                                        <p:attrNameLst>
                                          <p:attrName>fillcolor</p:attrName>
                                        </p:attrNameLst>
                                      </p:cBhvr>
                                      <p:to>
                                        <p:clrVal>
                                          <a:schemeClr val="accent2"/>
                                        </p:clrVal>
                                      </p:to>
                                    </p:set>
                                    <p:set>
                                      <p:cBhvr>
                                        <p:cTn id="783" dur="indefinite"/>
                                        <p:tgtEl>
                                          <p:spTgt spid="92"/>
                                        </p:tgtEl>
                                        <p:attrNameLst>
                                          <p:attrName>fill.type</p:attrName>
                                        </p:attrNameLst>
                                      </p:cBhvr>
                                      <p:to>
                                        <p:strVal val="solid"/>
                                      </p:to>
                                    </p:set>
                                    <p:set>
                                      <p:cBhvr>
                                        <p:cTn id="784" dur="indefinite"/>
                                        <p:tgtEl>
                                          <p:spTgt spid="92"/>
                                        </p:tgtEl>
                                        <p:attrNameLst>
                                          <p:attrName>fill.on</p:attrName>
                                        </p:attrNameLst>
                                      </p:cBhvr>
                                      <p:to>
                                        <p:strVal val="true"/>
                                      </p:to>
                                    </p:set>
                                  </p:childTnLst>
                                </p:cTn>
                              </p:par>
                              <p:par>
                                <p:cTn id="785" presetID="1" presetClass="emph" presetSubtype="1" nodeType="withEffect">
                                  <p:stCondLst>
                                    <p:cond delay="0"/>
                                  </p:stCondLst>
                                  <p:childTnLst>
                                    <p:set>
                                      <p:cBhvr>
                                        <p:cTn id="786" dur="indefinite"/>
                                        <p:tgtEl>
                                          <p:spTgt spid="101"/>
                                        </p:tgtEl>
                                        <p:attrNameLst>
                                          <p:attrName>fillcolor</p:attrName>
                                        </p:attrNameLst>
                                      </p:cBhvr>
                                      <p:to>
                                        <p:clrVal>
                                          <a:schemeClr val="accent2"/>
                                        </p:clrVal>
                                      </p:to>
                                    </p:set>
                                    <p:set>
                                      <p:cBhvr>
                                        <p:cTn id="787" dur="indefinite"/>
                                        <p:tgtEl>
                                          <p:spTgt spid="101"/>
                                        </p:tgtEl>
                                        <p:attrNameLst>
                                          <p:attrName>fill.type</p:attrName>
                                        </p:attrNameLst>
                                      </p:cBhvr>
                                      <p:to>
                                        <p:strVal val="solid"/>
                                      </p:to>
                                    </p:set>
                                    <p:set>
                                      <p:cBhvr>
                                        <p:cTn id="788" dur="indefinite"/>
                                        <p:tgtEl>
                                          <p:spTgt spid="101"/>
                                        </p:tgtEl>
                                        <p:attrNameLst>
                                          <p:attrName>fill.on</p:attrName>
                                        </p:attrNameLst>
                                      </p:cBhvr>
                                      <p:to>
                                        <p:strVal val="true"/>
                                      </p:to>
                                    </p:set>
                                  </p:childTnLst>
                                </p:cTn>
                              </p:par>
                            </p:childTnLst>
                          </p:cTn>
                        </p:par>
                      </p:childTnLst>
                    </p:cTn>
                  </p:par>
                  <p:par>
                    <p:cTn id="789" fill="hold">
                      <p:stCondLst>
                        <p:cond delay="indefinite"/>
                      </p:stCondLst>
                      <p:childTnLst>
                        <p:par>
                          <p:cTn id="790" fill="hold">
                            <p:stCondLst>
                              <p:cond delay="0"/>
                            </p:stCondLst>
                            <p:childTnLst>
                              <p:par>
                                <p:cTn id="791" presetID="1" presetClass="emph" presetSubtype="1" nodeType="clickEffect">
                                  <p:stCondLst>
                                    <p:cond delay="0"/>
                                  </p:stCondLst>
                                  <p:childTnLst>
                                    <p:set>
                                      <p:cBhvr>
                                        <p:cTn id="792" dur="indefinite"/>
                                        <p:tgtEl>
                                          <p:spTgt spid="13"/>
                                        </p:tgtEl>
                                        <p:attrNameLst>
                                          <p:attrName>fillcolor</p:attrName>
                                        </p:attrNameLst>
                                      </p:cBhvr>
                                      <p:to>
                                        <p:clrVal>
                                          <a:srgbClr val="00B050"/>
                                        </p:clrVal>
                                      </p:to>
                                    </p:set>
                                    <p:set>
                                      <p:cBhvr>
                                        <p:cTn id="793" dur="indefinite"/>
                                        <p:tgtEl>
                                          <p:spTgt spid="13"/>
                                        </p:tgtEl>
                                        <p:attrNameLst>
                                          <p:attrName>fill.type</p:attrName>
                                        </p:attrNameLst>
                                      </p:cBhvr>
                                      <p:to>
                                        <p:strVal val="solid"/>
                                      </p:to>
                                    </p:set>
                                    <p:set>
                                      <p:cBhvr>
                                        <p:cTn id="794" dur="indefinite"/>
                                        <p:tgtEl>
                                          <p:spTgt spid="13"/>
                                        </p:tgtEl>
                                        <p:attrNameLst>
                                          <p:attrName>fill.on</p:attrName>
                                        </p:attrNameLst>
                                      </p:cBhvr>
                                      <p:to>
                                        <p:strVal val="true"/>
                                      </p:to>
                                    </p:set>
                                  </p:childTnLst>
                                </p:cTn>
                              </p:par>
                              <p:par>
                                <p:cTn id="795" presetID="1" presetClass="emph" presetSubtype="1" nodeType="withEffect">
                                  <p:stCondLst>
                                    <p:cond delay="0"/>
                                  </p:stCondLst>
                                  <p:childTnLst>
                                    <p:set>
                                      <p:cBhvr>
                                        <p:cTn id="796" dur="indefinite"/>
                                        <p:tgtEl>
                                          <p:spTgt spid="113"/>
                                        </p:tgtEl>
                                        <p:attrNameLst>
                                          <p:attrName>fillcolor</p:attrName>
                                        </p:attrNameLst>
                                      </p:cBhvr>
                                      <p:to>
                                        <p:clrVal>
                                          <a:srgbClr val="00B050"/>
                                        </p:clrVal>
                                      </p:to>
                                    </p:set>
                                    <p:set>
                                      <p:cBhvr>
                                        <p:cTn id="797" dur="indefinite"/>
                                        <p:tgtEl>
                                          <p:spTgt spid="113"/>
                                        </p:tgtEl>
                                        <p:attrNameLst>
                                          <p:attrName>fill.type</p:attrName>
                                        </p:attrNameLst>
                                      </p:cBhvr>
                                      <p:to>
                                        <p:strVal val="solid"/>
                                      </p:to>
                                    </p:set>
                                    <p:set>
                                      <p:cBhvr>
                                        <p:cTn id="798" dur="indefinite"/>
                                        <p:tgtEl>
                                          <p:spTgt spid="113"/>
                                        </p:tgtEl>
                                        <p:attrNameLst>
                                          <p:attrName>fill.on</p:attrName>
                                        </p:attrNameLst>
                                      </p:cBhvr>
                                      <p:to>
                                        <p:strVal val="true"/>
                                      </p:to>
                                    </p:set>
                                  </p:childTnLst>
                                </p:cTn>
                              </p:par>
                              <p:par>
                                <p:cTn id="799" presetID="1" presetClass="emph" presetSubtype="1" nodeType="withEffect">
                                  <p:stCondLst>
                                    <p:cond delay="0"/>
                                  </p:stCondLst>
                                  <p:childTnLst>
                                    <p:set>
                                      <p:cBhvr>
                                        <p:cTn id="800" dur="indefinite"/>
                                        <p:tgtEl>
                                          <p:spTgt spid="92"/>
                                        </p:tgtEl>
                                        <p:attrNameLst>
                                          <p:attrName>fillcolor</p:attrName>
                                        </p:attrNameLst>
                                      </p:cBhvr>
                                      <p:to>
                                        <p:clrVal>
                                          <a:srgbClr val="FFFFFF"/>
                                        </p:clrVal>
                                      </p:to>
                                    </p:set>
                                    <p:set>
                                      <p:cBhvr>
                                        <p:cTn id="801" dur="indefinite"/>
                                        <p:tgtEl>
                                          <p:spTgt spid="92"/>
                                        </p:tgtEl>
                                        <p:attrNameLst>
                                          <p:attrName>fill.type</p:attrName>
                                        </p:attrNameLst>
                                      </p:cBhvr>
                                      <p:to>
                                        <p:strVal val="solid"/>
                                      </p:to>
                                    </p:set>
                                    <p:set>
                                      <p:cBhvr>
                                        <p:cTn id="802" dur="indefinite"/>
                                        <p:tgtEl>
                                          <p:spTgt spid="92"/>
                                        </p:tgtEl>
                                        <p:attrNameLst>
                                          <p:attrName>fill.on</p:attrName>
                                        </p:attrNameLst>
                                      </p:cBhvr>
                                      <p:to>
                                        <p:strVal val="true"/>
                                      </p:to>
                                    </p:set>
                                  </p:childTnLst>
                                </p:cTn>
                              </p:par>
                              <p:par>
                                <p:cTn id="803" presetID="1" presetClass="emph" presetSubtype="1" nodeType="withEffect">
                                  <p:stCondLst>
                                    <p:cond delay="0"/>
                                  </p:stCondLst>
                                  <p:childTnLst>
                                    <p:set>
                                      <p:cBhvr>
                                        <p:cTn id="804" dur="indefinite"/>
                                        <p:tgtEl>
                                          <p:spTgt spid="101"/>
                                        </p:tgtEl>
                                        <p:attrNameLst>
                                          <p:attrName>fillcolor</p:attrName>
                                        </p:attrNameLst>
                                      </p:cBhvr>
                                      <p:to>
                                        <p:clrVal>
                                          <a:srgbClr val="FFFFFF"/>
                                        </p:clrVal>
                                      </p:to>
                                    </p:set>
                                    <p:set>
                                      <p:cBhvr>
                                        <p:cTn id="805" dur="indefinite"/>
                                        <p:tgtEl>
                                          <p:spTgt spid="101"/>
                                        </p:tgtEl>
                                        <p:attrNameLst>
                                          <p:attrName>fill.type</p:attrName>
                                        </p:attrNameLst>
                                      </p:cBhvr>
                                      <p:to>
                                        <p:strVal val="solid"/>
                                      </p:to>
                                    </p:set>
                                    <p:set>
                                      <p:cBhvr>
                                        <p:cTn id="806" dur="indefinite"/>
                                        <p:tgtEl>
                                          <p:spTgt spid="101"/>
                                        </p:tgtEl>
                                        <p:attrNameLst>
                                          <p:attrName>fill.on</p:attrName>
                                        </p:attrNameLst>
                                      </p:cBhvr>
                                      <p:to>
                                        <p:strVal val="true"/>
                                      </p:to>
                                    </p:set>
                                  </p:childTnLst>
                                </p:cTn>
                              </p:par>
                            </p:childTnLst>
                          </p:cTn>
                        </p:par>
                      </p:childTnLst>
                    </p:cTn>
                  </p:par>
                  <p:par>
                    <p:cTn id="807" fill="hold">
                      <p:stCondLst>
                        <p:cond delay="indefinite"/>
                      </p:stCondLst>
                      <p:childTnLst>
                        <p:par>
                          <p:cTn id="808" fill="hold">
                            <p:stCondLst>
                              <p:cond delay="0"/>
                            </p:stCondLst>
                            <p:childTnLst>
                              <p:par>
                                <p:cTn id="809" presetID="1" presetClass="entr" presetSubtype="0" fill="hold" grpId="0" nodeType="clickEffect">
                                  <p:stCondLst>
                                    <p:cond delay="0"/>
                                  </p:stCondLst>
                                  <p:childTnLst>
                                    <p:set>
                                      <p:cBhvr>
                                        <p:cTn id="810" dur="1" fill="hold">
                                          <p:stCondLst>
                                            <p:cond delay="0"/>
                                          </p:stCondLst>
                                        </p:cTn>
                                        <p:tgtEl>
                                          <p:spTgt spid="183"/>
                                        </p:tgtEl>
                                        <p:attrNameLst>
                                          <p:attrName>style.visibility</p:attrName>
                                        </p:attrNameLst>
                                      </p:cBhvr>
                                      <p:to>
                                        <p:strVal val="visible"/>
                                      </p:to>
                                    </p:set>
                                  </p:childTnLst>
                                </p:cTn>
                              </p:par>
                              <p:par>
                                <p:cTn id="811" presetID="1" presetClass="entr" presetSubtype="0" fill="hold" grpId="0" nodeType="withEffect">
                                  <p:stCondLst>
                                    <p:cond delay="0"/>
                                  </p:stCondLst>
                                  <p:childTnLst>
                                    <p:set>
                                      <p:cBhvr>
                                        <p:cTn id="812" dur="1" fill="hold">
                                          <p:stCondLst>
                                            <p:cond delay="0"/>
                                          </p:stCondLst>
                                        </p:cTn>
                                        <p:tgtEl>
                                          <p:spTgt spid="185"/>
                                        </p:tgtEl>
                                        <p:attrNameLst>
                                          <p:attrName>style.visibility</p:attrName>
                                        </p:attrNameLst>
                                      </p:cBhvr>
                                      <p:to>
                                        <p:strVal val="visible"/>
                                      </p:to>
                                    </p:set>
                                  </p:childTnLst>
                                </p:cTn>
                              </p:par>
                              <p:par>
                                <p:cTn id="813" presetID="1" presetClass="entr" presetSubtype="0" fill="hold" grpId="0" nodeType="withEffect">
                                  <p:stCondLst>
                                    <p:cond delay="0"/>
                                  </p:stCondLst>
                                  <p:childTnLst>
                                    <p:set>
                                      <p:cBhvr>
                                        <p:cTn id="814" dur="1" fill="hold">
                                          <p:stCondLst>
                                            <p:cond delay="0"/>
                                          </p:stCondLst>
                                        </p:cTn>
                                        <p:tgtEl>
                                          <p:spTgt spid="184"/>
                                        </p:tgtEl>
                                        <p:attrNameLst>
                                          <p:attrName>style.visibility</p:attrName>
                                        </p:attrNameLst>
                                      </p:cBhvr>
                                      <p:to>
                                        <p:strVal val="visible"/>
                                      </p:to>
                                    </p:set>
                                  </p:childTnLst>
                                </p:cTn>
                              </p:par>
                              <p:par>
                                <p:cTn id="815" presetID="1" presetClass="entr" presetSubtype="0" fill="hold" grpId="0" nodeType="withEffect">
                                  <p:stCondLst>
                                    <p:cond delay="0"/>
                                  </p:stCondLst>
                                  <p:childTnLst>
                                    <p:set>
                                      <p:cBhvr>
                                        <p:cTn id="816" dur="1" fill="hold">
                                          <p:stCondLst>
                                            <p:cond delay="0"/>
                                          </p:stCondLst>
                                        </p:cTn>
                                        <p:tgtEl>
                                          <p:spTgt spid="186"/>
                                        </p:tgtEl>
                                        <p:attrNameLst>
                                          <p:attrName>style.visibility</p:attrName>
                                        </p:attrNameLst>
                                      </p:cBhvr>
                                      <p:to>
                                        <p:strVal val="visible"/>
                                      </p:to>
                                    </p:set>
                                  </p:childTnLst>
                                </p:cTn>
                              </p:par>
                            </p:childTnLst>
                          </p:cTn>
                        </p:par>
                      </p:childTnLst>
                    </p:cTn>
                  </p:par>
                  <p:par>
                    <p:cTn id="817" fill="hold">
                      <p:stCondLst>
                        <p:cond delay="indefinite"/>
                      </p:stCondLst>
                      <p:childTnLst>
                        <p:par>
                          <p:cTn id="818" fill="hold">
                            <p:stCondLst>
                              <p:cond delay="0"/>
                            </p:stCondLst>
                            <p:childTnLst>
                              <p:par>
                                <p:cTn id="819" presetID="1" presetClass="emph" presetSubtype="1" nodeType="clickEffect">
                                  <p:stCondLst>
                                    <p:cond delay="0"/>
                                  </p:stCondLst>
                                  <p:childTnLst>
                                    <p:set>
                                      <p:cBhvr>
                                        <p:cTn id="820" dur="indefinite"/>
                                        <p:tgtEl>
                                          <p:spTgt spid="183"/>
                                        </p:tgtEl>
                                        <p:attrNameLst>
                                          <p:attrName>fillcolor</p:attrName>
                                        </p:attrNameLst>
                                      </p:cBhvr>
                                      <p:to>
                                        <p:clrVal>
                                          <a:srgbClr val="FFFFFF"/>
                                        </p:clrVal>
                                      </p:to>
                                    </p:set>
                                    <p:set>
                                      <p:cBhvr>
                                        <p:cTn id="821" dur="indefinite"/>
                                        <p:tgtEl>
                                          <p:spTgt spid="183"/>
                                        </p:tgtEl>
                                        <p:attrNameLst>
                                          <p:attrName>fill.type</p:attrName>
                                        </p:attrNameLst>
                                      </p:cBhvr>
                                      <p:to>
                                        <p:strVal val="solid"/>
                                      </p:to>
                                    </p:set>
                                    <p:set>
                                      <p:cBhvr>
                                        <p:cTn id="822" dur="indefinite"/>
                                        <p:tgtEl>
                                          <p:spTgt spid="183"/>
                                        </p:tgtEl>
                                        <p:attrNameLst>
                                          <p:attrName>fill.on</p:attrName>
                                        </p:attrNameLst>
                                      </p:cBhvr>
                                      <p:to>
                                        <p:strVal val="true"/>
                                      </p:to>
                                    </p:set>
                                  </p:childTnLst>
                                </p:cTn>
                              </p:par>
                              <p:par>
                                <p:cTn id="823" presetID="1" presetClass="emph" presetSubtype="1" nodeType="withEffect">
                                  <p:stCondLst>
                                    <p:cond delay="0"/>
                                  </p:stCondLst>
                                  <p:childTnLst>
                                    <p:set>
                                      <p:cBhvr>
                                        <p:cTn id="824" dur="indefinite"/>
                                        <p:tgtEl>
                                          <p:spTgt spid="185"/>
                                        </p:tgtEl>
                                        <p:attrNameLst>
                                          <p:attrName>fillcolor</p:attrName>
                                        </p:attrNameLst>
                                      </p:cBhvr>
                                      <p:to>
                                        <p:clrVal>
                                          <a:srgbClr val="FFFFFF"/>
                                        </p:clrVal>
                                      </p:to>
                                    </p:set>
                                    <p:set>
                                      <p:cBhvr>
                                        <p:cTn id="825" dur="indefinite"/>
                                        <p:tgtEl>
                                          <p:spTgt spid="185"/>
                                        </p:tgtEl>
                                        <p:attrNameLst>
                                          <p:attrName>fill.type</p:attrName>
                                        </p:attrNameLst>
                                      </p:cBhvr>
                                      <p:to>
                                        <p:strVal val="solid"/>
                                      </p:to>
                                    </p:set>
                                    <p:set>
                                      <p:cBhvr>
                                        <p:cTn id="826" dur="indefinite"/>
                                        <p:tgtEl>
                                          <p:spTgt spid="185"/>
                                        </p:tgtEl>
                                        <p:attrNameLst>
                                          <p:attrName>fill.on</p:attrName>
                                        </p:attrNameLst>
                                      </p:cBhvr>
                                      <p:to>
                                        <p:strVal val="true"/>
                                      </p:to>
                                    </p:set>
                                  </p:childTnLst>
                                </p:cTn>
                              </p:par>
                            </p:childTnLst>
                          </p:cTn>
                        </p:par>
                      </p:childTnLst>
                    </p:cTn>
                  </p:par>
                  <p:par>
                    <p:cTn id="827" fill="hold">
                      <p:stCondLst>
                        <p:cond delay="indefinite"/>
                      </p:stCondLst>
                      <p:childTnLst>
                        <p:par>
                          <p:cTn id="828" fill="hold">
                            <p:stCondLst>
                              <p:cond delay="0"/>
                            </p:stCondLst>
                            <p:childTnLst>
                              <p:par>
                                <p:cTn id="829" presetID="1" presetClass="entr" presetSubtype="0" fill="hold" grpId="2" nodeType="clickEffect">
                                  <p:stCondLst>
                                    <p:cond delay="0"/>
                                  </p:stCondLst>
                                  <p:childTnLst>
                                    <p:set>
                                      <p:cBhvr>
                                        <p:cTn id="830" dur="1" fill="hold">
                                          <p:stCondLst>
                                            <p:cond delay="0"/>
                                          </p:stCondLst>
                                        </p:cTn>
                                        <p:tgtEl>
                                          <p:spTgt spid="7"/>
                                        </p:tgtEl>
                                        <p:attrNameLst>
                                          <p:attrName>style.visibility</p:attrName>
                                        </p:attrNameLst>
                                      </p:cBhvr>
                                      <p:to>
                                        <p:strVal val="visible"/>
                                      </p:to>
                                    </p:set>
                                  </p:childTnLst>
                                </p:cTn>
                              </p:par>
                              <p:par>
                                <p:cTn id="831" presetID="1" presetClass="exit" presetSubtype="0" fill="hold" grpId="3" nodeType="withEffect">
                                  <p:stCondLst>
                                    <p:cond delay="0"/>
                                  </p:stCondLst>
                                  <p:childTnLst>
                                    <p:set>
                                      <p:cBhvr>
                                        <p:cTn id="832" dur="1" fill="hold">
                                          <p:stCondLst>
                                            <p:cond delay="0"/>
                                          </p:stCondLst>
                                        </p:cTn>
                                        <p:tgtEl>
                                          <p:spTgt spid="197"/>
                                        </p:tgtEl>
                                        <p:attrNameLst>
                                          <p:attrName>style.visibility</p:attrName>
                                        </p:attrNameLst>
                                      </p:cBhvr>
                                      <p:to>
                                        <p:strVal val="hidden"/>
                                      </p:to>
                                    </p:set>
                                  </p:childTnLst>
                                </p:cTn>
                              </p:par>
                            </p:childTnLst>
                          </p:cTn>
                        </p:par>
                      </p:childTnLst>
                    </p:cTn>
                  </p:par>
                  <p:par>
                    <p:cTn id="833" fill="hold">
                      <p:stCondLst>
                        <p:cond delay="indefinite"/>
                      </p:stCondLst>
                      <p:childTnLst>
                        <p:par>
                          <p:cTn id="834" fill="hold">
                            <p:stCondLst>
                              <p:cond delay="0"/>
                            </p:stCondLst>
                            <p:childTnLst>
                              <p:par>
                                <p:cTn id="835" presetID="1" presetClass="entr" presetSubtype="0" fill="hold" grpId="2" nodeType="clickEffect">
                                  <p:stCondLst>
                                    <p:cond delay="0"/>
                                  </p:stCondLst>
                                  <p:childTnLst>
                                    <p:set>
                                      <p:cBhvr>
                                        <p:cTn id="836" dur="1" fill="hold">
                                          <p:stCondLst>
                                            <p:cond delay="0"/>
                                          </p:stCondLst>
                                        </p:cTn>
                                        <p:tgtEl>
                                          <p:spTgt spid="20"/>
                                        </p:tgtEl>
                                        <p:attrNameLst>
                                          <p:attrName>style.visibility</p:attrName>
                                        </p:attrNameLst>
                                      </p:cBhvr>
                                      <p:to>
                                        <p:strVal val="visible"/>
                                      </p:to>
                                    </p:set>
                                  </p:childTnLst>
                                </p:cTn>
                              </p:par>
                              <p:par>
                                <p:cTn id="837" presetID="1" presetClass="entr" presetSubtype="0" fill="hold" grpId="2" nodeType="withEffect">
                                  <p:stCondLst>
                                    <p:cond delay="0"/>
                                  </p:stCondLst>
                                  <p:childTnLst>
                                    <p:set>
                                      <p:cBhvr>
                                        <p:cTn id="838" dur="1" fill="hold">
                                          <p:stCondLst>
                                            <p:cond delay="0"/>
                                          </p:stCondLst>
                                        </p:cTn>
                                        <p:tgtEl>
                                          <p:spTgt spid="119"/>
                                        </p:tgtEl>
                                        <p:attrNameLst>
                                          <p:attrName>style.visibility</p:attrName>
                                        </p:attrNameLst>
                                      </p:cBhvr>
                                      <p:to>
                                        <p:strVal val="visible"/>
                                      </p:to>
                                    </p:set>
                                  </p:childTnLst>
                                </p:cTn>
                              </p:par>
                              <p:par>
                                <p:cTn id="839" presetID="1" presetClass="exit" presetSubtype="0" fill="hold" grpId="3" nodeType="withEffect">
                                  <p:stCondLst>
                                    <p:cond delay="0"/>
                                  </p:stCondLst>
                                  <p:childTnLst>
                                    <p:set>
                                      <p:cBhvr>
                                        <p:cTn id="840" dur="1" fill="hold">
                                          <p:stCondLst>
                                            <p:cond delay="0"/>
                                          </p:stCondLst>
                                        </p:cTn>
                                        <p:tgtEl>
                                          <p:spTgt spid="140"/>
                                        </p:tgtEl>
                                        <p:attrNameLst>
                                          <p:attrName>style.visibility</p:attrName>
                                        </p:attrNameLst>
                                      </p:cBhvr>
                                      <p:to>
                                        <p:strVal val="hidden"/>
                                      </p:to>
                                    </p:set>
                                  </p:childTnLst>
                                </p:cTn>
                              </p:par>
                              <p:par>
                                <p:cTn id="841" presetID="1" presetClass="exit" presetSubtype="0" fill="hold" grpId="3" nodeType="withEffect">
                                  <p:stCondLst>
                                    <p:cond delay="0"/>
                                  </p:stCondLst>
                                  <p:childTnLst>
                                    <p:set>
                                      <p:cBhvr>
                                        <p:cTn id="842" dur="1" fill="hold">
                                          <p:stCondLst>
                                            <p:cond delay="0"/>
                                          </p:stCondLst>
                                        </p:cTn>
                                        <p:tgtEl>
                                          <p:spTgt spid="142"/>
                                        </p:tgtEl>
                                        <p:attrNameLst>
                                          <p:attrName>style.visibility</p:attrName>
                                        </p:attrNameLst>
                                      </p:cBhvr>
                                      <p:to>
                                        <p:strVal val="hidden"/>
                                      </p:to>
                                    </p:set>
                                  </p:childTnLst>
                                </p:cTn>
                              </p:par>
                              <p:par>
                                <p:cTn id="843" presetID="1" presetClass="exit" presetSubtype="0" fill="hold" grpId="3" nodeType="withEffect">
                                  <p:stCondLst>
                                    <p:cond delay="0"/>
                                  </p:stCondLst>
                                  <p:childTnLst>
                                    <p:set>
                                      <p:cBhvr>
                                        <p:cTn id="844" dur="1" fill="hold">
                                          <p:stCondLst>
                                            <p:cond delay="0"/>
                                          </p:stCondLst>
                                        </p:cTn>
                                        <p:tgtEl>
                                          <p:spTgt spid="171"/>
                                        </p:tgtEl>
                                        <p:attrNameLst>
                                          <p:attrName>style.visibility</p:attrName>
                                        </p:attrNameLst>
                                      </p:cBhvr>
                                      <p:to>
                                        <p:strVal val="hidden"/>
                                      </p:to>
                                    </p:set>
                                  </p:childTnLst>
                                </p:cTn>
                              </p:par>
                              <p:par>
                                <p:cTn id="845" presetID="1" presetClass="exit" presetSubtype="0" fill="hold" grpId="3" nodeType="withEffect">
                                  <p:stCondLst>
                                    <p:cond delay="0"/>
                                  </p:stCondLst>
                                  <p:childTnLst>
                                    <p:set>
                                      <p:cBhvr>
                                        <p:cTn id="846" dur="1" fill="hold">
                                          <p:stCondLst>
                                            <p:cond delay="0"/>
                                          </p:stCondLst>
                                        </p:cTn>
                                        <p:tgtEl>
                                          <p:spTgt spid="172"/>
                                        </p:tgtEl>
                                        <p:attrNameLst>
                                          <p:attrName>style.visibility</p:attrName>
                                        </p:attrNameLst>
                                      </p:cBhvr>
                                      <p:to>
                                        <p:strVal val="hidden"/>
                                      </p:to>
                                    </p:set>
                                  </p:childTnLst>
                                </p:cTn>
                              </p:par>
                              <p:par>
                                <p:cTn id="847" presetID="1" presetClass="exit" presetSubtype="0" fill="hold" grpId="2" nodeType="withEffect">
                                  <p:stCondLst>
                                    <p:cond delay="0"/>
                                  </p:stCondLst>
                                  <p:childTnLst>
                                    <p:set>
                                      <p:cBhvr>
                                        <p:cTn id="848" dur="1" fill="hold">
                                          <p:stCondLst>
                                            <p:cond delay="0"/>
                                          </p:stCondLst>
                                        </p:cTn>
                                        <p:tgtEl>
                                          <p:spTgt spid="121"/>
                                        </p:tgtEl>
                                        <p:attrNameLst>
                                          <p:attrName>style.visibility</p:attrName>
                                        </p:attrNameLst>
                                      </p:cBhvr>
                                      <p:to>
                                        <p:strVal val="hidden"/>
                                      </p:to>
                                    </p:set>
                                  </p:childTnLst>
                                </p:cTn>
                              </p:par>
                            </p:childTnLst>
                          </p:cTn>
                        </p:par>
                      </p:childTnLst>
                    </p:cTn>
                  </p:par>
                  <p:par>
                    <p:cTn id="849" fill="hold">
                      <p:stCondLst>
                        <p:cond delay="indefinite"/>
                      </p:stCondLst>
                      <p:childTnLst>
                        <p:par>
                          <p:cTn id="850" fill="hold">
                            <p:stCondLst>
                              <p:cond delay="0"/>
                            </p:stCondLst>
                            <p:childTnLst>
                              <p:par>
                                <p:cTn id="851" presetID="1" presetClass="emph" presetSubtype="1" nodeType="clickEffect">
                                  <p:stCondLst>
                                    <p:cond delay="0"/>
                                  </p:stCondLst>
                                  <p:childTnLst>
                                    <p:set>
                                      <p:cBhvr>
                                        <p:cTn id="852" dur="indefinite"/>
                                        <p:tgtEl>
                                          <p:spTgt spid="19"/>
                                        </p:tgtEl>
                                        <p:attrNameLst>
                                          <p:attrName>fillcolor</p:attrName>
                                        </p:attrNameLst>
                                      </p:cBhvr>
                                      <p:to>
                                        <p:clrVal>
                                          <a:schemeClr val="accent2"/>
                                        </p:clrVal>
                                      </p:to>
                                    </p:set>
                                    <p:set>
                                      <p:cBhvr>
                                        <p:cTn id="853" dur="indefinite"/>
                                        <p:tgtEl>
                                          <p:spTgt spid="19"/>
                                        </p:tgtEl>
                                        <p:attrNameLst>
                                          <p:attrName>fill.type</p:attrName>
                                        </p:attrNameLst>
                                      </p:cBhvr>
                                      <p:to>
                                        <p:strVal val="solid"/>
                                      </p:to>
                                    </p:set>
                                    <p:set>
                                      <p:cBhvr>
                                        <p:cTn id="854" dur="indefinite"/>
                                        <p:tgtEl>
                                          <p:spTgt spid="19"/>
                                        </p:tgtEl>
                                        <p:attrNameLst>
                                          <p:attrName>fill.on</p:attrName>
                                        </p:attrNameLst>
                                      </p:cBhvr>
                                      <p:to>
                                        <p:strVal val="true"/>
                                      </p:to>
                                    </p:set>
                                  </p:childTnLst>
                                </p:cTn>
                              </p:par>
                              <p:par>
                                <p:cTn id="855" presetID="1" presetClass="emph" presetSubtype="1" nodeType="withEffect">
                                  <p:stCondLst>
                                    <p:cond delay="0"/>
                                  </p:stCondLst>
                                  <p:childTnLst>
                                    <p:set>
                                      <p:cBhvr>
                                        <p:cTn id="856" dur="indefinite"/>
                                        <p:tgtEl>
                                          <p:spTgt spid="132"/>
                                        </p:tgtEl>
                                        <p:attrNameLst>
                                          <p:attrName>fillcolor</p:attrName>
                                        </p:attrNameLst>
                                      </p:cBhvr>
                                      <p:to>
                                        <p:clrVal>
                                          <a:schemeClr val="accent2"/>
                                        </p:clrVal>
                                      </p:to>
                                    </p:set>
                                    <p:set>
                                      <p:cBhvr>
                                        <p:cTn id="857" dur="indefinite"/>
                                        <p:tgtEl>
                                          <p:spTgt spid="132"/>
                                        </p:tgtEl>
                                        <p:attrNameLst>
                                          <p:attrName>fill.type</p:attrName>
                                        </p:attrNameLst>
                                      </p:cBhvr>
                                      <p:to>
                                        <p:strVal val="solid"/>
                                      </p:to>
                                    </p:set>
                                    <p:set>
                                      <p:cBhvr>
                                        <p:cTn id="858" dur="indefinite"/>
                                        <p:tgtEl>
                                          <p:spTgt spid="132"/>
                                        </p:tgtEl>
                                        <p:attrNameLst>
                                          <p:attrName>fill.on</p:attrName>
                                        </p:attrNameLst>
                                      </p:cBhvr>
                                      <p:to>
                                        <p:strVal val="true"/>
                                      </p:to>
                                    </p:set>
                                  </p:childTnLst>
                                </p:cTn>
                              </p:par>
                            </p:childTnLst>
                          </p:cTn>
                        </p:par>
                      </p:childTnLst>
                    </p:cTn>
                  </p:par>
                  <p:par>
                    <p:cTn id="859" fill="hold">
                      <p:stCondLst>
                        <p:cond delay="indefinite"/>
                      </p:stCondLst>
                      <p:childTnLst>
                        <p:par>
                          <p:cTn id="860" fill="hold">
                            <p:stCondLst>
                              <p:cond delay="0"/>
                            </p:stCondLst>
                            <p:childTnLst>
                              <p:par>
                                <p:cTn id="861" presetID="1" presetClass="emph" presetSubtype="1" nodeType="clickEffect">
                                  <p:stCondLst>
                                    <p:cond delay="0"/>
                                  </p:stCondLst>
                                  <p:childTnLst>
                                    <p:set>
                                      <p:cBhvr>
                                        <p:cTn id="862" dur="indefinite"/>
                                        <p:tgtEl>
                                          <p:spTgt spid="19"/>
                                        </p:tgtEl>
                                        <p:attrNameLst>
                                          <p:attrName>fillcolor</p:attrName>
                                        </p:attrNameLst>
                                      </p:cBhvr>
                                      <p:to>
                                        <p:clrVal>
                                          <a:srgbClr val="00B050"/>
                                        </p:clrVal>
                                      </p:to>
                                    </p:set>
                                    <p:set>
                                      <p:cBhvr>
                                        <p:cTn id="863" dur="indefinite"/>
                                        <p:tgtEl>
                                          <p:spTgt spid="19"/>
                                        </p:tgtEl>
                                        <p:attrNameLst>
                                          <p:attrName>fill.type</p:attrName>
                                        </p:attrNameLst>
                                      </p:cBhvr>
                                      <p:to>
                                        <p:strVal val="solid"/>
                                      </p:to>
                                    </p:set>
                                    <p:set>
                                      <p:cBhvr>
                                        <p:cTn id="864" dur="indefinite"/>
                                        <p:tgtEl>
                                          <p:spTgt spid="19"/>
                                        </p:tgtEl>
                                        <p:attrNameLst>
                                          <p:attrName>fill.on</p:attrName>
                                        </p:attrNameLst>
                                      </p:cBhvr>
                                      <p:to>
                                        <p:strVal val="true"/>
                                      </p:to>
                                    </p:set>
                                  </p:childTnLst>
                                </p:cTn>
                              </p:par>
                              <p:par>
                                <p:cTn id="865" presetID="1" presetClass="emph" presetSubtype="1" nodeType="withEffect">
                                  <p:stCondLst>
                                    <p:cond delay="0"/>
                                  </p:stCondLst>
                                  <p:childTnLst>
                                    <p:set>
                                      <p:cBhvr>
                                        <p:cTn id="866" dur="indefinite"/>
                                        <p:tgtEl>
                                          <p:spTgt spid="132"/>
                                        </p:tgtEl>
                                        <p:attrNameLst>
                                          <p:attrName>fillcolor</p:attrName>
                                        </p:attrNameLst>
                                      </p:cBhvr>
                                      <p:to>
                                        <p:clrVal>
                                          <a:srgbClr val="00B050"/>
                                        </p:clrVal>
                                      </p:to>
                                    </p:set>
                                    <p:set>
                                      <p:cBhvr>
                                        <p:cTn id="867" dur="indefinite"/>
                                        <p:tgtEl>
                                          <p:spTgt spid="132"/>
                                        </p:tgtEl>
                                        <p:attrNameLst>
                                          <p:attrName>fill.type</p:attrName>
                                        </p:attrNameLst>
                                      </p:cBhvr>
                                      <p:to>
                                        <p:strVal val="solid"/>
                                      </p:to>
                                    </p:set>
                                    <p:set>
                                      <p:cBhvr>
                                        <p:cTn id="868" dur="indefinite"/>
                                        <p:tgtEl>
                                          <p:spTgt spid="132"/>
                                        </p:tgtEl>
                                        <p:attrNameLst>
                                          <p:attrName>fill.on</p:attrName>
                                        </p:attrNameLst>
                                      </p:cBhvr>
                                      <p:to>
                                        <p:strVal val="true"/>
                                      </p:to>
                                    </p:set>
                                  </p:childTnLst>
                                </p:cTn>
                              </p:par>
                            </p:childTnLst>
                          </p:cTn>
                        </p:par>
                      </p:childTnLst>
                    </p:cTn>
                  </p:par>
                  <p:par>
                    <p:cTn id="869" fill="hold">
                      <p:stCondLst>
                        <p:cond delay="indefinite"/>
                      </p:stCondLst>
                      <p:childTnLst>
                        <p:par>
                          <p:cTn id="870" fill="hold">
                            <p:stCondLst>
                              <p:cond delay="0"/>
                            </p:stCondLst>
                            <p:childTnLst>
                              <p:par>
                                <p:cTn id="871" presetID="1" presetClass="entr" presetSubtype="0" fill="hold" grpId="0" nodeType="clickEffect">
                                  <p:stCondLst>
                                    <p:cond delay="0"/>
                                  </p:stCondLst>
                                  <p:childTnLst>
                                    <p:set>
                                      <p:cBhvr>
                                        <p:cTn id="872" dur="1" fill="hold">
                                          <p:stCondLst>
                                            <p:cond delay="0"/>
                                          </p:stCondLst>
                                        </p:cTn>
                                        <p:tgtEl>
                                          <p:spTgt spid="187"/>
                                        </p:tgtEl>
                                        <p:attrNameLst>
                                          <p:attrName>style.visibility</p:attrName>
                                        </p:attrNameLst>
                                      </p:cBhvr>
                                      <p:to>
                                        <p:strVal val="visible"/>
                                      </p:to>
                                    </p:set>
                                  </p:childTnLst>
                                </p:cTn>
                              </p:par>
                              <p:par>
                                <p:cTn id="873" presetID="1" presetClass="entr" presetSubtype="0" fill="hold" grpId="0" nodeType="withEffect">
                                  <p:stCondLst>
                                    <p:cond delay="0"/>
                                  </p:stCondLst>
                                  <p:childTnLst>
                                    <p:set>
                                      <p:cBhvr>
                                        <p:cTn id="874" dur="1" fill="hold">
                                          <p:stCondLst>
                                            <p:cond delay="0"/>
                                          </p:stCondLst>
                                        </p:cTn>
                                        <p:tgtEl>
                                          <p:spTgt spid="189"/>
                                        </p:tgtEl>
                                        <p:attrNameLst>
                                          <p:attrName>style.visibility</p:attrName>
                                        </p:attrNameLst>
                                      </p:cBhvr>
                                      <p:to>
                                        <p:strVal val="visible"/>
                                      </p:to>
                                    </p:set>
                                  </p:childTnLst>
                                </p:cTn>
                              </p:par>
                              <p:par>
                                <p:cTn id="875" presetID="1" presetClass="entr" presetSubtype="0" fill="hold" grpId="0" nodeType="withEffect">
                                  <p:stCondLst>
                                    <p:cond delay="0"/>
                                  </p:stCondLst>
                                  <p:childTnLst>
                                    <p:set>
                                      <p:cBhvr>
                                        <p:cTn id="876" dur="1" fill="hold">
                                          <p:stCondLst>
                                            <p:cond delay="0"/>
                                          </p:stCondLst>
                                        </p:cTn>
                                        <p:tgtEl>
                                          <p:spTgt spid="188"/>
                                        </p:tgtEl>
                                        <p:attrNameLst>
                                          <p:attrName>style.visibility</p:attrName>
                                        </p:attrNameLst>
                                      </p:cBhvr>
                                      <p:to>
                                        <p:strVal val="visible"/>
                                      </p:to>
                                    </p:set>
                                  </p:childTnLst>
                                </p:cTn>
                              </p:par>
                              <p:par>
                                <p:cTn id="877" presetID="1" presetClass="entr" presetSubtype="0" fill="hold" grpId="0" nodeType="withEffect">
                                  <p:stCondLst>
                                    <p:cond delay="0"/>
                                  </p:stCondLst>
                                  <p:childTnLst>
                                    <p:set>
                                      <p:cBhvr>
                                        <p:cTn id="878" dur="1" fill="hold">
                                          <p:stCondLst>
                                            <p:cond delay="0"/>
                                          </p:stCondLst>
                                        </p:cTn>
                                        <p:tgtEl>
                                          <p:spTgt spid="190"/>
                                        </p:tgtEl>
                                        <p:attrNameLst>
                                          <p:attrName>style.visibility</p:attrName>
                                        </p:attrNameLst>
                                      </p:cBhvr>
                                      <p:to>
                                        <p:strVal val="visible"/>
                                      </p:to>
                                    </p:set>
                                  </p:childTnLst>
                                </p:cTn>
                              </p:par>
                            </p:childTnLst>
                          </p:cTn>
                        </p:par>
                      </p:childTnLst>
                    </p:cTn>
                  </p:par>
                  <p:par>
                    <p:cTn id="879" fill="hold">
                      <p:stCondLst>
                        <p:cond delay="indefinite"/>
                      </p:stCondLst>
                      <p:childTnLst>
                        <p:par>
                          <p:cTn id="880" fill="hold">
                            <p:stCondLst>
                              <p:cond delay="0"/>
                            </p:stCondLst>
                            <p:childTnLst>
                              <p:par>
                                <p:cTn id="881" presetID="1" presetClass="emph" presetSubtype="1" nodeType="clickEffect">
                                  <p:stCondLst>
                                    <p:cond delay="0"/>
                                  </p:stCondLst>
                                  <p:childTnLst>
                                    <p:set>
                                      <p:cBhvr>
                                        <p:cTn id="882" dur="indefinite"/>
                                        <p:tgtEl>
                                          <p:spTgt spid="187"/>
                                        </p:tgtEl>
                                        <p:attrNameLst>
                                          <p:attrName>fillcolor</p:attrName>
                                        </p:attrNameLst>
                                      </p:cBhvr>
                                      <p:to>
                                        <p:clrVal>
                                          <a:srgbClr val="FFFFFF"/>
                                        </p:clrVal>
                                      </p:to>
                                    </p:set>
                                    <p:set>
                                      <p:cBhvr>
                                        <p:cTn id="883" dur="indefinite"/>
                                        <p:tgtEl>
                                          <p:spTgt spid="187"/>
                                        </p:tgtEl>
                                        <p:attrNameLst>
                                          <p:attrName>fill.type</p:attrName>
                                        </p:attrNameLst>
                                      </p:cBhvr>
                                      <p:to>
                                        <p:strVal val="solid"/>
                                      </p:to>
                                    </p:set>
                                    <p:set>
                                      <p:cBhvr>
                                        <p:cTn id="884" dur="indefinite"/>
                                        <p:tgtEl>
                                          <p:spTgt spid="187"/>
                                        </p:tgtEl>
                                        <p:attrNameLst>
                                          <p:attrName>fill.on</p:attrName>
                                        </p:attrNameLst>
                                      </p:cBhvr>
                                      <p:to>
                                        <p:strVal val="true"/>
                                      </p:to>
                                    </p:set>
                                  </p:childTnLst>
                                </p:cTn>
                              </p:par>
                              <p:par>
                                <p:cTn id="885" presetID="1" presetClass="emph" presetSubtype="1" nodeType="withEffect">
                                  <p:stCondLst>
                                    <p:cond delay="0"/>
                                  </p:stCondLst>
                                  <p:childTnLst>
                                    <p:set>
                                      <p:cBhvr>
                                        <p:cTn id="886" dur="indefinite"/>
                                        <p:tgtEl>
                                          <p:spTgt spid="189"/>
                                        </p:tgtEl>
                                        <p:attrNameLst>
                                          <p:attrName>fillcolor</p:attrName>
                                        </p:attrNameLst>
                                      </p:cBhvr>
                                      <p:to>
                                        <p:clrVal>
                                          <a:srgbClr val="FFFFFF"/>
                                        </p:clrVal>
                                      </p:to>
                                    </p:set>
                                    <p:set>
                                      <p:cBhvr>
                                        <p:cTn id="887" dur="indefinite"/>
                                        <p:tgtEl>
                                          <p:spTgt spid="189"/>
                                        </p:tgtEl>
                                        <p:attrNameLst>
                                          <p:attrName>fill.type</p:attrName>
                                        </p:attrNameLst>
                                      </p:cBhvr>
                                      <p:to>
                                        <p:strVal val="solid"/>
                                      </p:to>
                                    </p:set>
                                    <p:set>
                                      <p:cBhvr>
                                        <p:cTn id="888" dur="indefinite"/>
                                        <p:tgtEl>
                                          <p:spTgt spid="189"/>
                                        </p:tgtEl>
                                        <p:attrNameLst>
                                          <p:attrName>fill.on</p:attrName>
                                        </p:attrNameLst>
                                      </p:cBhvr>
                                      <p:to>
                                        <p:strVal val="true"/>
                                      </p:to>
                                    </p:set>
                                  </p:childTnLst>
                                </p:cTn>
                              </p:par>
                            </p:childTnLst>
                          </p:cTn>
                        </p:par>
                      </p:childTnLst>
                    </p:cTn>
                  </p:par>
                  <p:par>
                    <p:cTn id="889" fill="hold">
                      <p:stCondLst>
                        <p:cond delay="indefinite"/>
                      </p:stCondLst>
                      <p:childTnLst>
                        <p:par>
                          <p:cTn id="890" fill="hold">
                            <p:stCondLst>
                              <p:cond delay="0"/>
                            </p:stCondLst>
                            <p:childTnLst>
                              <p:par>
                                <p:cTn id="891" presetID="1" presetClass="exit" presetSubtype="0" fill="hold" grpId="3" nodeType="clickEffect">
                                  <p:stCondLst>
                                    <p:cond delay="0"/>
                                  </p:stCondLst>
                                  <p:childTnLst>
                                    <p:set>
                                      <p:cBhvr>
                                        <p:cTn id="892" dur="1" fill="hold">
                                          <p:stCondLst>
                                            <p:cond delay="0"/>
                                          </p:stCondLst>
                                        </p:cTn>
                                        <p:tgtEl>
                                          <p:spTgt spid="7"/>
                                        </p:tgtEl>
                                        <p:attrNameLst>
                                          <p:attrName>style.visibility</p:attrName>
                                        </p:attrNameLst>
                                      </p:cBhvr>
                                      <p:to>
                                        <p:strVal val="hidden"/>
                                      </p:to>
                                    </p:set>
                                  </p:childTnLst>
                                </p:cTn>
                              </p:par>
                              <p:par>
                                <p:cTn id="893" presetID="1" presetClass="entr" presetSubtype="0" fill="hold" grpId="0" nodeType="withEffect">
                                  <p:stCondLst>
                                    <p:cond delay="0"/>
                                  </p:stCondLst>
                                  <p:childTnLst>
                                    <p:set>
                                      <p:cBhvr>
                                        <p:cTn id="894" dur="1" fill="hold">
                                          <p:stCondLst>
                                            <p:cond delay="0"/>
                                          </p:stCondLst>
                                        </p:cTn>
                                        <p:tgtEl>
                                          <p:spTgt spid="141"/>
                                        </p:tgtEl>
                                        <p:attrNameLst>
                                          <p:attrName>style.visibility</p:attrName>
                                        </p:attrNameLst>
                                      </p:cBhvr>
                                      <p:to>
                                        <p:strVal val="visible"/>
                                      </p:to>
                                    </p:set>
                                  </p:childTnLst>
                                </p:cTn>
                              </p:par>
                              <p:par>
                                <p:cTn id="895" presetID="1" presetClass="exit" presetSubtype="0" fill="hold" grpId="3" nodeType="withEffect">
                                  <p:stCondLst>
                                    <p:cond delay="0"/>
                                  </p:stCondLst>
                                  <p:childTnLst>
                                    <p:set>
                                      <p:cBhvr>
                                        <p:cTn id="896" dur="1" fill="hold">
                                          <p:stCondLst>
                                            <p:cond delay="0"/>
                                          </p:stCondLst>
                                        </p:cTn>
                                        <p:tgtEl>
                                          <p:spTgt spid="20"/>
                                        </p:tgtEl>
                                        <p:attrNameLst>
                                          <p:attrName>style.visibility</p:attrName>
                                        </p:attrNameLst>
                                      </p:cBhvr>
                                      <p:to>
                                        <p:strVal val="hidden"/>
                                      </p:to>
                                    </p:set>
                                  </p:childTnLst>
                                </p:cTn>
                              </p:par>
                              <p:par>
                                <p:cTn id="897" presetID="1" presetClass="exit" presetSubtype="0" fill="hold" grpId="3" nodeType="withEffect">
                                  <p:stCondLst>
                                    <p:cond delay="0"/>
                                  </p:stCondLst>
                                  <p:childTnLst>
                                    <p:set>
                                      <p:cBhvr>
                                        <p:cTn id="898" dur="1" fill="hold">
                                          <p:stCondLst>
                                            <p:cond delay="0"/>
                                          </p:stCondLst>
                                        </p:cTn>
                                        <p:tgtEl>
                                          <p:spTgt spid="119"/>
                                        </p:tgtEl>
                                        <p:attrNameLst>
                                          <p:attrName>style.visibility</p:attrName>
                                        </p:attrNameLst>
                                      </p:cBhvr>
                                      <p:to>
                                        <p:strVal val="hidden"/>
                                      </p:to>
                                    </p:set>
                                  </p:childTnLst>
                                </p:cTn>
                              </p:par>
                              <p:par>
                                <p:cTn id="899" presetID="1" presetClass="exit" presetSubtype="0" fill="hold" grpId="9" nodeType="withEffect">
                                  <p:stCondLst>
                                    <p:cond delay="0"/>
                                  </p:stCondLst>
                                  <p:childTnLst>
                                    <p:set>
                                      <p:cBhvr>
                                        <p:cTn id="900" dur="1" fill="hold">
                                          <p:stCondLst>
                                            <p:cond delay="0"/>
                                          </p:stCondLst>
                                        </p:cTn>
                                        <p:tgtEl>
                                          <p:spTgt spid="118"/>
                                        </p:tgtEl>
                                        <p:attrNameLst>
                                          <p:attrName>style.visibility</p:attrName>
                                        </p:attrNameLst>
                                      </p:cBhvr>
                                      <p:to>
                                        <p:strVal val="hidden"/>
                                      </p:to>
                                    </p:set>
                                  </p:childTnLst>
                                </p:cTn>
                              </p:par>
                            </p:childTnLst>
                          </p:cTn>
                        </p:par>
                      </p:childTnLst>
                    </p:cTn>
                  </p:par>
                  <p:par>
                    <p:cTn id="901" fill="hold">
                      <p:stCondLst>
                        <p:cond delay="indefinite"/>
                      </p:stCondLst>
                      <p:childTnLst>
                        <p:par>
                          <p:cTn id="902" fill="hold">
                            <p:stCondLst>
                              <p:cond delay="0"/>
                            </p:stCondLst>
                            <p:childTnLst>
                              <p:par>
                                <p:cTn id="903" presetID="1" presetClass="emph" presetSubtype="1" nodeType="clickEffect">
                                  <p:stCondLst>
                                    <p:cond delay="0"/>
                                  </p:stCondLst>
                                  <p:childTnLst>
                                    <p:set>
                                      <p:cBhvr>
                                        <p:cTn id="904" dur="indefinite"/>
                                        <p:tgtEl>
                                          <p:spTgt spid="188"/>
                                        </p:tgtEl>
                                        <p:attrNameLst>
                                          <p:attrName>fillcolor</p:attrName>
                                        </p:attrNameLst>
                                      </p:cBhvr>
                                      <p:to>
                                        <p:clrVal>
                                          <a:srgbClr val="FFFFFF"/>
                                        </p:clrVal>
                                      </p:to>
                                    </p:set>
                                    <p:set>
                                      <p:cBhvr>
                                        <p:cTn id="905" dur="indefinite"/>
                                        <p:tgtEl>
                                          <p:spTgt spid="188"/>
                                        </p:tgtEl>
                                        <p:attrNameLst>
                                          <p:attrName>fill.type</p:attrName>
                                        </p:attrNameLst>
                                      </p:cBhvr>
                                      <p:to>
                                        <p:strVal val="solid"/>
                                      </p:to>
                                    </p:set>
                                    <p:set>
                                      <p:cBhvr>
                                        <p:cTn id="906" dur="indefinite"/>
                                        <p:tgtEl>
                                          <p:spTgt spid="188"/>
                                        </p:tgtEl>
                                        <p:attrNameLst>
                                          <p:attrName>fill.on</p:attrName>
                                        </p:attrNameLst>
                                      </p:cBhvr>
                                      <p:to>
                                        <p:strVal val="true"/>
                                      </p:to>
                                    </p:set>
                                  </p:childTnLst>
                                </p:cTn>
                              </p:par>
                              <p:par>
                                <p:cTn id="907" presetID="1" presetClass="emph" presetSubtype="1" nodeType="withEffect">
                                  <p:stCondLst>
                                    <p:cond delay="0"/>
                                  </p:stCondLst>
                                  <p:childTnLst>
                                    <p:set>
                                      <p:cBhvr>
                                        <p:cTn id="908" dur="indefinite"/>
                                        <p:tgtEl>
                                          <p:spTgt spid="190"/>
                                        </p:tgtEl>
                                        <p:attrNameLst>
                                          <p:attrName>fillcolor</p:attrName>
                                        </p:attrNameLst>
                                      </p:cBhvr>
                                      <p:to>
                                        <p:clrVal>
                                          <a:srgbClr val="FFFFFF"/>
                                        </p:clrVal>
                                      </p:to>
                                    </p:set>
                                    <p:set>
                                      <p:cBhvr>
                                        <p:cTn id="909" dur="indefinite"/>
                                        <p:tgtEl>
                                          <p:spTgt spid="190"/>
                                        </p:tgtEl>
                                        <p:attrNameLst>
                                          <p:attrName>fill.type</p:attrName>
                                        </p:attrNameLst>
                                      </p:cBhvr>
                                      <p:to>
                                        <p:strVal val="solid"/>
                                      </p:to>
                                    </p:set>
                                    <p:set>
                                      <p:cBhvr>
                                        <p:cTn id="910" dur="indefinite"/>
                                        <p:tgtEl>
                                          <p:spTgt spid="19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34" grpId="0" animBg="1"/>
      <p:bldP spid="80" grpId="0" animBg="1"/>
      <p:bldP spid="85" grpId="0" animBg="1"/>
      <p:bldP spid="86" grpId="0" animBg="1"/>
      <p:bldP spid="87" grpId="0" animBg="1"/>
      <p:bldP spid="88" grpId="0" animBg="1"/>
      <p:bldP spid="91" grpId="0" animBg="1"/>
      <p:bldP spid="92" grpId="0" animBg="1"/>
      <p:bldP spid="95" grpId="0" animBg="1"/>
      <p:bldP spid="95" grpId="1" animBg="1"/>
      <p:bldP spid="89" grpId="0" animBg="1"/>
      <p:bldP spid="93" grpId="0" animBg="1"/>
      <p:bldP spid="97" grpId="0" animBg="1"/>
      <p:bldP spid="98" grpId="0" animBg="1"/>
      <p:bldP spid="101" grpId="0" animBg="1"/>
      <p:bldP spid="102" grpId="0" animBg="1"/>
      <p:bldP spid="102" grpId="1" animBg="1"/>
      <p:bldP spid="104" grpId="0" animBg="1"/>
      <p:bldP spid="104" grpId="1" animBg="1"/>
      <p:bldP spid="105" grpId="0" animBg="1"/>
      <p:bldP spid="110" grpId="0" animBg="1"/>
      <p:bldP spid="111" grpId="0" animBg="1"/>
      <p:bldP spid="117" grpId="0" animBg="1"/>
      <p:bldP spid="117" grpId="1" animBg="1"/>
      <p:bldP spid="7" grpId="0" animBg="1"/>
      <p:bldP spid="7" grpId="1" animBg="1"/>
      <p:bldP spid="7" grpId="2" animBg="1"/>
      <p:bldP spid="7" grpId="3" animBg="1"/>
      <p:bldP spid="20" grpId="0"/>
      <p:bldP spid="20" grpId="1"/>
      <p:bldP spid="20" grpId="2"/>
      <p:bldP spid="20" grpId="3"/>
      <p:bldP spid="118" grpId="0"/>
      <p:bldP spid="118" grpId="1"/>
      <p:bldP spid="118" grpId="2"/>
      <p:bldP spid="118" grpId="3"/>
      <p:bldP spid="118" grpId="4"/>
      <p:bldP spid="118" grpId="5"/>
      <p:bldP spid="118" grpId="6"/>
      <p:bldP spid="118" grpId="7"/>
      <p:bldP spid="118" grpId="8"/>
      <p:bldP spid="118" grpId="9"/>
      <p:bldP spid="119" grpId="0"/>
      <p:bldP spid="119" grpId="1"/>
      <p:bldP spid="119" grpId="2"/>
      <p:bldP spid="119" grpId="3"/>
      <p:bldP spid="120" grpId="0"/>
      <p:bldP spid="120" grpId="1"/>
      <p:bldP spid="120" grpId="2"/>
      <p:bldP spid="121" grpId="0"/>
      <p:bldP spid="121" grpId="1"/>
      <p:bldP spid="121" grpId="2"/>
      <p:bldP spid="121" grpId="3"/>
      <p:bldP spid="121" grpId="4"/>
      <p:bldP spid="121" grpId="5"/>
      <p:bldP spid="121" grpId="6"/>
      <p:bldP spid="121" grpId="7"/>
      <p:bldP spid="121" grpId="8"/>
      <p:bldP spid="121" grpId="9"/>
      <p:bldP spid="121" grpId="10"/>
      <p:bldP spid="121" grpId="11"/>
      <p:bldP spid="123" grpId="0"/>
      <p:bldP spid="123" grpId="1"/>
      <p:bldP spid="123" grpId="2"/>
      <p:bldP spid="22" grpId="0" animBg="1"/>
      <p:bldP spid="22" grpId="1" animBg="1"/>
      <p:bldP spid="126" grpId="0"/>
      <p:bldP spid="126" grpId="1"/>
      <p:bldP spid="126" grpId="2"/>
      <p:bldP spid="126" grpId="3"/>
      <p:bldP spid="127" grpId="0"/>
      <p:bldP spid="127" grpId="1"/>
      <p:bldP spid="127" grpId="2"/>
      <p:bldP spid="127" grpId="3"/>
      <p:bldP spid="135" grpId="0"/>
      <p:bldP spid="135" grpId="1"/>
      <p:bldP spid="139" grpId="0"/>
      <p:bldP spid="139" grpId="1"/>
      <p:bldP spid="140" grpId="0"/>
      <p:bldP spid="140" grpId="1"/>
      <p:bldP spid="140" grpId="2"/>
      <p:bldP spid="140" grpId="3"/>
      <p:bldP spid="142" grpId="0"/>
      <p:bldP spid="142" grpId="1"/>
      <p:bldP spid="142" grpId="2"/>
      <p:bldP spid="142" grpId="3"/>
      <p:bldP spid="163" grpId="0"/>
      <p:bldP spid="163" grpId="1"/>
      <p:bldP spid="164" grpId="0"/>
      <p:bldP spid="164" grpId="1"/>
      <p:bldP spid="165" grpId="0"/>
      <p:bldP spid="165" grpId="1"/>
      <p:bldP spid="166" grpId="0"/>
      <p:bldP spid="166" grpId="1"/>
      <p:bldP spid="167" grpId="0"/>
      <p:bldP spid="167" grpId="1"/>
      <p:bldP spid="167" grpId="2"/>
      <p:bldP spid="167" grpId="3"/>
      <p:bldP spid="168" grpId="0"/>
      <p:bldP spid="168" grpId="1"/>
      <p:bldP spid="168" grpId="2"/>
      <p:bldP spid="168" grpId="3"/>
      <p:bldP spid="169" grpId="0"/>
      <p:bldP spid="169" grpId="1"/>
      <p:bldP spid="170" grpId="0"/>
      <p:bldP spid="170" grpId="1"/>
      <p:bldP spid="171" grpId="0"/>
      <p:bldP spid="171" grpId="1"/>
      <p:bldP spid="171" grpId="2"/>
      <p:bldP spid="171" grpId="3"/>
      <p:bldP spid="172" grpId="0"/>
      <p:bldP spid="172" grpId="1"/>
      <p:bldP spid="172" grpId="2"/>
      <p:bldP spid="172" grpId="3"/>
      <p:bldP spid="173" grpId="0"/>
      <p:bldP spid="173" grpId="1"/>
      <p:bldP spid="174" grpId="0"/>
      <p:bldP spid="174" grpId="1"/>
      <p:bldP spid="175" grpId="0"/>
      <p:bldP spid="175" grpId="1"/>
      <p:bldP spid="176" grpId="0"/>
      <p:bldP spid="176" grpId="1"/>
      <p:bldP spid="178"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189" grpId="0" animBg="1"/>
      <p:bldP spid="190" grpId="0" animBg="1"/>
      <p:bldP spid="23" grpId="0" animBg="1"/>
      <p:bldP spid="23" grpId="1" animBg="1"/>
      <p:bldP spid="191" grpId="0" animBg="1"/>
      <p:bldP spid="191" grpId="1" animBg="1"/>
      <p:bldP spid="192" grpId="0" animBg="1"/>
      <p:bldP spid="192" grpId="1" animBg="1"/>
      <p:bldP spid="193" grpId="0" animBg="1"/>
      <p:bldP spid="193" grpId="1" animBg="1"/>
      <p:bldP spid="194" grpId="0" animBg="1"/>
      <p:bldP spid="195" grpId="0" animBg="1"/>
      <p:bldP spid="195" grpId="1" animBg="1"/>
      <p:bldP spid="195" grpId="2" animBg="1"/>
      <p:bldP spid="195" grpId="3" animBg="1"/>
      <p:bldP spid="196" grpId="0" animBg="1"/>
      <p:bldP spid="196" grpId="1" animBg="1"/>
      <p:bldP spid="197" grpId="0" animBg="1"/>
      <p:bldP spid="197" grpId="1" animBg="1"/>
      <p:bldP spid="197" grpId="2" animBg="1"/>
      <p:bldP spid="197" grpId="3" animBg="1"/>
      <p:bldP spid="198" grpId="0" animBg="1"/>
      <p:bldP spid="198" grpId="1" animBg="1"/>
      <p:bldP spid="199" grpId="0" animBg="1"/>
      <p:bldP spid="199" grpId="1" animBg="1"/>
      <p:bldP spid="136" grpId="0" animBg="1"/>
      <p:bldP spid="136" grpId="1" animBg="1"/>
      <p:bldP spid="137" grpId="0" animBg="1"/>
      <p:bldP spid="137" grpId="1" animBg="1"/>
      <p:bldP spid="138" grpId="0" animBg="1"/>
      <p:bldP spid="138" grpId="1" animBg="1"/>
      <p:bldP spid="141" grpId="0" animBg="1"/>
      <p:bldP spid="143" grpId="0" animBg="1"/>
      <p:bldP spid="143" grpId="1" animBg="1"/>
      <p:bldP spid="90" grpId="0" animBg="1"/>
      <p:bldP spid="17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Inserting into a Heap</a:t>
            </a:r>
          </a:p>
        </p:txBody>
      </p:sp>
      <p:sp>
        <p:nvSpPr>
          <p:cNvPr id="3" name="Content Placeholder 2"/>
          <p:cNvSpPr>
            <a:spLocks noGrp="1"/>
          </p:cNvSpPr>
          <p:nvPr>
            <p:ph idx="1"/>
          </p:nvPr>
        </p:nvSpPr>
        <p:spPr>
          <a:xfrm>
            <a:off x="122565" y="1074747"/>
            <a:ext cx="6877956" cy="4172661"/>
          </a:xfrm>
        </p:spPr>
        <p:txBody>
          <a:bodyPr>
            <a:normAutofit fontScale="92500"/>
          </a:bodyPr>
          <a:lstStyle/>
          <a:p>
            <a:pPr marL="514350" indent="-514350">
              <a:buFont typeface="+mj-lt"/>
              <a:buAutoNum type="arabicPeriod"/>
            </a:pPr>
            <a:r>
              <a:rPr lang="en-US" dirty="0"/>
              <a:t>Increase the total element; n++.</a:t>
            </a:r>
          </a:p>
          <a:p>
            <a:pPr marL="514350" indent="-514350">
              <a:buFont typeface="+mj-lt"/>
              <a:buAutoNum type="arabicPeriod"/>
            </a:pPr>
            <a:r>
              <a:rPr lang="en-US" dirty="0"/>
              <a:t>Add the new element at the end; index n.</a:t>
            </a:r>
          </a:p>
          <a:p>
            <a:pPr marL="514350" indent="-514350">
              <a:buFont typeface="+mj-lt"/>
              <a:buAutoNum type="arabicPeriod"/>
            </a:pPr>
            <a:r>
              <a:rPr lang="en-US" dirty="0"/>
              <a:t>Child index c = n; </a:t>
            </a:r>
          </a:p>
          <a:p>
            <a:pPr marL="514350" indent="-514350">
              <a:buFont typeface="+mj-lt"/>
              <a:buAutoNum type="arabicPeriod"/>
            </a:pPr>
            <a:r>
              <a:rPr lang="en-US" dirty="0"/>
              <a:t>Parent index p = </a:t>
            </a:r>
            <a:r>
              <a:rPr lang="en-US" dirty="0">
                <a:sym typeface="Symbol"/>
              </a:rPr>
              <a:t></a:t>
            </a:r>
            <a:r>
              <a:rPr lang="en-US" dirty="0"/>
              <a:t>c/2</a:t>
            </a:r>
            <a:r>
              <a:rPr lang="en-US" dirty="0">
                <a:sym typeface="Symbol"/>
              </a:rPr>
              <a:t>;</a:t>
            </a:r>
          </a:p>
          <a:p>
            <a:pPr marL="514350" indent="-514350">
              <a:buFont typeface="+mj-lt"/>
              <a:buAutoNum type="arabicPeriod"/>
            </a:pPr>
            <a:r>
              <a:rPr lang="en-US" dirty="0">
                <a:sym typeface="Symbol"/>
              </a:rPr>
              <a:t>If Child at c is smaller than Parent at p then, Swap and Child index c = p; else go to step 7.</a:t>
            </a:r>
          </a:p>
          <a:p>
            <a:pPr marL="514350" indent="-514350">
              <a:buFont typeface="+mj-lt"/>
              <a:buAutoNum type="arabicPeriod"/>
            </a:pPr>
            <a:r>
              <a:rPr lang="en-US" dirty="0">
                <a:sym typeface="Symbol"/>
              </a:rPr>
              <a:t>Continue step 4 until c &gt; 1;</a:t>
            </a:r>
          </a:p>
          <a:p>
            <a:pPr marL="514350" indent="-514350">
              <a:buFont typeface="+mj-lt"/>
              <a:buAutoNum type="arabicPeriod"/>
            </a:pPr>
            <a:r>
              <a:rPr lang="en-US" dirty="0">
                <a:sym typeface="Symbol"/>
              </a:rPr>
              <a:t>End.</a:t>
            </a:r>
          </a:p>
          <a:p>
            <a:endParaRPr lang="en-US" dirty="0"/>
          </a:p>
        </p:txBody>
      </p:sp>
      <p:sp>
        <p:nvSpPr>
          <p:cNvPr id="4" name="Date Placeholder 3"/>
          <p:cNvSpPr>
            <a:spLocks noGrp="1"/>
          </p:cNvSpPr>
          <p:nvPr>
            <p:ph type="dt" sz="half" idx="10"/>
          </p:nvPr>
        </p:nvSpPr>
        <p:spPr/>
        <p:txBody>
          <a:bodyPr/>
          <a:lstStyle/>
          <a:p>
            <a:r>
              <a:rPr lang="en-US" dirty="0"/>
              <a:t>Zahiduddin Ahmed</a:t>
            </a:r>
          </a:p>
        </p:txBody>
      </p:sp>
      <p:sp>
        <p:nvSpPr>
          <p:cNvPr id="5" name="Footer Placeholder 4"/>
          <p:cNvSpPr>
            <a:spLocks noGrp="1"/>
          </p:cNvSpPr>
          <p:nvPr>
            <p:ph type="ftr" sz="quarter" idx="11"/>
          </p:nvPr>
        </p:nvSpPr>
        <p:spPr/>
        <p:txBody>
          <a:bodyPr/>
          <a:lstStyle/>
          <a:p>
            <a:r>
              <a:rPr lang="en-US"/>
              <a:t>CSC 2015: Data Structures</a:t>
            </a:r>
            <a:endParaRPr lang="en-US" dirty="0"/>
          </a:p>
        </p:txBody>
      </p:sp>
      <p:sp>
        <p:nvSpPr>
          <p:cNvPr id="6" name="Slide Number Placeholder 5"/>
          <p:cNvSpPr>
            <a:spLocks noGrp="1"/>
          </p:cNvSpPr>
          <p:nvPr>
            <p:ph type="sldNum" sz="quarter" idx="12"/>
          </p:nvPr>
        </p:nvSpPr>
        <p:spPr/>
        <p:txBody>
          <a:bodyPr/>
          <a:lstStyle/>
          <a:p>
            <a:r>
              <a:rPr lang="en-US"/>
              <a:t>Heap </a:t>
            </a:r>
            <a:r>
              <a:rPr lang="en-US">
                <a:sym typeface="Wingdings" panose="05000000000000000000" pitchFamily="2" charset="2"/>
              </a:rPr>
              <a:t></a:t>
            </a:r>
            <a:r>
              <a:rPr lang="en-US"/>
              <a:t> </a:t>
            </a:r>
            <a:fld id="{4A983969-37C5-4618-A16D-59AABA52C744}" type="slidenum">
              <a:rPr lang="en-US" smtClean="0"/>
              <a:pPr/>
              <a:t>18</a:t>
            </a:fld>
            <a:endParaRPr lang="en-US" dirty="0"/>
          </a:p>
        </p:txBody>
      </p:sp>
      <p:sp>
        <p:nvSpPr>
          <p:cNvPr id="8" name="Oval 7"/>
          <p:cNvSpPr/>
          <p:nvPr/>
        </p:nvSpPr>
        <p:spPr>
          <a:xfrm>
            <a:off x="9514122" y="2605249"/>
            <a:ext cx="674914" cy="555171"/>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9" name="Oval 8"/>
          <p:cNvSpPr/>
          <p:nvPr/>
        </p:nvSpPr>
        <p:spPr>
          <a:xfrm>
            <a:off x="8327579" y="3443449"/>
            <a:ext cx="674914" cy="555171"/>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10</a:t>
            </a:r>
          </a:p>
        </p:txBody>
      </p:sp>
      <p:sp>
        <p:nvSpPr>
          <p:cNvPr id="10" name="Oval 9"/>
          <p:cNvSpPr/>
          <p:nvPr/>
        </p:nvSpPr>
        <p:spPr>
          <a:xfrm>
            <a:off x="10765979" y="3443449"/>
            <a:ext cx="674914" cy="555171"/>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15</a:t>
            </a:r>
          </a:p>
        </p:txBody>
      </p:sp>
      <p:sp>
        <p:nvSpPr>
          <p:cNvPr id="11" name="Oval 10"/>
          <p:cNvSpPr/>
          <p:nvPr/>
        </p:nvSpPr>
        <p:spPr>
          <a:xfrm>
            <a:off x="7652665" y="4586446"/>
            <a:ext cx="674914" cy="555171"/>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20</a:t>
            </a:r>
          </a:p>
        </p:txBody>
      </p:sp>
      <p:sp>
        <p:nvSpPr>
          <p:cNvPr id="12" name="Oval 11"/>
          <p:cNvSpPr/>
          <p:nvPr/>
        </p:nvSpPr>
        <p:spPr>
          <a:xfrm>
            <a:off x="9002493" y="4581003"/>
            <a:ext cx="674914" cy="555171"/>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35</a:t>
            </a:r>
          </a:p>
        </p:txBody>
      </p:sp>
      <p:sp>
        <p:nvSpPr>
          <p:cNvPr id="13" name="Oval 12"/>
          <p:cNvSpPr/>
          <p:nvPr/>
        </p:nvSpPr>
        <p:spPr>
          <a:xfrm>
            <a:off x="10297893" y="4581004"/>
            <a:ext cx="674914" cy="555171"/>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30</a:t>
            </a:r>
          </a:p>
        </p:txBody>
      </p:sp>
      <p:sp>
        <p:nvSpPr>
          <p:cNvPr id="14" name="Oval 13"/>
          <p:cNvSpPr/>
          <p:nvPr/>
        </p:nvSpPr>
        <p:spPr>
          <a:xfrm>
            <a:off x="11299378" y="4586446"/>
            <a:ext cx="674914" cy="555171"/>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45</a:t>
            </a:r>
          </a:p>
        </p:txBody>
      </p:sp>
      <p:sp>
        <p:nvSpPr>
          <p:cNvPr id="15" name="Oval 14"/>
          <p:cNvSpPr/>
          <p:nvPr/>
        </p:nvSpPr>
        <p:spPr>
          <a:xfrm>
            <a:off x="7260785" y="5642364"/>
            <a:ext cx="674914" cy="555171"/>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25</a:t>
            </a:r>
          </a:p>
        </p:txBody>
      </p:sp>
      <p:sp>
        <p:nvSpPr>
          <p:cNvPr id="16" name="Oval 15"/>
          <p:cNvSpPr/>
          <p:nvPr/>
        </p:nvSpPr>
        <p:spPr>
          <a:xfrm>
            <a:off x="7990123" y="5642363"/>
            <a:ext cx="674914" cy="555171"/>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32</a:t>
            </a:r>
          </a:p>
        </p:txBody>
      </p:sp>
      <p:sp>
        <p:nvSpPr>
          <p:cNvPr id="17" name="Oval 16"/>
          <p:cNvSpPr/>
          <p:nvPr/>
        </p:nvSpPr>
        <p:spPr>
          <a:xfrm>
            <a:off x="8708577" y="5642363"/>
            <a:ext cx="674914" cy="555171"/>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38</a:t>
            </a:r>
          </a:p>
        </p:txBody>
      </p:sp>
      <p:sp>
        <p:nvSpPr>
          <p:cNvPr id="18" name="Oval 17"/>
          <p:cNvSpPr/>
          <p:nvPr/>
        </p:nvSpPr>
        <p:spPr>
          <a:xfrm>
            <a:off x="9448809" y="5675019"/>
            <a:ext cx="674914" cy="555171"/>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19" name="Oval 18"/>
          <p:cNvSpPr/>
          <p:nvPr/>
        </p:nvSpPr>
        <p:spPr>
          <a:xfrm>
            <a:off x="10189036" y="5675019"/>
            <a:ext cx="674914" cy="555171"/>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cxnSp>
        <p:nvCxnSpPr>
          <p:cNvPr id="21" name="Straight Connector 20"/>
          <p:cNvCxnSpPr>
            <a:stCxn id="8" idx="3"/>
            <a:endCxn id="9" idx="0"/>
          </p:cNvCxnSpPr>
          <p:nvPr/>
        </p:nvCxnSpPr>
        <p:spPr>
          <a:xfrm flipH="1">
            <a:off x="8665036" y="3079117"/>
            <a:ext cx="947925" cy="364332"/>
          </a:xfrm>
          <a:prstGeom prst="line">
            <a:avLst/>
          </a:prstGeom>
          <a:ln w="25400">
            <a:solidFill>
              <a:schemeClr val="tx1"/>
            </a:solidFill>
            <a:tailEnd type="none" w="lg" len="med"/>
          </a:ln>
        </p:spPr>
        <p:style>
          <a:lnRef idx="3">
            <a:schemeClr val="dk1"/>
          </a:lnRef>
          <a:fillRef idx="0">
            <a:schemeClr val="dk1"/>
          </a:fillRef>
          <a:effectRef idx="2">
            <a:schemeClr val="dk1"/>
          </a:effectRef>
          <a:fontRef idx="minor">
            <a:schemeClr val="tx1"/>
          </a:fontRef>
        </p:style>
      </p:cxnSp>
      <p:cxnSp>
        <p:nvCxnSpPr>
          <p:cNvPr id="24" name="Straight Connector 23"/>
          <p:cNvCxnSpPr>
            <a:stCxn id="8" idx="5"/>
            <a:endCxn id="10" idx="0"/>
          </p:cNvCxnSpPr>
          <p:nvPr/>
        </p:nvCxnSpPr>
        <p:spPr>
          <a:xfrm>
            <a:off x="10090197" y="3079117"/>
            <a:ext cx="1013239" cy="364332"/>
          </a:xfrm>
          <a:prstGeom prst="line">
            <a:avLst/>
          </a:prstGeom>
          <a:ln w="25400">
            <a:solidFill>
              <a:schemeClr val="tx1"/>
            </a:solidFill>
            <a:tailEnd type="none" w="lg" len="med"/>
          </a:ln>
        </p:spPr>
        <p:style>
          <a:lnRef idx="3">
            <a:schemeClr val="dk1"/>
          </a:lnRef>
          <a:fillRef idx="0">
            <a:schemeClr val="dk1"/>
          </a:fillRef>
          <a:effectRef idx="2">
            <a:schemeClr val="dk1"/>
          </a:effectRef>
          <a:fontRef idx="minor">
            <a:schemeClr val="tx1"/>
          </a:fontRef>
        </p:style>
      </p:cxnSp>
      <p:cxnSp>
        <p:nvCxnSpPr>
          <p:cNvPr id="26" name="Straight Connector 25"/>
          <p:cNvCxnSpPr>
            <a:stCxn id="9" idx="3"/>
            <a:endCxn id="11" idx="0"/>
          </p:cNvCxnSpPr>
          <p:nvPr/>
        </p:nvCxnSpPr>
        <p:spPr>
          <a:xfrm flipH="1">
            <a:off x="7990122" y="3917317"/>
            <a:ext cx="436296" cy="669129"/>
          </a:xfrm>
          <a:prstGeom prst="line">
            <a:avLst/>
          </a:prstGeom>
          <a:ln w="25400">
            <a:solidFill>
              <a:schemeClr val="tx1"/>
            </a:solidFill>
            <a:tailEnd type="none" w="lg" len="med"/>
          </a:ln>
        </p:spPr>
        <p:style>
          <a:lnRef idx="3">
            <a:schemeClr val="dk1"/>
          </a:lnRef>
          <a:fillRef idx="0">
            <a:schemeClr val="dk1"/>
          </a:fillRef>
          <a:effectRef idx="2">
            <a:schemeClr val="dk1"/>
          </a:effectRef>
          <a:fontRef idx="minor">
            <a:schemeClr val="tx1"/>
          </a:fontRef>
        </p:style>
      </p:cxnSp>
      <p:cxnSp>
        <p:nvCxnSpPr>
          <p:cNvPr id="28" name="Straight Connector 27"/>
          <p:cNvCxnSpPr>
            <a:stCxn id="9" idx="5"/>
            <a:endCxn id="12" idx="0"/>
          </p:cNvCxnSpPr>
          <p:nvPr/>
        </p:nvCxnSpPr>
        <p:spPr>
          <a:xfrm>
            <a:off x="8903654" y="3917317"/>
            <a:ext cx="436296" cy="663686"/>
          </a:xfrm>
          <a:prstGeom prst="line">
            <a:avLst/>
          </a:prstGeom>
          <a:ln w="25400">
            <a:solidFill>
              <a:schemeClr val="tx1"/>
            </a:solidFill>
            <a:tailEnd type="none" w="lg" len="med"/>
          </a:ln>
        </p:spPr>
        <p:style>
          <a:lnRef idx="3">
            <a:schemeClr val="dk1"/>
          </a:lnRef>
          <a:fillRef idx="0">
            <a:schemeClr val="dk1"/>
          </a:fillRef>
          <a:effectRef idx="2">
            <a:schemeClr val="dk1"/>
          </a:effectRef>
          <a:fontRef idx="minor">
            <a:schemeClr val="tx1"/>
          </a:fontRef>
        </p:style>
      </p:cxnSp>
      <p:cxnSp>
        <p:nvCxnSpPr>
          <p:cNvPr id="30" name="Straight Connector 29"/>
          <p:cNvCxnSpPr>
            <a:stCxn id="10" idx="3"/>
            <a:endCxn id="13" idx="0"/>
          </p:cNvCxnSpPr>
          <p:nvPr/>
        </p:nvCxnSpPr>
        <p:spPr>
          <a:xfrm flipH="1">
            <a:off x="10635350" y="3917317"/>
            <a:ext cx="229468" cy="663687"/>
          </a:xfrm>
          <a:prstGeom prst="line">
            <a:avLst/>
          </a:prstGeom>
          <a:ln w="25400">
            <a:solidFill>
              <a:schemeClr val="tx1"/>
            </a:solidFill>
            <a:tailEnd type="none" w="lg" len="med"/>
          </a:ln>
        </p:spPr>
        <p:style>
          <a:lnRef idx="3">
            <a:schemeClr val="dk1"/>
          </a:lnRef>
          <a:fillRef idx="0">
            <a:schemeClr val="dk1"/>
          </a:fillRef>
          <a:effectRef idx="2">
            <a:schemeClr val="dk1"/>
          </a:effectRef>
          <a:fontRef idx="minor">
            <a:schemeClr val="tx1"/>
          </a:fontRef>
        </p:style>
      </p:cxnSp>
      <p:cxnSp>
        <p:nvCxnSpPr>
          <p:cNvPr id="33" name="Straight Connector 32"/>
          <p:cNvCxnSpPr>
            <a:stCxn id="10" idx="5"/>
            <a:endCxn id="14" idx="0"/>
          </p:cNvCxnSpPr>
          <p:nvPr/>
        </p:nvCxnSpPr>
        <p:spPr>
          <a:xfrm>
            <a:off x="11342054" y="3917317"/>
            <a:ext cx="294781" cy="669129"/>
          </a:xfrm>
          <a:prstGeom prst="line">
            <a:avLst/>
          </a:prstGeom>
          <a:ln w="25400">
            <a:solidFill>
              <a:schemeClr val="tx1"/>
            </a:solidFill>
            <a:tailEnd type="none" w="lg" len="med"/>
          </a:ln>
        </p:spPr>
        <p:style>
          <a:lnRef idx="3">
            <a:schemeClr val="dk1"/>
          </a:lnRef>
          <a:fillRef idx="0">
            <a:schemeClr val="dk1"/>
          </a:fillRef>
          <a:effectRef idx="2">
            <a:schemeClr val="dk1"/>
          </a:effectRef>
          <a:fontRef idx="minor">
            <a:schemeClr val="tx1"/>
          </a:fontRef>
        </p:style>
      </p:cxnSp>
      <p:cxnSp>
        <p:nvCxnSpPr>
          <p:cNvPr id="35" name="Straight Connector 34"/>
          <p:cNvCxnSpPr>
            <a:stCxn id="11" idx="4"/>
            <a:endCxn id="15" idx="0"/>
          </p:cNvCxnSpPr>
          <p:nvPr/>
        </p:nvCxnSpPr>
        <p:spPr>
          <a:xfrm flipH="1">
            <a:off x="7598242" y="5141617"/>
            <a:ext cx="391880" cy="500747"/>
          </a:xfrm>
          <a:prstGeom prst="line">
            <a:avLst/>
          </a:prstGeom>
          <a:ln w="25400">
            <a:solidFill>
              <a:schemeClr val="tx1"/>
            </a:solidFill>
            <a:tailEnd type="none" w="lg" len="med"/>
          </a:ln>
        </p:spPr>
        <p:style>
          <a:lnRef idx="3">
            <a:schemeClr val="dk1"/>
          </a:lnRef>
          <a:fillRef idx="0">
            <a:schemeClr val="dk1"/>
          </a:fillRef>
          <a:effectRef idx="2">
            <a:schemeClr val="dk1"/>
          </a:effectRef>
          <a:fontRef idx="minor">
            <a:schemeClr val="tx1"/>
          </a:fontRef>
        </p:style>
      </p:cxnSp>
      <p:cxnSp>
        <p:nvCxnSpPr>
          <p:cNvPr id="37" name="Straight Connector 36"/>
          <p:cNvCxnSpPr>
            <a:stCxn id="11" idx="4"/>
            <a:endCxn id="16" idx="0"/>
          </p:cNvCxnSpPr>
          <p:nvPr/>
        </p:nvCxnSpPr>
        <p:spPr>
          <a:xfrm>
            <a:off x="7990122" y="5141617"/>
            <a:ext cx="337458" cy="500746"/>
          </a:xfrm>
          <a:prstGeom prst="line">
            <a:avLst/>
          </a:prstGeom>
          <a:ln w="25400">
            <a:solidFill>
              <a:schemeClr val="tx1"/>
            </a:solidFill>
            <a:tailEnd type="none" w="lg" len="med"/>
          </a:ln>
        </p:spPr>
        <p:style>
          <a:lnRef idx="3">
            <a:schemeClr val="dk1"/>
          </a:lnRef>
          <a:fillRef idx="0">
            <a:schemeClr val="dk1"/>
          </a:fillRef>
          <a:effectRef idx="2">
            <a:schemeClr val="dk1"/>
          </a:effectRef>
          <a:fontRef idx="minor">
            <a:schemeClr val="tx1"/>
          </a:fontRef>
        </p:style>
      </p:cxnSp>
      <p:cxnSp>
        <p:nvCxnSpPr>
          <p:cNvPr id="39" name="Straight Connector 38"/>
          <p:cNvCxnSpPr>
            <a:stCxn id="12" idx="4"/>
            <a:endCxn id="17" idx="0"/>
          </p:cNvCxnSpPr>
          <p:nvPr/>
        </p:nvCxnSpPr>
        <p:spPr>
          <a:xfrm flipH="1">
            <a:off x="9046034" y="5136174"/>
            <a:ext cx="293916" cy="506189"/>
          </a:xfrm>
          <a:prstGeom prst="line">
            <a:avLst/>
          </a:prstGeom>
          <a:ln w="25400">
            <a:solidFill>
              <a:schemeClr val="tx1"/>
            </a:solidFill>
            <a:tailEnd type="none" w="lg" len="med"/>
          </a:ln>
        </p:spPr>
        <p:style>
          <a:lnRef idx="3">
            <a:schemeClr val="dk1"/>
          </a:lnRef>
          <a:fillRef idx="0">
            <a:schemeClr val="dk1"/>
          </a:fillRef>
          <a:effectRef idx="2">
            <a:schemeClr val="dk1"/>
          </a:effectRef>
          <a:fontRef idx="minor">
            <a:schemeClr val="tx1"/>
          </a:fontRef>
        </p:style>
      </p:cxnSp>
      <p:cxnSp>
        <p:nvCxnSpPr>
          <p:cNvPr id="41" name="Straight Connector 40"/>
          <p:cNvCxnSpPr>
            <a:stCxn id="12" idx="4"/>
            <a:endCxn id="18" idx="0"/>
          </p:cNvCxnSpPr>
          <p:nvPr/>
        </p:nvCxnSpPr>
        <p:spPr>
          <a:xfrm>
            <a:off x="9339950" y="5136174"/>
            <a:ext cx="446316" cy="538845"/>
          </a:xfrm>
          <a:prstGeom prst="line">
            <a:avLst/>
          </a:prstGeom>
          <a:ln w="25400">
            <a:solidFill>
              <a:schemeClr val="tx1"/>
            </a:solidFill>
            <a:tailEnd type="none" w="lg" len="med"/>
          </a:ln>
        </p:spPr>
        <p:style>
          <a:lnRef idx="3">
            <a:schemeClr val="dk1"/>
          </a:lnRef>
          <a:fillRef idx="0">
            <a:schemeClr val="dk1"/>
          </a:fillRef>
          <a:effectRef idx="2">
            <a:schemeClr val="dk1"/>
          </a:effectRef>
          <a:fontRef idx="minor">
            <a:schemeClr val="tx1"/>
          </a:fontRef>
        </p:style>
      </p:cxnSp>
      <p:cxnSp>
        <p:nvCxnSpPr>
          <p:cNvPr id="43" name="Straight Connector 42"/>
          <p:cNvCxnSpPr>
            <a:stCxn id="13" idx="4"/>
            <a:endCxn id="19" idx="0"/>
          </p:cNvCxnSpPr>
          <p:nvPr/>
        </p:nvCxnSpPr>
        <p:spPr>
          <a:xfrm flipH="1">
            <a:off x="10526493" y="5136175"/>
            <a:ext cx="108857" cy="538844"/>
          </a:xfrm>
          <a:prstGeom prst="line">
            <a:avLst/>
          </a:prstGeom>
          <a:ln w="25400">
            <a:solidFill>
              <a:schemeClr val="tx1"/>
            </a:solidFill>
            <a:tailEnd type="none" w="lg" len="med"/>
          </a:ln>
        </p:spPr>
        <p:style>
          <a:lnRef idx="3">
            <a:schemeClr val="dk1"/>
          </a:lnRef>
          <a:fillRef idx="0">
            <a:schemeClr val="dk1"/>
          </a:fillRef>
          <a:effectRef idx="2">
            <a:schemeClr val="dk1"/>
          </a:effectRef>
          <a:fontRef idx="minor">
            <a:schemeClr val="tx1"/>
          </a:fontRef>
        </p:style>
      </p:cxnSp>
      <p:sp>
        <p:nvSpPr>
          <p:cNvPr id="44" name="Rectangle 43"/>
          <p:cNvSpPr/>
          <p:nvPr/>
        </p:nvSpPr>
        <p:spPr>
          <a:xfrm>
            <a:off x="139047" y="5374368"/>
            <a:ext cx="56061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45" name="Rectangle 44"/>
          <p:cNvSpPr/>
          <p:nvPr/>
        </p:nvSpPr>
        <p:spPr>
          <a:xfrm>
            <a:off x="131793" y="5742668"/>
            <a:ext cx="560610" cy="381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75" name="Rectangle 74"/>
          <p:cNvSpPr/>
          <p:nvPr/>
        </p:nvSpPr>
        <p:spPr>
          <a:xfrm>
            <a:off x="697847" y="5374368"/>
            <a:ext cx="56061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76" name="Rectangle 75"/>
          <p:cNvSpPr/>
          <p:nvPr/>
        </p:nvSpPr>
        <p:spPr>
          <a:xfrm>
            <a:off x="690593" y="5742668"/>
            <a:ext cx="560610" cy="381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10</a:t>
            </a:r>
          </a:p>
        </p:txBody>
      </p:sp>
      <p:sp>
        <p:nvSpPr>
          <p:cNvPr id="83" name="Rectangle 82"/>
          <p:cNvSpPr/>
          <p:nvPr/>
        </p:nvSpPr>
        <p:spPr>
          <a:xfrm>
            <a:off x="1254839" y="5374368"/>
            <a:ext cx="56061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84" name="Rectangle 83"/>
          <p:cNvSpPr/>
          <p:nvPr/>
        </p:nvSpPr>
        <p:spPr>
          <a:xfrm>
            <a:off x="1247585" y="5742668"/>
            <a:ext cx="560610" cy="381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15</a:t>
            </a:r>
          </a:p>
        </p:txBody>
      </p:sp>
      <p:sp>
        <p:nvSpPr>
          <p:cNvPr id="81" name="Rectangle 80"/>
          <p:cNvSpPr/>
          <p:nvPr/>
        </p:nvSpPr>
        <p:spPr>
          <a:xfrm>
            <a:off x="1813639" y="5374368"/>
            <a:ext cx="56061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82" name="Rectangle 81"/>
          <p:cNvSpPr/>
          <p:nvPr/>
        </p:nvSpPr>
        <p:spPr>
          <a:xfrm>
            <a:off x="1806385" y="5742668"/>
            <a:ext cx="560610" cy="381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20</a:t>
            </a:r>
          </a:p>
        </p:txBody>
      </p:sp>
      <p:sp>
        <p:nvSpPr>
          <p:cNvPr id="114" name="Rectangle 113"/>
          <p:cNvSpPr/>
          <p:nvPr/>
        </p:nvSpPr>
        <p:spPr>
          <a:xfrm>
            <a:off x="2376052" y="5374368"/>
            <a:ext cx="56061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15" name="Rectangle 114"/>
          <p:cNvSpPr/>
          <p:nvPr/>
        </p:nvSpPr>
        <p:spPr>
          <a:xfrm>
            <a:off x="2368798" y="5742668"/>
            <a:ext cx="560610" cy="381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35</a:t>
            </a:r>
          </a:p>
        </p:txBody>
      </p:sp>
      <p:sp>
        <p:nvSpPr>
          <p:cNvPr id="112" name="Rectangle 111"/>
          <p:cNvSpPr/>
          <p:nvPr/>
        </p:nvSpPr>
        <p:spPr>
          <a:xfrm>
            <a:off x="2934852" y="5374368"/>
            <a:ext cx="56061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113" name="Rectangle 112"/>
          <p:cNvSpPr/>
          <p:nvPr/>
        </p:nvSpPr>
        <p:spPr>
          <a:xfrm>
            <a:off x="2927598" y="5742668"/>
            <a:ext cx="560610" cy="381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30</a:t>
            </a:r>
          </a:p>
        </p:txBody>
      </p:sp>
      <p:sp>
        <p:nvSpPr>
          <p:cNvPr id="108" name="Rectangle 107"/>
          <p:cNvSpPr/>
          <p:nvPr/>
        </p:nvSpPr>
        <p:spPr>
          <a:xfrm>
            <a:off x="3491844" y="5374368"/>
            <a:ext cx="56061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109" name="Rectangle 108"/>
          <p:cNvSpPr/>
          <p:nvPr/>
        </p:nvSpPr>
        <p:spPr>
          <a:xfrm>
            <a:off x="3484590" y="5742668"/>
            <a:ext cx="560610" cy="381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45</a:t>
            </a:r>
          </a:p>
        </p:txBody>
      </p:sp>
      <p:sp>
        <p:nvSpPr>
          <p:cNvPr id="106" name="Rectangle 105"/>
          <p:cNvSpPr/>
          <p:nvPr/>
        </p:nvSpPr>
        <p:spPr>
          <a:xfrm>
            <a:off x="4050644" y="5374368"/>
            <a:ext cx="56061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107" name="Rectangle 106"/>
          <p:cNvSpPr/>
          <p:nvPr/>
        </p:nvSpPr>
        <p:spPr>
          <a:xfrm>
            <a:off x="4043390" y="5742668"/>
            <a:ext cx="560610" cy="381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25</a:t>
            </a:r>
          </a:p>
        </p:txBody>
      </p:sp>
      <p:sp>
        <p:nvSpPr>
          <p:cNvPr id="130" name="Rectangle 129"/>
          <p:cNvSpPr/>
          <p:nvPr/>
        </p:nvSpPr>
        <p:spPr>
          <a:xfrm>
            <a:off x="4607626" y="5374368"/>
            <a:ext cx="56061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31" name="Rectangle 130"/>
          <p:cNvSpPr/>
          <p:nvPr/>
        </p:nvSpPr>
        <p:spPr>
          <a:xfrm>
            <a:off x="4600372" y="5742668"/>
            <a:ext cx="560610" cy="381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32</a:t>
            </a:r>
          </a:p>
        </p:txBody>
      </p:sp>
      <p:sp>
        <p:nvSpPr>
          <p:cNvPr id="128" name="Rectangle 127"/>
          <p:cNvSpPr/>
          <p:nvPr/>
        </p:nvSpPr>
        <p:spPr>
          <a:xfrm>
            <a:off x="5166426" y="5374368"/>
            <a:ext cx="56061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10</a:t>
            </a:r>
          </a:p>
        </p:txBody>
      </p:sp>
      <p:sp>
        <p:nvSpPr>
          <p:cNvPr id="129" name="Rectangle 128"/>
          <p:cNvSpPr/>
          <p:nvPr/>
        </p:nvSpPr>
        <p:spPr>
          <a:xfrm>
            <a:off x="5159172" y="5742668"/>
            <a:ext cx="560610" cy="381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38</a:t>
            </a:r>
          </a:p>
        </p:txBody>
      </p:sp>
      <p:sp>
        <p:nvSpPr>
          <p:cNvPr id="124" name="Rectangle 123"/>
          <p:cNvSpPr/>
          <p:nvPr/>
        </p:nvSpPr>
        <p:spPr>
          <a:xfrm>
            <a:off x="5708428" y="5374368"/>
            <a:ext cx="56061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11</a:t>
            </a:r>
          </a:p>
        </p:txBody>
      </p:sp>
      <p:sp>
        <p:nvSpPr>
          <p:cNvPr id="125" name="Rectangle 124"/>
          <p:cNvSpPr/>
          <p:nvPr/>
        </p:nvSpPr>
        <p:spPr>
          <a:xfrm>
            <a:off x="5713874" y="5742668"/>
            <a:ext cx="553354" cy="381000"/>
          </a:xfrm>
          <a:prstGeom prst="rect">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122" name="Rectangle 121"/>
          <p:cNvSpPr/>
          <p:nvPr/>
        </p:nvSpPr>
        <p:spPr>
          <a:xfrm>
            <a:off x="6267228" y="5374368"/>
            <a:ext cx="56061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12</a:t>
            </a:r>
          </a:p>
        </p:txBody>
      </p:sp>
      <p:sp>
        <p:nvSpPr>
          <p:cNvPr id="132" name="Rectangle 131"/>
          <p:cNvSpPr/>
          <p:nvPr/>
        </p:nvSpPr>
        <p:spPr>
          <a:xfrm>
            <a:off x="6263640" y="5742432"/>
            <a:ext cx="560610" cy="381000"/>
          </a:xfrm>
          <a:prstGeom prst="rect">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33" name="Rectangle 132"/>
          <p:cNvSpPr/>
          <p:nvPr/>
        </p:nvSpPr>
        <p:spPr>
          <a:xfrm>
            <a:off x="6746664" y="1929384"/>
            <a:ext cx="1026612" cy="464695"/>
          </a:xfrm>
          <a:prstGeom prst="rect">
            <a:avLst/>
          </a:prstGeom>
          <a:solidFill>
            <a:srgbClr val="00B0F0"/>
          </a:solid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dirty="0"/>
              <a:t>Child </a:t>
            </a:r>
            <a:r>
              <a:rPr lang="en-US" b="1" dirty="0"/>
              <a:t>c</a:t>
            </a:r>
            <a:r>
              <a:rPr lang="en-US" dirty="0"/>
              <a:t> :</a:t>
            </a:r>
          </a:p>
        </p:txBody>
      </p:sp>
      <p:sp>
        <p:nvSpPr>
          <p:cNvPr id="141" name="Rectangle 140"/>
          <p:cNvSpPr/>
          <p:nvPr/>
        </p:nvSpPr>
        <p:spPr>
          <a:xfrm>
            <a:off x="7676234" y="1925283"/>
            <a:ext cx="469108"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b="1" dirty="0">
                <a:solidFill>
                  <a:schemeClr val="accent2"/>
                </a:solidFill>
              </a:rPr>
              <a:t>12</a:t>
            </a:r>
          </a:p>
        </p:txBody>
      </p:sp>
      <p:sp>
        <p:nvSpPr>
          <p:cNvPr id="145" name="Rectangle 144"/>
          <p:cNvSpPr/>
          <p:nvPr/>
        </p:nvSpPr>
        <p:spPr>
          <a:xfrm>
            <a:off x="7680960" y="1929384"/>
            <a:ext cx="469108"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b="1" dirty="0">
                <a:solidFill>
                  <a:schemeClr val="accent2"/>
                </a:solidFill>
              </a:rPr>
              <a:t>1</a:t>
            </a:r>
          </a:p>
        </p:txBody>
      </p:sp>
      <p:sp>
        <p:nvSpPr>
          <p:cNvPr id="147" name="Rectangle 146"/>
          <p:cNvSpPr/>
          <p:nvPr/>
        </p:nvSpPr>
        <p:spPr>
          <a:xfrm>
            <a:off x="7680960" y="1929384"/>
            <a:ext cx="469108"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b="1" dirty="0">
                <a:solidFill>
                  <a:schemeClr val="accent2"/>
                </a:solidFill>
              </a:rPr>
              <a:t>3</a:t>
            </a:r>
          </a:p>
        </p:txBody>
      </p:sp>
      <p:sp>
        <p:nvSpPr>
          <p:cNvPr id="153" name="Rectangle 152"/>
          <p:cNvSpPr/>
          <p:nvPr/>
        </p:nvSpPr>
        <p:spPr>
          <a:xfrm>
            <a:off x="7680960" y="1929384"/>
            <a:ext cx="469108"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b="1" dirty="0">
                <a:solidFill>
                  <a:schemeClr val="accent2"/>
                </a:solidFill>
              </a:rPr>
              <a:t>6</a:t>
            </a:r>
          </a:p>
        </p:txBody>
      </p:sp>
      <p:sp>
        <p:nvSpPr>
          <p:cNvPr id="7" name="Rectangle 6"/>
          <p:cNvSpPr/>
          <p:nvPr/>
        </p:nvSpPr>
        <p:spPr>
          <a:xfrm>
            <a:off x="10299451" y="1925283"/>
            <a:ext cx="567803" cy="46129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dirty="0">
                <a:sym typeface="Symbol"/>
              </a:rPr>
              <a:t></a:t>
            </a:r>
            <a:r>
              <a:rPr lang="en-US" b="1" dirty="0">
                <a:solidFill>
                  <a:srgbClr val="0070C0"/>
                </a:solidFill>
              </a:rPr>
              <a:t>12</a:t>
            </a:r>
          </a:p>
        </p:txBody>
      </p:sp>
      <p:sp>
        <p:nvSpPr>
          <p:cNvPr id="85" name="Rectangle 84"/>
          <p:cNvSpPr/>
          <p:nvPr/>
        </p:nvSpPr>
        <p:spPr>
          <a:xfrm>
            <a:off x="10689167" y="1925283"/>
            <a:ext cx="768092" cy="46129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dirty="0"/>
              <a:t>/2</a:t>
            </a:r>
            <a:r>
              <a:rPr lang="en-US" dirty="0">
                <a:sym typeface="Symbol"/>
              </a:rPr>
              <a:t> =</a:t>
            </a:r>
            <a:endParaRPr lang="en-US" dirty="0"/>
          </a:p>
        </p:txBody>
      </p:sp>
      <p:sp>
        <p:nvSpPr>
          <p:cNvPr id="86" name="Rectangle 85"/>
          <p:cNvSpPr/>
          <p:nvPr/>
        </p:nvSpPr>
        <p:spPr>
          <a:xfrm>
            <a:off x="11256264" y="1929384"/>
            <a:ext cx="339336" cy="46129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b="1" dirty="0">
                <a:solidFill>
                  <a:schemeClr val="accent2">
                    <a:lumMod val="75000"/>
                  </a:schemeClr>
                </a:solidFill>
              </a:rPr>
              <a:t>3</a:t>
            </a:r>
          </a:p>
        </p:txBody>
      </p:sp>
      <p:sp>
        <p:nvSpPr>
          <p:cNvPr id="87" name="Rectangle 86"/>
          <p:cNvSpPr/>
          <p:nvPr/>
        </p:nvSpPr>
        <p:spPr>
          <a:xfrm>
            <a:off x="9187870" y="1928682"/>
            <a:ext cx="1164920" cy="526588"/>
          </a:xfrm>
          <a:prstGeom prst="rect">
            <a:avLst/>
          </a:prstGeom>
          <a:solidFill>
            <a:srgbClr val="00B0F0"/>
          </a:solid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dirty="0"/>
              <a:t>Parent </a:t>
            </a:r>
            <a:r>
              <a:rPr lang="en-US" b="1" dirty="0"/>
              <a:t>p</a:t>
            </a:r>
            <a:r>
              <a:rPr lang="en-US" dirty="0"/>
              <a:t> :</a:t>
            </a:r>
          </a:p>
        </p:txBody>
      </p:sp>
      <p:sp>
        <p:nvSpPr>
          <p:cNvPr id="91" name="Rectangle 90"/>
          <p:cNvSpPr/>
          <p:nvPr/>
        </p:nvSpPr>
        <p:spPr>
          <a:xfrm>
            <a:off x="10296144" y="1929384"/>
            <a:ext cx="567803" cy="46129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dirty="0">
                <a:sym typeface="Symbol"/>
              </a:rPr>
              <a:t></a:t>
            </a:r>
            <a:r>
              <a:rPr lang="en-US" b="1" dirty="0">
                <a:solidFill>
                  <a:srgbClr val="0070C0"/>
                </a:solidFill>
              </a:rPr>
              <a:t>6</a:t>
            </a:r>
          </a:p>
        </p:txBody>
      </p:sp>
      <p:sp>
        <p:nvSpPr>
          <p:cNvPr id="92" name="Rectangle 91"/>
          <p:cNvSpPr/>
          <p:nvPr/>
        </p:nvSpPr>
        <p:spPr>
          <a:xfrm>
            <a:off x="11255649" y="1931028"/>
            <a:ext cx="339336" cy="46129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b="1" dirty="0">
                <a:solidFill>
                  <a:schemeClr val="accent2">
                    <a:lumMod val="75000"/>
                  </a:schemeClr>
                </a:solidFill>
              </a:rPr>
              <a:t>6</a:t>
            </a:r>
          </a:p>
        </p:txBody>
      </p:sp>
      <p:sp>
        <p:nvSpPr>
          <p:cNvPr id="95" name="Rectangle 94"/>
          <p:cNvSpPr/>
          <p:nvPr/>
        </p:nvSpPr>
        <p:spPr>
          <a:xfrm>
            <a:off x="10296144" y="1929384"/>
            <a:ext cx="567803" cy="46129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dirty="0">
                <a:sym typeface="Symbol"/>
              </a:rPr>
              <a:t></a:t>
            </a:r>
            <a:r>
              <a:rPr lang="en-US" b="1" dirty="0">
                <a:solidFill>
                  <a:srgbClr val="0070C0"/>
                </a:solidFill>
              </a:rPr>
              <a:t>3</a:t>
            </a:r>
          </a:p>
        </p:txBody>
      </p:sp>
      <p:sp>
        <p:nvSpPr>
          <p:cNvPr id="96" name="Rectangle 95"/>
          <p:cNvSpPr/>
          <p:nvPr/>
        </p:nvSpPr>
        <p:spPr>
          <a:xfrm>
            <a:off x="11256264" y="1929384"/>
            <a:ext cx="339336" cy="46129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b="1" dirty="0">
                <a:solidFill>
                  <a:schemeClr val="accent2">
                    <a:lumMod val="75000"/>
                  </a:schemeClr>
                </a:solidFill>
              </a:rPr>
              <a:t>1</a:t>
            </a:r>
          </a:p>
        </p:txBody>
      </p:sp>
      <p:sp>
        <p:nvSpPr>
          <p:cNvPr id="118" name="Rectangle 117"/>
          <p:cNvSpPr/>
          <p:nvPr/>
        </p:nvSpPr>
        <p:spPr>
          <a:xfrm>
            <a:off x="6746664" y="1188700"/>
            <a:ext cx="1769090" cy="464695"/>
          </a:xfrm>
          <a:prstGeom prst="rect">
            <a:avLst/>
          </a:prstGeom>
          <a:solidFill>
            <a:srgbClr val="00B0F0"/>
          </a:solid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dirty="0"/>
              <a:t>Total Element </a:t>
            </a:r>
            <a:r>
              <a:rPr lang="en-US" b="1" dirty="0"/>
              <a:t>n</a:t>
            </a:r>
            <a:r>
              <a:rPr lang="en-US" dirty="0"/>
              <a:t> :</a:t>
            </a:r>
          </a:p>
        </p:txBody>
      </p:sp>
      <p:sp>
        <p:nvSpPr>
          <p:cNvPr id="119" name="Rectangle 118"/>
          <p:cNvSpPr/>
          <p:nvPr/>
        </p:nvSpPr>
        <p:spPr>
          <a:xfrm>
            <a:off x="8394192" y="1207008"/>
            <a:ext cx="469108"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b="1" dirty="0">
                <a:solidFill>
                  <a:schemeClr val="tx1"/>
                </a:solidFill>
              </a:rPr>
              <a:t>11</a:t>
            </a:r>
          </a:p>
        </p:txBody>
      </p:sp>
      <p:sp>
        <p:nvSpPr>
          <p:cNvPr id="120" name="Rectangle 119"/>
          <p:cNvSpPr/>
          <p:nvPr/>
        </p:nvSpPr>
        <p:spPr>
          <a:xfrm>
            <a:off x="8394192" y="1207008"/>
            <a:ext cx="469108"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b="1" dirty="0">
                <a:solidFill>
                  <a:schemeClr val="tx1"/>
                </a:solidFill>
              </a:rPr>
              <a:t>12</a:t>
            </a:r>
          </a:p>
        </p:txBody>
      </p:sp>
      <p:sp>
        <p:nvSpPr>
          <p:cNvPr id="121" name="Rectangle 120"/>
          <p:cNvSpPr/>
          <p:nvPr/>
        </p:nvSpPr>
        <p:spPr>
          <a:xfrm>
            <a:off x="8396310" y="1203026"/>
            <a:ext cx="469108"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b="1" dirty="0">
                <a:solidFill>
                  <a:schemeClr val="tx1"/>
                </a:solidFill>
              </a:rPr>
              <a:t>10</a:t>
            </a:r>
          </a:p>
        </p:txBody>
      </p:sp>
      <p:sp>
        <p:nvSpPr>
          <p:cNvPr id="123" name="Rectangle 122"/>
          <p:cNvSpPr/>
          <p:nvPr/>
        </p:nvSpPr>
        <p:spPr>
          <a:xfrm>
            <a:off x="7680960" y="1929384"/>
            <a:ext cx="469108"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b="1" dirty="0">
                <a:solidFill>
                  <a:schemeClr val="accent2"/>
                </a:solidFill>
              </a:rPr>
              <a:t>11</a:t>
            </a:r>
          </a:p>
        </p:txBody>
      </p:sp>
      <p:sp>
        <p:nvSpPr>
          <p:cNvPr id="126" name="Rectangle 125"/>
          <p:cNvSpPr/>
          <p:nvPr/>
        </p:nvSpPr>
        <p:spPr>
          <a:xfrm>
            <a:off x="7680960" y="1929384"/>
            <a:ext cx="469108"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b="1" dirty="0">
                <a:solidFill>
                  <a:schemeClr val="accent2"/>
                </a:solidFill>
              </a:rPr>
              <a:t>2</a:t>
            </a:r>
          </a:p>
        </p:txBody>
      </p:sp>
      <p:sp>
        <p:nvSpPr>
          <p:cNvPr id="127" name="Rectangle 126"/>
          <p:cNvSpPr/>
          <p:nvPr/>
        </p:nvSpPr>
        <p:spPr>
          <a:xfrm>
            <a:off x="7680960" y="1929384"/>
            <a:ext cx="469108"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b="1" dirty="0">
                <a:solidFill>
                  <a:schemeClr val="accent2"/>
                </a:solidFill>
              </a:rPr>
              <a:t>5</a:t>
            </a:r>
          </a:p>
        </p:txBody>
      </p:sp>
      <p:sp>
        <p:nvSpPr>
          <p:cNvPr id="135" name="Rectangle 134"/>
          <p:cNvSpPr/>
          <p:nvPr/>
        </p:nvSpPr>
        <p:spPr>
          <a:xfrm>
            <a:off x="11256264" y="1929384"/>
            <a:ext cx="339336" cy="46129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b="1" dirty="0">
                <a:solidFill>
                  <a:schemeClr val="accent2">
                    <a:lumMod val="75000"/>
                  </a:schemeClr>
                </a:solidFill>
              </a:rPr>
              <a:t>2</a:t>
            </a:r>
          </a:p>
        </p:txBody>
      </p:sp>
      <p:sp>
        <p:nvSpPr>
          <p:cNvPr id="139" name="Rectangle 138"/>
          <p:cNvSpPr/>
          <p:nvPr/>
        </p:nvSpPr>
        <p:spPr>
          <a:xfrm>
            <a:off x="10296144" y="1929384"/>
            <a:ext cx="567803" cy="46129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dirty="0">
                <a:sym typeface="Symbol"/>
              </a:rPr>
              <a:t></a:t>
            </a:r>
            <a:r>
              <a:rPr lang="en-US" b="1" dirty="0">
                <a:solidFill>
                  <a:srgbClr val="0070C0"/>
                </a:solidFill>
              </a:rPr>
              <a:t>5</a:t>
            </a:r>
          </a:p>
        </p:txBody>
      </p:sp>
      <p:sp>
        <p:nvSpPr>
          <p:cNvPr id="140" name="Rectangle 139"/>
          <p:cNvSpPr/>
          <p:nvPr/>
        </p:nvSpPr>
        <p:spPr>
          <a:xfrm>
            <a:off x="10296144" y="1929384"/>
            <a:ext cx="567803" cy="46129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dirty="0">
                <a:sym typeface="Symbol"/>
              </a:rPr>
              <a:t></a:t>
            </a:r>
            <a:r>
              <a:rPr lang="en-US" b="1" dirty="0">
                <a:solidFill>
                  <a:srgbClr val="0070C0"/>
                </a:solidFill>
              </a:rPr>
              <a:t>11</a:t>
            </a:r>
          </a:p>
        </p:txBody>
      </p:sp>
      <p:sp>
        <p:nvSpPr>
          <p:cNvPr id="142" name="Rectangle 141"/>
          <p:cNvSpPr/>
          <p:nvPr/>
        </p:nvSpPr>
        <p:spPr>
          <a:xfrm>
            <a:off x="11256264" y="1929384"/>
            <a:ext cx="339336" cy="46129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b="1" dirty="0">
                <a:solidFill>
                  <a:schemeClr val="accent2">
                    <a:lumMod val="75000"/>
                  </a:schemeClr>
                </a:solidFill>
              </a:rPr>
              <a:t>5</a:t>
            </a:r>
          </a:p>
        </p:txBody>
      </p:sp>
      <p:sp>
        <p:nvSpPr>
          <p:cNvPr id="163" name="Oval 162"/>
          <p:cNvSpPr/>
          <p:nvPr/>
        </p:nvSpPr>
        <p:spPr>
          <a:xfrm>
            <a:off x="8330184" y="3447288"/>
            <a:ext cx="674914" cy="555171"/>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164" name="Oval 163"/>
          <p:cNvSpPr/>
          <p:nvPr/>
        </p:nvSpPr>
        <p:spPr>
          <a:xfrm>
            <a:off x="9006840" y="4581144"/>
            <a:ext cx="674914" cy="555171"/>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165" name="Oval 164"/>
          <p:cNvSpPr/>
          <p:nvPr/>
        </p:nvSpPr>
        <p:spPr>
          <a:xfrm>
            <a:off x="9445752" y="5678424"/>
            <a:ext cx="674914" cy="555171"/>
          </a:xfrm>
          <a:prstGeom prst="ellipse">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35</a:t>
            </a:r>
          </a:p>
        </p:txBody>
      </p:sp>
      <p:sp>
        <p:nvSpPr>
          <p:cNvPr id="166" name="Oval 165"/>
          <p:cNvSpPr/>
          <p:nvPr/>
        </p:nvSpPr>
        <p:spPr>
          <a:xfrm>
            <a:off x="9006840" y="4581144"/>
            <a:ext cx="674914" cy="555171"/>
          </a:xfrm>
          <a:prstGeom prst="ellipse">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10</a:t>
            </a:r>
          </a:p>
        </p:txBody>
      </p:sp>
      <p:sp>
        <p:nvSpPr>
          <p:cNvPr id="167" name="Oval 166"/>
          <p:cNvSpPr/>
          <p:nvPr/>
        </p:nvSpPr>
        <p:spPr>
          <a:xfrm>
            <a:off x="10296144" y="4581144"/>
            <a:ext cx="674914" cy="555171"/>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68" name="Oval 167"/>
          <p:cNvSpPr/>
          <p:nvPr/>
        </p:nvSpPr>
        <p:spPr>
          <a:xfrm>
            <a:off x="10186416" y="5678424"/>
            <a:ext cx="674914" cy="555171"/>
          </a:xfrm>
          <a:prstGeom prst="ellipse">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30</a:t>
            </a:r>
          </a:p>
        </p:txBody>
      </p:sp>
      <p:sp>
        <p:nvSpPr>
          <p:cNvPr id="169" name="Oval 168"/>
          <p:cNvSpPr/>
          <p:nvPr/>
        </p:nvSpPr>
        <p:spPr>
          <a:xfrm>
            <a:off x="10762488" y="3447288"/>
            <a:ext cx="674914" cy="555171"/>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70" name="Oval 169"/>
          <p:cNvSpPr/>
          <p:nvPr/>
        </p:nvSpPr>
        <p:spPr>
          <a:xfrm>
            <a:off x="10296144" y="4581144"/>
            <a:ext cx="674914" cy="555171"/>
          </a:xfrm>
          <a:prstGeom prst="ellipse">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15</a:t>
            </a:r>
          </a:p>
        </p:txBody>
      </p:sp>
      <p:sp>
        <p:nvSpPr>
          <p:cNvPr id="171" name="Oval 170"/>
          <p:cNvSpPr/>
          <p:nvPr/>
        </p:nvSpPr>
        <p:spPr>
          <a:xfrm>
            <a:off x="9518904" y="2606040"/>
            <a:ext cx="762298" cy="555171"/>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72" name="Oval 171"/>
          <p:cNvSpPr/>
          <p:nvPr/>
        </p:nvSpPr>
        <p:spPr>
          <a:xfrm>
            <a:off x="10762488" y="3447288"/>
            <a:ext cx="762298" cy="555171"/>
          </a:xfrm>
          <a:prstGeom prst="ellipse">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173" name="Rectangle 172"/>
          <p:cNvSpPr/>
          <p:nvPr/>
        </p:nvSpPr>
        <p:spPr>
          <a:xfrm>
            <a:off x="5715000" y="5742432"/>
            <a:ext cx="553354" cy="381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35</a:t>
            </a:r>
          </a:p>
        </p:txBody>
      </p:sp>
      <p:sp>
        <p:nvSpPr>
          <p:cNvPr id="175" name="Rectangle 174"/>
          <p:cNvSpPr/>
          <p:nvPr/>
        </p:nvSpPr>
        <p:spPr>
          <a:xfrm>
            <a:off x="2368296" y="5742432"/>
            <a:ext cx="560610" cy="381000"/>
          </a:xfrm>
          <a:prstGeom prst="rect">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176" name="Rectangle 175"/>
          <p:cNvSpPr/>
          <p:nvPr/>
        </p:nvSpPr>
        <p:spPr>
          <a:xfrm>
            <a:off x="2368296" y="5742432"/>
            <a:ext cx="560610" cy="381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10</a:t>
            </a:r>
          </a:p>
        </p:txBody>
      </p:sp>
      <p:sp>
        <p:nvSpPr>
          <p:cNvPr id="177" name="Rectangle 176"/>
          <p:cNvSpPr/>
          <p:nvPr/>
        </p:nvSpPr>
        <p:spPr>
          <a:xfrm>
            <a:off x="694944" y="5742432"/>
            <a:ext cx="560610" cy="381000"/>
          </a:xfrm>
          <a:prstGeom prst="rect">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178" name="Rectangle 177"/>
          <p:cNvSpPr/>
          <p:nvPr/>
        </p:nvSpPr>
        <p:spPr>
          <a:xfrm>
            <a:off x="6263640" y="5742432"/>
            <a:ext cx="560610" cy="381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30</a:t>
            </a:r>
          </a:p>
        </p:txBody>
      </p:sp>
      <p:sp>
        <p:nvSpPr>
          <p:cNvPr id="179" name="Rectangle 178"/>
          <p:cNvSpPr/>
          <p:nvPr/>
        </p:nvSpPr>
        <p:spPr>
          <a:xfrm>
            <a:off x="2926080" y="5742432"/>
            <a:ext cx="560610" cy="381000"/>
          </a:xfrm>
          <a:prstGeom prst="rect">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80" name="Rectangle 179"/>
          <p:cNvSpPr/>
          <p:nvPr/>
        </p:nvSpPr>
        <p:spPr>
          <a:xfrm>
            <a:off x="2926080" y="5742432"/>
            <a:ext cx="560610" cy="381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15</a:t>
            </a:r>
          </a:p>
        </p:txBody>
      </p:sp>
      <p:sp>
        <p:nvSpPr>
          <p:cNvPr id="181" name="Rectangle 180"/>
          <p:cNvSpPr/>
          <p:nvPr/>
        </p:nvSpPr>
        <p:spPr>
          <a:xfrm>
            <a:off x="1243584" y="5742432"/>
            <a:ext cx="560610" cy="381000"/>
          </a:xfrm>
          <a:prstGeom prst="rect">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82" name="Rectangle 181"/>
          <p:cNvSpPr/>
          <p:nvPr/>
        </p:nvSpPr>
        <p:spPr>
          <a:xfrm>
            <a:off x="1243584" y="5742432"/>
            <a:ext cx="560610" cy="381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184" name="Rectangle 183"/>
          <p:cNvSpPr/>
          <p:nvPr/>
        </p:nvSpPr>
        <p:spPr>
          <a:xfrm>
            <a:off x="128016" y="5742432"/>
            <a:ext cx="560610" cy="381000"/>
          </a:xfrm>
          <a:prstGeom prst="rect">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85" name="Rectangle 184"/>
          <p:cNvSpPr/>
          <p:nvPr/>
        </p:nvSpPr>
        <p:spPr>
          <a:xfrm>
            <a:off x="11256264" y="1929384"/>
            <a:ext cx="339336" cy="46129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b="1" dirty="0">
                <a:solidFill>
                  <a:schemeClr val="accent2">
                    <a:lumMod val="75000"/>
                  </a:schemeClr>
                </a:solidFill>
              </a:rPr>
              <a:t>1</a:t>
            </a:r>
          </a:p>
        </p:txBody>
      </p:sp>
      <p:sp>
        <p:nvSpPr>
          <p:cNvPr id="186" name="Rectangle 185"/>
          <p:cNvSpPr/>
          <p:nvPr/>
        </p:nvSpPr>
        <p:spPr>
          <a:xfrm>
            <a:off x="10296144" y="1929384"/>
            <a:ext cx="567803" cy="46129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dirty="0">
                <a:sym typeface="Symbol"/>
              </a:rPr>
              <a:t></a:t>
            </a:r>
            <a:r>
              <a:rPr lang="en-US" b="1" dirty="0">
                <a:solidFill>
                  <a:srgbClr val="0070C0"/>
                </a:solidFill>
              </a:rPr>
              <a:t>2</a:t>
            </a:r>
          </a:p>
        </p:txBody>
      </p:sp>
    </p:spTree>
    <p:extLst>
      <p:ext uri="{BB962C8B-B14F-4D97-AF65-F5344CB8AC3E}">
        <p14:creationId xmlns:p14="http://schemas.microsoft.com/office/powerpoint/2010/main" val="33913440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2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19"/>
                                        </p:tgtEl>
                                        <p:attrNameLst>
                                          <p:attrName>style.visibility</p:attrName>
                                        </p:attrNameLst>
                                      </p:cBhvr>
                                      <p:to>
                                        <p:strVal val="visible"/>
                                      </p:to>
                                    </p:set>
                                  </p:childTnLst>
                                </p:cTn>
                              </p:par>
                              <p:par>
                                <p:cTn id="14" presetID="1" presetClass="exit" presetSubtype="0" fill="hold" grpId="1" nodeType="withEffect">
                                  <p:stCondLst>
                                    <p:cond delay="0"/>
                                  </p:stCondLst>
                                  <p:childTnLst>
                                    <p:set>
                                      <p:cBhvr>
                                        <p:cTn id="15" dur="1" fill="hold">
                                          <p:stCondLst>
                                            <p:cond delay="0"/>
                                          </p:stCondLst>
                                        </p:cTn>
                                        <p:tgtEl>
                                          <p:spTgt spid="121"/>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24"/>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2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1"/>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33"/>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1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7"/>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14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85"/>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4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mph" presetSubtype="1" nodeType="clickEffect">
                                  <p:stCondLst>
                                    <p:cond delay="0"/>
                                  </p:stCondLst>
                                  <p:childTnLst>
                                    <p:set>
                                      <p:cBhvr>
                                        <p:cTn id="49" dur="indefinite"/>
                                        <p:tgtEl>
                                          <p:spTgt spid="12"/>
                                        </p:tgtEl>
                                        <p:attrNameLst>
                                          <p:attrName>fillcolor</p:attrName>
                                        </p:attrNameLst>
                                      </p:cBhvr>
                                      <p:to>
                                        <p:clrVal>
                                          <a:srgbClr val="00B050"/>
                                        </p:clrVal>
                                      </p:to>
                                    </p:set>
                                    <p:set>
                                      <p:cBhvr>
                                        <p:cTn id="50" dur="indefinite"/>
                                        <p:tgtEl>
                                          <p:spTgt spid="12"/>
                                        </p:tgtEl>
                                        <p:attrNameLst>
                                          <p:attrName>fill.type</p:attrName>
                                        </p:attrNameLst>
                                      </p:cBhvr>
                                      <p:to>
                                        <p:strVal val="solid"/>
                                      </p:to>
                                    </p:set>
                                    <p:set>
                                      <p:cBhvr>
                                        <p:cTn id="51" dur="indefinite"/>
                                        <p:tgtEl>
                                          <p:spTgt spid="12"/>
                                        </p:tgtEl>
                                        <p:attrNameLst>
                                          <p:attrName>fill.on</p:attrName>
                                        </p:attrNameLst>
                                      </p:cBhvr>
                                      <p:to>
                                        <p:strVal val="true"/>
                                      </p:to>
                                    </p:set>
                                  </p:childTnLst>
                                </p:cTn>
                              </p:par>
                              <p:par>
                                <p:cTn id="52" presetID="1" presetClass="emph" presetSubtype="1" nodeType="withEffect">
                                  <p:stCondLst>
                                    <p:cond delay="0"/>
                                  </p:stCondLst>
                                  <p:childTnLst>
                                    <p:set>
                                      <p:cBhvr>
                                        <p:cTn id="53" dur="indefinite"/>
                                        <p:tgtEl>
                                          <p:spTgt spid="115"/>
                                        </p:tgtEl>
                                        <p:attrNameLst>
                                          <p:attrName>fillcolor</p:attrName>
                                        </p:attrNameLst>
                                      </p:cBhvr>
                                      <p:to>
                                        <p:clrVal>
                                          <a:srgbClr val="00B050"/>
                                        </p:clrVal>
                                      </p:to>
                                    </p:set>
                                    <p:set>
                                      <p:cBhvr>
                                        <p:cTn id="54" dur="indefinite"/>
                                        <p:tgtEl>
                                          <p:spTgt spid="115"/>
                                        </p:tgtEl>
                                        <p:attrNameLst>
                                          <p:attrName>fill.type</p:attrName>
                                        </p:attrNameLst>
                                      </p:cBhvr>
                                      <p:to>
                                        <p:strVal val="solid"/>
                                      </p:to>
                                    </p:set>
                                    <p:set>
                                      <p:cBhvr>
                                        <p:cTn id="55" dur="indefinite"/>
                                        <p:tgtEl>
                                          <p:spTgt spid="115"/>
                                        </p:tgtEl>
                                        <p:attrNameLst>
                                          <p:attrName>fill.on</p:attrName>
                                        </p:attrNameLst>
                                      </p:cBhvr>
                                      <p:to>
                                        <p:strVal val="tru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64"/>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75"/>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165"/>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173"/>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123"/>
                                        </p:tgtEl>
                                        <p:attrNameLst>
                                          <p:attrName>style.visibility</p:attrName>
                                        </p:attrNameLst>
                                      </p:cBhvr>
                                      <p:to>
                                        <p:strVal val="hidden"/>
                                      </p:to>
                                    </p:set>
                                  </p:childTnLst>
                                </p:cTn>
                              </p:par>
                              <p:par>
                                <p:cTn id="70" presetID="1" presetClass="entr" presetSubtype="0" fill="hold" grpId="0" nodeType="withEffect">
                                  <p:stCondLst>
                                    <p:cond delay="0"/>
                                  </p:stCondLst>
                                  <p:childTnLst>
                                    <p:set>
                                      <p:cBhvr>
                                        <p:cTn id="71" dur="1" fill="hold">
                                          <p:stCondLst>
                                            <p:cond delay="0"/>
                                          </p:stCondLst>
                                        </p:cTn>
                                        <p:tgtEl>
                                          <p:spTgt spid="127"/>
                                        </p:tgtEl>
                                        <p:attrNameLst>
                                          <p:attrName>style.visibility</p:attrName>
                                        </p:attrNameLst>
                                      </p:cBhvr>
                                      <p:to>
                                        <p:strVal val="visible"/>
                                      </p:to>
                                    </p:set>
                                  </p:childTnLst>
                                </p:cTn>
                              </p:par>
                              <p:par>
                                <p:cTn id="72" presetID="1" presetClass="exit" presetSubtype="0" fill="hold" grpId="1" nodeType="withEffect">
                                  <p:stCondLst>
                                    <p:cond delay="0"/>
                                  </p:stCondLst>
                                  <p:childTnLst>
                                    <p:set>
                                      <p:cBhvr>
                                        <p:cTn id="73" dur="1" fill="hold">
                                          <p:stCondLst>
                                            <p:cond delay="0"/>
                                          </p:stCondLst>
                                        </p:cTn>
                                        <p:tgtEl>
                                          <p:spTgt spid="140"/>
                                        </p:tgtEl>
                                        <p:attrNameLst>
                                          <p:attrName>style.visibility</p:attrName>
                                        </p:attrNameLst>
                                      </p:cBhvr>
                                      <p:to>
                                        <p:strVal val="hidden"/>
                                      </p:to>
                                    </p:set>
                                  </p:childTnLst>
                                </p:cTn>
                              </p:par>
                              <p:par>
                                <p:cTn id="74" presetID="1" presetClass="entr" presetSubtype="0" fill="hold" grpId="0" nodeType="withEffect">
                                  <p:stCondLst>
                                    <p:cond delay="0"/>
                                  </p:stCondLst>
                                  <p:childTnLst>
                                    <p:set>
                                      <p:cBhvr>
                                        <p:cTn id="75" dur="1" fill="hold">
                                          <p:stCondLst>
                                            <p:cond delay="0"/>
                                          </p:stCondLst>
                                        </p:cTn>
                                        <p:tgtEl>
                                          <p:spTgt spid="139"/>
                                        </p:tgtEl>
                                        <p:attrNameLst>
                                          <p:attrName>style.visibility</p:attrName>
                                        </p:attrNameLst>
                                      </p:cBhvr>
                                      <p:to>
                                        <p:strVal val="visible"/>
                                      </p:to>
                                    </p:set>
                                  </p:childTnLst>
                                </p:cTn>
                              </p:par>
                              <p:par>
                                <p:cTn id="76" presetID="1" presetClass="exit" presetSubtype="0" fill="hold" grpId="1" nodeType="withEffect">
                                  <p:stCondLst>
                                    <p:cond delay="0"/>
                                  </p:stCondLst>
                                  <p:childTnLst>
                                    <p:set>
                                      <p:cBhvr>
                                        <p:cTn id="77" dur="1" fill="hold">
                                          <p:stCondLst>
                                            <p:cond delay="0"/>
                                          </p:stCondLst>
                                        </p:cTn>
                                        <p:tgtEl>
                                          <p:spTgt spid="142"/>
                                        </p:tgtEl>
                                        <p:attrNameLst>
                                          <p:attrName>style.visibility</p:attrName>
                                        </p:attrNameLst>
                                      </p:cBhvr>
                                      <p:to>
                                        <p:strVal val="hidden"/>
                                      </p:to>
                                    </p:set>
                                  </p:childTnLst>
                                </p:cTn>
                              </p:par>
                              <p:par>
                                <p:cTn id="78" presetID="1" presetClass="entr" presetSubtype="0" fill="hold" grpId="0" nodeType="withEffect">
                                  <p:stCondLst>
                                    <p:cond delay="0"/>
                                  </p:stCondLst>
                                  <p:childTnLst>
                                    <p:set>
                                      <p:cBhvr>
                                        <p:cTn id="79" dur="1" fill="hold">
                                          <p:stCondLst>
                                            <p:cond delay="0"/>
                                          </p:stCondLst>
                                        </p:cTn>
                                        <p:tgtEl>
                                          <p:spTgt spid="135"/>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mph" presetSubtype="1" nodeType="clickEffect">
                                  <p:stCondLst>
                                    <p:cond delay="0"/>
                                  </p:stCondLst>
                                  <p:childTnLst>
                                    <p:set>
                                      <p:cBhvr>
                                        <p:cTn id="83" dur="indefinite"/>
                                        <p:tgtEl>
                                          <p:spTgt spid="9"/>
                                        </p:tgtEl>
                                        <p:attrNameLst>
                                          <p:attrName>fillcolor</p:attrName>
                                        </p:attrNameLst>
                                      </p:cBhvr>
                                      <p:to>
                                        <p:clrVal>
                                          <a:srgbClr val="00B050"/>
                                        </p:clrVal>
                                      </p:to>
                                    </p:set>
                                    <p:set>
                                      <p:cBhvr>
                                        <p:cTn id="84" dur="indefinite"/>
                                        <p:tgtEl>
                                          <p:spTgt spid="9"/>
                                        </p:tgtEl>
                                        <p:attrNameLst>
                                          <p:attrName>fill.type</p:attrName>
                                        </p:attrNameLst>
                                      </p:cBhvr>
                                      <p:to>
                                        <p:strVal val="solid"/>
                                      </p:to>
                                    </p:set>
                                    <p:set>
                                      <p:cBhvr>
                                        <p:cTn id="85" dur="indefinite"/>
                                        <p:tgtEl>
                                          <p:spTgt spid="9"/>
                                        </p:tgtEl>
                                        <p:attrNameLst>
                                          <p:attrName>fill.on</p:attrName>
                                        </p:attrNameLst>
                                      </p:cBhvr>
                                      <p:to>
                                        <p:strVal val="true"/>
                                      </p:to>
                                    </p:set>
                                  </p:childTnLst>
                                </p:cTn>
                              </p:par>
                              <p:par>
                                <p:cTn id="86" presetID="1" presetClass="emph" presetSubtype="1" nodeType="withEffect">
                                  <p:stCondLst>
                                    <p:cond delay="0"/>
                                  </p:stCondLst>
                                  <p:childTnLst>
                                    <p:set>
                                      <p:cBhvr>
                                        <p:cTn id="87" dur="indefinite"/>
                                        <p:tgtEl>
                                          <p:spTgt spid="76"/>
                                        </p:tgtEl>
                                        <p:attrNameLst>
                                          <p:attrName>fillcolor</p:attrName>
                                        </p:attrNameLst>
                                      </p:cBhvr>
                                      <p:to>
                                        <p:clrVal>
                                          <a:srgbClr val="00B050"/>
                                        </p:clrVal>
                                      </p:to>
                                    </p:set>
                                    <p:set>
                                      <p:cBhvr>
                                        <p:cTn id="88" dur="indefinite"/>
                                        <p:tgtEl>
                                          <p:spTgt spid="76"/>
                                        </p:tgtEl>
                                        <p:attrNameLst>
                                          <p:attrName>fill.type</p:attrName>
                                        </p:attrNameLst>
                                      </p:cBhvr>
                                      <p:to>
                                        <p:strVal val="solid"/>
                                      </p:to>
                                    </p:set>
                                    <p:set>
                                      <p:cBhvr>
                                        <p:cTn id="89" dur="indefinite"/>
                                        <p:tgtEl>
                                          <p:spTgt spid="76"/>
                                        </p:tgtEl>
                                        <p:attrNameLst>
                                          <p:attrName>fill.on</p:attrName>
                                        </p:attrNameLst>
                                      </p:cBhvr>
                                      <p:to>
                                        <p:strVal val="true"/>
                                      </p:to>
                                    </p:set>
                                  </p:childTnLst>
                                </p:cTn>
                              </p:par>
                              <p:par>
                                <p:cTn id="90" presetID="1" presetClass="emph" presetSubtype="1" nodeType="withEffect">
                                  <p:stCondLst>
                                    <p:cond delay="0"/>
                                  </p:stCondLst>
                                  <p:childTnLst>
                                    <p:set>
                                      <p:cBhvr>
                                        <p:cTn id="91" dur="indefinite"/>
                                        <p:tgtEl>
                                          <p:spTgt spid="165"/>
                                        </p:tgtEl>
                                        <p:attrNameLst>
                                          <p:attrName>fillcolor</p:attrName>
                                        </p:attrNameLst>
                                      </p:cBhvr>
                                      <p:to>
                                        <p:clrVal>
                                          <a:srgbClr val="FFFFFF"/>
                                        </p:clrVal>
                                      </p:to>
                                    </p:set>
                                    <p:set>
                                      <p:cBhvr>
                                        <p:cTn id="92" dur="indefinite"/>
                                        <p:tgtEl>
                                          <p:spTgt spid="165"/>
                                        </p:tgtEl>
                                        <p:attrNameLst>
                                          <p:attrName>fill.type</p:attrName>
                                        </p:attrNameLst>
                                      </p:cBhvr>
                                      <p:to>
                                        <p:strVal val="solid"/>
                                      </p:to>
                                    </p:set>
                                    <p:set>
                                      <p:cBhvr>
                                        <p:cTn id="93" dur="indefinite"/>
                                        <p:tgtEl>
                                          <p:spTgt spid="165"/>
                                        </p:tgtEl>
                                        <p:attrNameLst>
                                          <p:attrName>fill.on</p:attrName>
                                        </p:attrNameLst>
                                      </p:cBhvr>
                                      <p:to>
                                        <p:strVal val="true"/>
                                      </p:to>
                                    </p:set>
                                  </p:childTnLst>
                                </p:cTn>
                              </p:par>
                              <p:par>
                                <p:cTn id="94" presetID="1" presetClass="emph" presetSubtype="1" nodeType="withEffect">
                                  <p:stCondLst>
                                    <p:cond delay="0"/>
                                  </p:stCondLst>
                                  <p:childTnLst>
                                    <p:set>
                                      <p:cBhvr>
                                        <p:cTn id="95" dur="indefinite"/>
                                        <p:tgtEl>
                                          <p:spTgt spid="173"/>
                                        </p:tgtEl>
                                        <p:attrNameLst>
                                          <p:attrName>fillcolor</p:attrName>
                                        </p:attrNameLst>
                                      </p:cBhvr>
                                      <p:to>
                                        <p:clrVal>
                                          <a:srgbClr val="FFFFFF"/>
                                        </p:clrVal>
                                      </p:to>
                                    </p:set>
                                    <p:set>
                                      <p:cBhvr>
                                        <p:cTn id="96" dur="indefinite"/>
                                        <p:tgtEl>
                                          <p:spTgt spid="173"/>
                                        </p:tgtEl>
                                        <p:attrNameLst>
                                          <p:attrName>fill.type</p:attrName>
                                        </p:attrNameLst>
                                      </p:cBhvr>
                                      <p:to>
                                        <p:strVal val="solid"/>
                                      </p:to>
                                    </p:set>
                                    <p:set>
                                      <p:cBhvr>
                                        <p:cTn id="97" dur="indefinite"/>
                                        <p:tgtEl>
                                          <p:spTgt spid="17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163"/>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177"/>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166"/>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176"/>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grpId="1" nodeType="clickEffect">
                                  <p:stCondLst>
                                    <p:cond delay="0"/>
                                  </p:stCondLst>
                                  <p:childTnLst>
                                    <p:set>
                                      <p:cBhvr>
                                        <p:cTn id="111" dur="1" fill="hold">
                                          <p:stCondLst>
                                            <p:cond delay="0"/>
                                          </p:stCondLst>
                                        </p:cTn>
                                        <p:tgtEl>
                                          <p:spTgt spid="127"/>
                                        </p:tgtEl>
                                        <p:attrNameLst>
                                          <p:attrName>style.visibility</p:attrName>
                                        </p:attrNameLst>
                                      </p:cBhvr>
                                      <p:to>
                                        <p:strVal val="hidden"/>
                                      </p:to>
                                    </p:set>
                                  </p:childTnLst>
                                </p:cTn>
                              </p:par>
                              <p:par>
                                <p:cTn id="112" presetID="1" presetClass="entr" presetSubtype="0" fill="hold" grpId="0" nodeType="withEffect">
                                  <p:stCondLst>
                                    <p:cond delay="0"/>
                                  </p:stCondLst>
                                  <p:childTnLst>
                                    <p:set>
                                      <p:cBhvr>
                                        <p:cTn id="113" dur="1" fill="hold">
                                          <p:stCondLst>
                                            <p:cond delay="0"/>
                                          </p:stCondLst>
                                        </p:cTn>
                                        <p:tgtEl>
                                          <p:spTgt spid="126"/>
                                        </p:tgtEl>
                                        <p:attrNameLst>
                                          <p:attrName>style.visibility</p:attrName>
                                        </p:attrNameLst>
                                      </p:cBhvr>
                                      <p:to>
                                        <p:strVal val="visible"/>
                                      </p:to>
                                    </p:set>
                                  </p:childTnLst>
                                </p:cTn>
                              </p:par>
                              <p:par>
                                <p:cTn id="114" presetID="1" presetClass="exit" presetSubtype="0" fill="hold" grpId="1" nodeType="withEffect">
                                  <p:stCondLst>
                                    <p:cond delay="0"/>
                                  </p:stCondLst>
                                  <p:childTnLst>
                                    <p:set>
                                      <p:cBhvr>
                                        <p:cTn id="115" dur="1" fill="hold">
                                          <p:stCondLst>
                                            <p:cond delay="0"/>
                                          </p:stCondLst>
                                        </p:cTn>
                                        <p:tgtEl>
                                          <p:spTgt spid="139"/>
                                        </p:tgtEl>
                                        <p:attrNameLst>
                                          <p:attrName>style.visibility</p:attrName>
                                        </p:attrNameLst>
                                      </p:cBhvr>
                                      <p:to>
                                        <p:strVal val="hidden"/>
                                      </p:to>
                                    </p:set>
                                  </p:childTnLst>
                                </p:cTn>
                              </p:par>
                              <p:par>
                                <p:cTn id="116" presetID="1" presetClass="entr" presetSubtype="0" fill="hold" grpId="0" nodeType="withEffect">
                                  <p:stCondLst>
                                    <p:cond delay="0"/>
                                  </p:stCondLst>
                                  <p:childTnLst>
                                    <p:set>
                                      <p:cBhvr>
                                        <p:cTn id="117" dur="1" fill="hold">
                                          <p:stCondLst>
                                            <p:cond delay="0"/>
                                          </p:stCondLst>
                                        </p:cTn>
                                        <p:tgtEl>
                                          <p:spTgt spid="186"/>
                                        </p:tgtEl>
                                        <p:attrNameLst>
                                          <p:attrName>style.visibility</p:attrName>
                                        </p:attrNameLst>
                                      </p:cBhvr>
                                      <p:to>
                                        <p:strVal val="visible"/>
                                      </p:to>
                                    </p:set>
                                  </p:childTnLst>
                                </p:cTn>
                              </p:par>
                              <p:par>
                                <p:cTn id="118" presetID="1" presetClass="exit" presetSubtype="0" fill="hold" grpId="1" nodeType="withEffect">
                                  <p:stCondLst>
                                    <p:cond delay="0"/>
                                  </p:stCondLst>
                                  <p:childTnLst>
                                    <p:set>
                                      <p:cBhvr>
                                        <p:cTn id="119" dur="1" fill="hold">
                                          <p:stCondLst>
                                            <p:cond delay="0"/>
                                          </p:stCondLst>
                                        </p:cTn>
                                        <p:tgtEl>
                                          <p:spTgt spid="135"/>
                                        </p:tgtEl>
                                        <p:attrNameLst>
                                          <p:attrName>style.visibility</p:attrName>
                                        </p:attrNameLst>
                                      </p:cBhvr>
                                      <p:to>
                                        <p:strVal val="hidden"/>
                                      </p:to>
                                    </p:set>
                                  </p:childTnLst>
                                </p:cTn>
                              </p:par>
                              <p:par>
                                <p:cTn id="120" presetID="1" presetClass="entr" presetSubtype="0" fill="hold" grpId="0" nodeType="withEffect">
                                  <p:stCondLst>
                                    <p:cond delay="0"/>
                                  </p:stCondLst>
                                  <p:childTnLst>
                                    <p:set>
                                      <p:cBhvr>
                                        <p:cTn id="121" dur="1" fill="hold">
                                          <p:stCondLst>
                                            <p:cond delay="0"/>
                                          </p:stCondLst>
                                        </p:cTn>
                                        <p:tgtEl>
                                          <p:spTgt spid="185"/>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mph" presetSubtype="1" nodeType="clickEffect">
                                  <p:stCondLst>
                                    <p:cond delay="0"/>
                                  </p:stCondLst>
                                  <p:childTnLst>
                                    <p:set>
                                      <p:cBhvr>
                                        <p:cTn id="125" dur="indefinite"/>
                                        <p:tgtEl>
                                          <p:spTgt spid="8"/>
                                        </p:tgtEl>
                                        <p:attrNameLst>
                                          <p:attrName>fillcolor</p:attrName>
                                        </p:attrNameLst>
                                      </p:cBhvr>
                                      <p:to>
                                        <p:clrVal>
                                          <a:srgbClr val="00B050"/>
                                        </p:clrVal>
                                      </p:to>
                                    </p:set>
                                    <p:set>
                                      <p:cBhvr>
                                        <p:cTn id="126" dur="indefinite"/>
                                        <p:tgtEl>
                                          <p:spTgt spid="8"/>
                                        </p:tgtEl>
                                        <p:attrNameLst>
                                          <p:attrName>fill.type</p:attrName>
                                        </p:attrNameLst>
                                      </p:cBhvr>
                                      <p:to>
                                        <p:strVal val="solid"/>
                                      </p:to>
                                    </p:set>
                                    <p:set>
                                      <p:cBhvr>
                                        <p:cTn id="127" dur="indefinite"/>
                                        <p:tgtEl>
                                          <p:spTgt spid="8"/>
                                        </p:tgtEl>
                                        <p:attrNameLst>
                                          <p:attrName>fill.on</p:attrName>
                                        </p:attrNameLst>
                                      </p:cBhvr>
                                      <p:to>
                                        <p:strVal val="true"/>
                                      </p:to>
                                    </p:set>
                                  </p:childTnLst>
                                </p:cTn>
                              </p:par>
                              <p:par>
                                <p:cTn id="128" presetID="1" presetClass="emph" presetSubtype="1" nodeType="withEffect">
                                  <p:stCondLst>
                                    <p:cond delay="0"/>
                                  </p:stCondLst>
                                  <p:childTnLst>
                                    <p:set>
                                      <p:cBhvr>
                                        <p:cTn id="129" dur="indefinite"/>
                                        <p:tgtEl>
                                          <p:spTgt spid="45"/>
                                        </p:tgtEl>
                                        <p:attrNameLst>
                                          <p:attrName>fillcolor</p:attrName>
                                        </p:attrNameLst>
                                      </p:cBhvr>
                                      <p:to>
                                        <p:clrVal>
                                          <a:srgbClr val="00B050"/>
                                        </p:clrVal>
                                      </p:to>
                                    </p:set>
                                    <p:set>
                                      <p:cBhvr>
                                        <p:cTn id="130" dur="indefinite"/>
                                        <p:tgtEl>
                                          <p:spTgt spid="45"/>
                                        </p:tgtEl>
                                        <p:attrNameLst>
                                          <p:attrName>fill.type</p:attrName>
                                        </p:attrNameLst>
                                      </p:cBhvr>
                                      <p:to>
                                        <p:strVal val="solid"/>
                                      </p:to>
                                    </p:set>
                                    <p:set>
                                      <p:cBhvr>
                                        <p:cTn id="131" dur="indefinite"/>
                                        <p:tgtEl>
                                          <p:spTgt spid="45"/>
                                        </p:tgtEl>
                                        <p:attrNameLst>
                                          <p:attrName>fill.on</p:attrName>
                                        </p:attrNameLst>
                                      </p:cBhvr>
                                      <p:to>
                                        <p:strVal val="true"/>
                                      </p:to>
                                    </p:set>
                                  </p:childTnLst>
                                </p:cTn>
                              </p:par>
                              <p:par>
                                <p:cTn id="132" presetID="1" presetClass="emph" presetSubtype="1" nodeType="withEffect">
                                  <p:stCondLst>
                                    <p:cond delay="0"/>
                                  </p:stCondLst>
                                  <p:childTnLst>
                                    <p:set>
                                      <p:cBhvr>
                                        <p:cTn id="133" dur="indefinite"/>
                                        <p:tgtEl>
                                          <p:spTgt spid="166"/>
                                        </p:tgtEl>
                                        <p:attrNameLst>
                                          <p:attrName>fillcolor</p:attrName>
                                        </p:attrNameLst>
                                      </p:cBhvr>
                                      <p:to>
                                        <p:clrVal>
                                          <a:srgbClr val="FFFFFF"/>
                                        </p:clrVal>
                                      </p:to>
                                    </p:set>
                                    <p:set>
                                      <p:cBhvr>
                                        <p:cTn id="134" dur="indefinite"/>
                                        <p:tgtEl>
                                          <p:spTgt spid="166"/>
                                        </p:tgtEl>
                                        <p:attrNameLst>
                                          <p:attrName>fill.type</p:attrName>
                                        </p:attrNameLst>
                                      </p:cBhvr>
                                      <p:to>
                                        <p:strVal val="solid"/>
                                      </p:to>
                                    </p:set>
                                    <p:set>
                                      <p:cBhvr>
                                        <p:cTn id="135" dur="indefinite"/>
                                        <p:tgtEl>
                                          <p:spTgt spid="166"/>
                                        </p:tgtEl>
                                        <p:attrNameLst>
                                          <p:attrName>fill.on</p:attrName>
                                        </p:attrNameLst>
                                      </p:cBhvr>
                                      <p:to>
                                        <p:strVal val="true"/>
                                      </p:to>
                                    </p:set>
                                  </p:childTnLst>
                                </p:cTn>
                              </p:par>
                              <p:par>
                                <p:cTn id="136" presetID="1" presetClass="emph" presetSubtype="1" nodeType="withEffect">
                                  <p:stCondLst>
                                    <p:cond delay="0"/>
                                  </p:stCondLst>
                                  <p:childTnLst>
                                    <p:set>
                                      <p:cBhvr>
                                        <p:cTn id="137" dur="indefinite"/>
                                        <p:tgtEl>
                                          <p:spTgt spid="176"/>
                                        </p:tgtEl>
                                        <p:attrNameLst>
                                          <p:attrName>fillcolor</p:attrName>
                                        </p:attrNameLst>
                                      </p:cBhvr>
                                      <p:to>
                                        <p:clrVal>
                                          <a:srgbClr val="FFFFFF"/>
                                        </p:clrVal>
                                      </p:to>
                                    </p:set>
                                    <p:set>
                                      <p:cBhvr>
                                        <p:cTn id="138" dur="indefinite"/>
                                        <p:tgtEl>
                                          <p:spTgt spid="176"/>
                                        </p:tgtEl>
                                        <p:attrNameLst>
                                          <p:attrName>fill.type</p:attrName>
                                        </p:attrNameLst>
                                      </p:cBhvr>
                                      <p:to>
                                        <p:strVal val="solid"/>
                                      </p:to>
                                    </p:set>
                                    <p:set>
                                      <p:cBhvr>
                                        <p:cTn id="139" dur="indefinite"/>
                                        <p:tgtEl>
                                          <p:spTgt spid="176"/>
                                        </p:tgtEl>
                                        <p:attrNameLst>
                                          <p:attrName>fill.on</p:attrName>
                                        </p:attrNameLst>
                                      </p:cBhvr>
                                      <p:to>
                                        <p:strVal val="true"/>
                                      </p:to>
                                    </p:set>
                                  </p:childTnLst>
                                </p:cTn>
                              </p:par>
                            </p:childTnLst>
                          </p:cTn>
                        </p:par>
                      </p:childTnLst>
                    </p:cTn>
                  </p:par>
                  <p:par>
                    <p:cTn id="140" fill="hold">
                      <p:stCondLst>
                        <p:cond delay="indefinite"/>
                      </p:stCondLst>
                      <p:childTnLst>
                        <p:par>
                          <p:cTn id="141" fill="hold">
                            <p:stCondLst>
                              <p:cond delay="0"/>
                            </p:stCondLst>
                            <p:childTnLst>
                              <p:par>
                                <p:cTn id="142" presetID="1" presetClass="emph" presetSubtype="1" nodeType="clickEffect">
                                  <p:stCondLst>
                                    <p:cond delay="0"/>
                                  </p:stCondLst>
                                  <p:childTnLst>
                                    <p:set>
                                      <p:cBhvr>
                                        <p:cTn id="143" dur="indefinite"/>
                                        <p:tgtEl>
                                          <p:spTgt spid="163"/>
                                        </p:tgtEl>
                                        <p:attrNameLst>
                                          <p:attrName>fillcolor</p:attrName>
                                        </p:attrNameLst>
                                      </p:cBhvr>
                                      <p:to>
                                        <p:clrVal>
                                          <a:srgbClr val="FFFFFF"/>
                                        </p:clrVal>
                                      </p:to>
                                    </p:set>
                                    <p:set>
                                      <p:cBhvr>
                                        <p:cTn id="144" dur="indefinite"/>
                                        <p:tgtEl>
                                          <p:spTgt spid="163"/>
                                        </p:tgtEl>
                                        <p:attrNameLst>
                                          <p:attrName>fill.type</p:attrName>
                                        </p:attrNameLst>
                                      </p:cBhvr>
                                      <p:to>
                                        <p:strVal val="solid"/>
                                      </p:to>
                                    </p:set>
                                    <p:set>
                                      <p:cBhvr>
                                        <p:cTn id="145" dur="indefinite"/>
                                        <p:tgtEl>
                                          <p:spTgt spid="163"/>
                                        </p:tgtEl>
                                        <p:attrNameLst>
                                          <p:attrName>fill.on</p:attrName>
                                        </p:attrNameLst>
                                      </p:cBhvr>
                                      <p:to>
                                        <p:strVal val="true"/>
                                      </p:to>
                                    </p:set>
                                  </p:childTnLst>
                                </p:cTn>
                              </p:par>
                              <p:par>
                                <p:cTn id="146" presetID="1" presetClass="emph" presetSubtype="1" nodeType="withEffect">
                                  <p:stCondLst>
                                    <p:cond delay="0"/>
                                  </p:stCondLst>
                                  <p:childTnLst>
                                    <p:set>
                                      <p:cBhvr>
                                        <p:cTn id="147" dur="indefinite"/>
                                        <p:tgtEl>
                                          <p:spTgt spid="177"/>
                                        </p:tgtEl>
                                        <p:attrNameLst>
                                          <p:attrName>fillcolor</p:attrName>
                                        </p:attrNameLst>
                                      </p:cBhvr>
                                      <p:to>
                                        <p:clrVal>
                                          <a:srgbClr val="FFFFFF"/>
                                        </p:clrVal>
                                      </p:to>
                                    </p:set>
                                    <p:set>
                                      <p:cBhvr>
                                        <p:cTn id="148" dur="indefinite"/>
                                        <p:tgtEl>
                                          <p:spTgt spid="177"/>
                                        </p:tgtEl>
                                        <p:attrNameLst>
                                          <p:attrName>fill.type</p:attrName>
                                        </p:attrNameLst>
                                      </p:cBhvr>
                                      <p:to>
                                        <p:strVal val="solid"/>
                                      </p:to>
                                    </p:set>
                                    <p:set>
                                      <p:cBhvr>
                                        <p:cTn id="149" dur="indefinite"/>
                                        <p:tgtEl>
                                          <p:spTgt spid="177"/>
                                        </p:tgtEl>
                                        <p:attrNameLst>
                                          <p:attrName>fill.on</p:attrName>
                                        </p:attrNameLst>
                                      </p:cBhvr>
                                      <p:to>
                                        <p:strVal val="true"/>
                                      </p:to>
                                    </p:set>
                                  </p:childTnLst>
                                </p:cTn>
                              </p:par>
                              <p:par>
                                <p:cTn id="150" presetID="1" presetClass="emph" presetSubtype="1" nodeType="withEffect">
                                  <p:stCondLst>
                                    <p:cond delay="0"/>
                                  </p:stCondLst>
                                  <p:childTnLst>
                                    <p:set>
                                      <p:cBhvr>
                                        <p:cTn id="151" dur="indefinite"/>
                                        <p:tgtEl>
                                          <p:spTgt spid="8"/>
                                        </p:tgtEl>
                                        <p:attrNameLst>
                                          <p:attrName>fillcolor</p:attrName>
                                        </p:attrNameLst>
                                      </p:cBhvr>
                                      <p:to>
                                        <p:clrVal>
                                          <a:srgbClr val="FFFFFF"/>
                                        </p:clrVal>
                                      </p:to>
                                    </p:set>
                                    <p:set>
                                      <p:cBhvr>
                                        <p:cTn id="152" dur="indefinite"/>
                                        <p:tgtEl>
                                          <p:spTgt spid="8"/>
                                        </p:tgtEl>
                                        <p:attrNameLst>
                                          <p:attrName>fill.type</p:attrName>
                                        </p:attrNameLst>
                                      </p:cBhvr>
                                      <p:to>
                                        <p:strVal val="solid"/>
                                      </p:to>
                                    </p:set>
                                    <p:set>
                                      <p:cBhvr>
                                        <p:cTn id="153" dur="indefinite"/>
                                        <p:tgtEl>
                                          <p:spTgt spid="8"/>
                                        </p:tgtEl>
                                        <p:attrNameLst>
                                          <p:attrName>fill.on</p:attrName>
                                        </p:attrNameLst>
                                      </p:cBhvr>
                                      <p:to>
                                        <p:strVal val="true"/>
                                      </p:to>
                                    </p:set>
                                  </p:childTnLst>
                                </p:cTn>
                              </p:par>
                              <p:par>
                                <p:cTn id="154" presetID="1" presetClass="emph" presetSubtype="1" nodeType="withEffect">
                                  <p:stCondLst>
                                    <p:cond delay="0"/>
                                  </p:stCondLst>
                                  <p:childTnLst>
                                    <p:set>
                                      <p:cBhvr>
                                        <p:cTn id="155" dur="indefinite"/>
                                        <p:tgtEl>
                                          <p:spTgt spid="45"/>
                                        </p:tgtEl>
                                        <p:attrNameLst>
                                          <p:attrName>fillcolor</p:attrName>
                                        </p:attrNameLst>
                                      </p:cBhvr>
                                      <p:to>
                                        <p:clrVal>
                                          <a:srgbClr val="FFFFFF"/>
                                        </p:clrVal>
                                      </p:to>
                                    </p:set>
                                    <p:set>
                                      <p:cBhvr>
                                        <p:cTn id="156" dur="indefinite"/>
                                        <p:tgtEl>
                                          <p:spTgt spid="45"/>
                                        </p:tgtEl>
                                        <p:attrNameLst>
                                          <p:attrName>fill.type</p:attrName>
                                        </p:attrNameLst>
                                      </p:cBhvr>
                                      <p:to>
                                        <p:strVal val="solid"/>
                                      </p:to>
                                    </p:set>
                                    <p:set>
                                      <p:cBhvr>
                                        <p:cTn id="157" dur="indefinite"/>
                                        <p:tgtEl>
                                          <p:spTgt spid="45"/>
                                        </p:tgtEl>
                                        <p:attrNameLst>
                                          <p:attrName>fill.on</p:attrName>
                                        </p:attrNameLst>
                                      </p:cBhvr>
                                      <p:to>
                                        <p:strVal val="true"/>
                                      </p:to>
                                    </p:set>
                                  </p:childTnLst>
                                </p:cTn>
                              </p:par>
                            </p:childTnLst>
                          </p:cTn>
                        </p:par>
                      </p:childTnLst>
                    </p:cTn>
                  </p:par>
                  <p:par>
                    <p:cTn id="158" fill="hold">
                      <p:stCondLst>
                        <p:cond delay="indefinite"/>
                      </p:stCondLst>
                      <p:childTnLst>
                        <p:par>
                          <p:cTn id="159" fill="hold">
                            <p:stCondLst>
                              <p:cond delay="0"/>
                            </p:stCondLst>
                            <p:childTnLst>
                              <p:par>
                                <p:cTn id="160" presetID="1" presetClass="exit" presetSubtype="0" fill="hold" grpId="1" nodeType="clickEffect">
                                  <p:stCondLst>
                                    <p:cond delay="0"/>
                                  </p:stCondLst>
                                  <p:childTnLst>
                                    <p:set>
                                      <p:cBhvr>
                                        <p:cTn id="161" dur="1" fill="hold">
                                          <p:stCondLst>
                                            <p:cond delay="0"/>
                                          </p:stCondLst>
                                        </p:cTn>
                                        <p:tgtEl>
                                          <p:spTgt spid="119"/>
                                        </p:tgtEl>
                                        <p:attrNameLst>
                                          <p:attrName>style.visibility</p:attrName>
                                        </p:attrNameLst>
                                      </p:cBhvr>
                                      <p:to>
                                        <p:strVal val="hidden"/>
                                      </p:to>
                                    </p:set>
                                  </p:childTnLst>
                                </p:cTn>
                              </p:par>
                              <p:par>
                                <p:cTn id="162" presetID="1" presetClass="entr" presetSubtype="0" fill="hold" grpId="0" nodeType="withEffect">
                                  <p:stCondLst>
                                    <p:cond delay="0"/>
                                  </p:stCondLst>
                                  <p:childTnLst>
                                    <p:set>
                                      <p:cBhvr>
                                        <p:cTn id="163" dur="1" fill="hold">
                                          <p:stCondLst>
                                            <p:cond delay="0"/>
                                          </p:stCondLst>
                                        </p:cTn>
                                        <p:tgtEl>
                                          <p:spTgt spid="120"/>
                                        </p:tgtEl>
                                        <p:attrNameLst>
                                          <p:attrName>style.visibility</p:attrName>
                                        </p:attrNameLst>
                                      </p:cBhvr>
                                      <p:to>
                                        <p:strVal val="visible"/>
                                      </p:to>
                                    </p:set>
                                  </p:childTnLst>
                                </p:cTn>
                              </p:par>
                            </p:childTnLst>
                          </p:cTn>
                        </p:par>
                      </p:childTnLst>
                    </p:cTn>
                  </p:par>
                  <p:par>
                    <p:cTn id="164" fill="hold">
                      <p:stCondLst>
                        <p:cond delay="indefinite"/>
                      </p:stCondLst>
                      <p:childTnLst>
                        <p:par>
                          <p:cTn id="165" fill="hold">
                            <p:stCondLst>
                              <p:cond delay="0"/>
                            </p:stCondLst>
                            <p:childTnLst>
                              <p:par>
                                <p:cTn id="166" presetID="1" presetClass="entr" presetSubtype="0" fill="hold" grpId="0" nodeType="clickEffect">
                                  <p:stCondLst>
                                    <p:cond delay="0"/>
                                  </p:stCondLst>
                                  <p:childTnLst>
                                    <p:set>
                                      <p:cBhvr>
                                        <p:cTn id="167" dur="1" fill="hold">
                                          <p:stCondLst>
                                            <p:cond delay="0"/>
                                          </p:stCondLst>
                                        </p:cTn>
                                        <p:tgtEl>
                                          <p:spTgt spid="122"/>
                                        </p:tgtEl>
                                        <p:attrNameLst>
                                          <p:attrName>style.visibility</p:attrName>
                                        </p:attrNameLst>
                                      </p:cBhvr>
                                      <p:to>
                                        <p:strVal val="visible"/>
                                      </p:to>
                                    </p:set>
                                  </p:childTnLst>
                                </p:cTn>
                              </p:par>
                              <p:par>
                                <p:cTn id="168" presetID="1" presetClass="entr" presetSubtype="0" fill="hold" grpId="0" nodeType="withEffect">
                                  <p:stCondLst>
                                    <p:cond delay="0"/>
                                  </p:stCondLst>
                                  <p:childTnLst>
                                    <p:set>
                                      <p:cBhvr>
                                        <p:cTn id="169" dur="1" fill="hold">
                                          <p:stCondLst>
                                            <p:cond delay="0"/>
                                          </p:stCondLst>
                                        </p:cTn>
                                        <p:tgtEl>
                                          <p:spTgt spid="132"/>
                                        </p:tgtEl>
                                        <p:attrNameLst>
                                          <p:attrName>style.visibility</p:attrName>
                                        </p:attrNameLst>
                                      </p:cBhvr>
                                      <p:to>
                                        <p:strVal val="visible"/>
                                      </p:to>
                                    </p:set>
                                  </p:childTnLst>
                                </p:cTn>
                              </p:par>
                              <p:par>
                                <p:cTn id="170" presetID="1" presetClass="entr" presetSubtype="0" fill="hold" nodeType="withEffect">
                                  <p:stCondLst>
                                    <p:cond delay="0"/>
                                  </p:stCondLst>
                                  <p:childTnLst>
                                    <p:set>
                                      <p:cBhvr>
                                        <p:cTn id="171" dur="1" fill="hold">
                                          <p:stCondLst>
                                            <p:cond delay="0"/>
                                          </p:stCondLst>
                                        </p:cTn>
                                        <p:tgtEl>
                                          <p:spTgt spid="43"/>
                                        </p:tgtEl>
                                        <p:attrNameLst>
                                          <p:attrName>style.visibility</p:attrName>
                                        </p:attrNameLst>
                                      </p:cBhvr>
                                      <p:to>
                                        <p:strVal val="visible"/>
                                      </p:to>
                                    </p:set>
                                  </p:childTnLst>
                                </p:cTn>
                              </p:par>
                              <p:par>
                                <p:cTn id="172" presetID="1" presetClass="entr" presetSubtype="0" fill="hold" grpId="0" nodeType="withEffect">
                                  <p:stCondLst>
                                    <p:cond delay="0"/>
                                  </p:stCondLst>
                                  <p:childTnLst>
                                    <p:set>
                                      <p:cBhvr>
                                        <p:cTn id="173" dur="1" fill="hold">
                                          <p:stCondLst>
                                            <p:cond delay="0"/>
                                          </p:stCondLst>
                                        </p:cTn>
                                        <p:tgtEl>
                                          <p:spTgt spid="19"/>
                                        </p:tgtEl>
                                        <p:attrNameLst>
                                          <p:attrName>style.visibility</p:attrName>
                                        </p:attrNameLst>
                                      </p:cBhvr>
                                      <p:to>
                                        <p:strVal val="visible"/>
                                      </p:to>
                                    </p:set>
                                  </p:childTnLst>
                                </p:cTn>
                              </p:par>
                            </p:childTnLst>
                          </p:cTn>
                        </p:par>
                      </p:childTnLst>
                    </p:cTn>
                  </p:par>
                  <p:par>
                    <p:cTn id="174" fill="hold">
                      <p:stCondLst>
                        <p:cond delay="indefinite"/>
                      </p:stCondLst>
                      <p:childTnLst>
                        <p:par>
                          <p:cTn id="175" fill="hold">
                            <p:stCondLst>
                              <p:cond delay="0"/>
                            </p:stCondLst>
                            <p:childTnLst>
                              <p:par>
                                <p:cTn id="176" presetID="1" presetClass="exit" presetSubtype="0" fill="hold" grpId="1" nodeType="clickEffect">
                                  <p:stCondLst>
                                    <p:cond delay="0"/>
                                  </p:stCondLst>
                                  <p:childTnLst>
                                    <p:set>
                                      <p:cBhvr>
                                        <p:cTn id="177" dur="1" fill="hold">
                                          <p:stCondLst>
                                            <p:cond delay="0"/>
                                          </p:stCondLst>
                                        </p:cTn>
                                        <p:tgtEl>
                                          <p:spTgt spid="126"/>
                                        </p:tgtEl>
                                        <p:attrNameLst>
                                          <p:attrName>style.visibility</p:attrName>
                                        </p:attrNameLst>
                                      </p:cBhvr>
                                      <p:to>
                                        <p:strVal val="hidden"/>
                                      </p:to>
                                    </p:set>
                                  </p:childTnLst>
                                </p:cTn>
                              </p:par>
                              <p:par>
                                <p:cTn id="178" presetID="1" presetClass="exit" presetSubtype="0" fill="hold" grpId="1" nodeType="withEffect">
                                  <p:stCondLst>
                                    <p:cond delay="0"/>
                                  </p:stCondLst>
                                  <p:childTnLst>
                                    <p:set>
                                      <p:cBhvr>
                                        <p:cTn id="179" dur="1" fill="hold">
                                          <p:stCondLst>
                                            <p:cond delay="0"/>
                                          </p:stCondLst>
                                        </p:cTn>
                                        <p:tgtEl>
                                          <p:spTgt spid="186"/>
                                        </p:tgtEl>
                                        <p:attrNameLst>
                                          <p:attrName>style.visibility</p:attrName>
                                        </p:attrNameLst>
                                      </p:cBhvr>
                                      <p:to>
                                        <p:strVal val="hidden"/>
                                      </p:to>
                                    </p:set>
                                  </p:childTnLst>
                                </p:cTn>
                              </p:par>
                              <p:par>
                                <p:cTn id="180" presetID="1" presetClass="exit" presetSubtype="0" fill="hold" grpId="1" nodeType="withEffect">
                                  <p:stCondLst>
                                    <p:cond delay="0"/>
                                  </p:stCondLst>
                                  <p:childTnLst>
                                    <p:set>
                                      <p:cBhvr>
                                        <p:cTn id="181" dur="1" fill="hold">
                                          <p:stCondLst>
                                            <p:cond delay="0"/>
                                          </p:stCondLst>
                                        </p:cTn>
                                        <p:tgtEl>
                                          <p:spTgt spid="185"/>
                                        </p:tgtEl>
                                        <p:attrNameLst>
                                          <p:attrName>style.visibility</p:attrName>
                                        </p:attrNameLst>
                                      </p:cBhvr>
                                      <p:to>
                                        <p:strVal val="hidden"/>
                                      </p:to>
                                    </p:set>
                                  </p:childTnLst>
                                </p:cTn>
                              </p:par>
                              <p:par>
                                <p:cTn id="182" presetID="1" presetClass="entr" presetSubtype="0" fill="hold" grpId="0" nodeType="withEffect">
                                  <p:stCondLst>
                                    <p:cond delay="0"/>
                                  </p:stCondLst>
                                  <p:childTnLst>
                                    <p:set>
                                      <p:cBhvr>
                                        <p:cTn id="183" dur="1" fill="hold">
                                          <p:stCondLst>
                                            <p:cond delay="0"/>
                                          </p:stCondLst>
                                        </p:cTn>
                                        <p:tgtEl>
                                          <p:spTgt spid="141"/>
                                        </p:tgtEl>
                                        <p:attrNameLst>
                                          <p:attrName>style.visibility</p:attrName>
                                        </p:attrNameLst>
                                      </p:cBhvr>
                                      <p:to>
                                        <p:strVal val="visible"/>
                                      </p:to>
                                    </p:set>
                                  </p:childTnLst>
                                </p:cTn>
                              </p:par>
                              <p:par>
                                <p:cTn id="184" presetID="1" presetClass="entr" presetSubtype="0" fill="hold" grpId="0" nodeType="withEffect">
                                  <p:stCondLst>
                                    <p:cond delay="0"/>
                                  </p:stCondLst>
                                  <p:childTnLst>
                                    <p:set>
                                      <p:cBhvr>
                                        <p:cTn id="185" dur="1" fill="hold">
                                          <p:stCondLst>
                                            <p:cond delay="0"/>
                                          </p:stCondLst>
                                        </p:cTn>
                                        <p:tgtEl>
                                          <p:spTgt spid="7"/>
                                        </p:tgtEl>
                                        <p:attrNameLst>
                                          <p:attrName>style.visibility</p:attrName>
                                        </p:attrNameLst>
                                      </p:cBhvr>
                                      <p:to>
                                        <p:strVal val="visible"/>
                                      </p:to>
                                    </p:set>
                                  </p:childTnLst>
                                </p:cTn>
                              </p:par>
                              <p:par>
                                <p:cTn id="186" presetID="1" presetClass="entr" presetSubtype="0" fill="hold" grpId="0" nodeType="withEffect">
                                  <p:stCondLst>
                                    <p:cond delay="0"/>
                                  </p:stCondLst>
                                  <p:childTnLst>
                                    <p:set>
                                      <p:cBhvr>
                                        <p:cTn id="187" dur="1" fill="hold">
                                          <p:stCondLst>
                                            <p:cond delay="0"/>
                                          </p:stCondLst>
                                        </p:cTn>
                                        <p:tgtEl>
                                          <p:spTgt spid="92"/>
                                        </p:tgtEl>
                                        <p:attrNameLst>
                                          <p:attrName>style.visibility</p:attrName>
                                        </p:attrNameLst>
                                      </p:cBhvr>
                                      <p:to>
                                        <p:strVal val="visible"/>
                                      </p:to>
                                    </p:set>
                                  </p:childTnLst>
                                </p:cTn>
                              </p:par>
                            </p:childTnLst>
                          </p:cTn>
                        </p:par>
                      </p:childTnLst>
                    </p:cTn>
                  </p:par>
                  <p:par>
                    <p:cTn id="188" fill="hold">
                      <p:stCondLst>
                        <p:cond delay="indefinite"/>
                      </p:stCondLst>
                      <p:childTnLst>
                        <p:par>
                          <p:cTn id="189" fill="hold">
                            <p:stCondLst>
                              <p:cond delay="0"/>
                            </p:stCondLst>
                            <p:childTnLst>
                              <p:par>
                                <p:cTn id="190" presetID="1" presetClass="emph" presetSubtype="1" nodeType="clickEffect">
                                  <p:stCondLst>
                                    <p:cond delay="0"/>
                                  </p:stCondLst>
                                  <p:childTnLst>
                                    <p:set>
                                      <p:cBhvr>
                                        <p:cTn id="191" dur="indefinite"/>
                                        <p:tgtEl>
                                          <p:spTgt spid="13"/>
                                        </p:tgtEl>
                                        <p:attrNameLst>
                                          <p:attrName>fillcolor</p:attrName>
                                        </p:attrNameLst>
                                      </p:cBhvr>
                                      <p:to>
                                        <p:clrVal>
                                          <a:srgbClr val="00B050"/>
                                        </p:clrVal>
                                      </p:to>
                                    </p:set>
                                    <p:set>
                                      <p:cBhvr>
                                        <p:cTn id="192" dur="indefinite"/>
                                        <p:tgtEl>
                                          <p:spTgt spid="13"/>
                                        </p:tgtEl>
                                        <p:attrNameLst>
                                          <p:attrName>fill.type</p:attrName>
                                        </p:attrNameLst>
                                      </p:cBhvr>
                                      <p:to>
                                        <p:strVal val="solid"/>
                                      </p:to>
                                    </p:set>
                                    <p:set>
                                      <p:cBhvr>
                                        <p:cTn id="193" dur="indefinite"/>
                                        <p:tgtEl>
                                          <p:spTgt spid="13"/>
                                        </p:tgtEl>
                                        <p:attrNameLst>
                                          <p:attrName>fill.on</p:attrName>
                                        </p:attrNameLst>
                                      </p:cBhvr>
                                      <p:to>
                                        <p:strVal val="true"/>
                                      </p:to>
                                    </p:set>
                                  </p:childTnLst>
                                </p:cTn>
                              </p:par>
                              <p:par>
                                <p:cTn id="194" presetID="1" presetClass="emph" presetSubtype="1" nodeType="withEffect">
                                  <p:stCondLst>
                                    <p:cond delay="0"/>
                                  </p:stCondLst>
                                  <p:childTnLst>
                                    <p:set>
                                      <p:cBhvr>
                                        <p:cTn id="195" dur="indefinite"/>
                                        <p:tgtEl>
                                          <p:spTgt spid="113"/>
                                        </p:tgtEl>
                                        <p:attrNameLst>
                                          <p:attrName>fillcolor</p:attrName>
                                        </p:attrNameLst>
                                      </p:cBhvr>
                                      <p:to>
                                        <p:clrVal>
                                          <a:srgbClr val="00B050"/>
                                        </p:clrVal>
                                      </p:to>
                                    </p:set>
                                    <p:set>
                                      <p:cBhvr>
                                        <p:cTn id="196" dur="indefinite"/>
                                        <p:tgtEl>
                                          <p:spTgt spid="113"/>
                                        </p:tgtEl>
                                        <p:attrNameLst>
                                          <p:attrName>fill.type</p:attrName>
                                        </p:attrNameLst>
                                      </p:cBhvr>
                                      <p:to>
                                        <p:strVal val="solid"/>
                                      </p:to>
                                    </p:set>
                                    <p:set>
                                      <p:cBhvr>
                                        <p:cTn id="197" dur="indefinite"/>
                                        <p:tgtEl>
                                          <p:spTgt spid="113"/>
                                        </p:tgtEl>
                                        <p:attrNameLst>
                                          <p:attrName>fill.on</p:attrName>
                                        </p:attrNameLst>
                                      </p:cBhvr>
                                      <p:to>
                                        <p:strVal val="true"/>
                                      </p:to>
                                    </p:set>
                                  </p:childTnLst>
                                </p:cTn>
                              </p:par>
                            </p:childTnLst>
                          </p:cTn>
                        </p:par>
                      </p:childTnLst>
                    </p:cTn>
                  </p:par>
                  <p:par>
                    <p:cTn id="198" fill="hold">
                      <p:stCondLst>
                        <p:cond delay="indefinite"/>
                      </p:stCondLst>
                      <p:childTnLst>
                        <p:par>
                          <p:cTn id="199" fill="hold">
                            <p:stCondLst>
                              <p:cond delay="0"/>
                            </p:stCondLst>
                            <p:childTnLst>
                              <p:par>
                                <p:cTn id="200" presetID="1" presetClass="entr" presetSubtype="0" fill="hold" grpId="0" nodeType="clickEffect">
                                  <p:stCondLst>
                                    <p:cond delay="0"/>
                                  </p:stCondLst>
                                  <p:childTnLst>
                                    <p:set>
                                      <p:cBhvr>
                                        <p:cTn id="201" dur="1" fill="hold">
                                          <p:stCondLst>
                                            <p:cond delay="0"/>
                                          </p:stCondLst>
                                        </p:cTn>
                                        <p:tgtEl>
                                          <p:spTgt spid="168"/>
                                        </p:tgtEl>
                                        <p:attrNameLst>
                                          <p:attrName>style.visibility</p:attrName>
                                        </p:attrNameLst>
                                      </p:cBhvr>
                                      <p:to>
                                        <p:strVal val="visible"/>
                                      </p:to>
                                    </p:set>
                                  </p:childTnLst>
                                </p:cTn>
                              </p:par>
                              <p:par>
                                <p:cTn id="202" presetID="1" presetClass="entr" presetSubtype="0" fill="hold" grpId="0" nodeType="withEffect">
                                  <p:stCondLst>
                                    <p:cond delay="0"/>
                                  </p:stCondLst>
                                  <p:childTnLst>
                                    <p:set>
                                      <p:cBhvr>
                                        <p:cTn id="203" dur="1" fill="hold">
                                          <p:stCondLst>
                                            <p:cond delay="0"/>
                                          </p:stCondLst>
                                        </p:cTn>
                                        <p:tgtEl>
                                          <p:spTgt spid="178"/>
                                        </p:tgtEl>
                                        <p:attrNameLst>
                                          <p:attrName>style.visibility</p:attrName>
                                        </p:attrNameLst>
                                      </p:cBhvr>
                                      <p:to>
                                        <p:strVal val="visible"/>
                                      </p:to>
                                    </p:set>
                                  </p:childTnLst>
                                </p:cTn>
                              </p:par>
                              <p:par>
                                <p:cTn id="204" presetID="1" presetClass="entr" presetSubtype="0" fill="hold" grpId="0" nodeType="withEffect">
                                  <p:stCondLst>
                                    <p:cond delay="0"/>
                                  </p:stCondLst>
                                  <p:childTnLst>
                                    <p:set>
                                      <p:cBhvr>
                                        <p:cTn id="205" dur="1" fill="hold">
                                          <p:stCondLst>
                                            <p:cond delay="0"/>
                                          </p:stCondLst>
                                        </p:cTn>
                                        <p:tgtEl>
                                          <p:spTgt spid="167"/>
                                        </p:tgtEl>
                                        <p:attrNameLst>
                                          <p:attrName>style.visibility</p:attrName>
                                        </p:attrNameLst>
                                      </p:cBhvr>
                                      <p:to>
                                        <p:strVal val="visible"/>
                                      </p:to>
                                    </p:set>
                                  </p:childTnLst>
                                </p:cTn>
                              </p:par>
                              <p:par>
                                <p:cTn id="206" presetID="1" presetClass="entr" presetSubtype="0" fill="hold" grpId="0" nodeType="withEffect">
                                  <p:stCondLst>
                                    <p:cond delay="0"/>
                                  </p:stCondLst>
                                  <p:childTnLst>
                                    <p:set>
                                      <p:cBhvr>
                                        <p:cTn id="207" dur="1" fill="hold">
                                          <p:stCondLst>
                                            <p:cond delay="0"/>
                                          </p:stCondLst>
                                        </p:cTn>
                                        <p:tgtEl>
                                          <p:spTgt spid="179"/>
                                        </p:tgtEl>
                                        <p:attrNameLst>
                                          <p:attrName>style.visibility</p:attrName>
                                        </p:attrNameLst>
                                      </p:cBhvr>
                                      <p:to>
                                        <p:strVal val="visible"/>
                                      </p:to>
                                    </p:set>
                                  </p:childTnLst>
                                </p:cTn>
                              </p:par>
                            </p:childTnLst>
                          </p:cTn>
                        </p:par>
                      </p:childTnLst>
                    </p:cTn>
                  </p:par>
                  <p:par>
                    <p:cTn id="208" fill="hold">
                      <p:stCondLst>
                        <p:cond delay="indefinite"/>
                      </p:stCondLst>
                      <p:childTnLst>
                        <p:par>
                          <p:cTn id="209" fill="hold">
                            <p:stCondLst>
                              <p:cond delay="0"/>
                            </p:stCondLst>
                            <p:childTnLst>
                              <p:par>
                                <p:cTn id="210" presetID="1" presetClass="exit" presetSubtype="0" fill="hold" grpId="1" nodeType="clickEffect">
                                  <p:stCondLst>
                                    <p:cond delay="0"/>
                                  </p:stCondLst>
                                  <p:childTnLst>
                                    <p:set>
                                      <p:cBhvr>
                                        <p:cTn id="211" dur="1" fill="hold">
                                          <p:stCondLst>
                                            <p:cond delay="0"/>
                                          </p:stCondLst>
                                        </p:cTn>
                                        <p:tgtEl>
                                          <p:spTgt spid="141"/>
                                        </p:tgtEl>
                                        <p:attrNameLst>
                                          <p:attrName>style.visibility</p:attrName>
                                        </p:attrNameLst>
                                      </p:cBhvr>
                                      <p:to>
                                        <p:strVal val="hidden"/>
                                      </p:to>
                                    </p:set>
                                  </p:childTnLst>
                                </p:cTn>
                              </p:par>
                              <p:par>
                                <p:cTn id="212" presetID="1" presetClass="exit" presetSubtype="0" fill="hold" grpId="1" nodeType="withEffect">
                                  <p:stCondLst>
                                    <p:cond delay="0"/>
                                  </p:stCondLst>
                                  <p:childTnLst>
                                    <p:set>
                                      <p:cBhvr>
                                        <p:cTn id="213" dur="1" fill="hold">
                                          <p:stCondLst>
                                            <p:cond delay="0"/>
                                          </p:stCondLst>
                                        </p:cTn>
                                        <p:tgtEl>
                                          <p:spTgt spid="7"/>
                                        </p:tgtEl>
                                        <p:attrNameLst>
                                          <p:attrName>style.visibility</p:attrName>
                                        </p:attrNameLst>
                                      </p:cBhvr>
                                      <p:to>
                                        <p:strVal val="hidden"/>
                                      </p:to>
                                    </p:set>
                                  </p:childTnLst>
                                </p:cTn>
                              </p:par>
                              <p:par>
                                <p:cTn id="214" presetID="1" presetClass="exit" presetSubtype="0" fill="hold" grpId="1" nodeType="withEffect">
                                  <p:stCondLst>
                                    <p:cond delay="0"/>
                                  </p:stCondLst>
                                  <p:childTnLst>
                                    <p:set>
                                      <p:cBhvr>
                                        <p:cTn id="215" dur="1" fill="hold">
                                          <p:stCondLst>
                                            <p:cond delay="0"/>
                                          </p:stCondLst>
                                        </p:cTn>
                                        <p:tgtEl>
                                          <p:spTgt spid="92"/>
                                        </p:tgtEl>
                                        <p:attrNameLst>
                                          <p:attrName>style.visibility</p:attrName>
                                        </p:attrNameLst>
                                      </p:cBhvr>
                                      <p:to>
                                        <p:strVal val="hidden"/>
                                      </p:to>
                                    </p:set>
                                  </p:childTnLst>
                                </p:cTn>
                              </p:par>
                              <p:par>
                                <p:cTn id="216" presetID="1" presetClass="entr" presetSubtype="0" fill="hold" grpId="0" nodeType="withEffect">
                                  <p:stCondLst>
                                    <p:cond delay="0"/>
                                  </p:stCondLst>
                                  <p:childTnLst>
                                    <p:set>
                                      <p:cBhvr>
                                        <p:cTn id="217" dur="1" fill="hold">
                                          <p:stCondLst>
                                            <p:cond delay="0"/>
                                          </p:stCondLst>
                                        </p:cTn>
                                        <p:tgtEl>
                                          <p:spTgt spid="153"/>
                                        </p:tgtEl>
                                        <p:attrNameLst>
                                          <p:attrName>style.visibility</p:attrName>
                                        </p:attrNameLst>
                                      </p:cBhvr>
                                      <p:to>
                                        <p:strVal val="visible"/>
                                      </p:to>
                                    </p:set>
                                  </p:childTnLst>
                                </p:cTn>
                              </p:par>
                              <p:par>
                                <p:cTn id="218" presetID="1" presetClass="entr" presetSubtype="0" fill="hold" grpId="0" nodeType="withEffect">
                                  <p:stCondLst>
                                    <p:cond delay="0"/>
                                  </p:stCondLst>
                                  <p:childTnLst>
                                    <p:set>
                                      <p:cBhvr>
                                        <p:cTn id="219" dur="1" fill="hold">
                                          <p:stCondLst>
                                            <p:cond delay="0"/>
                                          </p:stCondLst>
                                        </p:cTn>
                                        <p:tgtEl>
                                          <p:spTgt spid="91"/>
                                        </p:tgtEl>
                                        <p:attrNameLst>
                                          <p:attrName>style.visibility</p:attrName>
                                        </p:attrNameLst>
                                      </p:cBhvr>
                                      <p:to>
                                        <p:strVal val="visible"/>
                                      </p:to>
                                    </p:set>
                                  </p:childTnLst>
                                </p:cTn>
                              </p:par>
                              <p:par>
                                <p:cTn id="220" presetID="1" presetClass="entr" presetSubtype="0" fill="hold" grpId="0" nodeType="withEffect">
                                  <p:stCondLst>
                                    <p:cond delay="0"/>
                                  </p:stCondLst>
                                  <p:childTnLst>
                                    <p:set>
                                      <p:cBhvr>
                                        <p:cTn id="221" dur="1" fill="hold">
                                          <p:stCondLst>
                                            <p:cond delay="0"/>
                                          </p:stCondLst>
                                        </p:cTn>
                                        <p:tgtEl>
                                          <p:spTgt spid="86"/>
                                        </p:tgtEl>
                                        <p:attrNameLst>
                                          <p:attrName>style.visibility</p:attrName>
                                        </p:attrNameLst>
                                      </p:cBhvr>
                                      <p:to>
                                        <p:strVal val="visible"/>
                                      </p:to>
                                    </p:set>
                                  </p:childTnLst>
                                </p:cTn>
                              </p:par>
                            </p:childTnLst>
                          </p:cTn>
                        </p:par>
                      </p:childTnLst>
                    </p:cTn>
                  </p:par>
                  <p:par>
                    <p:cTn id="222" fill="hold">
                      <p:stCondLst>
                        <p:cond delay="indefinite"/>
                      </p:stCondLst>
                      <p:childTnLst>
                        <p:par>
                          <p:cTn id="223" fill="hold">
                            <p:stCondLst>
                              <p:cond delay="0"/>
                            </p:stCondLst>
                            <p:childTnLst>
                              <p:par>
                                <p:cTn id="224" presetID="1" presetClass="emph" presetSubtype="1" nodeType="clickEffect">
                                  <p:stCondLst>
                                    <p:cond delay="0"/>
                                  </p:stCondLst>
                                  <p:childTnLst>
                                    <p:set>
                                      <p:cBhvr>
                                        <p:cTn id="225" dur="indefinite"/>
                                        <p:tgtEl>
                                          <p:spTgt spid="168"/>
                                        </p:tgtEl>
                                        <p:attrNameLst>
                                          <p:attrName>fillcolor</p:attrName>
                                        </p:attrNameLst>
                                      </p:cBhvr>
                                      <p:to>
                                        <p:clrVal>
                                          <a:srgbClr val="FFFFFF"/>
                                        </p:clrVal>
                                      </p:to>
                                    </p:set>
                                    <p:set>
                                      <p:cBhvr>
                                        <p:cTn id="226" dur="indefinite"/>
                                        <p:tgtEl>
                                          <p:spTgt spid="168"/>
                                        </p:tgtEl>
                                        <p:attrNameLst>
                                          <p:attrName>fill.type</p:attrName>
                                        </p:attrNameLst>
                                      </p:cBhvr>
                                      <p:to>
                                        <p:strVal val="solid"/>
                                      </p:to>
                                    </p:set>
                                    <p:set>
                                      <p:cBhvr>
                                        <p:cTn id="227" dur="indefinite"/>
                                        <p:tgtEl>
                                          <p:spTgt spid="168"/>
                                        </p:tgtEl>
                                        <p:attrNameLst>
                                          <p:attrName>fill.on</p:attrName>
                                        </p:attrNameLst>
                                      </p:cBhvr>
                                      <p:to>
                                        <p:strVal val="true"/>
                                      </p:to>
                                    </p:set>
                                  </p:childTnLst>
                                </p:cTn>
                              </p:par>
                              <p:par>
                                <p:cTn id="228" presetID="1" presetClass="emph" presetSubtype="1" nodeType="withEffect">
                                  <p:stCondLst>
                                    <p:cond delay="0"/>
                                  </p:stCondLst>
                                  <p:childTnLst>
                                    <p:set>
                                      <p:cBhvr>
                                        <p:cTn id="229" dur="indefinite"/>
                                        <p:tgtEl>
                                          <p:spTgt spid="178"/>
                                        </p:tgtEl>
                                        <p:attrNameLst>
                                          <p:attrName>fillcolor</p:attrName>
                                        </p:attrNameLst>
                                      </p:cBhvr>
                                      <p:to>
                                        <p:clrVal>
                                          <a:srgbClr val="FFFFFF"/>
                                        </p:clrVal>
                                      </p:to>
                                    </p:set>
                                    <p:set>
                                      <p:cBhvr>
                                        <p:cTn id="230" dur="indefinite"/>
                                        <p:tgtEl>
                                          <p:spTgt spid="178"/>
                                        </p:tgtEl>
                                        <p:attrNameLst>
                                          <p:attrName>fill.type</p:attrName>
                                        </p:attrNameLst>
                                      </p:cBhvr>
                                      <p:to>
                                        <p:strVal val="solid"/>
                                      </p:to>
                                    </p:set>
                                    <p:set>
                                      <p:cBhvr>
                                        <p:cTn id="231" dur="indefinite"/>
                                        <p:tgtEl>
                                          <p:spTgt spid="178"/>
                                        </p:tgtEl>
                                        <p:attrNameLst>
                                          <p:attrName>fill.on</p:attrName>
                                        </p:attrNameLst>
                                      </p:cBhvr>
                                      <p:to>
                                        <p:strVal val="true"/>
                                      </p:to>
                                    </p:set>
                                  </p:childTnLst>
                                </p:cTn>
                              </p:par>
                              <p:par>
                                <p:cTn id="232" presetID="1" presetClass="emph" presetSubtype="1" nodeType="withEffect">
                                  <p:stCondLst>
                                    <p:cond delay="0"/>
                                  </p:stCondLst>
                                  <p:childTnLst>
                                    <p:set>
                                      <p:cBhvr>
                                        <p:cTn id="233" dur="indefinite"/>
                                        <p:tgtEl>
                                          <p:spTgt spid="84"/>
                                        </p:tgtEl>
                                        <p:attrNameLst>
                                          <p:attrName>fillcolor</p:attrName>
                                        </p:attrNameLst>
                                      </p:cBhvr>
                                      <p:to>
                                        <p:clrVal>
                                          <a:srgbClr val="00B050"/>
                                        </p:clrVal>
                                      </p:to>
                                    </p:set>
                                    <p:set>
                                      <p:cBhvr>
                                        <p:cTn id="234" dur="indefinite"/>
                                        <p:tgtEl>
                                          <p:spTgt spid="84"/>
                                        </p:tgtEl>
                                        <p:attrNameLst>
                                          <p:attrName>fill.type</p:attrName>
                                        </p:attrNameLst>
                                      </p:cBhvr>
                                      <p:to>
                                        <p:strVal val="solid"/>
                                      </p:to>
                                    </p:set>
                                    <p:set>
                                      <p:cBhvr>
                                        <p:cTn id="235" dur="indefinite"/>
                                        <p:tgtEl>
                                          <p:spTgt spid="84"/>
                                        </p:tgtEl>
                                        <p:attrNameLst>
                                          <p:attrName>fill.on</p:attrName>
                                        </p:attrNameLst>
                                      </p:cBhvr>
                                      <p:to>
                                        <p:strVal val="true"/>
                                      </p:to>
                                    </p:set>
                                  </p:childTnLst>
                                </p:cTn>
                              </p:par>
                              <p:par>
                                <p:cTn id="236" presetID="1" presetClass="emph" presetSubtype="1" nodeType="withEffect">
                                  <p:stCondLst>
                                    <p:cond delay="0"/>
                                  </p:stCondLst>
                                  <p:childTnLst>
                                    <p:set>
                                      <p:cBhvr>
                                        <p:cTn id="237" dur="indefinite"/>
                                        <p:tgtEl>
                                          <p:spTgt spid="10"/>
                                        </p:tgtEl>
                                        <p:attrNameLst>
                                          <p:attrName>fillcolor</p:attrName>
                                        </p:attrNameLst>
                                      </p:cBhvr>
                                      <p:to>
                                        <p:clrVal>
                                          <a:srgbClr val="00B050"/>
                                        </p:clrVal>
                                      </p:to>
                                    </p:set>
                                    <p:set>
                                      <p:cBhvr>
                                        <p:cTn id="238" dur="indefinite"/>
                                        <p:tgtEl>
                                          <p:spTgt spid="10"/>
                                        </p:tgtEl>
                                        <p:attrNameLst>
                                          <p:attrName>fill.type</p:attrName>
                                        </p:attrNameLst>
                                      </p:cBhvr>
                                      <p:to>
                                        <p:strVal val="solid"/>
                                      </p:to>
                                    </p:set>
                                    <p:set>
                                      <p:cBhvr>
                                        <p:cTn id="239" dur="indefinite"/>
                                        <p:tgtEl>
                                          <p:spTgt spid="10"/>
                                        </p:tgtEl>
                                        <p:attrNameLst>
                                          <p:attrName>fill.on</p:attrName>
                                        </p:attrNameLst>
                                      </p:cBhvr>
                                      <p:to>
                                        <p:strVal val="true"/>
                                      </p:to>
                                    </p:set>
                                  </p:childTnLst>
                                </p:cTn>
                              </p:par>
                            </p:childTnLst>
                          </p:cTn>
                        </p:par>
                      </p:childTnLst>
                    </p:cTn>
                  </p:par>
                  <p:par>
                    <p:cTn id="240" fill="hold">
                      <p:stCondLst>
                        <p:cond delay="indefinite"/>
                      </p:stCondLst>
                      <p:childTnLst>
                        <p:par>
                          <p:cTn id="241" fill="hold">
                            <p:stCondLst>
                              <p:cond delay="0"/>
                            </p:stCondLst>
                            <p:childTnLst>
                              <p:par>
                                <p:cTn id="242" presetID="1" presetClass="entr" presetSubtype="0" fill="hold" grpId="0" nodeType="clickEffect">
                                  <p:stCondLst>
                                    <p:cond delay="0"/>
                                  </p:stCondLst>
                                  <p:childTnLst>
                                    <p:set>
                                      <p:cBhvr>
                                        <p:cTn id="243" dur="1" fill="hold">
                                          <p:stCondLst>
                                            <p:cond delay="0"/>
                                          </p:stCondLst>
                                        </p:cTn>
                                        <p:tgtEl>
                                          <p:spTgt spid="170"/>
                                        </p:tgtEl>
                                        <p:attrNameLst>
                                          <p:attrName>style.visibility</p:attrName>
                                        </p:attrNameLst>
                                      </p:cBhvr>
                                      <p:to>
                                        <p:strVal val="visible"/>
                                      </p:to>
                                    </p:set>
                                  </p:childTnLst>
                                </p:cTn>
                              </p:par>
                              <p:par>
                                <p:cTn id="244" presetID="1" presetClass="entr" presetSubtype="0" fill="hold" grpId="0" nodeType="withEffect">
                                  <p:stCondLst>
                                    <p:cond delay="0"/>
                                  </p:stCondLst>
                                  <p:childTnLst>
                                    <p:set>
                                      <p:cBhvr>
                                        <p:cTn id="245" dur="1" fill="hold">
                                          <p:stCondLst>
                                            <p:cond delay="0"/>
                                          </p:stCondLst>
                                        </p:cTn>
                                        <p:tgtEl>
                                          <p:spTgt spid="180"/>
                                        </p:tgtEl>
                                        <p:attrNameLst>
                                          <p:attrName>style.visibility</p:attrName>
                                        </p:attrNameLst>
                                      </p:cBhvr>
                                      <p:to>
                                        <p:strVal val="visible"/>
                                      </p:to>
                                    </p:set>
                                  </p:childTnLst>
                                </p:cTn>
                              </p:par>
                              <p:par>
                                <p:cTn id="246" presetID="1" presetClass="entr" presetSubtype="0" fill="hold" grpId="0" nodeType="withEffect">
                                  <p:stCondLst>
                                    <p:cond delay="0"/>
                                  </p:stCondLst>
                                  <p:childTnLst>
                                    <p:set>
                                      <p:cBhvr>
                                        <p:cTn id="247" dur="1" fill="hold">
                                          <p:stCondLst>
                                            <p:cond delay="0"/>
                                          </p:stCondLst>
                                        </p:cTn>
                                        <p:tgtEl>
                                          <p:spTgt spid="169"/>
                                        </p:tgtEl>
                                        <p:attrNameLst>
                                          <p:attrName>style.visibility</p:attrName>
                                        </p:attrNameLst>
                                      </p:cBhvr>
                                      <p:to>
                                        <p:strVal val="visible"/>
                                      </p:to>
                                    </p:set>
                                  </p:childTnLst>
                                </p:cTn>
                              </p:par>
                              <p:par>
                                <p:cTn id="248" presetID="1" presetClass="entr" presetSubtype="0" fill="hold" grpId="0" nodeType="withEffect">
                                  <p:stCondLst>
                                    <p:cond delay="0"/>
                                  </p:stCondLst>
                                  <p:childTnLst>
                                    <p:set>
                                      <p:cBhvr>
                                        <p:cTn id="249" dur="1" fill="hold">
                                          <p:stCondLst>
                                            <p:cond delay="0"/>
                                          </p:stCondLst>
                                        </p:cTn>
                                        <p:tgtEl>
                                          <p:spTgt spid="181"/>
                                        </p:tgtEl>
                                        <p:attrNameLst>
                                          <p:attrName>style.visibility</p:attrName>
                                        </p:attrNameLst>
                                      </p:cBhvr>
                                      <p:to>
                                        <p:strVal val="visible"/>
                                      </p:to>
                                    </p:set>
                                  </p:childTnLst>
                                </p:cTn>
                              </p:par>
                            </p:childTnLst>
                          </p:cTn>
                        </p:par>
                      </p:childTnLst>
                    </p:cTn>
                  </p:par>
                  <p:par>
                    <p:cTn id="250" fill="hold">
                      <p:stCondLst>
                        <p:cond delay="indefinite"/>
                      </p:stCondLst>
                      <p:childTnLst>
                        <p:par>
                          <p:cTn id="251" fill="hold">
                            <p:stCondLst>
                              <p:cond delay="0"/>
                            </p:stCondLst>
                            <p:childTnLst>
                              <p:par>
                                <p:cTn id="252" presetID="1" presetClass="exit" presetSubtype="0" fill="hold" grpId="1" nodeType="clickEffect">
                                  <p:stCondLst>
                                    <p:cond delay="0"/>
                                  </p:stCondLst>
                                  <p:childTnLst>
                                    <p:set>
                                      <p:cBhvr>
                                        <p:cTn id="253" dur="1" fill="hold">
                                          <p:stCondLst>
                                            <p:cond delay="0"/>
                                          </p:stCondLst>
                                        </p:cTn>
                                        <p:tgtEl>
                                          <p:spTgt spid="153"/>
                                        </p:tgtEl>
                                        <p:attrNameLst>
                                          <p:attrName>style.visibility</p:attrName>
                                        </p:attrNameLst>
                                      </p:cBhvr>
                                      <p:to>
                                        <p:strVal val="hidden"/>
                                      </p:to>
                                    </p:set>
                                  </p:childTnLst>
                                </p:cTn>
                              </p:par>
                              <p:par>
                                <p:cTn id="254" presetID="1" presetClass="exit" presetSubtype="0" fill="hold" grpId="1" nodeType="withEffect">
                                  <p:stCondLst>
                                    <p:cond delay="0"/>
                                  </p:stCondLst>
                                  <p:childTnLst>
                                    <p:set>
                                      <p:cBhvr>
                                        <p:cTn id="255" dur="1" fill="hold">
                                          <p:stCondLst>
                                            <p:cond delay="0"/>
                                          </p:stCondLst>
                                        </p:cTn>
                                        <p:tgtEl>
                                          <p:spTgt spid="91"/>
                                        </p:tgtEl>
                                        <p:attrNameLst>
                                          <p:attrName>style.visibility</p:attrName>
                                        </p:attrNameLst>
                                      </p:cBhvr>
                                      <p:to>
                                        <p:strVal val="hidden"/>
                                      </p:to>
                                    </p:set>
                                  </p:childTnLst>
                                </p:cTn>
                              </p:par>
                              <p:par>
                                <p:cTn id="256" presetID="1" presetClass="exit" presetSubtype="0" fill="hold" grpId="1" nodeType="withEffect">
                                  <p:stCondLst>
                                    <p:cond delay="0"/>
                                  </p:stCondLst>
                                  <p:childTnLst>
                                    <p:set>
                                      <p:cBhvr>
                                        <p:cTn id="257" dur="1" fill="hold">
                                          <p:stCondLst>
                                            <p:cond delay="0"/>
                                          </p:stCondLst>
                                        </p:cTn>
                                        <p:tgtEl>
                                          <p:spTgt spid="86"/>
                                        </p:tgtEl>
                                        <p:attrNameLst>
                                          <p:attrName>style.visibility</p:attrName>
                                        </p:attrNameLst>
                                      </p:cBhvr>
                                      <p:to>
                                        <p:strVal val="hidden"/>
                                      </p:to>
                                    </p:set>
                                  </p:childTnLst>
                                </p:cTn>
                              </p:par>
                              <p:par>
                                <p:cTn id="258" presetID="1" presetClass="entr" presetSubtype="0" fill="hold" grpId="0" nodeType="withEffect">
                                  <p:stCondLst>
                                    <p:cond delay="0"/>
                                  </p:stCondLst>
                                  <p:childTnLst>
                                    <p:set>
                                      <p:cBhvr>
                                        <p:cTn id="259" dur="1" fill="hold">
                                          <p:stCondLst>
                                            <p:cond delay="0"/>
                                          </p:stCondLst>
                                        </p:cTn>
                                        <p:tgtEl>
                                          <p:spTgt spid="147"/>
                                        </p:tgtEl>
                                        <p:attrNameLst>
                                          <p:attrName>style.visibility</p:attrName>
                                        </p:attrNameLst>
                                      </p:cBhvr>
                                      <p:to>
                                        <p:strVal val="visible"/>
                                      </p:to>
                                    </p:set>
                                  </p:childTnLst>
                                </p:cTn>
                              </p:par>
                              <p:par>
                                <p:cTn id="260" presetID="1" presetClass="entr" presetSubtype="0" fill="hold" grpId="0" nodeType="withEffect">
                                  <p:stCondLst>
                                    <p:cond delay="0"/>
                                  </p:stCondLst>
                                  <p:childTnLst>
                                    <p:set>
                                      <p:cBhvr>
                                        <p:cTn id="261" dur="1" fill="hold">
                                          <p:stCondLst>
                                            <p:cond delay="0"/>
                                          </p:stCondLst>
                                        </p:cTn>
                                        <p:tgtEl>
                                          <p:spTgt spid="95"/>
                                        </p:tgtEl>
                                        <p:attrNameLst>
                                          <p:attrName>style.visibility</p:attrName>
                                        </p:attrNameLst>
                                      </p:cBhvr>
                                      <p:to>
                                        <p:strVal val="visible"/>
                                      </p:to>
                                    </p:set>
                                  </p:childTnLst>
                                </p:cTn>
                              </p:par>
                              <p:par>
                                <p:cTn id="262" presetID="1" presetClass="entr" presetSubtype="0" fill="hold" grpId="0" nodeType="withEffect">
                                  <p:stCondLst>
                                    <p:cond delay="0"/>
                                  </p:stCondLst>
                                  <p:childTnLst>
                                    <p:set>
                                      <p:cBhvr>
                                        <p:cTn id="263" dur="1" fill="hold">
                                          <p:stCondLst>
                                            <p:cond delay="0"/>
                                          </p:stCondLst>
                                        </p:cTn>
                                        <p:tgtEl>
                                          <p:spTgt spid="96"/>
                                        </p:tgtEl>
                                        <p:attrNameLst>
                                          <p:attrName>style.visibility</p:attrName>
                                        </p:attrNameLst>
                                      </p:cBhvr>
                                      <p:to>
                                        <p:strVal val="visible"/>
                                      </p:to>
                                    </p:set>
                                  </p:childTnLst>
                                </p:cTn>
                              </p:par>
                            </p:childTnLst>
                          </p:cTn>
                        </p:par>
                      </p:childTnLst>
                    </p:cTn>
                  </p:par>
                  <p:par>
                    <p:cTn id="264" fill="hold">
                      <p:stCondLst>
                        <p:cond delay="indefinite"/>
                      </p:stCondLst>
                      <p:childTnLst>
                        <p:par>
                          <p:cTn id="265" fill="hold">
                            <p:stCondLst>
                              <p:cond delay="0"/>
                            </p:stCondLst>
                            <p:childTnLst>
                              <p:par>
                                <p:cTn id="266" presetID="1" presetClass="emph" presetSubtype="1" nodeType="clickEffect">
                                  <p:stCondLst>
                                    <p:cond delay="0"/>
                                  </p:stCondLst>
                                  <p:childTnLst>
                                    <p:set>
                                      <p:cBhvr>
                                        <p:cTn id="267" dur="indefinite"/>
                                        <p:tgtEl>
                                          <p:spTgt spid="8"/>
                                        </p:tgtEl>
                                        <p:attrNameLst>
                                          <p:attrName>fillcolor</p:attrName>
                                        </p:attrNameLst>
                                      </p:cBhvr>
                                      <p:to>
                                        <p:clrVal>
                                          <a:srgbClr val="00B050"/>
                                        </p:clrVal>
                                      </p:to>
                                    </p:set>
                                    <p:set>
                                      <p:cBhvr>
                                        <p:cTn id="268" dur="indefinite"/>
                                        <p:tgtEl>
                                          <p:spTgt spid="8"/>
                                        </p:tgtEl>
                                        <p:attrNameLst>
                                          <p:attrName>fill.type</p:attrName>
                                        </p:attrNameLst>
                                      </p:cBhvr>
                                      <p:to>
                                        <p:strVal val="solid"/>
                                      </p:to>
                                    </p:set>
                                    <p:set>
                                      <p:cBhvr>
                                        <p:cTn id="269" dur="indefinite"/>
                                        <p:tgtEl>
                                          <p:spTgt spid="8"/>
                                        </p:tgtEl>
                                        <p:attrNameLst>
                                          <p:attrName>fill.on</p:attrName>
                                        </p:attrNameLst>
                                      </p:cBhvr>
                                      <p:to>
                                        <p:strVal val="true"/>
                                      </p:to>
                                    </p:set>
                                  </p:childTnLst>
                                </p:cTn>
                              </p:par>
                              <p:par>
                                <p:cTn id="270" presetID="1" presetClass="emph" presetSubtype="1" nodeType="withEffect">
                                  <p:stCondLst>
                                    <p:cond delay="0"/>
                                  </p:stCondLst>
                                  <p:childTnLst>
                                    <p:set>
                                      <p:cBhvr>
                                        <p:cTn id="271" dur="indefinite"/>
                                        <p:tgtEl>
                                          <p:spTgt spid="45"/>
                                        </p:tgtEl>
                                        <p:attrNameLst>
                                          <p:attrName>fillcolor</p:attrName>
                                        </p:attrNameLst>
                                      </p:cBhvr>
                                      <p:to>
                                        <p:clrVal>
                                          <a:srgbClr val="00B050"/>
                                        </p:clrVal>
                                      </p:to>
                                    </p:set>
                                    <p:set>
                                      <p:cBhvr>
                                        <p:cTn id="272" dur="indefinite"/>
                                        <p:tgtEl>
                                          <p:spTgt spid="45"/>
                                        </p:tgtEl>
                                        <p:attrNameLst>
                                          <p:attrName>fill.type</p:attrName>
                                        </p:attrNameLst>
                                      </p:cBhvr>
                                      <p:to>
                                        <p:strVal val="solid"/>
                                      </p:to>
                                    </p:set>
                                    <p:set>
                                      <p:cBhvr>
                                        <p:cTn id="273" dur="indefinite"/>
                                        <p:tgtEl>
                                          <p:spTgt spid="45"/>
                                        </p:tgtEl>
                                        <p:attrNameLst>
                                          <p:attrName>fill.on</p:attrName>
                                        </p:attrNameLst>
                                      </p:cBhvr>
                                      <p:to>
                                        <p:strVal val="true"/>
                                      </p:to>
                                    </p:set>
                                  </p:childTnLst>
                                </p:cTn>
                              </p:par>
                              <p:par>
                                <p:cTn id="274" presetID="1" presetClass="emph" presetSubtype="1" nodeType="withEffect">
                                  <p:stCondLst>
                                    <p:cond delay="0"/>
                                  </p:stCondLst>
                                  <p:childTnLst>
                                    <p:set>
                                      <p:cBhvr>
                                        <p:cTn id="275" dur="indefinite"/>
                                        <p:tgtEl>
                                          <p:spTgt spid="170"/>
                                        </p:tgtEl>
                                        <p:attrNameLst>
                                          <p:attrName>fillcolor</p:attrName>
                                        </p:attrNameLst>
                                      </p:cBhvr>
                                      <p:to>
                                        <p:clrVal>
                                          <a:srgbClr val="FFFFFF"/>
                                        </p:clrVal>
                                      </p:to>
                                    </p:set>
                                    <p:set>
                                      <p:cBhvr>
                                        <p:cTn id="276" dur="indefinite"/>
                                        <p:tgtEl>
                                          <p:spTgt spid="170"/>
                                        </p:tgtEl>
                                        <p:attrNameLst>
                                          <p:attrName>fill.type</p:attrName>
                                        </p:attrNameLst>
                                      </p:cBhvr>
                                      <p:to>
                                        <p:strVal val="solid"/>
                                      </p:to>
                                    </p:set>
                                    <p:set>
                                      <p:cBhvr>
                                        <p:cTn id="277" dur="indefinite"/>
                                        <p:tgtEl>
                                          <p:spTgt spid="170"/>
                                        </p:tgtEl>
                                        <p:attrNameLst>
                                          <p:attrName>fill.on</p:attrName>
                                        </p:attrNameLst>
                                      </p:cBhvr>
                                      <p:to>
                                        <p:strVal val="true"/>
                                      </p:to>
                                    </p:set>
                                  </p:childTnLst>
                                </p:cTn>
                              </p:par>
                              <p:par>
                                <p:cTn id="278" presetID="1" presetClass="emph" presetSubtype="1" nodeType="withEffect">
                                  <p:stCondLst>
                                    <p:cond delay="0"/>
                                  </p:stCondLst>
                                  <p:childTnLst>
                                    <p:set>
                                      <p:cBhvr>
                                        <p:cTn id="279" dur="indefinite"/>
                                        <p:tgtEl>
                                          <p:spTgt spid="180"/>
                                        </p:tgtEl>
                                        <p:attrNameLst>
                                          <p:attrName>fillcolor</p:attrName>
                                        </p:attrNameLst>
                                      </p:cBhvr>
                                      <p:to>
                                        <p:clrVal>
                                          <a:srgbClr val="FFFFFF"/>
                                        </p:clrVal>
                                      </p:to>
                                    </p:set>
                                    <p:set>
                                      <p:cBhvr>
                                        <p:cTn id="280" dur="indefinite"/>
                                        <p:tgtEl>
                                          <p:spTgt spid="180"/>
                                        </p:tgtEl>
                                        <p:attrNameLst>
                                          <p:attrName>fill.type</p:attrName>
                                        </p:attrNameLst>
                                      </p:cBhvr>
                                      <p:to>
                                        <p:strVal val="solid"/>
                                      </p:to>
                                    </p:set>
                                    <p:set>
                                      <p:cBhvr>
                                        <p:cTn id="281" dur="indefinite"/>
                                        <p:tgtEl>
                                          <p:spTgt spid="180"/>
                                        </p:tgtEl>
                                        <p:attrNameLst>
                                          <p:attrName>fill.on</p:attrName>
                                        </p:attrNameLst>
                                      </p:cBhvr>
                                      <p:to>
                                        <p:strVal val="true"/>
                                      </p:to>
                                    </p:set>
                                  </p:childTnLst>
                                </p:cTn>
                              </p:par>
                            </p:childTnLst>
                          </p:cTn>
                        </p:par>
                      </p:childTnLst>
                    </p:cTn>
                  </p:par>
                  <p:par>
                    <p:cTn id="282" fill="hold">
                      <p:stCondLst>
                        <p:cond delay="indefinite"/>
                      </p:stCondLst>
                      <p:childTnLst>
                        <p:par>
                          <p:cTn id="283" fill="hold">
                            <p:stCondLst>
                              <p:cond delay="0"/>
                            </p:stCondLst>
                            <p:childTnLst>
                              <p:par>
                                <p:cTn id="284" presetID="1" presetClass="entr" presetSubtype="0" fill="hold" grpId="0" nodeType="clickEffect">
                                  <p:stCondLst>
                                    <p:cond delay="0"/>
                                  </p:stCondLst>
                                  <p:childTnLst>
                                    <p:set>
                                      <p:cBhvr>
                                        <p:cTn id="285" dur="1" fill="hold">
                                          <p:stCondLst>
                                            <p:cond delay="0"/>
                                          </p:stCondLst>
                                        </p:cTn>
                                        <p:tgtEl>
                                          <p:spTgt spid="172"/>
                                        </p:tgtEl>
                                        <p:attrNameLst>
                                          <p:attrName>style.visibility</p:attrName>
                                        </p:attrNameLst>
                                      </p:cBhvr>
                                      <p:to>
                                        <p:strVal val="visible"/>
                                      </p:to>
                                    </p:set>
                                  </p:childTnLst>
                                </p:cTn>
                              </p:par>
                              <p:par>
                                <p:cTn id="286" presetID="1" presetClass="entr" presetSubtype="0" fill="hold" grpId="0" nodeType="withEffect">
                                  <p:stCondLst>
                                    <p:cond delay="0"/>
                                  </p:stCondLst>
                                  <p:childTnLst>
                                    <p:set>
                                      <p:cBhvr>
                                        <p:cTn id="287" dur="1" fill="hold">
                                          <p:stCondLst>
                                            <p:cond delay="0"/>
                                          </p:stCondLst>
                                        </p:cTn>
                                        <p:tgtEl>
                                          <p:spTgt spid="182"/>
                                        </p:tgtEl>
                                        <p:attrNameLst>
                                          <p:attrName>style.visibility</p:attrName>
                                        </p:attrNameLst>
                                      </p:cBhvr>
                                      <p:to>
                                        <p:strVal val="visible"/>
                                      </p:to>
                                    </p:set>
                                  </p:childTnLst>
                                </p:cTn>
                              </p:par>
                              <p:par>
                                <p:cTn id="288" presetID="1" presetClass="entr" presetSubtype="0" fill="hold" grpId="0" nodeType="withEffect">
                                  <p:stCondLst>
                                    <p:cond delay="0"/>
                                  </p:stCondLst>
                                  <p:childTnLst>
                                    <p:set>
                                      <p:cBhvr>
                                        <p:cTn id="289" dur="1" fill="hold">
                                          <p:stCondLst>
                                            <p:cond delay="0"/>
                                          </p:stCondLst>
                                        </p:cTn>
                                        <p:tgtEl>
                                          <p:spTgt spid="171"/>
                                        </p:tgtEl>
                                        <p:attrNameLst>
                                          <p:attrName>style.visibility</p:attrName>
                                        </p:attrNameLst>
                                      </p:cBhvr>
                                      <p:to>
                                        <p:strVal val="visible"/>
                                      </p:to>
                                    </p:set>
                                  </p:childTnLst>
                                </p:cTn>
                              </p:par>
                              <p:par>
                                <p:cTn id="290" presetID="1" presetClass="entr" presetSubtype="0" fill="hold" grpId="0" nodeType="withEffect">
                                  <p:stCondLst>
                                    <p:cond delay="0"/>
                                  </p:stCondLst>
                                  <p:childTnLst>
                                    <p:set>
                                      <p:cBhvr>
                                        <p:cTn id="291" dur="1" fill="hold">
                                          <p:stCondLst>
                                            <p:cond delay="0"/>
                                          </p:stCondLst>
                                        </p:cTn>
                                        <p:tgtEl>
                                          <p:spTgt spid="184"/>
                                        </p:tgtEl>
                                        <p:attrNameLst>
                                          <p:attrName>style.visibility</p:attrName>
                                        </p:attrNameLst>
                                      </p:cBhvr>
                                      <p:to>
                                        <p:strVal val="visible"/>
                                      </p:to>
                                    </p:set>
                                  </p:childTnLst>
                                </p:cTn>
                              </p:par>
                            </p:childTnLst>
                          </p:cTn>
                        </p:par>
                      </p:childTnLst>
                    </p:cTn>
                  </p:par>
                  <p:par>
                    <p:cTn id="292" fill="hold">
                      <p:stCondLst>
                        <p:cond delay="indefinite"/>
                      </p:stCondLst>
                      <p:childTnLst>
                        <p:par>
                          <p:cTn id="293" fill="hold">
                            <p:stCondLst>
                              <p:cond delay="0"/>
                            </p:stCondLst>
                            <p:childTnLst>
                              <p:par>
                                <p:cTn id="294" presetID="1" presetClass="emph" presetSubtype="1" nodeType="clickEffect">
                                  <p:stCondLst>
                                    <p:cond delay="0"/>
                                  </p:stCondLst>
                                  <p:childTnLst>
                                    <p:set>
                                      <p:cBhvr>
                                        <p:cTn id="295" dur="indefinite"/>
                                        <p:tgtEl>
                                          <p:spTgt spid="172"/>
                                        </p:tgtEl>
                                        <p:attrNameLst>
                                          <p:attrName>fillcolor</p:attrName>
                                        </p:attrNameLst>
                                      </p:cBhvr>
                                      <p:to>
                                        <p:clrVal>
                                          <a:srgbClr val="FFFFFF"/>
                                        </p:clrVal>
                                      </p:to>
                                    </p:set>
                                    <p:set>
                                      <p:cBhvr>
                                        <p:cTn id="296" dur="indefinite"/>
                                        <p:tgtEl>
                                          <p:spTgt spid="172"/>
                                        </p:tgtEl>
                                        <p:attrNameLst>
                                          <p:attrName>fill.type</p:attrName>
                                        </p:attrNameLst>
                                      </p:cBhvr>
                                      <p:to>
                                        <p:strVal val="solid"/>
                                      </p:to>
                                    </p:set>
                                    <p:set>
                                      <p:cBhvr>
                                        <p:cTn id="297" dur="indefinite"/>
                                        <p:tgtEl>
                                          <p:spTgt spid="172"/>
                                        </p:tgtEl>
                                        <p:attrNameLst>
                                          <p:attrName>fill.on</p:attrName>
                                        </p:attrNameLst>
                                      </p:cBhvr>
                                      <p:to>
                                        <p:strVal val="true"/>
                                      </p:to>
                                    </p:set>
                                  </p:childTnLst>
                                </p:cTn>
                              </p:par>
                              <p:par>
                                <p:cTn id="298" presetID="1" presetClass="emph" presetSubtype="1" nodeType="withEffect">
                                  <p:stCondLst>
                                    <p:cond delay="0"/>
                                  </p:stCondLst>
                                  <p:childTnLst>
                                    <p:set>
                                      <p:cBhvr>
                                        <p:cTn id="299" dur="indefinite"/>
                                        <p:tgtEl>
                                          <p:spTgt spid="182"/>
                                        </p:tgtEl>
                                        <p:attrNameLst>
                                          <p:attrName>fillcolor</p:attrName>
                                        </p:attrNameLst>
                                      </p:cBhvr>
                                      <p:to>
                                        <p:clrVal>
                                          <a:srgbClr val="FFFFFF"/>
                                        </p:clrVal>
                                      </p:to>
                                    </p:set>
                                    <p:set>
                                      <p:cBhvr>
                                        <p:cTn id="300" dur="indefinite"/>
                                        <p:tgtEl>
                                          <p:spTgt spid="182"/>
                                        </p:tgtEl>
                                        <p:attrNameLst>
                                          <p:attrName>fill.type</p:attrName>
                                        </p:attrNameLst>
                                      </p:cBhvr>
                                      <p:to>
                                        <p:strVal val="solid"/>
                                      </p:to>
                                    </p:set>
                                    <p:set>
                                      <p:cBhvr>
                                        <p:cTn id="301" dur="indefinite"/>
                                        <p:tgtEl>
                                          <p:spTgt spid="182"/>
                                        </p:tgtEl>
                                        <p:attrNameLst>
                                          <p:attrName>fill.on</p:attrName>
                                        </p:attrNameLst>
                                      </p:cBhvr>
                                      <p:to>
                                        <p:strVal val="true"/>
                                      </p:to>
                                    </p:set>
                                  </p:childTnLst>
                                </p:cTn>
                              </p:par>
                            </p:childTnLst>
                          </p:cTn>
                        </p:par>
                      </p:childTnLst>
                    </p:cTn>
                  </p:par>
                  <p:par>
                    <p:cTn id="302" fill="hold">
                      <p:stCondLst>
                        <p:cond delay="indefinite"/>
                      </p:stCondLst>
                      <p:childTnLst>
                        <p:par>
                          <p:cTn id="303" fill="hold">
                            <p:stCondLst>
                              <p:cond delay="0"/>
                            </p:stCondLst>
                            <p:childTnLst>
                              <p:par>
                                <p:cTn id="304" presetID="1" presetClass="exit" presetSubtype="0" fill="hold" grpId="1" nodeType="clickEffect">
                                  <p:stCondLst>
                                    <p:cond delay="0"/>
                                  </p:stCondLst>
                                  <p:childTnLst>
                                    <p:set>
                                      <p:cBhvr>
                                        <p:cTn id="305" dur="1" fill="hold">
                                          <p:stCondLst>
                                            <p:cond delay="0"/>
                                          </p:stCondLst>
                                        </p:cTn>
                                        <p:tgtEl>
                                          <p:spTgt spid="147"/>
                                        </p:tgtEl>
                                        <p:attrNameLst>
                                          <p:attrName>style.visibility</p:attrName>
                                        </p:attrNameLst>
                                      </p:cBhvr>
                                      <p:to>
                                        <p:strVal val="hidden"/>
                                      </p:to>
                                    </p:set>
                                  </p:childTnLst>
                                </p:cTn>
                              </p:par>
                              <p:par>
                                <p:cTn id="306" presetID="1" presetClass="entr" presetSubtype="0" fill="hold" grpId="0" nodeType="withEffect">
                                  <p:stCondLst>
                                    <p:cond delay="0"/>
                                  </p:stCondLst>
                                  <p:childTnLst>
                                    <p:set>
                                      <p:cBhvr>
                                        <p:cTn id="307" dur="1" fill="hold">
                                          <p:stCondLst>
                                            <p:cond delay="0"/>
                                          </p:stCondLst>
                                        </p:cTn>
                                        <p:tgtEl>
                                          <p:spTgt spid="145"/>
                                        </p:tgtEl>
                                        <p:attrNameLst>
                                          <p:attrName>style.visibility</p:attrName>
                                        </p:attrNameLst>
                                      </p:cBhvr>
                                      <p:to>
                                        <p:strVal val="visible"/>
                                      </p:to>
                                    </p:set>
                                  </p:childTnLst>
                                </p:cTn>
                              </p:par>
                              <p:par>
                                <p:cTn id="308" presetID="1" presetClass="exit" presetSubtype="0" fill="hold" grpId="1" nodeType="withEffect">
                                  <p:stCondLst>
                                    <p:cond delay="0"/>
                                  </p:stCondLst>
                                  <p:childTnLst>
                                    <p:set>
                                      <p:cBhvr>
                                        <p:cTn id="309" dur="1" fill="hold">
                                          <p:stCondLst>
                                            <p:cond delay="0"/>
                                          </p:stCondLst>
                                        </p:cTn>
                                        <p:tgtEl>
                                          <p:spTgt spid="85"/>
                                        </p:tgtEl>
                                        <p:attrNameLst>
                                          <p:attrName>style.visibility</p:attrName>
                                        </p:attrNameLst>
                                      </p:cBhvr>
                                      <p:to>
                                        <p:strVal val="hidden"/>
                                      </p:to>
                                    </p:set>
                                  </p:childTnLst>
                                </p:cTn>
                              </p:par>
                              <p:par>
                                <p:cTn id="310" presetID="1" presetClass="exit" presetSubtype="0" fill="hold" grpId="1" nodeType="withEffect">
                                  <p:stCondLst>
                                    <p:cond delay="0"/>
                                  </p:stCondLst>
                                  <p:childTnLst>
                                    <p:set>
                                      <p:cBhvr>
                                        <p:cTn id="311" dur="1" fill="hold">
                                          <p:stCondLst>
                                            <p:cond delay="0"/>
                                          </p:stCondLst>
                                        </p:cTn>
                                        <p:tgtEl>
                                          <p:spTgt spid="95"/>
                                        </p:tgtEl>
                                        <p:attrNameLst>
                                          <p:attrName>style.visibility</p:attrName>
                                        </p:attrNameLst>
                                      </p:cBhvr>
                                      <p:to>
                                        <p:strVal val="hidden"/>
                                      </p:to>
                                    </p:set>
                                  </p:childTnLst>
                                </p:cTn>
                              </p:par>
                              <p:par>
                                <p:cTn id="312" presetID="1" presetClass="exit" presetSubtype="0" fill="hold" grpId="1" nodeType="withEffect">
                                  <p:stCondLst>
                                    <p:cond delay="0"/>
                                  </p:stCondLst>
                                  <p:childTnLst>
                                    <p:set>
                                      <p:cBhvr>
                                        <p:cTn id="313" dur="1" fill="hold">
                                          <p:stCondLst>
                                            <p:cond delay="0"/>
                                          </p:stCondLst>
                                        </p:cTn>
                                        <p:tgtEl>
                                          <p:spTgt spid="96"/>
                                        </p:tgtEl>
                                        <p:attrNameLst>
                                          <p:attrName>style.visibility</p:attrName>
                                        </p:attrNameLst>
                                      </p:cBhvr>
                                      <p:to>
                                        <p:strVal val="hidden"/>
                                      </p:to>
                                    </p:set>
                                  </p:childTnLst>
                                </p:cTn>
                              </p:par>
                            </p:childTnLst>
                          </p:cTn>
                        </p:par>
                      </p:childTnLst>
                    </p:cTn>
                  </p:par>
                  <p:par>
                    <p:cTn id="314" fill="hold">
                      <p:stCondLst>
                        <p:cond delay="indefinite"/>
                      </p:stCondLst>
                      <p:childTnLst>
                        <p:par>
                          <p:cTn id="315" fill="hold">
                            <p:stCondLst>
                              <p:cond delay="0"/>
                            </p:stCondLst>
                            <p:childTnLst>
                              <p:par>
                                <p:cTn id="316" presetID="1" presetClass="emph" presetSubtype="1" nodeType="clickEffect">
                                  <p:stCondLst>
                                    <p:cond delay="0"/>
                                  </p:stCondLst>
                                  <p:childTnLst>
                                    <p:set>
                                      <p:cBhvr>
                                        <p:cTn id="317" dur="indefinite"/>
                                        <p:tgtEl>
                                          <p:spTgt spid="171"/>
                                        </p:tgtEl>
                                        <p:attrNameLst>
                                          <p:attrName>fillcolor</p:attrName>
                                        </p:attrNameLst>
                                      </p:cBhvr>
                                      <p:to>
                                        <p:clrVal>
                                          <a:srgbClr val="FFFFFF"/>
                                        </p:clrVal>
                                      </p:to>
                                    </p:set>
                                    <p:set>
                                      <p:cBhvr>
                                        <p:cTn id="318" dur="indefinite"/>
                                        <p:tgtEl>
                                          <p:spTgt spid="171"/>
                                        </p:tgtEl>
                                        <p:attrNameLst>
                                          <p:attrName>fill.type</p:attrName>
                                        </p:attrNameLst>
                                      </p:cBhvr>
                                      <p:to>
                                        <p:strVal val="solid"/>
                                      </p:to>
                                    </p:set>
                                    <p:set>
                                      <p:cBhvr>
                                        <p:cTn id="319" dur="indefinite"/>
                                        <p:tgtEl>
                                          <p:spTgt spid="171"/>
                                        </p:tgtEl>
                                        <p:attrNameLst>
                                          <p:attrName>fill.on</p:attrName>
                                        </p:attrNameLst>
                                      </p:cBhvr>
                                      <p:to>
                                        <p:strVal val="true"/>
                                      </p:to>
                                    </p:set>
                                  </p:childTnLst>
                                </p:cTn>
                              </p:par>
                              <p:par>
                                <p:cTn id="320" presetID="1" presetClass="emph" presetSubtype="1" nodeType="withEffect">
                                  <p:stCondLst>
                                    <p:cond delay="0"/>
                                  </p:stCondLst>
                                  <p:childTnLst>
                                    <p:set>
                                      <p:cBhvr>
                                        <p:cTn id="321" dur="indefinite"/>
                                        <p:tgtEl>
                                          <p:spTgt spid="184"/>
                                        </p:tgtEl>
                                        <p:attrNameLst>
                                          <p:attrName>fillcolor</p:attrName>
                                        </p:attrNameLst>
                                      </p:cBhvr>
                                      <p:to>
                                        <p:clrVal>
                                          <a:srgbClr val="FFFFFF"/>
                                        </p:clrVal>
                                      </p:to>
                                    </p:set>
                                    <p:set>
                                      <p:cBhvr>
                                        <p:cTn id="322" dur="indefinite"/>
                                        <p:tgtEl>
                                          <p:spTgt spid="184"/>
                                        </p:tgtEl>
                                        <p:attrNameLst>
                                          <p:attrName>fill.type</p:attrName>
                                        </p:attrNameLst>
                                      </p:cBhvr>
                                      <p:to>
                                        <p:strVal val="solid"/>
                                      </p:to>
                                    </p:set>
                                    <p:set>
                                      <p:cBhvr>
                                        <p:cTn id="323" dur="indefinite"/>
                                        <p:tgtEl>
                                          <p:spTgt spid="18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124" grpId="0" animBg="1"/>
      <p:bldP spid="125" grpId="0" animBg="1"/>
      <p:bldP spid="122" grpId="0" animBg="1"/>
      <p:bldP spid="132" grpId="0" animBg="1"/>
      <p:bldP spid="133" grpId="0" animBg="1"/>
      <p:bldP spid="141" grpId="0"/>
      <p:bldP spid="141" grpId="1"/>
      <p:bldP spid="145" grpId="0"/>
      <p:bldP spid="147" grpId="0"/>
      <p:bldP spid="147" grpId="1"/>
      <p:bldP spid="153" grpId="0"/>
      <p:bldP spid="153" grpId="1"/>
      <p:bldP spid="7" grpId="0"/>
      <p:bldP spid="7" grpId="1"/>
      <p:bldP spid="85" grpId="0"/>
      <p:bldP spid="85" grpId="1"/>
      <p:bldP spid="86" grpId="0"/>
      <p:bldP spid="86" grpId="1"/>
      <p:bldP spid="87" grpId="0" animBg="1"/>
      <p:bldP spid="91" grpId="0"/>
      <p:bldP spid="91" grpId="1"/>
      <p:bldP spid="92" grpId="0"/>
      <p:bldP spid="92" grpId="1"/>
      <p:bldP spid="95" grpId="0"/>
      <p:bldP spid="95" grpId="1"/>
      <p:bldP spid="96" grpId="0"/>
      <p:bldP spid="96" grpId="1"/>
      <p:bldP spid="118" grpId="0" animBg="1"/>
      <p:bldP spid="119" grpId="0"/>
      <p:bldP spid="119" grpId="1"/>
      <p:bldP spid="120" grpId="0"/>
      <p:bldP spid="121" grpId="0"/>
      <p:bldP spid="121" grpId="1"/>
      <p:bldP spid="123" grpId="0"/>
      <p:bldP spid="123" grpId="1"/>
      <p:bldP spid="126" grpId="0"/>
      <p:bldP spid="126" grpId="1"/>
      <p:bldP spid="127" grpId="0"/>
      <p:bldP spid="127" grpId="1"/>
      <p:bldP spid="135" grpId="0"/>
      <p:bldP spid="135" grpId="1"/>
      <p:bldP spid="139" grpId="0"/>
      <p:bldP spid="139" grpId="1"/>
      <p:bldP spid="140" grpId="0"/>
      <p:bldP spid="140" grpId="1"/>
      <p:bldP spid="142" grpId="0"/>
      <p:bldP spid="142" grpId="1"/>
      <p:bldP spid="163" grpId="0" animBg="1"/>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5" grpId="0" animBg="1"/>
      <p:bldP spid="176" grpId="0" animBg="1"/>
      <p:bldP spid="177" grpId="0" animBg="1"/>
      <p:bldP spid="178" grpId="0" animBg="1"/>
      <p:bldP spid="179" grpId="0" animBg="1"/>
      <p:bldP spid="180" grpId="0" animBg="1"/>
      <p:bldP spid="181" grpId="0" animBg="1"/>
      <p:bldP spid="182" grpId="0" animBg="1"/>
      <p:bldP spid="184" grpId="0" animBg="1"/>
      <p:bldP spid="185" grpId="0"/>
      <p:bldP spid="185" grpId="1"/>
      <p:bldP spid="186" grpId="0"/>
      <p:bldP spid="186"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Title 1"/>
          <p:cNvSpPr txBox="1">
            <a:spLocks/>
          </p:cNvSpPr>
          <p:nvPr/>
        </p:nvSpPr>
        <p:spPr>
          <a:xfrm>
            <a:off x="126127" y="117629"/>
            <a:ext cx="11976100" cy="866775"/>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lang="en-US" sz="4400" b="1" kern="1200" cap="small" baseline="0">
                <a:solidFill>
                  <a:schemeClr val="tx1"/>
                </a:solidFill>
                <a:latin typeface="+mj-lt"/>
                <a:ea typeface="+mj-ea"/>
                <a:cs typeface="+mj-cs"/>
              </a:defRPr>
            </a:lvl1pPr>
          </a:lstStyle>
          <a:p>
            <a:r>
              <a:rPr lang="en-US" dirty="0"/>
              <a:t>Sorting from a Heap</a:t>
            </a:r>
          </a:p>
        </p:txBody>
      </p:sp>
      <p:sp>
        <p:nvSpPr>
          <p:cNvPr id="136" name="Rectangle 135"/>
          <p:cNvSpPr/>
          <p:nvPr/>
        </p:nvSpPr>
        <p:spPr>
          <a:xfrm>
            <a:off x="8368158" y="1534846"/>
            <a:ext cx="711683" cy="46469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r>
              <a:rPr lang="en-US" dirty="0"/>
              <a:t>×  2 =</a:t>
            </a:r>
          </a:p>
        </p:txBody>
      </p:sp>
      <p:sp>
        <p:nvSpPr>
          <p:cNvPr id="2" name="Title 1"/>
          <p:cNvSpPr>
            <a:spLocks noGrp="1"/>
          </p:cNvSpPr>
          <p:nvPr>
            <p:ph type="title"/>
          </p:nvPr>
        </p:nvSpPr>
        <p:spPr/>
        <p:txBody>
          <a:bodyPr/>
          <a:lstStyle/>
          <a:p>
            <a:r>
              <a:rPr lang="en-US" dirty="0"/>
              <a:t>Delete Root of a Heap</a:t>
            </a:r>
          </a:p>
        </p:txBody>
      </p:sp>
      <p:sp>
        <p:nvSpPr>
          <p:cNvPr id="3" name="Content Placeholder 2"/>
          <p:cNvSpPr>
            <a:spLocks noGrp="1"/>
          </p:cNvSpPr>
          <p:nvPr>
            <p:ph idx="1"/>
          </p:nvPr>
        </p:nvSpPr>
        <p:spPr>
          <a:xfrm>
            <a:off x="88901" y="881744"/>
            <a:ext cx="6877956" cy="5377542"/>
          </a:xfrm>
        </p:spPr>
        <p:txBody>
          <a:bodyPr>
            <a:normAutofit/>
          </a:bodyPr>
          <a:lstStyle/>
          <a:p>
            <a:pPr marL="514350" indent="-514350">
              <a:buFont typeface="+mj-lt"/>
              <a:buAutoNum type="arabicPeriod"/>
            </a:pPr>
            <a:r>
              <a:rPr lang="en-US" dirty="0"/>
              <a:t>Swap the root with the last element;</a:t>
            </a:r>
          </a:p>
          <a:p>
            <a:pPr marL="514350" indent="-514350">
              <a:buFont typeface="+mj-lt"/>
              <a:buAutoNum type="arabicPeriod"/>
            </a:pPr>
            <a:r>
              <a:rPr lang="en-US" dirty="0"/>
              <a:t>Decrease the total element; n--;</a:t>
            </a:r>
          </a:p>
          <a:p>
            <a:pPr marL="514350" indent="-514350">
              <a:buFont typeface="+mj-lt"/>
              <a:buAutoNum type="arabicPeriod"/>
            </a:pPr>
            <a:r>
              <a:rPr lang="en-US" dirty="0"/>
              <a:t>Parent index p = 1;</a:t>
            </a:r>
          </a:p>
          <a:p>
            <a:pPr marL="514350" indent="-514350">
              <a:buFont typeface="+mj-lt"/>
              <a:buAutoNum type="arabicPeriod"/>
            </a:pPr>
            <a:r>
              <a:rPr lang="en-US" dirty="0"/>
              <a:t>Smaller Child index c = p × 2 or p × 2 + 1 (if right child exists);</a:t>
            </a:r>
          </a:p>
          <a:p>
            <a:pPr marL="514350" indent="-514350">
              <a:buFont typeface="+mj-lt"/>
              <a:buAutoNum type="arabicPeriod"/>
            </a:pPr>
            <a:r>
              <a:rPr lang="en-US" dirty="0"/>
              <a:t>If Child at c smaller than Parent at p then, Swap and p = c; else go to step 7.</a:t>
            </a:r>
          </a:p>
          <a:p>
            <a:pPr marL="514350" indent="-514350">
              <a:buFont typeface="+mj-lt"/>
              <a:buAutoNum type="arabicPeriod"/>
            </a:pPr>
            <a:r>
              <a:rPr lang="en-US" dirty="0"/>
              <a:t>Continue step 4 until p &lt;= </a:t>
            </a:r>
            <a:r>
              <a:rPr lang="en-US" dirty="0">
                <a:sym typeface="Symbol"/>
              </a:rPr>
              <a:t></a:t>
            </a:r>
            <a:r>
              <a:rPr lang="en-US" dirty="0"/>
              <a:t>n/2</a:t>
            </a:r>
            <a:r>
              <a:rPr lang="en-US" dirty="0">
                <a:sym typeface="Symbol"/>
              </a:rPr>
              <a:t></a:t>
            </a:r>
            <a:r>
              <a:rPr lang="en-US" dirty="0"/>
              <a:t>;</a:t>
            </a:r>
          </a:p>
          <a:p>
            <a:pPr marL="514350" indent="-514350">
              <a:buFont typeface="+mj-lt"/>
              <a:buAutoNum type="arabicPeriod"/>
            </a:pPr>
            <a:r>
              <a:rPr lang="en-US" dirty="0"/>
              <a:t>End.</a:t>
            </a:r>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r>
              <a:rPr lang="en-US" dirty="0"/>
              <a:t>Zahiduddin Ahmed</a:t>
            </a:r>
          </a:p>
        </p:txBody>
      </p:sp>
      <p:sp>
        <p:nvSpPr>
          <p:cNvPr id="5" name="Footer Placeholder 4"/>
          <p:cNvSpPr>
            <a:spLocks noGrp="1"/>
          </p:cNvSpPr>
          <p:nvPr>
            <p:ph type="ftr" sz="quarter" idx="11"/>
          </p:nvPr>
        </p:nvSpPr>
        <p:spPr/>
        <p:txBody>
          <a:bodyPr/>
          <a:lstStyle/>
          <a:p>
            <a:r>
              <a:rPr lang="en-US"/>
              <a:t>CSC 2015: Data Structures</a:t>
            </a:r>
            <a:endParaRPr lang="en-US" dirty="0"/>
          </a:p>
        </p:txBody>
      </p:sp>
      <p:sp>
        <p:nvSpPr>
          <p:cNvPr id="6" name="Slide Number Placeholder 5"/>
          <p:cNvSpPr>
            <a:spLocks noGrp="1"/>
          </p:cNvSpPr>
          <p:nvPr>
            <p:ph type="sldNum" sz="quarter" idx="12"/>
          </p:nvPr>
        </p:nvSpPr>
        <p:spPr/>
        <p:txBody>
          <a:bodyPr/>
          <a:lstStyle/>
          <a:p>
            <a:r>
              <a:rPr lang="en-US"/>
              <a:t>Heap </a:t>
            </a:r>
            <a:r>
              <a:rPr lang="en-US">
                <a:sym typeface="Wingdings" panose="05000000000000000000" pitchFamily="2" charset="2"/>
              </a:rPr>
              <a:t></a:t>
            </a:r>
            <a:r>
              <a:rPr lang="en-US"/>
              <a:t> </a:t>
            </a:r>
            <a:fld id="{4A983969-37C5-4618-A16D-59AABA52C744}" type="slidenum">
              <a:rPr lang="en-US" smtClean="0"/>
              <a:pPr/>
              <a:t>19</a:t>
            </a:fld>
            <a:endParaRPr lang="en-US" dirty="0"/>
          </a:p>
        </p:txBody>
      </p:sp>
      <p:sp>
        <p:nvSpPr>
          <p:cNvPr id="8" name="Oval 7"/>
          <p:cNvSpPr/>
          <p:nvPr/>
        </p:nvSpPr>
        <p:spPr>
          <a:xfrm>
            <a:off x="9514122" y="2605249"/>
            <a:ext cx="674914" cy="555171"/>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9" name="Oval 8"/>
          <p:cNvSpPr/>
          <p:nvPr/>
        </p:nvSpPr>
        <p:spPr>
          <a:xfrm>
            <a:off x="8327579" y="3443449"/>
            <a:ext cx="674914" cy="555171"/>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10</a:t>
            </a:r>
          </a:p>
        </p:txBody>
      </p:sp>
      <p:sp>
        <p:nvSpPr>
          <p:cNvPr id="10" name="Oval 9"/>
          <p:cNvSpPr/>
          <p:nvPr/>
        </p:nvSpPr>
        <p:spPr>
          <a:xfrm>
            <a:off x="10765979" y="3443449"/>
            <a:ext cx="674914" cy="555171"/>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15</a:t>
            </a:r>
          </a:p>
        </p:txBody>
      </p:sp>
      <p:sp>
        <p:nvSpPr>
          <p:cNvPr id="11" name="Oval 10"/>
          <p:cNvSpPr/>
          <p:nvPr/>
        </p:nvSpPr>
        <p:spPr>
          <a:xfrm>
            <a:off x="7652665" y="4586446"/>
            <a:ext cx="674914" cy="555171"/>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20</a:t>
            </a:r>
          </a:p>
        </p:txBody>
      </p:sp>
      <p:sp>
        <p:nvSpPr>
          <p:cNvPr id="12" name="Oval 11"/>
          <p:cNvSpPr/>
          <p:nvPr/>
        </p:nvSpPr>
        <p:spPr>
          <a:xfrm>
            <a:off x="9002493" y="4581003"/>
            <a:ext cx="674914" cy="555171"/>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35</a:t>
            </a:r>
          </a:p>
        </p:txBody>
      </p:sp>
      <p:sp>
        <p:nvSpPr>
          <p:cNvPr id="13" name="Oval 12"/>
          <p:cNvSpPr/>
          <p:nvPr/>
        </p:nvSpPr>
        <p:spPr>
          <a:xfrm>
            <a:off x="10297893" y="4581004"/>
            <a:ext cx="674914" cy="555171"/>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30</a:t>
            </a:r>
          </a:p>
        </p:txBody>
      </p:sp>
      <p:sp>
        <p:nvSpPr>
          <p:cNvPr id="14" name="Oval 13"/>
          <p:cNvSpPr/>
          <p:nvPr/>
        </p:nvSpPr>
        <p:spPr>
          <a:xfrm>
            <a:off x="11299378" y="4586446"/>
            <a:ext cx="674914" cy="555171"/>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45</a:t>
            </a:r>
          </a:p>
        </p:txBody>
      </p:sp>
      <p:sp>
        <p:nvSpPr>
          <p:cNvPr id="15" name="Oval 14"/>
          <p:cNvSpPr/>
          <p:nvPr/>
        </p:nvSpPr>
        <p:spPr>
          <a:xfrm>
            <a:off x="7260785" y="5641848"/>
            <a:ext cx="674914" cy="555171"/>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25</a:t>
            </a:r>
          </a:p>
        </p:txBody>
      </p:sp>
      <p:sp>
        <p:nvSpPr>
          <p:cNvPr id="16" name="Oval 15"/>
          <p:cNvSpPr/>
          <p:nvPr/>
        </p:nvSpPr>
        <p:spPr>
          <a:xfrm>
            <a:off x="7990123" y="5641848"/>
            <a:ext cx="674914" cy="555171"/>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32</a:t>
            </a:r>
          </a:p>
        </p:txBody>
      </p:sp>
      <p:sp>
        <p:nvSpPr>
          <p:cNvPr id="17" name="Oval 16"/>
          <p:cNvSpPr/>
          <p:nvPr/>
        </p:nvSpPr>
        <p:spPr>
          <a:xfrm>
            <a:off x="8708577" y="5641848"/>
            <a:ext cx="674914" cy="555171"/>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38</a:t>
            </a:r>
          </a:p>
        </p:txBody>
      </p:sp>
      <p:sp>
        <p:nvSpPr>
          <p:cNvPr id="18" name="Oval 17"/>
          <p:cNvSpPr/>
          <p:nvPr/>
        </p:nvSpPr>
        <p:spPr>
          <a:xfrm>
            <a:off x="9448809" y="5641848"/>
            <a:ext cx="674914" cy="555171"/>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40</a:t>
            </a:r>
          </a:p>
        </p:txBody>
      </p:sp>
      <p:sp>
        <p:nvSpPr>
          <p:cNvPr id="19" name="Oval 18"/>
          <p:cNvSpPr/>
          <p:nvPr/>
        </p:nvSpPr>
        <p:spPr>
          <a:xfrm>
            <a:off x="10189036" y="5641848"/>
            <a:ext cx="674914" cy="555171"/>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43</a:t>
            </a:r>
          </a:p>
        </p:txBody>
      </p:sp>
      <p:cxnSp>
        <p:nvCxnSpPr>
          <p:cNvPr id="21" name="Straight Connector 20"/>
          <p:cNvCxnSpPr>
            <a:stCxn id="8" idx="3"/>
            <a:endCxn id="9" idx="0"/>
          </p:cNvCxnSpPr>
          <p:nvPr/>
        </p:nvCxnSpPr>
        <p:spPr>
          <a:xfrm flipH="1">
            <a:off x="8665036" y="3079117"/>
            <a:ext cx="947925" cy="364332"/>
          </a:xfrm>
          <a:prstGeom prst="line">
            <a:avLst/>
          </a:prstGeom>
          <a:ln w="25400">
            <a:solidFill>
              <a:schemeClr val="tx1"/>
            </a:solidFill>
            <a:tailEnd type="none" w="lg" len="med"/>
          </a:ln>
        </p:spPr>
        <p:style>
          <a:lnRef idx="3">
            <a:schemeClr val="dk1"/>
          </a:lnRef>
          <a:fillRef idx="0">
            <a:schemeClr val="dk1"/>
          </a:fillRef>
          <a:effectRef idx="2">
            <a:schemeClr val="dk1"/>
          </a:effectRef>
          <a:fontRef idx="minor">
            <a:schemeClr val="tx1"/>
          </a:fontRef>
        </p:style>
      </p:cxnSp>
      <p:cxnSp>
        <p:nvCxnSpPr>
          <p:cNvPr id="24" name="Straight Connector 23"/>
          <p:cNvCxnSpPr>
            <a:stCxn id="8" idx="5"/>
            <a:endCxn id="10" idx="0"/>
          </p:cNvCxnSpPr>
          <p:nvPr/>
        </p:nvCxnSpPr>
        <p:spPr>
          <a:xfrm>
            <a:off x="10090197" y="3079117"/>
            <a:ext cx="1013239" cy="364332"/>
          </a:xfrm>
          <a:prstGeom prst="line">
            <a:avLst/>
          </a:prstGeom>
          <a:ln w="25400">
            <a:solidFill>
              <a:schemeClr val="tx1"/>
            </a:solidFill>
            <a:tailEnd type="none" w="lg" len="med"/>
          </a:ln>
        </p:spPr>
        <p:style>
          <a:lnRef idx="3">
            <a:schemeClr val="dk1"/>
          </a:lnRef>
          <a:fillRef idx="0">
            <a:schemeClr val="dk1"/>
          </a:fillRef>
          <a:effectRef idx="2">
            <a:schemeClr val="dk1"/>
          </a:effectRef>
          <a:fontRef idx="minor">
            <a:schemeClr val="tx1"/>
          </a:fontRef>
        </p:style>
      </p:cxnSp>
      <p:cxnSp>
        <p:nvCxnSpPr>
          <p:cNvPr id="26" name="Straight Connector 25"/>
          <p:cNvCxnSpPr>
            <a:stCxn id="9" idx="3"/>
            <a:endCxn id="11" idx="0"/>
          </p:cNvCxnSpPr>
          <p:nvPr/>
        </p:nvCxnSpPr>
        <p:spPr>
          <a:xfrm flipH="1">
            <a:off x="7990122" y="3917317"/>
            <a:ext cx="436296" cy="669129"/>
          </a:xfrm>
          <a:prstGeom prst="line">
            <a:avLst/>
          </a:prstGeom>
          <a:ln w="25400">
            <a:solidFill>
              <a:schemeClr val="tx1"/>
            </a:solidFill>
            <a:tailEnd type="none" w="lg" len="med"/>
          </a:ln>
        </p:spPr>
        <p:style>
          <a:lnRef idx="3">
            <a:schemeClr val="dk1"/>
          </a:lnRef>
          <a:fillRef idx="0">
            <a:schemeClr val="dk1"/>
          </a:fillRef>
          <a:effectRef idx="2">
            <a:schemeClr val="dk1"/>
          </a:effectRef>
          <a:fontRef idx="minor">
            <a:schemeClr val="tx1"/>
          </a:fontRef>
        </p:style>
      </p:cxnSp>
      <p:cxnSp>
        <p:nvCxnSpPr>
          <p:cNvPr id="28" name="Straight Connector 27"/>
          <p:cNvCxnSpPr>
            <a:stCxn id="9" idx="5"/>
            <a:endCxn id="12" idx="0"/>
          </p:cNvCxnSpPr>
          <p:nvPr/>
        </p:nvCxnSpPr>
        <p:spPr>
          <a:xfrm>
            <a:off x="8903654" y="3917317"/>
            <a:ext cx="436296" cy="663686"/>
          </a:xfrm>
          <a:prstGeom prst="line">
            <a:avLst/>
          </a:prstGeom>
          <a:ln w="25400">
            <a:solidFill>
              <a:schemeClr val="tx1"/>
            </a:solidFill>
            <a:tailEnd type="none" w="lg" len="med"/>
          </a:ln>
        </p:spPr>
        <p:style>
          <a:lnRef idx="3">
            <a:schemeClr val="dk1"/>
          </a:lnRef>
          <a:fillRef idx="0">
            <a:schemeClr val="dk1"/>
          </a:fillRef>
          <a:effectRef idx="2">
            <a:schemeClr val="dk1"/>
          </a:effectRef>
          <a:fontRef idx="minor">
            <a:schemeClr val="tx1"/>
          </a:fontRef>
        </p:style>
      </p:cxnSp>
      <p:cxnSp>
        <p:nvCxnSpPr>
          <p:cNvPr id="30" name="Straight Connector 29"/>
          <p:cNvCxnSpPr>
            <a:stCxn id="10" idx="3"/>
            <a:endCxn id="13" idx="0"/>
          </p:cNvCxnSpPr>
          <p:nvPr/>
        </p:nvCxnSpPr>
        <p:spPr>
          <a:xfrm flipH="1">
            <a:off x="10635350" y="3917317"/>
            <a:ext cx="229468" cy="663687"/>
          </a:xfrm>
          <a:prstGeom prst="line">
            <a:avLst/>
          </a:prstGeom>
          <a:ln w="25400">
            <a:solidFill>
              <a:schemeClr val="tx1"/>
            </a:solidFill>
            <a:tailEnd type="none" w="lg" len="med"/>
          </a:ln>
        </p:spPr>
        <p:style>
          <a:lnRef idx="3">
            <a:schemeClr val="dk1"/>
          </a:lnRef>
          <a:fillRef idx="0">
            <a:schemeClr val="dk1"/>
          </a:fillRef>
          <a:effectRef idx="2">
            <a:schemeClr val="dk1"/>
          </a:effectRef>
          <a:fontRef idx="minor">
            <a:schemeClr val="tx1"/>
          </a:fontRef>
        </p:style>
      </p:cxnSp>
      <p:cxnSp>
        <p:nvCxnSpPr>
          <p:cNvPr id="33" name="Straight Connector 32"/>
          <p:cNvCxnSpPr>
            <a:stCxn id="10" idx="5"/>
            <a:endCxn id="14" idx="0"/>
          </p:cNvCxnSpPr>
          <p:nvPr/>
        </p:nvCxnSpPr>
        <p:spPr>
          <a:xfrm>
            <a:off x="11342054" y="3917317"/>
            <a:ext cx="294781" cy="669129"/>
          </a:xfrm>
          <a:prstGeom prst="line">
            <a:avLst/>
          </a:prstGeom>
          <a:ln w="25400">
            <a:solidFill>
              <a:schemeClr val="tx1"/>
            </a:solidFill>
            <a:tailEnd type="none" w="lg" len="med"/>
          </a:ln>
        </p:spPr>
        <p:style>
          <a:lnRef idx="3">
            <a:schemeClr val="dk1"/>
          </a:lnRef>
          <a:fillRef idx="0">
            <a:schemeClr val="dk1"/>
          </a:fillRef>
          <a:effectRef idx="2">
            <a:schemeClr val="dk1"/>
          </a:effectRef>
          <a:fontRef idx="minor">
            <a:schemeClr val="tx1"/>
          </a:fontRef>
        </p:style>
      </p:cxnSp>
      <p:cxnSp>
        <p:nvCxnSpPr>
          <p:cNvPr id="35" name="Straight Connector 34"/>
          <p:cNvCxnSpPr>
            <a:stCxn id="11" idx="4"/>
            <a:endCxn id="15" idx="0"/>
          </p:cNvCxnSpPr>
          <p:nvPr/>
        </p:nvCxnSpPr>
        <p:spPr>
          <a:xfrm flipH="1">
            <a:off x="7598242" y="5141617"/>
            <a:ext cx="391880" cy="500231"/>
          </a:xfrm>
          <a:prstGeom prst="line">
            <a:avLst/>
          </a:prstGeom>
          <a:ln w="25400">
            <a:solidFill>
              <a:schemeClr val="tx1"/>
            </a:solidFill>
            <a:tailEnd type="none" w="lg" len="med"/>
          </a:ln>
        </p:spPr>
        <p:style>
          <a:lnRef idx="3">
            <a:schemeClr val="dk1"/>
          </a:lnRef>
          <a:fillRef idx="0">
            <a:schemeClr val="dk1"/>
          </a:fillRef>
          <a:effectRef idx="2">
            <a:schemeClr val="dk1"/>
          </a:effectRef>
          <a:fontRef idx="minor">
            <a:schemeClr val="tx1"/>
          </a:fontRef>
        </p:style>
      </p:cxnSp>
      <p:cxnSp>
        <p:nvCxnSpPr>
          <p:cNvPr id="37" name="Straight Connector 36"/>
          <p:cNvCxnSpPr>
            <a:stCxn id="11" idx="4"/>
            <a:endCxn id="16" idx="0"/>
          </p:cNvCxnSpPr>
          <p:nvPr/>
        </p:nvCxnSpPr>
        <p:spPr>
          <a:xfrm>
            <a:off x="7990122" y="5141617"/>
            <a:ext cx="337458" cy="500231"/>
          </a:xfrm>
          <a:prstGeom prst="line">
            <a:avLst/>
          </a:prstGeom>
          <a:ln w="25400">
            <a:solidFill>
              <a:schemeClr val="tx1"/>
            </a:solidFill>
            <a:tailEnd type="none" w="lg" len="med"/>
          </a:ln>
        </p:spPr>
        <p:style>
          <a:lnRef idx="3">
            <a:schemeClr val="dk1"/>
          </a:lnRef>
          <a:fillRef idx="0">
            <a:schemeClr val="dk1"/>
          </a:fillRef>
          <a:effectRef idx="2">
            <a:schemeClr val="dk1"/>
          </a:effectRef>
          <a:fontRef idx="minor">
            <a:schemeClr val="tx1"/>
          </a:fontRef>
        </p:style>
      </p:cxnSp>
      <p:cxnSp>
        <p:nvCxnSpPr>
          <p:cNvPr id="39" name="Straight Connector 38"/>
          <p:cNvCxnSpPr>
            <a:stCxn id="12" idx="4"/>
            <a:endCxn id="17" idx="0"/>
          </p:cNvCxnSpPr>
          <p:nvPr/>
        </p:nvCxnSpPr>
        <p:spPr>
          <a:xfrm flipH="1">
            <a:off x="9046034" y="5136174"/>
            <a:ext cx="293916" cy="505674"/>
          </a:xfrm>
          <a:prstGeom prst="line">
            <a:avLst/>
          </a:prstGeom>
          <a:ln w="25400">
            <a:solidFill>
              <a:schemeClr val="tx1"/>
            </a:solidFill>
            <a:tailEnd type="none" w="lg" len="med"/>
          </a:ln>
        </p:spPr>
        <p:style>
          <a:lnRef idx="3">
            <a:schemeClr val="dk1"/>
          </a:lnRef>
          <a:fillRef idx="0">
            <a:schemeClr val="dk1"/>
          </a:fillRef>
          <a:effectRef idx="2">
            <a:schemeClr val="dk1"/>
          </a:effectRef>
          <a:fontRef idx="minor">
            <a:schemeClr val="tx1"/>
          </a:fontRef>
        </p:style>
      </p:cxnSp>
      <p:cxnSp>
        <p:nvCxnSpPr>
          <p:cNvPr id="41" name="Straight Connector 40"/>
          <p:cNvCxnSpPr>
            <a:stCxn id="12" idx="4"/>
            <a:endCxn id="18" idx="0"/>
          </p:cNvCxnSpPr>
          <p:nvPr/>
        </p:nvCxnSpPr>
        <p:spPr>
          <a:xfrm>
            <a:off x="9339950" y="5136174"/>
            <a:ext cx="446316" cy="505674"/>
          </a:xfrm>
          <a:prstGeom prst="line">
            <a:avLst/>
          </a:prstGeom>
          <a:ln w="25400">
            <a:solidFill>
              <a:schemeClr val="tx1"/>
            </a:solidFill>
            <a:tailEnd type="none" w="lg" len="med"/>
          </a:ln>
        </p:spPr>
        <p:style>
          <a:lnRef idx="3">
            <a:schemeClr val="dk1"/>
          </a:lnRef>
          <a:fillRef idx="0">
            <a:schemeClr val="dk1"/>
          </a:fillRef>
          <a:effectRef idx="2">
            <a:schemeClr val="dk1"/>
          </a:effectRef>
          <a:fontRef idx="minor">
            <a:schemeClr val="tx1"/>
          </a:fontRef>
        </p:style>
      </p:cxnSp>
      <p:cxnSp>
        <p:nvCxnSpPr>
          <p:cNvPr id="43" name="Straight Connector 42"/>
          <p:cNvCxnSpPr>
            <a:stCxn id="13" idx="4"/>
            <a:endCxn id="19" idx="0"/>
          </p:cNvCxnSpPr>
          <p:nvPr/>
        </p:nvCxnSpPr>
        <p:spPr>
          <a:xfrm flipH="1">
            <a:off x="10526493" y="5136175"/>
            <a:ext cx="108857" cy="505673"/>
          </a:xfrm>
          <a:prstGeom prst="line">
            <a:avLst/>
          </a:prstGeom>
          <a:ln w="25400">
            <a:solidFill>
              <a:schemeClr val="tx1"/>
            </a:solidFill>
            <a:tailEnd type="none" w="lg" len="med"/>
          </a:ln>
        </p:spPr>
        <p:style>
          <a:lnRef idx="3">
            <a:schemeClr val="dk1"/>
          </a:lnRef>
          <a:fillRef idx="0">
            <a:schemeClr val="dk1"/>
          </a:fillRef>
          <a:effectRef idx="2">
            <a:schemeClr val="dk1"/>
          </a:effectRef>
          <a:fontRef idx="minor">
            <a:schemeClr val="tx1"/>
          </a:fontRef>
        </p:style>
      </p:cxnSp>
      <p:sp>
        <p:nvSpPr>
          <p:cNvPr id="44" name="Rectangle 43"/>
          <p:cNvSpPr/>
          <p:nvPr/>
        </p:nvSpPr>
        <p:spPr>
          <a:xfrm>
            <a:off x="255638" y="5374368"/>
            <a:ext cx="56061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45" name="Rectangle 44"/>
          <p:cNvSpPr/>
          <p:nvPr/>
        </p:nvSpPr>
        <p:spPr>
          <a:xfrm>
            <a:off x="248384" y="5742668"/>
            <a:ext cx="560610" cy="381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75" name="Rectangle 74"/>
          <p:cNvSpPr/>
          <p:nvPr/>
        </p:nvSpPr>
        <p:spPr>
          <a:xfrm>
            <a:off x="814438" y="5374368"/>
            <a:ext cx="56061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76" name="Rectangle 75"/>
          <p:cNvSpPr/>
          <p:nvPr/>
        </p:nvSpPr>
        <p:spPr>
          <a:xfrm>
            <a:off x="807184" y="5742668"/>
            <a:ext cx="560610" cy="381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10</a:t>
            </a:r>
          </a:p>
        </p:txBody>
      </p:sp>
      <p:sp>
        <p:nvSpPr>
          <p:cNvPr id="83" name="Rectangle 82"/>
          <p:cNvSpPr/>
          <p:nvPr/>
        </p:nvSpPr>
        <p:spPr>
          <a:xfrm>
            <a:off x="1371430" y="5374368"/>
            <a:ext cx="56061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84" name="Rectangle 83"/>
          <p:cNvSpPr/>
          <p:nvPr/>
        </p:nvSpPr>
        <p:spPr>
          <a:xfrm>
            <a:off x="1364176" y="5742668"/>
            <a:ext cx="560610" cy="381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15</a:t>
            </a:r>
          </a:p>
        </p:txBody>
      </p:sp>
      <p:sp>
        <p:nvSpPr>
          <p:cNvPr id="81" name="Rectangle 80"/>
          <p:cNvSpPr/>
          <p:nvPr/>
        </p:nvSpPr>
        <p:spPr>
          <a:xfrm>
            <a:off x="1930230" y="5374368"/>
            <a:ext cx="56061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82" name="Rectangle 81"/>
          <p:cNvSpPr/>
          <p:nvPr/>
        </p:nvSpPr>
        <p:spPr>
          <a:xfrm>
            <a:off x="1922976" y="5742668"/>
            <a:ext cx="560610" cy="381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20</a:t>
            </a:r>
          </a:p>
        </p:txBody>
      </p:sp>
      <p:sp>
        <p:nvSpPr>
          <p:cNvPr id="114" name="Rectangle 113"/>
          <p:cNvSpPr/>
          <p:nvPr/>
        </p:nvSpPr>
        <p:spPr>
          <a:xfrm>
            <a:off x="2492643" y="5374368"/>
            <a:ext cx="56061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15" name="Rectangle 114"/>
          <p:cNvSpPr/>
          <p:nvPr/>
        </p:nvSpPr>
        <p:spPr>
          <a:xfrm>
            <a:off x="2485389" y="5742668"/>
            <a:ext cx="560610" cy="381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35</a:t>
            </a:r>
          </a:p>
        </p:txBody>
      </p:sp>
      <p:sp>
        <p:nvSpPr>
          <p:cNvPr id="112" name="Rectangle 111"/>
          <p:cNvSpPr/>
          <p:nvPr/>
        </p:nvSpPr>
        <p:spPr>
          <a:xfrm>
            <a:off x="3051443" y="5374368"/>
            <a:ext cx="56061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113" name="Rectangle 112"/>
          <p:cNvSpPr/>
          <p:nvPr/>
        </p:nvSpPr>
        <p:spPr>
          <a:xfrm>
            <a:off x="3044189" y="5742668"/>
            <a:ext cx="560610" cy="381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30</a:t>
            </a:r>
          </a:p>
        </p:txBody>
      </p:sp>
      <p:sp>
        <p:nvSpPr>
          <p:cNvPr id="108" name="Rectangle 107"/>
          <p:cNvSpPr/>
          <p:nvPr/>
        </p:nvSpPr>
        <p:spPr>
          <a:xfrm>
            <a:off x="3608435" y="5374368"/>
            <a:ext cx="56061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109" name="Rectangle 108"/>
          <p:cNvSpPr/>
          <p:nvPr/>
        </p:nvSpPr>
        <p:spPr>
          <a:xfrm>
            <a:off x="3601181" y="5742668"/>
            <a:ext cx="560610" cy="381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45</a:t>
            </a:r>
          </a:p>
        </p:txBody>
      </p:sp>
      <p:sp>
        <p:nvSpPr>
          <p:cNvPr id="106" name="Rectangle 105"/>
          <p:cNvSpPr/>
          <p:nvPr/>
        </p:nvSpPr>
        <p:spPr>
          <a:xfrm>
            <a:off x="4167235" y="5374368"/>
            <a:ext cx="56061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107" name="Rectangle 106"/>
          <p:cNvSpPr/>
          <p:nvPr/>
        </p:nvSpPr>
        <p:spPr>
          <a:xfrm>
            <a:off x="4159981" y="5742668"/>
            <a:ext cx="560610" cy="381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25</a:t>
            </a:r>
          </a:p>
        </p:txBody>
      </p:sp>
      <p:sp>
        <p:nvSpPr>
          <p:cNvPr id="130" name="Rectangle 129"/>
          <p:cNvSpPr/>
          <p:nvPr/>
        </p:nvSpPr>
        <p:spPr>
          <a:xfrm>
            <a:off x="4724217" y="5374368"/>
            <a:ext cx="56061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31" name="Rectangle 130"/>
          <p:cNvSpPr/>
          <p:nvPr/>
        </p:nvSpPr>
        <p:spPr>
          <a:xfrm>
            <a:off x="4716963" y="5742668"/>
            <a:ext cx="560610" cy="381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32</a:t>
            </a:r>
          </a:p>
        </p:txBody>
      </p:sp>
      <p:sp>
        <p:nvSpPr>
          <p:cNvPr id="128" name="Rectangle 127"/>
          <p:cNvSpPr/>
          <p:nvPr/>
        </p:nvSpPr>
        <p:spPr>
          <a:xfrm>
            <a:off x="5283017" y="5374368"/>
            <a:ext cx="56061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10</a:t>
            </a:r>
          </a:p>
        </p:txBody>
      </p:sp>
      <p:sp>
        <p:nvSpPr>
          <p:cNvPr id="129" name="Rectangle 128"/>
          <p:cNvSpPr/>
          <p:nvPr/>
        </p:nvSpPr>
        <p:spPr>
          <a:xfrm>
            <a:off x="5275763" y="5742668"/>
            <a:ext cx="560610" cy="381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38</a:t>
            </a:r>
          </a:p>
        </p:txBody>
      </p:sp>
      <p:sp>
        <p:nvSpPr>
          <p:cNvPr id="124" name="Rectangle 123"/>
          <p:cNvSpPr/>
          <p:nvPr/>
        </p:nvSpPr>
        <p:spPr>
          <a:xfrm>
            <a:off x="5825019" y="5374368"/>
            <a:ext cx="56061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11</a:t>
            </a:r>
          </a:p>
        </p:txBody>
      </p:sp>
      <p:sp>
        <p:nvSpPr>
          <p:cNvPr id="125" name="Rectangle 124"/>
          <p:cNvSpPr/>
          <p:nvPr/>
        </p:nvSpPr>
        <p:spPr>
          <a:xfrm>
            <a:off x="5830465" y="5742668"/>
            <a:ext cx="553354" cy="381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40</a:t>
            </a:r>
          </a:p>
        </p:txBody>
      </p:sp>
      <p:sp>
        <p:nvSpPr>
          <p:cNvPr id="122" name="Rectangle 121"/>
          <p:cNvSpPr/>
          <p:nvPr/>
        </p:nvSpPr>
        <p:spPr>
          <a:xfrm>
            <a:off x="6383819" y="5374368"/>
            <a:ext cx="56061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12</a:t>
            </a:r>
          </a:p>
        </p:txBody>
      </p:sp>
      <p:sp>
        <p:nvSpPr>
          <p:cNvPr id="132" name="Rectangle 131"/>
          <p:cNvSpPr/>
          <p:nvPr/>
        </p:nvSpPr>
        <p:spPr>
          <a:xfrm>
            <a:off x="6382000" y="5742668"/>
            <a:ext cx="560610" cy="381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43</a:t>
            </a:r>
          </a:p>
        </p:txBody>
      </p:sp>
      <p:sp>
        <p:nvSpPr>
          <p:cNvPr id="133" name="Rectangle 132"/>
          <p:cNvSpPr/>
          <p:nvPr/>
        </p:nvSpPr>
        <p:spPr>
          <a:xfrm>
            <a:off x="7003141" y="1534846"/>
            <a:ext cx="1165633" cy="464695"/>
          </a:xfrm>
          <a:prstGeom prst="rect">
            <a:avLst/>
          </a:prstGeom>
          <a:solidFill>
            <a:srgbClr val="00B0F0"/>
          </a:solid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dirty="0"/>
              <a:t>Left Child:</a:t>
            </a:r>
          </a:p>
        </p:txBody>
      </p:sp>
      <p:sp>
        <p:nvSpPr>
          <p:cNvPr id="134" name="Rectangle 133"/>
          <p:cNvSpPr/>
          <p:nvPr/>
        </p:nvSpPr>
        <p:spPr>
          <a:xfrm>
            <a:off x="7001006" y="2134453"/>
            <a:ext cx="1294142" cy="464695"/>
          </a:xfrm>
          <a:prstGeom prst="rect">
            <a:avLst/>
          </a:prstGeom>
          <a:solidFill>
            <a:srgbClr val="00B0F0"/>
          </a:solid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dirty="0"/>
              <a:t>Right Child:</a:t>
            </a:r>
          </a:p>
        </p:txBody>
      </p:sp>
      <p:sp>
        <p:nvSpPr>
          <p:cNvPr id="138" name="Rectangle 137"/>
          <p:cNvSpPr/>
          <p:nvPr/>
        </p:nvSpPr>
        <p:spPr>
          <a:xfrm>
            <a:off x="8474732" y="2134453"/>
            <a:ext cx="1013135"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dirty="0"/>
              <a:t>× 2 + 1 =</a:t>
            </a:r>
          </a:p>
        </p:txBody>
      </p:sp>
      <p:sp>
        <p:nvSpPr>
          <p:cNvPr id="141" name="Rectangle 140"/>
          <p:cNvSpPr/>
          <p:nvPr/>
        </p:nvSpPr>
        <p:spPr>
          <a:xfrm>
            <a:off x="8171274" y="1537346"/>
            <a:ext cx="469108"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b="1" dirty="0">
                <a:solidFill>
                  <a:schemeClr val="accent2"/>
                </a:solidFill>
              </a:rPr>
              <a:t>1</a:t>
            </a:r>
          </a:p>
        </p:txBody>
      </p:sp>
      <p:sp>
        <p:nvSpPr>
          <p:cNvPr id="143" name="Rectangle 142"/>
          <p:cNvSpPr/>
          <p:nvPr/>
        </p:nvSpPr>
        <p:spPr>
          <a:xfrm>
            <a:off x="8914802" y="1537346"/>
            <a:ext cx="476362"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b="1" dirty="0">
                <a:solidFill>
                  <a:srgbClr val="0070C0"/>
                </a:solidFill>
              </a:rPr>
              <a:t>2</a:t>
            </a:r>
          </a:p>
        </p:txBody>
      </p:sp>
      <p:sp>
        <p:nvSpPr>
          <p:cNvPr id="144" name="Rectangle 143"/>
          <p:cNvSpPr/>
          <p:nvPr/>
        </p:nvSpPr>
        <p:spPr>
          <a:xfrm>
            <a:off x="9310487" y="2136953"/>
            <a:ext cx="476362"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b="1" dirty="0">
                <a:solidFill>
                  <a:srgbClr val="0070C0"/>
                </a:solidFill>
              </a:rPr>
              <a:t>3</a:t>
            </a:r>
          </a:p>
        </p:txBody>
      </p:sp>
      <p:sp>
        <p:nvSpPr>
          <p:cNvPr id="151" name="Rectangle 150"/>
          <p:cNvSpPr/>
          <p:nvPr/>
        </p:nvSpPr>
        <p:spPr>
          <a:xfrm>
            <a:off x="11376107" y="1841639"/>
            <a:ext cx="469108"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b="1" dirty="0">
                <a:solidFill>
                  <a:srgbClr val="0070C0"/>
                </a:solidFill>
              </a:rPr>
              <a:t>2</a:t>
            </a:r>
          </a:p>
        </p:txBody>
      </p:sp>
      <p:sp>
        <p:nvSpPr>
          <p:cNvPr id="152" name="Rectangle 151"/>
          <p:cNvSpPr/>
          <p:nvPr/>
        </p:nvSpPr>
        <p:spPr>
          <a:xfrm>
            <a:off x="8900851" y="1536192"/>
            <a:ext cx="476362"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b="1" dirty="0">
                <a:solidFill>
                  <a:srgbClr val="0070C0"/>
                </a:solidFill>
              </a:rPr>
              <a:t>4</a:t>
            </a:r>
          </a:p>
        </p:txBody>
      </p:sp>
      <p:sp>
        <p:nvSpPr>
          <p:cNvPr id="153" name="Rectangle 152"/>
          <p:cNvSpPr/>
          <p:nvPr/>
        </p:nvSpPr>
        <p:spPr>
          <a:xfrm>
            <a:off x="8174736" y="1536192"/>
            <a:ext cx="469108"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b="1" dirty="0">
                <a:solidFill>
                  <a:schemeClr val="accent2"/>
                </a:solidFill>
              </a:rPr>
              <a:t>4</a:t>
            </a:r>
          </a:p>
        </p:txBody>
      </p:sp>
      <p:sp>
        <p:nvSpPr>
          <p:cNvPr id="154" name="Rectangle 153"/>
          <p:cNvSpPr/>
          <p:nvPr/>
        </p:nvSpPr>
        <p:spPr>
          <a:xfrm>
            <a:off x="8900851" y="1536192"/>
            <a:ext cx="476362"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b="1" dirty="0">
                <a:solidFill>
                  <a:srgbClr val="0070C0"/>
                </a:solidFill>
              </a:rPr>
              <a:t>8</a:t>
            </a:r>
          </a:p>
        </p:txBody>
      </p:sp>
      <p:sp>
        <p:nvSpPr>
          <p:cNvPr id="155" name="Rectangle 154"/>
          <p:cNvSpPr/>
          <p:nvPr/>
        </p:nvSpPr>
        <p:spPr>
          <a:xfrm>
            <a:off x="8295488" y="2137451"/>
            <a:ext cx="476362"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b="1" dirty="0">
                <a:solidFill>
                  <a:schemeClr val="accent2"/>
                </a:solidFill>
              </a:rPr>
              <a:t>1</a:t>
            </a:r>
          </a:p>
        </p:txBody>
      </p:sp>
      <p:sp>
        <p:nvSpPr>
          <p:cNvPr id="159" name="Rectangle 158"/>
          <p:cNvSpPr/>
          <p:nvPr/>
        </p:nvSpPr>
        <p:spPr>
          <a:xfrm>
            <a:off x="8293608" y="2139696"/>
            <a:ext cx="476362"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b="1" dirty="0">
                <a:solidFill>
                  <a:schemeClr val="accent2"/>
                </a:solidFill>
              </a:rPr>
              <a:t>2</a:t>
            </a:r>
          </a:p>
        </p:txBody>
      </p:sp>
      <p:sp>
        <p:nvSpPr>
          <p:cNvPr id="160" name="Rectangle 159"/>
          <p:cNvSpPr/>
          <p:nvPr/>
        </p:nvSpPr>
        <p:spPr>
          <a:xfrm>
            <a:off x="9308592" y="2139696"/>
            <a:ext cx="476362"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b="1" dirty="0">
                <a:solidFill>
                  <a:srgbClr val="0070C0"/>
                </a:solidFill>
              </a:rPr>
              <a:t>5</a:t>
            </a:r>
          </a:p>
        </p:txBody>
      </p:sp>
      <p:sp>
        <p:nvSpPr>
          <p:cNvPr id="161" name="Rectangle 160"/>
          <p:cNvSpPr/>
          <p:nvPr/>
        </p:nvSpPr>
        <p:spPr>
          <a:xfrm>
            <a:off x="8293608" y="2139696"/>
            <a:ext cx="476362"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b="1" dirty="0">
                <a:solidFill>
                  <a:schemeClr val="accent2"/>
                </a:solidFill>
              </a:rPr>
              <a:t>4</a:t>
            </a:r>
          </a:p>
        </p:txBody>
      </p:sp>
      <p:sp>
        <p:nvSpPr>
          <p:cNvPr id="162" name="Rectangle 161"/>
          <p:cNvSpPr/>
          <p:nvPr/>
        </p:nvSpPr>
        <p:spPr>
          <a:xfrm>
            <a:off x="9308592" y="2139696"/>
            <a:ext cx="476362"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b="1" dirty="0">
                <a:solidFill>
                  <a:srgbClr val="0070C0"/>
                </a:solidFill>
              </a:rPr>
              <a:t>9</a:t>
            </a:r>
          </a:p>
        </p:txBody>
      </p:sp>
      <p:sp>
        <p:nvSpPr>
          <p:cNvPr id="86" name="Rectangle 85"/>
          <p:cNvSpPr/>
          <p:nvPr/>
        </p:nvSpPr>
        <p:spPr>
          <a:xfrm>
            <a:off x="8155580" y="971615"/>
            <a:ext cx="339336" cy="46129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b="1" dirty="0">
                <a:solidFill>
                  <a:schemeClr val="accent2">
                    <a:lumMod val="75000"/>
                  </a:schemeClr>
                </a:solidFill>
              </a:rPr>
              <a:t>1</a:t>
            </a:r>
          </a:p>
        </p:txBody>
      </p:sp>
      <p:sp>
        <p:nvSpPr>
          <p:cNvPr id="87" name="Rectangle 86"/>
          <p:cNvSpPr/>
          <p:nvPr/>
        </p:nvSpPr>
        <p:spPr>
          <a:xfrm>
            <a:off x="7020522" y="969625"/>
            <a:ext cx="1125570" cy="454498"/>
          </a:xfrm>
          <a:prstGeom prst="rect">
            <a:avLst/>
          </a:prstGeom>
          <a:solidFill>
            <a:srgbClr val="00B0F0"/>
          </a:solid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dirty="0"/>
              <a:t>Parent </a:t>
            </a:r>
            <a:r>
              <a:rPr lang="en-US" b="1" dirty="0"/>
              <a:t>p</a:t>
            </a:r>
            <a:r>
              <a:rPr lang="en-US" dirty="0"/>
              <a:t> :</a:t>
            </a:r>
          </a:p>
        </p:txBody>
      </p:sp>
      <p:sp>
        <p:nvSpPr>
          <p:cNvPr id="92" name="Rectangle 91"/>
          <p:cNvSpPr/>
          <p:nvPr/>
        </p:nvSpPr>
        <p:spPr>
          <a:xfrm>
            <a:off x="8156448" y="969264"/>
            <a:ext cx="339336" cy="46129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b="1" dirty="0">
                <a:solidFill>
                  <a:schemeClr val="accent2">
                    <a:lumMod val="75000"/>
                  </a:schemeClr>
                </a:solidFill>
              </a:rPr>
              <a:t>2</a:t>
            </a:r>
          </a:p>
        </p:txBody>
      </p:sp>
      <p:sp>
        <p:nvSpPr>
          <p:cNvPr id="104" name="Rectangle 103"/>
          <p:cNvSpPr/>
          <p:nvPr/>
        </p:nvSpPr>
        <p:spPr>
          <a:xfrm>
            <a:off x="8156448" y="969264"/>
            <a:ext cx="339336" cy="46129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b="1" dirty="0">
                <a:solidFill>
                  <a:schemeClr val="accent2">
                    <a:lumMod val="75000"/>
                  </a:schemeClr>
                </a:solidFill>
              </a:rPr>
              <a:t>8</a:t>
            </a:r>
          </a:p>
        </p:txBody>
      </p:sp>
      <p:sp>
        <p:nvSpPr>
          <p:cNvPr id="116" name="Rectangle 115"/>
          <p:cNvSpPr/>
          <p:nvPr/>
        </p:nvSpPr>
        <p:spPr>
          <a:xfrm>
            <a:off x="8156448" y="969264"/>
            <a:ext cx="339336" cy="46129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b="1" dirty="0">
                <a:solidFill>
                  <a:schemeClr val="accent2">
                    <a:lumMod val="75000"/>
                  </a:schemeClr>
                </a:solidFill>
              </a:rPr>
              <a:t>4</a:t>
            </a:r>
          </a:p>
        </p:txBody>
      </p:sp>
      <p:sp>
        <p:nvSpPr>
          <p:cNvPr id="118" name="Oval 117"/>
          <p:cNvSpPr/>
          <p:nvPr/>
        </p:nvSpPr>
        <p:spPr>
          <a:xfrm>
            <a:off x="9518904" y="2606040"/>
            <a:ext cx="674914" cy="555171"/>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43</a:t>
            </a:r>
          </a:p>
        </p:txBody>
      </p:sp>
      <p:sp>
        <p:nvSpPr>
          <p:cNvPr id="119" name="Oval 118"/>
          <p:cNvSpPr/>
          <p:nvPr/>
        </p:nvSpPr>
        <p:spPr>
          <a:xfrm>
            <a:off x="10186416" y="5641848"/>
            <a:ext cx="674914" cy="555171"/>
          </a:xfrm>
          <a:prstGeom prst="ellipse">
            <a:avLst/>
          </a:prstGeom>
          <a:solidFill>
            <a:schemeClr val="accent4"/>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20" name="Oval 119"/>
          <p:cNvSpPr/>
          <p:nvPr/>
        </p:nvSpPr>
        <p:spPr>
          <a:xfrm>
            <a:off x="8330184" y="3447288"/>
            <a:ext cx="674914" cy="555171"/>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43</a:t>
            </a:r>
          </a:p>
        </p:txBody>
      </p:sp>
      <p:sp>
        <p:nvSpPr>
          <p:cNvPr id="121" name="Oval 120"/>
          <p:cNvSpPr/>
          <p:nvPr/>
        </p:nvSpPr>
        <p:spPr>
          <a:xfrm>
            <a:off x="9518904" y="2606040"/>
            <a:ext cx="674914" cy="555171"/>
          </a:xfrm>
          <a:prstGeom prst="ellipse">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10</a:t>
            </a:r>
          </a:p>
        </p:txBody>
      </p:sp>
      <p:sp>
        <p:nvSpPr>
          <p:cNvPr id="123" name="Oval 122"/>
          <p:cNvSpPr/>
          <p:nvPr/>
        </p:nvSpPr>
        <p:spPr>
          <a:xfrm>
            <a:off x="7653528" y="4590288"/>
            <a:ext cx="674914" cy="555171"/>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43</a:t>
            </a:r>
          </a:p>
        </p:txBody>
      </p:sp>
      <p:sp>
        <p:nvSpPr>
          <p:cNvPr id="126" name="Oval 125"/>
          <p:cNvSpPr/>
          <p:nvPr/>
        </p:nvSpPr>
        <p:spPr>
          <a:xfrm>
            <a:off x="8330184" y="3447288"/>
            <a:ext cx="674914" cy="555171"/>
          </a:xfrm>
          <a:prstGeom prst="ellipse">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20</a:t>
            </a:r>
          </a:p>
        </p:txBody>
      </p:sp>
      <p:sp>
        <p:nvSpPr>
          <p:cNvPr id="127" name="Oval 126"/>
          <p:cNvSpPr/>
          <p:nvPr/>
        </p:nvSpPr>
        <p:spPr>
          <a:xfrm>
            <a:off x="7260336" y="5641848"/>
            <a:ext cx="674914" cy="555171"/>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43</a:t>
            </a:r>
          </a:p>
        </p:txBody>
      </p:sp>
      <p:sp>
        <p:nvSpPr>
          <p:cNvPr id="135" name="Oval 134"/>
          <p:cNvSpPr/>
          <p:nvPr/>
        </p:nvSpPr>
        <p:spPr>
          <a:xfrm>
            <a:off x="7653528" y="4590288"/>
            <a:ext cx="674914" cy="555171"/>
          </a:xfrm>
          <a:prstGeom prst="ellipse">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25</a:t>
            </a:r>
          </a:p>
        </p:txBody>
      </p:sp>
      <p:sp>
        <p:nvSpPr>
          <p:cNvPr id="139" name="Rectangle 138"/>
          <p:cNvSpPr/>
          <p:nvPr/>
        </p:nvSpPr>
        <p:spPr>
          <a:xfrm>
            <a:off x="246888" y="5742432"/>
            <a:ext cx="560610" cy="381000"/>
          </a:xfrm>
          <a:prstGeom prst="rect">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43</a:t>
            </a:r>
          </a:p>
        </p:txBody>
      </p:sp>
      <p:sp>
        <p:nvSpPr>
          <p:cNvPr id="140" name="Rectangle 139"/>
          <p:cNvSpPr/>
          <p:nvPr/>
        </p:nvSpPr>
        <p:spPr>
          <a:xfrm>
            <a:off x="246888" y="5742432"/>
            <a:ext cx="560610" cy="381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10</a:t>
            </a:r>
          </a:p>
        </p:txBody>
      </p:sp>
      <p:sp>
        <p:nvSpPr>
          <p:cNvPr id="142" name="Rectangle 141"/>
          <p:cNvSpPr/>
          <p:nvPr/>
        </p:nvSpPr>
        <p:spPr>
          <a:xfrm>
            <a:off x="804672" y="5742432"/>
            <a:ext cx="560610" cy="381000"/>
          </a:xfrm>
          <a:prstGeom prst="rect">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43</a:t>
            </a:r>
          </a:p>
        </p:txBody>
      </p:sp>
      <p:sp>
        <p:nvSpPr>
          <p:cNvPr id="163" name="Rectangle 162"/>
          <p:cNvSpPr/>
          <p:nvPr/>
        </p:nvSpPr>
        <p:spPr>
          <a:xfrm>
            <a:off x="804672" y="5742432"/>
            <a:ext cx="560610" cy="381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20</a:t>
            </a:r>
          </a:p>
        </p:txBody>
      </p:sp>
      <p:sp>
        <p:nvSpPr>
          <p:cNvPr id="164" name="Rectangle 163"/>
          <p:cNvSpPr/>
          <p:nvPr/>
        </p:nvSpPr>
        <p:spPr>
          <a:xfrm>
            <a:off x="1920240" y="5742432"/>
            <a:ext cx="560610" cy="381000"/>
          </a:xfrm>
          <a:prstGeom prst="rect">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43</a:t>
            </a:r>
          </a:p>
        </p:txBody>
      </p:sp>
      <p:sp>
        <p:nvSpPr>
          <p:cNvPr id="165" name="Rectangle 164"/>
          <p:cNvSpPr/>
          <p:nvPr/>
        </p:nvSpPr>
        <p:spPr>
          <a:xfrm>
            <a:off x="1920240" y="5742432"/>
            <a:ext cx="560610" cy="381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25</a:t>
            </a:r>
          </a:p>
        </p:txBody>
      </p:sp>
      <p:sp>
        <p:nvSpPr>
          <p:cNvPr id="166" name="Rectangle 165"/>
          <p:cNvSpPr/>
          <p:nvPr/>
        </p:nvSpPr>
        <p:spPr>
          <a:xfrm>
            <a:off x="4160520" y="5742432"/>
            <a:ext cx="560610" cy="381000"/>
          </a:xfrm>
          <a:prstGeom prst="rect">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43</a:t>
            </a:r>
          </a:p>
        </p:txBody>
      </p:sp>
      <p:sp>
        <p:nvSpPr>
          <p:cNvPr id="167" name="Rectangle 166"/>
          <p:cNvSpPr/>
          <p:nvPr/>
        </p:nvSpPr>
        <p:spPr>
          <a:xfrm>
            <a:off x="7022471" y="371746"/>
            <a:ext cx="1851372" cy="454498"/>
          </a:xfrm>
          <a:prstGeom prst="rect">
            <a:avLst/>
          </a:prstGeom>
          <a:solidFill>
            <a:srgbClr val="00B0F0"/>
          </a:solid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dirty="0"/>
              <a:t>Total Element </a:t>
            </a:r>
            <a:r>
              <a:rPr lang="en-US" b="1" dirty="0"/>
              <a:t>n</a:t>
            </a:r>
            <a:r>
              <a:rPr lang="en-US" dirty="0"/>
              <a:t> :</a:t>
            </a:r>
          </a:p>
        </p:txBody>
      </p:sp>
      <p:sp>
        <p:nvSpPr>
          <p:cNvPr id="168" name="Rectangle 167"/>
          <p:cNvSpPr/>
          <p:nvPr/>
        </p:nvSpPr>
        <p:spPr>
          <a:xfrm>
            <a:off x="10635350" y="1529254"/>
            <a:ext cx="944195" cy="1069894"/>
          </a:xfrm>
          <a:prstGeom prst="rect">
            <a:avLst/>
          </a:prstGeom>
          <a:solidFill>
            <a:srgbClr val="00B0F0"/>
          </a:solid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dirty="0"/>
              <a:t>Child </a:t>
            </a:r>
            <a:r>
              <a:rPr lang="en-US" b="1" dirty="0"/>
              <a:t>c</a:t>
            </a:r>
            <a:r>
              <a:rPr lang="en-US" dirty="0"/>
              <a:t> :</a:t>
            </a:r>
          </a:p>
        </p:txBody>
      </p:sp>
      <p:sp>
        <p:nvSpPr>
          <p:cNvPr id="169" name="Rectangle 168"/>
          <p:cNvSpPr/>
          <p:nvPr/>
        </p:nvSpPr>
        <p:spPr>
          <a:xfrm>
            <a:off x="8174736" y="1536192"/>
            <a:ext cx="469108"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b="1" dirty="0">
                <a:solidFill>
                  <a:schemeClr val="accent2"/>
                </a:solidFill>
              </a:rPr>
              <a:t>2</a:t>
            </a:r>
          </a:p>
        </p:txBody>
      </p:sp>
      <p:sp>
        <p:nvSpPr>
          <p:cNvPr id="170" name="Rectangle 169"/>
          <p:cNvSpPr/>
          <p:nvPr/>
        </p:nvSpPr>
        <p:spPr>
          <a:xfrm>
            <a:off x="11375136" y="1865376"/>
            <a:ext cx="469108"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b="1" dirty="0">
                <a:solidFill>
                  <a:srgbClr val="0070C0"/>
                </a:solidFill>
              </a:rPr>
              <a:t>4</a:t>
            </a:r>
          </a:p>
        </p:txBody>
      </p:sp>
      <p:sp>
        <p:nvSpPr>
          <p:cNvPr id="171" name="Rectangle 170"/>
          <p:cNvSpPr/>
          <p:nvPr/>
        </p:nvSpPr>
        <p:spPr>
          <a:xfrm>
            <a:off x="11375136" y="1865376"/>
            <a:ext cx="469108"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b="1" dirty="0">
                <a:solidFill>
                  <a:srgbClr val="0070C0"/>
                </a:solidFill>
              </a:rPr>
              <a:t>8</a:t>
            </a:r>
          </a:p>
        </p:txBody>
      </p:sp>
      <p:sp>
        <p:nvSpPr>
          <p:cNvPr id="172" name="Rectangle 171"/>
          <p:cNvSpPr/>
          <p:nvPr/>
        </p:nvSpPr>
        <p:spPr>
          <a:xfrm>
            <a:off x="8739003" y="392572"/>
            <a:ext cx="469108"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b="1" dirty="0">
                <a:solidFill>
                  <a:schemeClr val="tx1"/>
                </a:solidFill>
              </a:rPr>
              <a:t>12</a:t>
            </a:r>
          </a:p>
        </p:txBody>
      </p:sp>
      <p:sp>
        <p:nvSpPr>
          <p:cNvPr id="173" name="Rectangle 172"/>
          <p:cNvSpPr/>
          <p:nvPr/>
        </p:nvSpPr>
        <p:spPr>
          <a:xfrm>
            <a:off x="8741664" y="393192"/>
            <a:ext cx="469108"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b="1" dirty="0">
                <a:solidFill>
                  <a:schemeClr val="tx1"/>
                </a:solidFill>
              </a:rPr>
              <a:t>11</a:t>
            </a:r>
          </a:p>
        </p:txBody>
      </p:sp>
      <p:sp>
        <p:nvSpPr>
          <p:cNvPr id="174" name="Rectangle 173"/>
          <p:cNvSpPr/>
          <p:nvPr/>
        </p:nvSpPr>
        <p:spPr>
          <a:xfrm>
            <a:off x="6381756" y="5742432"/>
            <a:ext cx="560610" cy="381000"/>
          </a:xfrm>
          <a:prstGeom prst="rect">
            <a:avLst/>
          </a:prstGeom>
          <a:solidFill>
            <a:schemeClr val="accent4"/>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76" name="Rectangle 175"/>
          <p:cNvSpPr/>
          <p:nvPr/>
        </p:nvSpPr>
        <p:spPr>
          <a:xfrm>
            <a:off x="8741664" y="393192"/>
            <a:ext cx="469108"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b="1" dirty="0">
                <a:solidFill>
                  <a:schemeClr val="tx1"/>
                </a:solidFill>
              </a:rPr>
              <a:t>10</a:t>
            </a:r>
          </a:p>
        </p:txBody>
      </p:sp>
      <p:sp>
        <p:nvSpPr>
          <p:cNvPr id="177" name="Oval 176"/>
          <p:cNvSpPr/>
          <p:nvPr/>
        </p:nvSpPr>
        <p:spPr>
          <a:xfrm>
            <a:off x="9445752" y="5641848"/>
            <a:ext cx="674914" cy="555171"/>
          </a:xfrm>
          <a:prstGeom prst="ellipse">
            <a:avLst/>
          </a:prstGeom>
          <a:solidFill>
            <a:schemeClr val="accent4"/>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10</a:t>
            </a:r>
          </a:p>
        </p:txBody>
      </p:sp>
      <p:sp>
        <p:nvSpPr>
          <p:cNvPr id="178" name="Oval 177"/>
          <p:cNvSpPr/>
          <p:nvPr/>
        </p:nvSpPr>
        <p:spPr>
          <a:xfrm>
            <a:off x="9518904" y="2606040"/>
            <a:ext cx="674914" cy="555171"/>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40</a:t>
            </a:r>
          </a:p>
        </p:txBody>
      </p:sp>
      <p:sp>
        <p:nvSpPr>
          <p:cNvPr id="179" name="Oval 178"/>
          <p:cNvSpPr/>
          <p:nvPr/>
        </p:nvSpPr>
        <p:spPr>
          <a:xfrm>
            <a:off x="10762488" y="3447288"/>
            <a:ext cx="674914" cy="555171"/>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40</a:t>
            </a:r>
          </a:p>
        </p:txBody>
      </p:sp>
      <p:sp>
        <p:nvSpPr>
          <p:cNvPr id="180" name="Oval 179"/>
          <p:cNvSpPr/>
          <p:nvPr/>
        </p:nvSpPr>
        <p:spPr>
          <a:xfrm>
            <a:off x="9518904" y="2606040"/>
            <a:ext cx="674914" cy="555171"/>
          </a:xfrm>
          <a:prstGeom prst="ellipse">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15</a:t>
            </a:r>
          </a:p>
        </p:txBody>
      </p:sp>
      <p:sp>
        <p:nvSpPr>
          <p:cNvPr id="181" name="Oval 180"/>
          <p:cNvSpPr/>
          <p:nvPr/>
        </p:nvSpPr>
        <p:spPr>
          <a:xfrm>
            <a:off x="10296144" y="4590288"/>
            <a:ext cx="674914" cy="555171"/>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40</a:t>
            </a:r>
          </a:p>
        </p:txBody>
      </p:sp>
      <p:sp>
        <p:nvSpPr>
          <p:cNvPr id="182" name="Oval 181"/>
          <p:cNvSpPr/>
          <p:nvPr/>
        </p:nvSpPr>
        <p:spPr>
          <a:xfrm>
            <a:off x="10762488" y="3447288"/>
            <a:ext cx="674914" cy="555171"/>
          </a:xfrm>
          <a:prstGeom prst="ellipse">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30</a:t>
            </a:r>
          </a:p>
        </p:txBody>
      </p:sp>
      <p:sp>
        <p:nvSpPr>
          <p:cNvPr id="184" name="Rectangle 183"/>
          <p:cNvSpPr/>
          <p:nvPr/>
        </p:nvSpPr>
        <p:spPr>
          <a:xfrm>
            <a:off x="246888" y="5742432"/>
            <a:ext cx="560610" cy="381000"/>
          </a:xfrm>
          <a:prstGeom prst="rect">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40</a:t>
            </a:r>
          </a:p>
        </p:txBody>
      </p:sp>
      <p:sp>
        <p:nvSpPr>
          <p:cNvPr id="185" name="Rectangle 184"/>
          <p:cNvSpPr/>
          <p:nvPr/>
        </p:nvSpPr>
        <p:spPr>
          <a:xfrm>
            <a:off x="246888" y="5742432"/>
            <a:ext cx="560610" cy="381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15</a:t>
            </a:r>
          </a:p>
        </p:txBody>
      </p:sp>
      <p:sp>
        <p:nvSpPr>
          <p:cNvPr id="186" name="Rectangle 185"/>
          <p:cNvSpPr/>
          <p:nvPr/>
        </p:nvSpPr>
        <p:spPr>
          <a:xfrm>
            <a:off x="1362456" y="5742432"/>
            <a:ext cx="560610" cy="381000"/>
          </a:xfrm>
          <a:prstGeom prst="rect">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40</a:t>
            </a:r>
          </a:p>
        </p:txBody>
      </p:sp>
      <p:sp>
        <p:nvSpPr>
          <p:cNvPr id="187" name="Rectangle 186"/>
          <p:cNvSpPr/>
          <p:nvPr/>
        </p:nvSpPr>
        <p:spPr>
          <a:xfrm>
            <a:off x="1362456" y="5742432"/>
            <a:ext cx="560610" cy="381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30</a:t>
            </a:r>
          </a:p>
        </p:txBody>
      </p:sp>
      <p:sp>
        <p:nvSpPr>
          <p:cNvPr id="188" name="Rectangle 187"/>
          <p:cNvSpPr/>
          <p:nvPr/>
        </p:nvSpPr>
        <p:spPr>
          <a:xfrm>
            <a:off x="3044952" y="5742432"/>
            <a:ext cx="560610" cy="381000"/>
          </a:xfrm>
          <a:prstGeom prst="rect">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40</a:t>
            </a:r>
          </a:p>
        </p:txBody>
      </p:sp>
      <p:sp>
        <p:nvSpPr>
          <p:cNvPr id="191" name="Rectangle 190"/>
          <p:cNvSpPr/>
          <p:nvPr/>
        </p:nvSpPr>
        <p:spPr>
          <a:xfrm>
            <a:off x="8156448" y="969264"/>
            <a:ext cx="339336" cy="46129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b="1" dirty="0">
                <a:solidFill>
                  <a:schemeClr val="accent2">
                    <a:lumMod val="75000"/>
                  </a:schemeClr>
                </a:solidFill>
              </a:rPr>
              <a:t>3</a:t>
            </a:r>
          </a:p>
        </p:txBody>
      </p:sp>
      <p:sp>
        <p:nvSpPr>
          <p:cNvPr id="192" name="Rectangle 191"/>
          <p:cNvSpPr/>
          <p:nvPr/>
        </p:nvSpPr>
        <p:spPr>
          <a:xfrm>
            <a:off x="8156448" y="969264"/>
            <a:ext cx="339336" cy="46129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b="1" dirty="0">
                <a:solidFill>
                  <a:schemeClr val="accent2">
                    <a:lumMod val="75000"/>
                  </a:schemeClr>
                </a:solidFill>
              </a:rPr>
              <a:t>6</a:t>
            </a:r>
          </a:p>
        </p:txBody>
      </p:sp>
      <p:sp>
        <p:nvSpPr>
          <p:cNvPr id="193" name="Rectangle 192"/>
          <p:cNvSpPr/>
          <p:nvPr/>
        </p:nvSpPr>
        <p:spPr>
          <a:xfrm>
            <a:off x="11375136" y="1865376"/>
            <a:ext cx="469108"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b="1" dirty="0">
                <a:solidFill>
                  <a:srgbClr val="0070C0"/>
                </a:solidFill>
              </a:rPr>
              <a:t>3</a:t>
            </a:r>
          </a:p>
        </p:txBody>
      </p:sp>
      <p:sp>
        <p:nvSpPr>
          <p:cNvPr id="194" name="Rectangle 193"/>
          <p:cNvSpPr/>
          <p:nvPr/>
        </p:nvSpPr>
        <p:spPr>
          <a:xfrm>
            <a:off x="11375136" y="1865376"/>
            <a:ext cx="469108"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b="1" dirty="0">
                <a:solidFill>
                  <a:srgbClr val="0070C0"/>
                </a:solidFill>
              </a:rPr>
              <a:t>6</a:t>
            </a:r>
          </a:p>
        </p:txBody>
      </p:sp>
      <p:sp>
        <p:nvSpPr>
          <p:cNvPr id="195" name="Rectangle 194"/>
          <p:cNvSpPr/>
          <p:nvPr/>
        </p:nvSpPr>
        <p:spPr>
          <a:xfrm>
            <a:off x="8174736" y="1536192"/>
            <a:ext cx="339336" cy="46129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b="1" dirty="0">
                <a:solidFill>
                  <a:schemeClr val="accent2">
                    <a:lumMod val="75000"/>
                  </a:schemeClr>
                </a:solidFill>
              </a:rPr>
              <a:t>3</a:t>
            </a:r>
          </a:p>
        </p:txBody>
      </p:sp>
      <p:sp>
        <p:nvSpPr>
          <p:cNvPr id="196" name="Rectangle 195"/>
          <p:cNvSpPr/>
          <p:nvPr/>
        </p:nvSpPr>
        <p:spPr>
          <a:xfrm>
            <a:off x="8900851" y="1536192"/>
            <a:ext cx="469108"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b="1" dirty="0">
                <a:solidFill>
                  <a:srgbClr val="0070C0"/>
                </a:solidFill>
              </a:rPr>
              <a:t>6</a:t>
            </a:r>
          </a:p>
        </p:txBody>
      </p:sp>
      <p:sp>
        <p:nvSpPr>
          <p:cNvPr id="197" name="Rectangle 196"/>
          <p:cNvSpPr/>
          <p:nvPr/>
        </p:nvSpPr>
        <p:spPr>
          <a:xfrm>
            <a:off x="8293608" y="2139696"/>
            <a:ext cx="339336" cy="46129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b="1" dirty="0">
                <a:solidFill>
                  <a:schemeClr val="accent2">
                    <a:lumMod val="75000"/>
                  </a:schemeClr>
                </a:solidFill>
              </a:rPr>
              <a:t>3</a:t>
            </a:r>
          </a:p>
        </p:txBody>
      </p:sp>
      <p:sp>
        <p:nvSpPr>
          <p:cNvPr id="198" name="Rectangle 197"/>
          <p:cNvSpPr/>
          <p:nvPr/>
        </p:nvSpPr>
        <p:spPr>
          <a:xfrm>
            <a:off x="9308592" y="2139696"/>
            <a:ext cx="469108"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b="1" dirty="0">
                <a:solidFill>
                  <a:srgbClr val="0070C0"/>
                </a:solidFill>
              </a:rPr>
              <a:t>7</a:t>
            </a:r>
          </a:p>
        </p:txBody>
      </p:sp>
      <p:sp>
        <p:nvSpPr>
          <p:cNvPr id="201" name="Rectangle 200"/>
          <p:cNvSpPr/>
          <p:nvPr/>
        </p:nvSpPr>
        <p:spPr>
          <a:xfrm>
            <a:off x="5844263" y="5742432"/>
            <a:ext cx="560610" cy="381000"/>
          </a:xfrm>
          <a:prstGeom prst="rect">
            <a:avLst/>
          </a:prstGeom>
          <a:solidFill>
            <a:schemeClr val="accent4"/>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10</a:t>
            </a:r>
          </a:p>
        </p:txBody>
      </p:sp>
      <p:sp>
        <p:nvSpPr>
          <p:cNvPr id="203" name="Rectangle 202"/>
          <p:cNvSpPr/>
          <p:nvPr/>
        </p:nvSpPr>
        <p:spPr>
          <a:xfrm>
            <a:off x="246888" y="5742432"/>
            <a:ext cx="560610" cy="381000"/>
          </a:xfrm>
          <a:prstGeom prst="rect">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20</a:t>
            </a:r>
          </a:p>
        </p:txBody>
      </p:sp>
      <p:sp>
        <p:nvSpPr>
          <p:cNvPr id="204" name="Rectangle 203"/>
          <p:cNvSpPr/>
          <p:nvPr/>
        </p:nvSpPr>
        <p:spPr>
          <a:xfrm>
            <a:off x="5281025" y="5742432"/>
            <a:ext cx="560610" cy="381000"/>
          </a:xfrm>
          <a:prstGeom prst="rect">
            <a:avLst/>
          </a:prstGeom>
          <a:solidFill>
            <a:schemeClr val="accent4"/>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15</a:t>
            </a:r>
          </a:p>
        </p:txBody>
      </p:sp>
      <p:sp>
        <p:nvSpPr>
          <p:cNvPr id="205" name="Rectangle 204"/>
          <p:cNvSpPr/>
          <p:nvPr/>
        </p:nvSpPr>
        <p:spPr>
          <a:xfrm>
            <a:off x="4715153" y="5742432"/>
            <a:ext cx="560610" cy="381000"/>
          </a:xfrm>
          <a:prstGeom prst="rect">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38</a:t>
            </a:r>
          </a:p>
        </p:txBody>
      </p:sp>
      <p:sp>
        <p:nvSpPr>
          <p:cNvPr id="206" name="Rectangle 205"/>
          <p:cNvSpPr/>
          <p:nvPr/>
        </p:nvSpPr>
        <p:spPr>
          <a:xfrm>
            <a:off x="1920240" y="5742432"/>
            <a:ext cx="560610" cy="381000"/>
          </a:xfrm>
          <a:prstGeom prst="rect">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32</a:t>
            </a:r>
          </a:p>
        </p:txBody>
      </p:sp>
      <p:sp>
        <p:nvSpPr>
          <p:cNvPr id="207" name="Rectangle 206"/>
          <p:cNvSpPr/>
          <p:nvPr/>
        </p:nvSpPr>
        <p:spPr>
          <a:xfrm>
            <a:off x="808132" y="5745094"/>
            <a:ext cx="560610" cy="381000"/>
          </a:xfrm>
          <a:prstGeom prst="rect">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25</a:t>
            </a:r>
          </a:p>
        </p:txBody>
      </p:sp>
      <p:sp>
        <p:nvSpPr>
          <p:cNvPr id="209" name="Oval 208"/>
          <p:cNvSpPr/>
          <p:nvPr/>
        </p:nvSpPr>
        <p:spPr>
          <a:xfrm>
            <a:off x="9518904" y="2608428"/>
            <a:ext cx="674914" cy="555171"/>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20</a:t>
            </a:r>
          </a:p>
        </p:txBody>
      </p:sp>
      <p:sp>
        <p:nvSpPr>
          <p:cNvPr id="210" name="Oval 209"/>
          <p:cNvSpPr/>
          <p:nvPr/>
        </p:nvSpPr>
        <p:spPr>
          <a:xfrm>
            <a:off x="8332918" y="3440636"/>
            <a:ext cx="674914" cy="555171"/>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25</a:t>
            </a:r>
          </a:p>
        </p:txBody>
      </p:sp>
      <p:sp>
        <p:nvSpPr>
          <p:cNvPr id="211" name="Oval 210"/>
          <p:cNvSpPr/>
          <p:nvPr/>
        </p:nvSpPr>
        <p:spPr>
          <a:xfrm>
            <a:off x="7655448" y="4578093"/>
            <a:ext cx="674914" cy="555171"/>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32</a:t>
            </a:r>
          </a:p>
        </p:txBody>
      </p:sp>
      <p:sp>
        <p:nvSpPr>
          <p:cNvPr id="212" name="Oval 211"/>
          <p:cNvSpPr/>
          <p:nvPr/>
        </p:nvSpPr>
        <p:spPr>
          <a:xfrm>
            <a:off x="7988156" y="5645690"/>
            <a:ext cx="674914" cy="555171"/>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38</a:t>
            </a:r>
          </a:p>
        </p:txBody>
      </p:sp>
      <p:sp>
        <p:nvSpPr>
          <p:cNvPr id="213" name="Oval 212"/>
          <p:cNvSpPr/>
          <p:nvPr/>
        </p:nvSpPr>
        <p:spPr>
          <a:xfrm>
            <a:off x="8717992" y="5641848"/>
            <a:ext cx="674914" cy="555171"/>
          </a:xfrm>
          <a:prstGeom prst="ellipse">
            <a:avLst/>
          </a:prstGeom>
          <a:solidFill>
            <a:schemeClr val="accent4"/>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15</a:t>
            </a:r>
          </a:p>
        </p:txBody>
      </p:sp>
      <p:sp>
        <p:nvSpPr>
          <p:cNvPr id="215" name="Content Placeholder 2"/>
          <p:cNvSpPr txBox="1">
            <a:spLocks/>
          </p:cNvSpPr>
          <p:nvPr/>
        </p:nvSpPr>
        <p:spPr>
          <a:xfrm>
            <a:off x="87454" y="881744"/>
            <a:ext cx="6877956" cy="4473420"/>
          </a:xfrm>
          <a:prstGeom prst="rect">
            <a:avLst/>
          </a:prstGeom>
          <a:solidFill>
            <a:schemeClr val="bg1"/>
          </a:solidFill>
        </p:spPr>
        <p:txBody>
          <a:bodyPr vert="horz" lIns="91440" tIns="45720" rIns="91440" bIns="45720" rtlCol="0">
            <a:normAutofit lnSpcReduction="10000"/>
          </a:bodyPr>
          <a:lstStyle>
            <a:lvl1pPr marL="396875" indent="-396875" algn="just" defTabSz="914400" rtl="0" eaLnBrk="1" latinLnBrk="0" hangingPunct="1">
              <a:lnSpc>
                <a:spcPct val="100000"/>
              </a:lnSpc>
              <a:spcBef>
                <a:spcPts val="400"/>
              </a:spcBef>
              <a:spcAft>
                <a:spcPts val="400"/>
              </a:spcAft>
              <a:buClr>
                <a:schemeClr val="tx1"/>
              </a:buClr>
              <a:buFont typeface="Wingdings 2" panose="05020102010507070707" pitchFamily="18" charset="2"/>
              <a:buChar char="õ"/>
              <a:defRPr lang="en-US" sz="2800" kern="1200" dirty="0" smtClean="0">
                <a:solidFill>
                  <a:schemeClr val="tx1"/>
                </a:solidFill>
                <a:latin typeface="+mn-lt"/>
                <a:ea typeface="+mn-ea"/>
                <a:cs typeface="+mn-cs"/>
              </a:defRPr>
            </a:lvl1pPr>
            <a:lvl2pPr marL="569913" indent="-344488" algn="just" defTabSz="914400" rtl="0" eaLnBrk="1" latinLnBrk="0" hangingPunct="1">
              <a:lnSpc>
                <a:spcPct val="100000"/>
              </a:lnSpc>
              <a:spcBef>
                <a:spcPts val="400"/>
              </a:spcBef>
              <a:spcAft>
                <a:spcPts val="400"/>
              </a:spcAft>
              <a:buClr>
                <a:schemeClr val="tx1"/>
              </a:buClr>
              <a:buFont typeface="Wingdings" panose="05000000000000000000" pitchFamily="2" charset="2"/>
              <a:buChar char="¯"/>
              <a:defRPr lang="en-US" sz="2400" kern="1200">
                <a:solidFill>
                  <a:schemeClr val="tx1"/>
                </a:solidFill>
                <a:latin typeface="+mn-lt"/>
                <a:ea typeface="+mn-ea"/>
                <a:cs typeface="+mn-cs"/>
              </a:defRPr>
            </a:lvl2pPr>
            <a:lvl3pPr marL="795338" indent="-331788" algn="just" defTabSz="914400" rtl="0" eaLnBrk="1" latinLnBrk="0" hangingPunct="1">
              <a:lnSpc>
                <a:spcPct val="100000"/>
              </a:lnSpc>
              <a:spcBef>
                <a:spcPts val="400"/>
              </a:spcBef>
              <a:spcAft>
                <a:spcPts val="400"/>
              </a:spcAft>
              <a:buClr>
                <a:schemeClr val="tx1"/>
              </a:buClr>
              <a:buFont typeface="Wingdings 2" panose="05020102010507070707" pitchFamily="18" charset="2"/>
              <a:buChar char="ô"/>
              <a:defRPr lang="en-US" sz="2000" kern="1200">
                <a:solidFill>
                  <a:schemeClr val="tx1"/>
                </a:solidFill>
                <a:latin typeface="+mn-lt"/>
                <a:ea typeface="+mn-ea"/>
                <a:cs typeface="+mn-cs"/>
              </a:defRPr>
            </a:lvl3pPr>
            <a:lvl4pPr marL="1033463" indent="-344488" algn="just" defTabSz="914400" rtl="0" eaLnBrk="1" latinLnBrk="0" hangingPunct="1">
              <a:lnSpc>
                <a:spcPct val="100000"/>
              </a:lnSpc>
              <a:spcBef>
                <a:spcPts val="400"/>
              </a:spcBef>
              <a:spcAft>
                <a:spcPts val="400"/>
              </a:spcAft>
              <a:buClr>
                <a:schemeClr val="tx1"/>
              </a:buClr>
              <a:buFont typeface="Wingdings 2" panose="05020102010507070707" pitchFamily="18" charset="2"/>
              <a:buChar char="ò"/>
              <a:defRPr lang="en-US" sz="1800" kern="1200">
                <a:solidFill>
                  <a:schemeClr val="tx1"/>
                </a:solidFill>
                <a:latin typeface="+mn-lt"/>
                <a:ea typeface="+mn-ea"/>
                <a:cs typeface="+mn-cs"/>
              </a:defRPr>
            </a:lvl4pPr>
            <a:lvl5pPr marL="1258888" indent="-344488" algn="just" defTabSz="914400" rtl="0" eaLnBrk="1" latinLnBrk="0" hangingPunct="1">
              <a:lnSpc>
                <a:spcPct val="100000"/>
              </a:lnSpc>
              <a:spcBef>
                <a:spcPts val="400"/>
              </a:spcBef>
              <a:spcAft>
                <a:spcPts val="400"/>
              </a:spcAft>
              <a:buClr>
                <a:schemeClr val="tx1"/>
              </a:buClr>
              <a:buFont typeface="Wingdings 2" panose="05020102010507070707" pitchFamily="18" charset="2"/>
              <a:buChar char="ñ"/>
              <a:defRPr 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dirty="0"/>
              <a:t>Delete the root from the heap;</a:t>
            </a:r>
          </a:p>
          <a:p>
            <a:pPr marL="514350" indent="-514350">
              <a:buFont typeface="+mj-lt"/>
              <a:buAutoNum type="arabicPeriod"/>
            </a:pPr>
            <a:r>
              <a:rPr lang="en-US" dirty="0"/>
              <a:t>Continue step 1 until there are no more root to delete.</a:t>
            </a:r>
          </a:p>
          <a:p>
            <a:pPr marL="514350" indent="-514350">
              <a:buFont typeface="+mj-lt"/>
              <a:buAutoNum type="arabicPeriod"/>
            </a:pPr>
            <a:r>
              <a:rPr lang="en-US" dirty="0"/>
              <a:t>End.</a:t>
            </a:r>
          </a:p>
          <a:p>
            <a:pPr marL="0" indent="0">
              <a:buNone/>
            </a:pPr>
            <a:endParaRPr lang="en-US" dirty="0"/>
          </a:p>
          <a:p>
            <a:r>
              <a:rPr lang="en-US" dirty="0"/>
              <a:t>Continuing the process will give us a sorted array.</a:t>
            </a:r>
          </a:p>
          <a:p>
            <a:r>
              <a:rPr lang="en-US" dirty="0"/>
              <a:t>Min Heap Gives us Descending order. </a:t>
            </a:r>
          </a:p>
          <a:p>
            <a:r>
              <a:rPr lang="en-US" dirty="0"/>
              <a:t>Max Heap Gives us Ascending order.</a:t>
            </a:r>
          </a:p>
          <a:p>
            <a:pPr marL="0" indent="0">
              <a:buNone/>
            </a:pPr>
            <a:endParaRPr lang="en-US" dirty="0"/>
          </a:p>
          <a:p>
            <a:pPr marL="514350" indent="-514350">
              <a:buFont typeface="+mj-lt"/>
              <a:buAutoNum type="arabicPeriod"/>
            </a:pPr>
            <a:endParaRPr lang="en-US" dirty="0"/>
          </a:p>
        </p:txBody>
      </p:sp>
      <p:sp>
        <p:nvSpPr>
          <p:cNvPr id="216" name="Rectangle 215"/>
          <p:cNvSpPr/>
          <p:nvPr/>
        </p:nvSpPr>
        <p:spPr>
          <a:xfrm>
            <a:off x="8839484" y="392571"/>
            <a:ext cx="469108"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b="1" dirty="0">
                <a:solidFill>
                  <a:schemeClr val="tx1"/>
                </a:solidFill>
              </a:rPr>
              <a:t>9</a:t>
            </a:r>
          </a:p>
        </p:txBody>
      </p:sp>
      <p:sp>
        <p:nvSpPr>
          <p:cNvPr id="217" name="Rectangle 216"/>
          <p:cNvSpPr/>
          <p:nvPr/>
        </p:nvSpPr>
        <p:spPr>
          <a:xfrm>
            <a:off x="8852080" y="394207"/>
            <a:ext cx="469108" cy="46469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b="1" dirty="0">
                <a:solidFill>
                  <a:schemeClr val="tx1"/>
                </a:solidFill>
              </a:rPr>
              <a:t>8</a:t>
            </a:r>
          </a:p>
        </p:txBody>
      </p:sp>
      <p:sp>
        <p:nvSpPr>
          <p:cNvPr id="145" name="Oval 144"/>
          <p:cNvSpPr/>
          <p:nvPr/>
        </p:nvSpPr>
        <p:spPr>
          <a:xfrm>
            <a:off x="7993199" y="5649532"/>
            <a:ext cx="674914" cy="555171"/>
          </a:xfrm>
          <a:prstGeom prst="ellipse">
            <a:avLst/>
          </a:prstGeom>
          <a:solidFill>
            <a:schemeClr val="accent4"/>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20</a:t>
            </a:r>
          </a:p>
        </p:txBody>
      </p:sp>
      <p:sp>
        <p:nvSpPr>
          <p:cNvPr id="146" name="Oval 145"/>
          <p:cNvSpPr/>
          <p:nvPr/>
        </p:nvSpPr>
        <p:spPr>
          <a:xfrm>
            <a:off x="7661539" y="4584525"/>
            <a:ext cx="674914" cy="555171"/>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38</a:t>
            </a:r>
          </a:p>
        </p:txBody>
      </p:sp>
      <p:sp>
        <p:nvSpPr>
          <p:cNvPr id="147" name="Oval 146"/>
          <p:cNvSpPr/>
          <p:nvPr/>
        </p:nvSpPr>
        <p:spPr>
          <a:xfrm>
            <a:off x="8337872" y="3449644"/>
            <a:ext cx="674914" cy="555171"/>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32</a:t>
            </a:r>
          </a:p>
        </p:txBody>
      </p:sp>
      <p:sp>
        <p:nvSpPr>
          <p:cNvPr id="148" name="Oval 147"/>
          <p:cNvSpPr/>
          <p:nvPr/>
        </p:nvSpPr>
        <p:spPr>
          <a:xfrm>
            <a:off x="9518904" y="2605010"/>
            <a:ext cx="674914" cy="555171"/>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25</a:t>
            </a:r>
          </a:p>
        </p:txBody>
      </p:sp>
      <p:sp>
        <p:nvSpPr>
          <p:cNvPr id="149" name="Rectangle 148"/>
          <p:cNvSpPr/>
          <p:nvPr/>
        </p:nvSpPr>
        <p:spPr>
          <a:xfrm>
            <a:off x="258959" y="5743387"/>
            <a:ext cx="560610" cy="381000"/>
          </a:xfrm>
          <a:prstGeom prst="rect">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25</a:t>
            </a:r>
          </a:p>
        </p:txBody>
      </p:sp>
      <p:sp>
        <p:nvSpPr>
          <p:cNvPr id="150" name="Rectangle 149"/>
          <p:cNvSpPr/>
          <p:nvPr/>
        </p:nvSpPr>
        <p:spPr>
          <a:xfrm>
            <a:off x="822814" y="5742432"/>
            <a:ext cx="560610" cy="381000"/>
          </a:xfrm>
          <a:prstGeom prst="rect">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32</a:t>
            </a:r>
          </a:p>
        </p:txBody>
      </p:sp>
      <p:sp>
        <p:nvSpPr>
          <p:cNvPr id="156" name="Rectangle 155"/>
          <p:cNvSpPr/>
          <p:nvPr/>
        </p:nvSpPr>
        <p:spPr>
          <a:xfrm>
            <a:off x="1928395" y="5750892"/>
            <a:ext cx="560610" cy="381000"/>
          </a:xfrm>
          <a:prstGeom prst="rect">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38</a:t>
            </a:r>
          </a:p>
        </p:txBody>
      </p:sp>
      <p:sp>
        <p:nvSpPr>
          <p:cNvPr id="157" name="Rectangle 156"/>
          <p:cNvSpPr/>
          <p:nvPr/>
        </p:nvSpPr>
        <p:spPr>
          <a:xfrm>
            <a:off x="4713630" y="5750892"/>
            <a:ext cx="560610" cy="381000"/>
          </a:xfrm>
          <a:prstGeom prst="rect">
            <a:avLst/>
          </a:prstGeom>
          <a:solidFill>
            <a:schemeClr val="accent4"/>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20</a:t>
            </a:r>
          </a:p>
        </p:txBody>
      </p:sp>
    </p:spTree>
    <p:extLst>
      <p:ext uri="{BB962C8B-B14F-4D97-AF65-F5344CB8AC3E}">
        <p14:creationId xmlns:p14="http://schemas.microsoft.com/office/powerpoint/2010/main" val="19368003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7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mph" presetSubtype="1" nodeType="clickEffect">
                                  <p:stCondLst>
                                    <p:cond delay="0"/>
                                  </p:stCondLst>
                                  <p:childTnLst>
                                    <p:set>
                                      <p:cBhvr>
                                        <p:cTn id="13" dur="indefinite"/>
                                        <p:tgtEl>
                                          <p:spTgt spid="8"/>
                                        </p:tgtEl>
                                        <p:attrNameLst>
                                          <p:attrName>fillcolor</p:attrName>
                                        </p:attrNameLst>
                                      </p:cBhvr>
                                      <p:to>
                                        <p:clrVal>
                                          <a:srgbClr val="FFC000"/>
                                        </p:clrVal>
                                      </p:to>
                                    </p:set>
                                    <p:set>
                                      <p:cBhvr>
                                        <p:cTn id="14" dur="indefinite"/>
                                        <p:tgtEl>
                                          <p:spTgt spid="8"/>
                                        </p:tgtEl>
                                        <p:attrNameLst>
                                          <p:attrName>fill.type</p:attrName>
                                        </p:attrNameLst>
                                      </p:cBhvr>
                                      <p:to>
                                        <p:strVal val="solid"/>
                                      </p:to>
                                    </p:set>
                                    <p:set>
                                      <p:cBhvr>
                                        <p:cTn id="15" dur="indefinite"/>
                                        <p:tgtEl>
                                          <p:spTgt spid="8"/>
                                        </p:tgtEl>
                                        <p:attrNameLst>
                                          <p:attrName>fill.on</p:attrName>
                                        </p:attrNameLst>
                                      </p:cBhvr>
                                      <p:to>
                                        <p:strVal val="true"/>
                                      </p:to>
                                    </p:set>
                                  </p:childTnLst>
                                </p:cTn>
                              </p:par>
                              <p:par>
                                <p:cTn id="16" presetID="1" presetClass="emph" presetSubtype="1" nodeType="withEffect">
                                  <p:stCondLst>
                                    <p:cond delay="0"/>
                                  </p:stCondLst>
                                  <p:childTnLst>
                                    <p:set>
                                      <p:cBhvr>
                                        <p:cTn id="17" dur="indefinite"/>
                                        <p:tgtEl>
                                          <p:spTgt spid="45"/>
                                        </p:tgtEl>
                                        <p:attrNameLst>
                                          <p:attrName>fillcolor</p:attrName>
                                        </p:attrNameLst>
                                      </p:cBhvr>
                                      <p:to>
                                        <p:clrVal>
                                          <a:srgbClr val="FFC000"/>
                                        </p:clrVal>
                                      </p:to>
                                    </p:set>
                                    <p:set>
                                      <p:cBhvr>
                                        <p:cTn id="18" dur="indefinite"/>
                                        <p:tgtEl>
                                          <p:spTgt spid="45"/>
                                        </p:tgtEl>
                                        <p:attrNameLst>
                                          <p:attrName>fill.type</p:attrName>
                                        </p:attrNameLst>
                                      </p:cBhvr>
                                      <p:to>
                                        <p:strVal val="solid"/>
                                      </p:to>
                                    </p:set>
                                    <p:set>
                                      <p:cBhvr>
                                        <p:cTn id="19" dur="indefinite"/>
                                        <p:tgtEl>
                                          <p:spTgt spid="45"/>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1" presetClass="emph" presetSubtype="1" nodeType="clickEffect">
                                  <p:stCondLst>
                                    <p:cond delay="0"/>
                                  </p:stCondLst>
                                  <p:childTnLst>
                                    <p:set>
                                      <p:cBhvr>
                                        <p:cTn id="23" dur="indefinite"/>
                                        <p:tgtEl>
                                          <p:spTgt spid="19"/>
                                        </p:tgtEl>
                                        <p:attrNameLst>
                                          <p:attrName>fillcolor</p:attrName>
                                        </p:attrNameLst>
                                      </p:cBhvr>
                                      <p:to>
                                        <p:clrVal>
                                          <a:srgbClr val="FF0000"/>
                                        </p:clrVal>
                                      </p:to>
                                    </p:set>
                                    <p:set>
                                      <p:cBhvr>
                                        <p:cTn id="24" dur="indefinite"/>
                                        <p:tgtEl>
                                          <p:spTgt spid="19"/>
                                        </p:tgtEl>
                                        <p:attrNameLst>
                                          <p:attrName>fill.type</p:attrName>
                                        </p:attrNameLst>
                                      </p:cBhvr>
                                      <p:to>
                                        <p:strVal val="solid"/>
                                      </p:to>
                                    </p:set>
                                    <p:set>
                                      <p:cBhvr>
                                        <p:cTn id="25" dur="indefinite"/>
                                        <p:tgtEl>
                                          <p:spTgt spid="19"/>
                                        </p:tgtEl>
                                        <p:attrNameLst>
                                          <p:attrName>fill.on</p:attrName>
                                        </p:attrNameLst>
                                      </p:cBhvr>
                                      <p:to>
                                        <p:strVal val="true"/>
                                      </p:to>
                                    </p:set>
                                  </p:childTnLst>
                                </p:cTn>
                              </p:par>
                              <p:par>
                                <p:cTn id="26" presetID="1" presetClass="emph" presetSubtype="1" nodeType="withEffect">
                                  <p:stCondLst>
                                    <p:cond delay="0"/>
                                  </p:stCondLst>
                                  <p:childTnLst>
                                    <p:set>
                                      <p:cBhvr>
                                        <p:cTn id="27" dur="indefinite"/>
                                        <p:tgtEl>
                                          <p:spTgt spid="132"/>
                                        </p:tgtEl>
                                        <p:attrNameLst>
                                          <p:attrName>fillcolor</p:attrName>
                                        </p:attrNameLst>
                                      </p:cBhvr>
                                      <p:to>
                                        <p:clrVal>
                                          <a:srgbClr val="FF0000"/>
                                        </p:clrVal>
                                      </p:to>
                                    </p:set>
                                    <p:set>
                                      <p:cBhvr>
                                        <p:cTn id="28" dur="indefinite"/>
                                        <p:tgtEl>
                                          <p:spTgt spid="132"/>
                                        </p:tgtEl>
                                        <p:attrNameLst>
                                          <p:attrName>fill.type</p:attrName>
                                        </p:attrNameLst>
                                      </p:cBhvr>
                                      <p:to>
                                        <p:strVal val="solid"/>
                                      </p:to>
                                    </p:set>
                                    <p:set>
                                      <p:cBhvr>
                                        <p:cTn id="29" dur="indefinite"/>
                                        <p:tgtEl>
                                          <p:spTgt spid="132"/>
                                        </p:tgtEl>
                                        <p:attrNameLst>
                                          <p:attrName>fill.on</p:attrName>
                                        </p:attrNameLst>
                                      </p:cBhvr>
                                      <p:to>
                                        <p:strVal val="tru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74"/>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19"/>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18"/>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3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1" nodeType="clickEffect">
                                  <p:stCondLst>
                                    <p:cond delay="0"/>
                                  </p:stCondLst>
                                  <p:childTnLst>
                                    <p:set>
                                      <p:cBhvr>
                                        <p:cTn id="43" dur="1" fill="hold">
                                          <p:stCondLst>
                                            <p:cond delay="0"/>
                                          </p:stCondLst>
                                        </p:cTn>
                                        <p:tgtEl>
                                          <p:spTgt spid="172"/>
                                        </p:tgtEl>
                                        <p:attrNameLst>
                                          <p:attrName>style.visibility</p:attrName>
                                        </p:attrNameLst>
                                      </p:cBhvr>
                                      <p:to>
                                        <p:strVal val="hidden"/>
                                      </p:to>
                                    </p:set>
                                  </p:childTnLst>
                                </p:cTn>
                              </p:par>
                              <p:par>
                                <p:cTn id="44" presetID="1" presetClass="entr" presetSubtype="0" fill="hold" grpId="0" nodeType="withEffect">
                                  <p:stCondLst>
                                    <p:cond delay="0"/>
                                  </p:stCondLst>
                                  <p:childTnLst>
                                    <p:set>
                                      <p:cBhvr>
                                        <p:cTn id="45" dur="1" fill="hold">
                                          <p:stCondLst>
                                            <p:cond delay="0"/>
                                          </p:stCondLst>
                                        </p:cTn>
                                        <p:tgtEl>
                                          <p:spTgt spid="173"/>
                                        </p:tgtEl>
                                        <p:attrNameLst>
                                          <p:attrName>style.visibility</p:attrName>
                                        </p:attrNameLst>
                                      </p:cBhvr>
                                      <p:to>
                                        <p:strVal val="visible"/>
                                      </p:to>
                                    </p:set>
                                  </p:childTnLst>
                                </p:cTn>
                              </p:par>
                              <p:par>
                                <p:cTn id="46" presetID="1" presetClass="exit" presetSubtype="0" fill="hold" nodeType="withEffect">
                                  <p:stCondLst>
                                    <p:cond delay="0"/>
                                  </p:stCondLst>
                                  <p:childTnLst>
                                    <p:set>
                                      <p:cBhvr>
                                        <p:cTn id="47" dur="1" fill="hold">
                                          <p:stCondLst>
                                            <p:cond delay="0"/>
                                          </p:stCondLst>
                                        </p:cTn>
                                        <p:tgtEl>
                                          <p:spTgt spid="43"/>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87"/>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grpId="0" nodeType="afterEffect">
                                  <p:stCondLst>
                                    <p:cond delay="0"/>
                                  </p:stCondLst>
                                  <p:childTnLst>
                                    <p:set>
                                      <p:cBhvr>
                                        <p:cTn id="54" dur="1" fill="hold">
                                          <p:stCondLst>
                                            <p:cond delay="0"/>
                                          </p:stCondLst>
                                        </p:cTn>
                                        <p:tgtEl>
                                          <p:spTgt spid="8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4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4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36"/>
                                        </p:tgtEl>
                                        <p:attrNameLst>
                                          <p:attrName>style.visibility</p:attrName>
                                        </p:attrNameLst>
                                      </p:cBhvr>
                                      <p:to>
                                        <p:strVal val="visible"/>
                                      </p:to>
                                    </p:set>
                                  </p:childTnLst>
                                </p:cTn>
                              </p:par>
                              <p:par>
                                <p:cTn id="65" presetID="1" presetClass="emph" presetSubtype="1" nodeType="withEffect">
                                  <p:stCondLst>
                                    <p:cond delay="0"/>
                                  </p:stCondLst>
                                  <p:childTnLst>
                                    <p:set>
                                      <p:cBhvr>
                                        <p:cTn id="66" dur="indefinite"/>
                                        <p:tgtEl>
                                          <p:spTgt spid="9"/>
                                        </p:tgtEl>
                                        <p:attrNameLst>
                                          <p:attrName>fillcolor</p:attrName>
                                        </p:attrNameLst>
                                      </p:cBhvr>
                                      <p:to>
                                        <p:clrVal>
                                          <a:schemeClr val="accent2"/>
                                        </p:clrVal>
                                      </p:to>
                                    </p:set>
                                    <p:set>
                                      <p:cBhvr>
                                        <p:cTn id="67" dur="indefinite"/>
                                        <p:tgtEl>
                                          <p:spTgt spid="9"/>
                                        </p:tgtEl>
                                        <p:attrNameLst>
                                          <p:attrName>fill.type</p:attrName>
                                        </p:attrNameLst>
                                      </p:cBhvr>
                                      <p:to>
                                        <p:strVal val="solid"/>
                                      </p:to>
                                    </p:set>
                                    <p:set>
                                      <p:cBhvr>
                                        <p:cTn id="68" dur="indefinite"/>
                                        <p:tgtEl>
                                          <p:spTgt spid="9"/>
                                        </p:tgtEl>
                                        <p:attrNameLst>
                                          <p:attrName>fill.on</p:attrName>
                                        </p:attrNameLst>
                                      </p:cBhvr>
                                      <p:to>
                                        <p:strVal val="true"/>
                                      </p:to>
                                    </p:set>
                                  </p:childTnLst>
                                </p:cTn>
                              </p:par>
                              <p:par>
                                <p:cTn id="69" presetID="1" presetClass="emph" presetSubtype="1" nodeType="withEffect">
                                  <p:stCondLst>
                                    <p:cond delay="0"/>
                                  </p:stCondLst>
                                  <p:childTnLst>
                                    <p:set>
                                      <p:cBhvr>
                                        <p:cTn id="70" dur="indefinite"/>
                                        <p:tgtEl>
                                          <p:spTgt spid="76"/>
                                        </p:tgtEl>
                                        <p:attrNameLst>
                                          <p:attrName>fillcolor</p:attrName>
                                        </p:attrNameLst>
                                      </p:cBhvr>
                                      <p:to>
                                        <p:clrVal>
                                          <a:schemeClr val="accent2"/>
                                        </p:clrVal>
                                      </p:to>
                                    </p:set>
                                    <p:set>
                                      <p:cBhvr>
                                        <p:cTn id="71" dur="indefinite"/>
                                        <p:tgtEl>
                                          <p:spTgt spid="76"/>
                                        </p:tgtEl>
                                        <p:attrNameLst>
                                          <p:attrName>fill.type</p:attrName>
                                        </p:attrNameLst>
                                      </p:cBhvr>
                                      <p:to>
                                        <p:strVal val="solid"/>
                                      </p:to>
                                    </p:set>
                                    <p:set>
                                      <p:cBhvr>
                                        <p:cTn id="72" dur="indefinite"/>
                                        <p:tgtEl>
                                          <p:spTgt spid="76"/>
                                        </p:tgtEl>
                                        <p:attrNameLst>
                                          <p:attrName>fill.on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3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5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4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38"/>
                                        </p:tgtEl>
                                        <p:attrNameLst>
                                          <p:attrName>style.visibility</p:attrName>
                                        </p:attrNameLst>
                                      </p:cBhvr>
                                      <p:to>
                                        <p:strVal val="visible"/>
                                      </p:to>
                                    </p:set>
                                  </p:childTnLst>
                                </p:cTn>
                              </p:par>
                              <p:par>
                                <p:cTn id="83" presetID="1" presetClass="emph" presetSubtype="1" nodeType="withEffect">
                                  <p:stCondLst>
                                    <p:cond delay="0"/>
                                  </p:stCondLst>
                                  <p:childTnLst>
                                    <p:set>
                                      <p:cBhvr>
                                        <p:cTn id="84" dur="indefinite"/>
                                        <p:tgtEl>
                                          <p:spTgt spid="10"/>
                                        </p:tgtEl>
                                        <p:attrNameLst>
                                          <p:attrName>fillcolor</p:attrName>
                                        </p:attrNameLst>
                                      </p:cBhvr>
                                      <p:to>
                                        <p:clrVal>
                                          <a:schemeClr val="accent2"/>
                                        </p:clrVal>
                                      </p:to>
                                    </p:set>
                                    <p:set>
                                      <p:cBhvr>
                                        <p:cTn id="85" dur="indefinite"/>
                                        <p:tgtEl>
                                          <p:spTgt spid="10"/>
                                        </p:tgtEl>
                                        <p:attrNameLst>
                                          <p:attrName>fill.type</p:attrName>
                                        </p:attrNameLst>
                                      </p:cBhvr>
                                      <p:to>
                                        <p:strVal val="solid"/>
                                      </p:to>
                                    </p:set>
                                    <p:set>
                                      <p:cBhvr>
                                        <p:cTn id="86" dur="indefinite"/>
                                        <p:tgtEl>
                                          <p:spTgt spid="10"/>
                                        </p:tgtEl>
                                        <p:attrNameLst>
                                          <p:attrName>fill.on</p:attrName>
                                        </p:attrNameLst>
                                      </p:cBhvr>
                                      <p:to>
                                        <p:strVal val="true"/>
                                      </p:to>
                                    </p:set>
                                  </p:childTnLst>
                                </p:cTn>
                              </p:par>
                              <p:par>
                                <p:cTn id="87" presetID="1" presetClass="emph" presetSubtype="1" nodeType="withEffect">
                                  <p:stCondLst>
                                    <p:cond delay="0"/>
                                  </p:stCondLst>
                                  <p:childTnLst>
                                    <p:set>
                                      <p:cBhvr>
                                        <p:cTn id="88" dur="indefinite"/>
                                        <p:tgtEl>
                                          <p:spTgt spid="84"/>
                                        </p:tgtEl>
                                        <p:attrNameLst>
                                          <p:attrName>fillcolor</p:attrName>
                                        </p:attrNameLst>
                                      </p:cBhvr>
                                      <p:to>
                                        <p:clrVal>
                                          <a:schemeClr val="accent2"/>
                                        </p:clrVal>
                                      </p:to>
                                    </p:set>
                                    <p:set>
                                      <p:cBhvr>
                                        <p:cTn id="89" dur="indefinite"/>
                                        <p:tgtEl>
                                          <p:spTgt spid="84"/>
                                        </p:tgtEl>
                                        <p:attrNameLst>
                                          <p:attrName>fill.type</p:attrName>
                                        </p:attrNameLst>
                                      </p:cBhvr>
                                      <p:to>
                                        <p:strVal val="solid"/>
                                      </p:to>
                                    </p:set>
                                    <p:set>
                                      <p:cBhvr>
                                        <p:cTn id="90" dur="indefinite"/>
                                        <p:tgtEl>
                                          <p:spTgt spid="84"/>
                                        </p:tgtEl>
                                        <p:attrNameLst>
                                          <p:attrName>fill.on</p:attrName>
                                        </p:attrNameLst>
                                      </p:cBhvr>
                                      <p:to>
                                        <p:strVal val="tru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6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51"/>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mph" presetSubtype="1" nodeType="clickEffect">
                                  <p:stCondLst>
                                    <p:cond delay="0"/>
                                  </p:stCondLst>
                                  <p:childTnLst>
                                    <p:set>
                                      <p:cBhvr>
                                        <p:cTn id="100" dur="indefinite"/>
                                        <p:tgtEl>
                                          <p:spTgt spid="9"/>
                                        </p:tgtEl>
                                        <p:attrNameLst>
                                          <p:attrName>fillcolor</p:attrName>
                                        </p:attrNameLst>
                                      </p:cBhvr>
                                      <p:to>
                                        <p:clrVal>
                                          <a:srgbClr val="00B050"/>
                                        </p:clrVal>
                                      </p:to>
                                    </p:set>
                                    <p:set>
                                      <p:cBhvr>
                                        <p:cTn id="101" dur="indefinite"/>
                                        <p:tgtEl>
                                          <p:spTgt spid="9"/>
                                        </p:tgtEl>
                                        <p:attrNameLst>
                                          <p:attrName>fill.type</p:attrName>
                                        </p:attrNameLst>
                                      </p:cBhvr>
                                      <p:to>
                                        <p:strVal val="solid"/>
                                      </p:to>
                                    </p:set>
                                    <p:set>
                                      <p:cBhvr>
                                        <p:cTn id="102" dur="indefinite"/>
                                        <p:tgtEl>
                                          <p:spTgt spid="9"/>
                                        </p:tgtEl>
                                        <p:attrNameLst>
                                          <p:attrName>fill.on</p:attrName>
                                        </p:attrNameLst>
                                      </p:cBhvr>
                                      <p:to>
                                        <p:strVal val="true"/>
                                      </p:to>
                                    </p:set>
                                  </p:childTnLst>
                                </p:cTn>
                              </p:par>
                              <p:par>
                                <p:cTn id="103" presetID="1" presetClass="emph" presetSubtype="1" nodeType="withEffect">
                                  <p:stCondLst>
                                    <p:cond delay="0"/>
                                  </p:stCondLst>
                                  <p:childTnLst>
                                    <p:set>
                                      <p:cBhvr>
                                        <p:cTn id="104" dur="indefinite"/>
                                        <p:tgtEl>
                                          <p:spTgt spid="10"/>
                                        </p:tgtEl>
                                        <p:attrNameLst>
                                          <p:attrName>fillcolor</p:attrName>
                                        </p:attrNameLst>
                                      </p:cBhvr>
                                      <p:to>
                                        <p:clrVal>
                                          <a:srgbClr val="FFFFFF"/>
                                        </p:clrVal>
                                      </p:to>
                                    </p:set>
                                    <p:set>
                                      <p:cBhvr>
                                        <p:cTn id="105" dur="indefinite"/>
                                        <p:tgtEl>
                                          <p:spTgt spid="10"/>
                                        </p:tgtEl>
                                        <p:attrNameLst>
                                          <p:attrName>fill.type</p:attrName>
                                        </p:attrNameLst>
                                      </p:cBhvr>
                                      <p:to>
                                        <p:strVal val="solid"/>
                                      </p:to>
                                    </p:set>
                                    <p:set>
                                      <p:cBhvr>
                                        <p:cTn id="106" dur="indefinite"/>
                                        <p:tgtEl>
                                          <p:spTgt spid="10"/>
                                        </p:tgtEl>
                                        <p:attrNameLst>
                                          <p:attrName>fill.on</p:attrName>
                                        </p:attrNameLst>
                                      </p:cBhvr>
                                      <p:to>
                                        <p:strVal val="true"/>
                                      </p:to>
                                    </p:set>
                                  </p:childTnLst>
                                </p:cTn>
                              </p:par>
                              <p:par>
                                <p:cTn id="107" presetID="1" presetClass="emph" presetSubtype="1" nodeType="withEffect">
                                  <p:stCondLst>
                                    <p:cond delay="0"/>
                                  </p:stCondLst>
                                  <p:childTnLst>
                                    <p:set>
                                      <p:cBhvr>
                                        <p:cTn id="108" dur="indefinite"/>
                                        <p:tgtEl>
                                          <p:spTgt spid="76"/>
                                        </p:tgtEl>
                                        <p:attrNameLst>
                                          <p:attrName>fillcolor</p:attrName>
                                        </p:attrNameLst>
                                      </p:cBhvr>
                                      <p:to>
                                        <p:clrVal>
                                          <a:srgbClr val="00B050"/>
                                        </p:clrVal>
                                      </p:to>
                                    </p:set>
                                    <p:set>
                                      <p:cBhvr>
                                        <p:cTn id="109" dur="indefinite"/>
                                        <p:tgtEl>
                                          <p:spTgt spid="76"/>
                                        </p:tgtEl>
                                        <p:attrNameLst>
                                          <p:attrName>fill.type</p:attrName>
                                        </p:attrNameLst>
                                      </p:cBhvr>
                                      <p:to>
                                        <p:strVal val="solid"/>
                                      </p:to>
                                    </p:set>
                                    <p:set>
                                      <p:cBhvr>
                                        <p:cTn id="110" dur="indefinite"/>
                                        <p:tgtEl>
                                          <p:spTgt spid="76"/>
                                        </p:tgtEl>
                                        <p:attrNameLst>
                                          <p:attrName>fill.on</p:attrName>
                                        </p:attrNameLst>
                                      </p:cBhvr>
                                      <p:to>
                                        <p:strVal val="true"/>
                                      </p:to>
                                    </p:set>
                                  </p:childTnLst>
                                </p:cTn>
                              </p:par>
                              <p:par>
                                <p:cTn id="111" presetID="1" presetClass="emph" presetSubtype="1" nodeType="withEffect">
                                  <p:stCondLst>
                                    <p:cond delay="0"/>
                                  </p:stCondLst>
                                  <p:childTnLst>
                                    <p:set>
                                      <p:cBhvr>
                                        <p:cTn id="112" dur="indefinite"/>
                                        <p:tgtEl>
                                          <p:spTgt spid="84"/>
                                        </p:tgtEl>
                                        <p:attrNameLst>
                                          <p:attrName>fillcolor</p:attrName>
                                        </p:attrNameLst>
                                      </p:cBhvr>
                                      <p:to>
                                        <p:clrVal>
                                          <a:srgbClr val="FFFFFF"/>
                                        </p:clrVal>
                                      </p:to>
                                    </p:set>
                                    <p:set>
                                      <p:cBhvr>
                                        <p:cTn id="113" dur="indefinite"/>
                                        <p:tgtEl>
                                          <p:spTgt spid="84"/>
                                        </p:tgtEl>
                                        <p:attrNameLst>
                                          <p:attrName>fill.type</p:attrName>
                                        </p:attrNameLst>
                                      </p:cBhvr>
                                      <p:to>
                                        <p:strVal val="solid"/>
                                      </p:to>
                                    </p:set>
                                    <p:set>
                                      <p:cBhvr>
                                        <p:cTn id="114" dur="indefinite"/>
                                        <p:tgtEl>
                                          <p:spTgt spid="84"/>
                                        </p:tgtEl>
                                        <p:attrNameLst>
                                          <p:attrName>fill.on</p:attrName>
                                        </p:attrNameLst>
                                      </p:cBhvr>
                                      <p:to>
                                        <p:strVal val="tru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21"/>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40"/>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20"/>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42"/>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86"/>
                                        </p:tgtEl>
                                        <p:attrNameLst>
                                          <p:attrName>style.visibility</p:attrName>
                                        </p:attrNameLst>
                                      </p:cBhvr>
                                      <p:to>
                                        <p:strVal val="hidden"/>
                                      </p:to>
                                    </p:set>
                                  </p:childTnLst>
                                </p:cTn>
                              </p:par>
                              <p:par>
                                <p:cTn id="129" presetID="1" presetClass="entr" presetSubtype="0" fill="hold" grpId="0" nodeType="withEffect">
                                  <p:stCondLst>
                                    <p:cond delay="0"/>
                                  </p:stCondLst>
                                  <p:childTnLst>
                                    <p:set>
                                      <p:cBhvr>
                                        <p:cTn id="130" dur="1" fill="hold">
                                          <p:stCondLst>
                                            <p:cond delay="0"/>
                                          </p:stCondLst>
                                        </p:cTn>
                                        <p:tgtEl>
                                          <p:spTgt spid="92"/>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grpId="1" nodeType="clickEffect">
                                  <p:stCondLst>
                                    <p:cond delay="0"/>
                                  </p:stCondLst>
                                  <p:childTnLst>
                                    <p:set>
                                      <p:cBhvr>
                                        <p:cTn id="134" dur="1" fill="hold">
                                          <p:stCondLst>
                                            <p:cond delay="0"/>
                                          </p:stCondLst>
                                        </p:cTn>
                                        <p:tgtEl>
                                          <p:spTgt spid="141"/>
                                        </p:tgtEl>
                                        <p:attrNameLst>
                                          <p:attrName>style.visibility</p:attrName>
                                        </p:attrNameLst>
                                      </p:cBhvr>
                                      <p:to>
                                        <p:strVal val="hidden"/>
                                      </p:to>
                                    </p:set>
                                  </p:childTnLst>
                                </p:cTn>
                              </p:par>
                              <p:par>
                                <p:cTn id="135" presetID="1" presetClass="exit" presetSubtype="0" fill="hold" grpId="1" nodeType="withEffect">
                                  <p:stCondLst>
                                    <p:cond delay="0"/>
                                  </p:stCondLst>
                                  <p:childTnLst>
                                    <p:set>
                                      <p:cBhvr>
                                        <p:cTn id="136" dur="1" fill="hold">
                                          <p:stCondLst>
                                            <p:cond delay="0"/>
                                          </p:stCondLst>
                                        </p:cTn>
                                        <p:tgtEl>
                                          <p:spTgt spid="143"/>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155"/>
                                        </p:tgtEl>
                                        <p:attrNameLst>
                                          <p:attrName>style.visibility</p:attrName>
                                        </p:attrNameLst>
                                      </p:cBhvr>
                                      <p:to>
                                        <p:strVal val="hidden"/>
                                      </p:to>
                                    </p:set>
                                  </p:childTnLst>
                                </p:cTn>
                              </p:par>
                              <p:par>
                                <p:cTn id="139" presetID="1" presetClass="exit" presetSubtype="0" fill="hold" grpId="1" nodeType="withEffect">
                                  <p:stCondLst>
                                    <p:cond delay="0"/>
                                  </p:stCondLst>
                                  <p:childTnLst>
                                    <p:set>
                                      <p:cBhvr>
                                        <p:cTn id="140" dur="1" fill="hold">
                                          <p:stCondLst>
                                            <p:cond delay="0"/>
                                          </p:stCondLst>
                                        </p:cTn>
                                        <p:tgtEl>
                                          <p:spTgt spid="144"/>
                                        </p:tgtEl>
                                        <p:attrNameLst>
                                          <p:attrName>style.visibility</p:attrName>
                                        </p:attrNameLst>
                                      </p:cBhvr>
                                      <p:to>
                                        <p:strVal val="hidden"/>
                                      </p:to>
                                    </p:set>
                                  </p:childTnLst>
                                </p:cTn>
                              </p:par>
                              <p:par>
                                <p:cTn id="141" presetID="1" presetClass="entr" presetSubtype="0" fill="hold" grpId="0" nodeType="withEffect">
                                  <p:stCondLst>
                                    <p:cond delay="0"/>
                                  </p:stCondLst>
                                  <p:childTnLst>
                                    <p:set>
                                      <p:cBhvr>
                                        <p:cTn id="142" dur="1" fill="hold">
                                          <p:stCondLst>
                                            <p:cond delay="0"/>
                                          </p:stCondLst>
                                        </p:cTn>
                                        <p:tgtEl>
                                          <p:spTgt spid="169"/>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52"/>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159"/>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160"/>
                                        </p:tgtEl>
                                        <p:attrNameLst>
                                          <p:attrName>style.visibility</p:attrName>
                                        </p:attrNameLst>
                                      </p:cBhvr>
                                      <p:to>
                                        <p:strVal val="visible"/>
                                      </p:to>
                                    </p:set>
                                  </p:childTnLst>
                                </p:cTn>
                              </p:par>
                              <p:par>
                                <p:cTn id="149" presetID="1" presetClass="emph" presetSubtype="1" nodeType="withEffect">
                                  <p:stCondLst>
                                    <p:cond delay="0"/>
                                  </p:stCondLst>
                                  <p:childTnLst>
                                    <p:set>
                                      <p:cBhvr>
                                        <p:cTn id="150" dur="indefinite"/>
                                        <p:tgtEl>
                                          <p:spTgt spid="121"/>
                                        </p:tgtEl>
                                        <p:attrNameLst>
                                          <p:attrName>fillcolor</p:attrName>
                                        </p:attrNameLst>
                                      </p:cBhvr>
                                      <p:to>
                                        <p:clrVal>
                                          <a:srgbClr val="FFFFFF"/>
                                        </p:clrVal>
                                      </p:to>
                                    </p:set>
                                    <p:set>
                                      <p:cBhvr>
                                        <p:cTn id="151" dur="indefinite"/>
                                        <p:tgtEl>
                                          <p:spTgt spid="121"/>
                                        </p:tgtEl>
                                        <p:attrNameLst>
                                          <p:attrName>fill.type</p:attrName>
                                        </p:attrNameLst>
                                      </p:cBhvr>
                                      <p:to>
                                        <p:strVal val="solid"/>
                                      </p:to>
                                    </p:set>
                                    <p:set>
                                      <p:cBhvr>
                                        <p:cTn id="152" dur="indefinite"/>
                                        <p:tgtEl>
                                          <p:spTgt spid="121"/>
                                        </p:tgtEl>
                                        <p:attrNameLst>
                                          <p:attrName>fill.on</p:attrName>
                                        </p:attrNameLst>
                                      </p:cBhvr>
                                      <p:to>
                                        <p:strVal val="true"/>
                                      </p:to>
                                    </p:set>
                                  </p:childTnLst>
                                </p:cTn>
                              </p:par>
                              <p:par>
                                <p:cTn id="153" presetID="1" presetClass="emph" presetSubtype="1" nodeType="withEffect">
                                  <p:stCondLst>
                                    <p:cond delay="0"/>
                                  </p:stCondLst>
                                  <p:childTnLst>
                                    <p:set>
                                      <p:cBhvr>
                                        <p:cTn id="154" dur="indefinite"/>
                                        <p:tgtEl>
                                          <p:spTgt spid="140"/>
                                        </p:tgtEl>
                                        <p:attrNameLst>
                                          <p:attrName>fillcolor</p:attrName>
                                        </p:attrNameLst>
                                      </p:cBhvr>
                                      <p:to>
                                        <p:clrVal>
                                          <a:srgbClr val="FFFFFF"/>
                                        </p:clrVal>
                                      </p:to>
                                    </p:set>
                                    <p:set>
                                      <p:cBhvr>
                                        <p:cTn id="155" dur="indefinite"/>
                                        <p:tgtEl>
                                          <p:spTgt spid="140"/>
                                        </p:tgtEl>
                                        <p:attrNameLst>
                                          <p:attrName>fill.type</p:attrName>
                                        </p:attrNameLst>
                                      </p:cBhvr>
                                      <p:to>
                                        <p:strVal val="solid"/>
                                      </p:to>
                                    </p:set>
                                    <p:set>
                                      <p:cBhvr>
                                        <p:cTn id="156" dur="indefinite"/>
                                        <p:tgtEl>
                                          <p:spTgt spid="140"/>
                                        </p:tgtEl>
                                        <p:attrNameLst>
                                          <p:attrName>fill.on</p:attrName>
                                        </p:attrNameLst>
                                      </p:cBhvr>
                                      <p:to>
                                        <p:strVal val="true"/>
                                      </p:to>
                                    </p:set>
                                  </p:childTnLst>
                                </p:cTn>
                              </p:par>
                              <p:par>
                                <p:cTn id="157" presetID="1" presetClass="emph" presetSubtype="1" nodeType="withEffect">
                                  <p:stCondLst>
                                    <p:cond delay="0"/>
                                  </p:stCondLst>
                                  <p:childTnLst>
                                    <p:set>
                                      <p:cBhvr>
                                        <p:cTn id="158" dur="indefinite"/>
                                        <p:tgtEl>
                                          <p:spTgt spid="11"/>
                                        </p:tgtEl>
                                        <p:attrNameLst>
                                          <p:attrName>fillcolor</p:attrName>
                                        </p:attrNameLst>
                                      </p:cBhvr>
                                      <p:to>
                                        <p:clrVal>
                                          <a:schemeClr val="accent2"/>
                                        </p:clrVal>
                                      </p:to>
                                    </p:set>
                                    <p:set>
                                      <p:cBhvr>
                                        <p:cTn id="159" dur="indefinite"/>
                                        <p:tgtEl>
                                          <p:spTgt spid="11"/>
                                        </p:tgtEl>
                                        <p:attrNameLst>
                                          <p:attrName>fill.type</p:attrName>
                                        </p:attrNameLst>
                                      </p:cBhvr>
                                      <p:to>
                                        <p:strVal val="solid"/>
                                      </p:to>
                                    </p:set>
                                    <p:set>
                                      <p:cBhvr>
                                        <p:cTn id="160" dur="indefinite"/>
                                        <p:tgtEl>
                                          <p:spTgt spid="11"/>
                                        </p:tgtEl>
                                        <p:attrNameLst>
                                          <p:attrName>fill.on</p:attrName>
                                        </p:attrNameLst>
                                      </p:cBhvr>
                                      <p:to>
                                        <p:strVal val="true"/>
                                      </p:to>
                                    </p:set>
                                  </p:childTnLst>
                                </p:cTn>
                              </p:par>
                              <p:par>
                                <p:cTn id="161" presetID="1" presetClass="emph" presetSubtype="1" nodeType="withEffect">
                                  <p:stCondLst>
                                    <p:cond delay="0"/>
                                  </p:stCondLst>
                                  <p:childTnLst>
                                    <p:set>
                                      <p:cBhvr>
                                        <p:cTn id="162" dur="indefinite"/>
                                        <p:tgtEl>
                                          <p:spTgt spid="82"/>
                                        </p:tgtEl>
                                        <p:attrNameLst>
                                          <p:attrName>fillcolor</p:attrName>
                                        </p:attrNameLst>
                                      </p:cBhvr>
                                      <p:to>
                                        <p:clrVal>
                                          <a:schemeClr val="accent2"/>
                                        </p:clrVal>
                                      </p:to>
                                    </p:set>
                                    <p:set>
                                      <p:cBhvr>
                                        <p:cTn id="163" dur="indefinite"/>
                                        <p:tgtEl>
                                          <p:spTgt spid="82"/>
                                        </p:tgtEl>
                                        <p:attrNameLst>
                                          <p:attrName>fill.type</p:attrName>
                                        </p:attrNameLst>
                                      </p:cBhvr>
                                      <p:to>
                                        <p:strVal val="solid"/>
                                      </p:to>
                                    </p:set>
                                    <p:set>
                                      <p:cBhvr>
                                        <p:cTn id="164" dur="indefinite"/>
                                        <p:tgtEl>
                                          <p:spTgt spid="82"/>
                                        </p:tgtEl>
                                        <p:attrNameLst>
                                          <p:attrName>fill.on</p:attrName>
                                        </p:attrNameLst>
                                      </p:cBhvr>
                                      <p:to>
                                        <p:strVal val="true"/>
                                      </p:to>
                                    </p:set>
                                  </p:childTnLst>
                                </p:cTn>
                              </p:par>
                              <p:par>
                                <p:cTn id="165" presetID="1" presetClass="emph" presetSubtype="1" nodeType="withEffect">
                                  <p:stCondLst>
                                    <p:cond delay="0"/>
                                  </p:stCondLst>
                                  <p:childTnLst>
                                    <p:set>
                                      <p:cBhvr>
                                        <p:cTn id="166" dur="indefinite"/>
                                        <p:tgtEl>
                                          <p:spTgt spid="115"/>
                                        </p:tgtEl>
                                        <p:attrNameLst>
                                          <p:attrName>fillcolor</p:attrName>
                                        </p:attrNameLst>
                                      </p:cBhvr>
                                      <p:to>
                                        <p:clrVal>
                                          <a:schemeClr val="accent2"/>
                                        </p:clrVal>
                                      </p:to>
                                    </p:set>
                                    <p:set>
                                      <p:cBhvr>
                                        <p:cTn id="167" dur="indefinite"/>
                                        <p:tgtEl>
                                          <p:spTgt spid="115"/>
                                        </p:tgtEl>
                                        <p:attrNameLst>
                                          <p:attrName>fill.type</p:attrName>
                                        </p:attrNameLst>
                                      </p:cBhvr>
                                      <p:to>
                                        <p:strVal val="solid"/>
                                      </p:to>
                                    </p:set>
                                    <p:set>
                                      <p:cBhvr>
                                        <p:cTn id="168" dur="indefinite"/>
                                        <p:tgtEl>
                                          <p:spTgt spid="115"/>
                                        </p:tgtEl>
                                        <p:attrNameLst>
                                          <p:attrName>fill.on</p:attrName>
                                        </p:attrNameLst>
                                      </p:cBhvr>
                                      <p:to>
                                        <p:strVal val="true"/>
                                      </p:to>
                                    </p:set>
                                  </p:childTnLst>
                                </p:cTn>
                              </p:par>
                              <p:par>
                                <p:cTn id="169" presetID="1" presetClass="emph" presetSubtype="1" nodeType="withEffect">
                                  <p:stCondLst>
                                    <p:cond delay="0"/>
                                  </p:stCondLst>
                                  <p:childTnLst>
                                    <p:set>
                                      <p:cBhvr>
                                        <p:cTn id="170" dur="indefinite"/>
                                        <p:tgtEl>
                                          <p:spTgt spid="12"/>
                                        </p:tgtEl>
                                        <p:attrNameLst>
                                          <p:attrName>fillcolor</p:attrName>
                                        </p:attrNameLst>
                                      </p:cBhvr>
                                      <p:to>
                                        <p:clrVal>
                                          <a:schemeClr val="accent2"/>
                                        </p:clrVal>
                                      </p:to>
                                    </p:set>
                                    <p:set>
                                      <p:cBhvr>
                                        <p:cTn id="171" dur="indefinite"/>
                                        <p:tgtEl>
                                          <p:spTgt spid="12"/>
                                        </p:tgtEl>
                                        <p:attrNameLst>
                                          <p:attrName>fill.type</p:attrName>
                                        </p:attrNameLst>
                                      </p:cBhvr>
                                      <p:to>
                                        <p:strVal val="solid"/>
                                      </p:to>
                                    </p:set>
                                    <p:set>
                                      <p:cBhvr>
                                        <p:cTn id="172" dur="indefinite"/>
                                        <p:tgtEl>
                                          <p:spTgt spid="12"/>
                                        </p:tgtEl>
                                        <p:attrNameLst>
                                          <p:attrName>fill.on</p:attrName>
                                        </p:attrNameLst>
                                      </p:cBhvr>
                                      <p:to>
                                        <p:strVal val="true"/>
                                      </p:to>
                                    </p:set>
                                  </p:childTnLst>
                                </p:cTn>
                              </p:par>
                            </p:childTnLst>
                          </p:cTn>
                        </p:par>
                      </p:childTnLst>
                    </p:cTn>
                  </p:par>
                  <p:par>
                    <p:cTn id="173" fill="hold">
                      <p:stCondLst>
                        <p:cond delay="indefinite"/>
                      </p:stCondLst>
                      <p:childTnLst>
                        <p:par>
                          <p:cTn id="174" fill="hold">
                            <p:stCondLst>
                              <p:cond delay="0"/>
                            </p:stCondLst>
                            <p:childTnLst>
                              <p:par>
                                <p:cTn id="175" presetID="1" presetClass="exit" presetSubtype="0" fill="hold" grpId="1" nodeType="clickEffect">
                                  <p:stCondLst>
                                    <p:cond delay="0"/>
                                  </p:stCondLst>
                                  <p:childTnLst>
                                    <p:set>
                                      <p:cBhvr>
                                        <p:cTn id="176" dur="1" fill="hold">
                                          <p:stCondLst>
                                            <p:cond delay="0"/>
                                          </p:stCondLst>
                                        </p:cTn>
                                        <p:tgtEl>
                                          <p:spTgt spid="151"/>
                                        </p:tgtEl>
                                        <p:attrNameLst>
                                          <p:attrName>style.visibility</p:attrName>
                                        </p:attrNameLst>
                                      </p:cBhvr>
                                      <p:to>
                                        <p:strVal val="hidden"/>
                                      </p:to>
                                    </p:set>
                                  </p:childTnLst>
                                </p:cTn>
                              </p:par>
                              <p:par>
                                <p:cTn id="177" presetID="1" presetClass="entr" presetSubtype="0" fill="hold" grpId="0" nodeType="withEffect">
                                  <p:stCondLst>
                                    <p:cond delay="0"/>
                                  </p:stCondLst>
                                  <p:childTnLst>
                                    <p:set>
                                      <p:cBhvr>
                                        <p:cTn id="178" dur="1" fill="hold">
                                          <p:stCondLst>
                                            <p:cond delay="0"/>
                                          </p:stCondLst>
                                        </p:cTn>
                                        <p:tgtEl>
                                          <p:spTgt spid="170"/>
                                        </p:tgtEl>
                                        <p:attrNameLst>
                                          <p:attrName>style.visibility</p:attrName>
                                        </p:attrNameLst>
                                      </p:cBhvr>
                                      <p:to>
                                        <p:strVal val="visible"/>
                                      </p:to>
                                    </p:set>
                                  </p:childTnLst>
                                </p:cTn>
                              </p:par>
                              <p:par>
                                <p:cTn id="179" presetID="1" presetClass="emph" presetSubtype="1" nodeType="withEffect">
                                  <p:stCondLst>
                                    <p:cond delay="0"/>
                                  </p:stCondLst>
                                  <p:childTnLst>
                                    <p:set>
                                      <p:cBhvr>
                                        <p:cTn id="180" dur="indefinite"/>
                                        <p:tgtEl>
                                          <p:spTgt spid="11"/>
                                        </p:tgtEl>
                                        <p:attrNameLst>
                                          <p:attrName>fillcolor</p:attrName>
                                        </p:attrNameLst>
                                      </p:cBhvr>
                                      <p:to>
                                        <p:clrVal>
                                          <a:srgbClr val="00B050"/>
                                        </p:clrVal>
                                      </p:to>
                                    </p:set>
                                    <p:set>
                                      <p:cBhvr>
                                        <p:cTn id="181" dur="indefinite"/>
                                        <p:tgtEl>
                                          <p:spTgt spid="11"/>
                                        </p:tgtEl>
                                        <p:attrNameLst>
                                          <p:attrName>fill.type</p:attrName>
                                        </p:attrNameLst>
                                      </p:cBhvr>
                                      <p:to>
                                        <p:strVal val="solid"/>
                                      </p:to>
                                    </p:set>
                                    <p:set>
                                      <p:cBhvr>
                                        <p:cTn id="182" dur="indefinite"/>
                                        <p:tgtEl>
                                          <p:spTgt spid="11"/>
                                        </p:tgtEl>
                                        <p:attrNameLst>
                                          <p:attrName>fill.on</p:attrName>
                                        </p:attrNameLst>
                                      </p:cBhvr>
                                      <p:to>
                                        <p:strVal val="true"/>
                                      </p:to>
                                    </p:set>
                                  </p:childTnLst>
                                </p:cTn>
                              </p:par>
                              <p:par>
                                <p:cTn id="183" presetID="1" presetClass="emph" presetSubtype="1" nodeType="withEffect">
                                  <p:stCondLst>
                                    <p:cond delay="0"/>
                                  </p:stCondLst>
                                  <p:childTnLst>
                                    <p:set>
                                      <p:cBhvr>
                                        <p:cTn id="184" dur="indefinite"/>
                                        <p:tgtEl>
                                          <p:spTgt spid="82"/>
                                        </p:tgtEl>
                                        <p:attrNameLst>
                                          <p:attrName>fillcolor</p:attrName>
                                        </p:attrNameLst>
                                      </p:cBhvr>
                                      <p:to>
                                        <p:clrVal>
                                          <a:srgbClr val="00B050"/>
                                        </p:clrVal>
                                      </p:to>
                                    </p:set>
                                    <p:set>
                                      <p:cBhvr>
                                        <p:cTn id="185" dur="indefinite"/>
                                        <p:tgtEl>
                                          <p:spTgt spid="82"/>
                                        </p:tgtEl>
                                        <p:attrNameLst>
                                          <p:attrName>fill.type</p:attrName>
                                        </p:attrNameLst>
                                      </p:cBhvr>
                                      <p:to>
                                        <p:strVal val="solid"/>
                                      </p:to>
                                    </p:set>
                                    <p:set>
                                      <p:cBhvr>
                                        <p:cTn id="186" dur="indefinite"/>
                                        <p:tgtEl>
                                          <p:spTgt spid="82"/>
                                        </p:tgtEl>
                                        <p:attrNameLst>
                                          <p:attrName>fill.on</p:attrName>
                                        </p:attrNameLst>
                                      </p:cBhvr>
                                      <p:to>
                                        <p:strVal val="true"/>
                                      </p:to>
                                    </p:set>
                                  </p:childTnLst>
                                </p:cTn>
                              </p:par>
                              <p:par>
                                <p:cTn id="187" presetID="1" presetClass="emph" presetSubtype="1" nodeType="withEffect">
                                  <p:stCondLst>
                                    <p:cond delay="0"/>
                                  </p:stCondLst>
                                  <p:childTnLst>
                                    <p:set>
                                      <p:cBhvr>
                                        <p:cTn id="188" dur="indefinite"/>
                                        <p:tgtEl>
                                          <p:spTgt spid="115"/>
                                        </p:tgtEl>
                                        <p:attrNameLst>
                                          <p:attrName>fillcolor</p:attrName>
                                        </p:attrNameLst>
                                      </p:cBhvr>
                                      <p:to>
                                        <p:clrVal>
                                          <a:srgbClr val="FFFFFF"/>
                                        </p:clrVal>
                                      </p:to>
                                    </p:set>
                                    <p:set>
                                      <p:cBhvr>
                                        <p:cTn id="189" dur="indefinite"/>
                                        <p:tgtEl>
                                          <p:spTgt spid="115"/>
                                        </p:tgtEl>
                                        <p:attrNameLst>
                                          <p:attrName>fill.type</p:attrName>
                                        </p:attrNameLst>
                                      </p:cBhvr>
                                      <p:to>
                                        <p:strVal val="solid"/>
                                      </p:to>
                                    </p:set>
                                    <p:set>
                                      <p:cBhvr>
                                        <p:cTn id="190" dur="indefinite"/>
                                        <p:tgtEl>
                                          <p:spTgt spid="115"/>
                                        </p:tgtEl>
                                        <p:attrNameLst>
                                          <p:attrName>fill.on</p:attrName>
                                        </p:attrNameLst>
                                      </p:cBhvr>
                                      <p:to>
                                        <p:strVal val="true"/>
                                      </p:to>
                                    </p:set>
                                  </p:childTnLst>
                                </p:cTn>
                              </p:par>
                              <p:par>
                                <p:cTn id="191" presetID="1" presetClass="emph" presetSubtype="1" nodeType="withEffect">
                                  <p:stCondLst>
                                    <p:cond delay="0"/>
                                  </p:stCondLst>
                                  <p:childTnLst>
                                    <p:set>
                                      <p:cBhvr>
                                        <p:cTn id="192" dur="indefinite"/>
                                        <p:tgtEl>
                                          <p:spTgt spid="12"/>
                                        </p:tgtEl>
                                        <p:attrNameLst>
                                          <p:attrName>fillcolor</p:attrName>
                                        </p:attrNameLst>
                                      </p:cBhvr>
                                      <p:to>
                                        <p:clrVal>
                                          <a:srgbClr val="FFFFFF"/>
                                        </p:clrVal>
                                      </p:to>
                                    </p:set>
                                    <p:set>
                                      <p:cBhvr>
                                        <p:cTn id="193" dur="indefinite"/>
                                        <p:tgtEl>
                                          <p:spTgt spid="12"/>
                                        </p:tgtEl>
                                        <p:attrNameLst>
                                          <p:attrName>fill.type</p:attrName>
                                        </p:attrNameLst>
                                      </p:cBhvr>
                                      <p:to>
                                        <p:strVal val="solid"/>
                                      </p:to>
                                    </p:set>
                                    <p:set>
                                      <p:cBhvr>
                                        <p:cTn id="194" dur="indefinite"/>
                                        <p:tgtEl>
                                          <p:spTgt spid="12"/>
                                        </p:tgtEl>
                                        <p:attrNameLst>
                                          <p:attrName>fill.on</p:attrName>
                                        </p:attrNameLst>
                                      </p:cBhvr>
                                      <p:to>
                                        <p:strVal val="true"/>
                                      </p:to>
                                    </p:set>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grpId="0" nodeType="clickEffect">
                                  <p:stCondLst>
                                    <p:cond delay="0"/>
                                  </p:stCondLst>
                                  <p:childTnLst>
                                    <p:set>
                                      <p:cBhvr>
                                        <p:cTn id="198" dur="1" fill="hold">
                                          <p:stCondLst>
                                            <p:cond delay="0"/>
                                          </p:stCondLst>
                                        </p:cTn>
                                        <p:tgtEl>
                                          <p:spTgt spid="126"/>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163"/>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123"/>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164"/>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presetID="1" presetClass="exit" presetSubtype="0" fill="hold" grpId="1" nodeType="clickEffect">
                                  <p:stCondLst>
                                    <p:cond delay="0"/>
                                  </p:stCondLst>
                                  <p:childTnLst>
                                    <p:set>
                                      <p:cBhvr>
                                        <p:cTn id="208" dur="1" fill="hold">
                                          <p:stCondLst>
                                            <p:cond delay="0"/>
                                          </p:stCondLst>
                                        </p:cTn>
                                        <p:tgtEl>
                                          <p:spTgt spid="92"/>
                                        </p:tgtEl>
                                        <p:attrNameLst>
                                          <p:attrName>style.visibility</p:attrName>
                                        </p:attrNameLst>
                                      </p:cBhvr>
                                      <p:to>
                                        <p:strVal val="hidden"/>
                                      </p:to>
                                    </p:set>
                                  </p:childTnLst>
                                </p:cTn>
                              </p:par>
                              <p:par>
                                <p:cTn id="209" presetID="1" presetClass="entr" presetSubtype="0" fill="hold" grpId="0" nodeType="withEffect">
                                  <p:stCondLst>
                                    <p:cond delay="0"/>
                                  </p:stCondLst>
                                  <p:childTnLst>
                                    <p:set>
                                      <p:cBhvr>
                                        <p:cTn id="210" dur="1" fill="hold">
                                          <p:stCondLst>
                                            <p:cond delay="0"/>
                                          </p:stCondLst>
                                        </p:cTn>
                                        <p:tgtEl>
                                          <p:spTgt spid="116"/>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xit" presetSubtype="0" fill="hold" grpId="1" nodeType="clickEffect">
                                  <p:stCondLst>
                                    <p:cond delay="0"/>
                                  </p:stCondLst>
                                  <p:childTnLst>
                                    <p:set>
                                      <p:cBhvr>
                                        <p:cTn id="214" dur="1" fill="hold">
                                          <p:stCondLst>
                                            <p:cond delay="0"/>
                                          </p:stCondLst>
                                        </p:cTn>
                                        <p:tgtEl>
                                          <p:spTgt spid="169"/>
                                        </p:tgtEl>
                                        <p:attrNameLst>
                                          <p:attrName>style.visibility</p:attrName>
                                        </p:attrNameLst>
                                      </p:cBhvr>
                                      <p:to>
                                        <p:strVal val="hidden"/>
                                      </p:to>
                                    </p:set>
                                  </p:childTnLst>
                                </p:cTn>
                              </p:par>
                              <p:par>
                                <p:cTn id="215" presetID="1" presetClass="exit" presetSubtype="0" fill="hold" grpId="1" nodeType="withEffect">
                                  <p:stCondLst>
                                    <p:cond delay="0"/>
                                  </p:stCondLst>
                                  <p:childTnLst>
                                    <p:set>
                                      <p:cBhvr>
                                        <p:cTn id="216" dur="1" fill="hold">
                                          <p:stCondLst>
                                            <p:cond delay="0"/>
                                          </p:stCondLst>
                                        </p:cTn>
                                        <p:tgtEl>
                                          <p:spTgt spid="152"/>
                                        </p:tgtEl>
                                        <p:attrNameLst>
                                          <p:attrName>style.visibility</p:attrName>
                                        </p:attrNameLst>
                                      </p:cBhvr>
                                      <p:to>
                                        <p:strVal val="hidden"/>
                                      </p:to>
                                    </p:set>
                                  </p:childTnLst>
                                </p:cTn>
                              </p:par>
                              <p:par>
                                <p:cTn id="217" presetID="1" presetClass="exit" presetSubtype="0" fill="hold" grpId="1" nodeType="withEffect">
                                  <p:stCondLst>
                                    <p:cond delay="0"/>
                                  </p:stCondLst>
                                  <p:childTnLst>
                                    <p:set>
                                      <p:cBhvr>
                                        <p:cTn id="218" dur="1" fill="hold">
                                          <p:stCondLst>
                                            <p:cond delay="0"/>
                                          </p:stCondLst>
                                        </p:cTn>
                                        <p:tgtEl>
                                          <p:spTgt spid="159"/>
                                        </p:tgtEl>
                                        <p:attrNameLst>
                                          <p:attrName>style.visibility</p:attrName>
                                        </p:attrNameLst>
                                      </p:cBhvr>
                                      <p:to>
                                        <p:strVal val="hidden"/>
                                      </p:to>
                                    </p:set>
                                  </p:childTnLst>
                                </p:cTn>
                              </p:par>
                              <p:par>
                                <p:cTn id="219" presetID="1" presetClass="exit" presetSubtype="0" fill="hold" grpId="1" nodeType="withEffect">
                                  <p:stCondLst>
                                    <p:cond delay="0"/>
                                  </p:stCondLst>
                                  <p:childTnLst>
                                    <p:set>
                                      <p:cBhvr>
                                        <p:cTn id="220" dur="1" fill="hold">
                                          <p:stCondLst>
                                            <p:cond delay="0"/>
                                          </p:stCondLst>
                                        </p:cTn>
                                        <p:tgtEl>
                                          <p:spTgt spid="160"/>
                                        </p:tgtEl>
                                        <p:attrNameLst>
                                          <p:attrName>style.visibility</p:attrName>
                                        </p:attrNameLst>
                                      </p:cBhvr>
                                      <p:to>
                                        <p:strVal val="hidden"/>
                                      </p:to>
                                    </p:set>
                                  </p:childTnLst>
                                </p:cTn>
                              </p:par>
                              <p:par>
                                <p:cTn id="221" presetID="1" presetClass="entr" presetSubtype="0" fill="hold" grpId="0" nodeType="withEffect">
                                  <p:stCondLst>
                                    <p:cond delay="0"/>
                                  </p:stCondLst>
                                  <p:childTnLst>
                                    <p:set>
                                      <p:cBhvr>
                                        <p:cTn id="222" dur="1" fill="hold">
                                          <p:stCondLst>
                                            <p:cond delay="0"/>
                                          </p:stCondLst>
                                        </p:cTn>
                                        <p:tgtEl>
                                          <p:spTgt spid="153"/>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154"/>
                                        </p:tgtEl>
                                        <p:attrNameLst>
                                          <p:attrName>style.visibility</p:attrName>
                                        </p:attrNameLst>
                                      </p:cBhvr>
                                      <p:to>
                                        <p:strVal val="visible"/>
                                      </p:to>
                                    </p:set>
                                  </p:childTnLst>
                                </p:cTn>
                              </p:par>
                              <p:par>
                                <p:cTn id="225" presetID="1" presetClass="entr" presetSubtype="0" fill="hold" grpId="0" nodeType="withEffect">
                                  <p:stCondLst>
                                    <p:cond delay="0"/>
                                  </p:stCondLst>
                                  <p:childTnLst>
                                    <p:set>
                                      <p:cBhvr>
                                        <p:cTn id="226" dur="1" fill="hold">
                                          <p:stCondLst>
                                            <p:cond delay="0"/>
                                          </p:stCondLst>
                                        </p:cTn>
                                        <p:tgtEl>
                                          <p:spTgt spid="161"/>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162"/>
                                        </p:tgtEl>
                                        <p:attrNameLst>
                                          <p:attrName>style.visibility</p:attrName>
                                        </p:attrNameLst>
                                      </p:cBhvr>
                                      <p:to>
                                        <p:strVal val="visible"/>
                                      </p:to>
                                    </p:set>
                                  </p:childTnLst>
                                </p:cTn>
                              </p:par>
                              <p:par>
                                <p:cTn id="229" presetID="1" presetClass="emph" presetSubtype="1" nodeType="withEffect">
                                  <p:stCondLst>
                                    <p:cond delay="0"/>
                                  </p:stCondLst>
                                  <p:childTnLst>
                                    <p:set>
                                      <p:cBhvr>
                                        <p:cTn id="230" dur="indefinite"/>
                                        <p:tgtEl>
                                          <p:spTgt spid="126"/>
                                        </p:tgtEl>
                                        <p:attrNameLst>
                                          <p:attrName>fillcolor</p:attrName>
                                        </p:attrNameLst>
                                      </p:cBhvr>
                                      <p:to>
                                        <p:clrVal>
                                          <a:srgbClr val="FFFFFF"/>
                                        </p:clrVal>
                                      </p:to>
                                    </p:set>
                                    <p:set>
                                      <p:cBhvr>
                                        <p:cTn id="231" dur="indefinite"/>
                                        <p:tgtEl>
                                          <p:spTgt spid="126"/>
                                        </p:tgtEl>
                                        <p:attrNameLst>
                                          <p:attrName>fill.type</p:attrName>
                                        </p:attrNameLst>
                                      </p:cBhvr>
                                      <p:to>
                                        <p:strVal val="solid"/>
                                      </p:to>
                                    </p:set>
                                    <p:set>
                                      <p:cBhvr>
                                        <p:cTn id="232" dur="indefinite"/>
                                        <p:tgtEl>
                                          <p:spTgt spid="126"/>
                                        </p:tgtEl>
                                        <p:attrNameLst>
                                          <p:attrName>fill.on</p:attrName>
                                        </p:attrNameLst>
                                      </p:cBhvr>
                                      <p:to>
                                        <p:strVal val="true"/>
                                      </p:to>
                                    </p:set>
                                  </p:childTnLst>
                                </p:cTn>
                              </p:par>
                              <p:par>
                                <p:cTn id="233" presetID="1" presetClass="emph" presetSubtype="1" nodeType="withEffect">
                                  <p:stCondLst>
                                    <p:cond delay="0"/>
                                  </p:stCondLst>
                                  <p:childTnLst>
                                    <p:set>
                                      <p:cBhvr>
                                        <p:cTn id="234" dur="indefinite"/>
                                        <p:tgtEl>
                                          <p:spTgt spid="163"/>
                                        </p:tgtEl>
                                        <p:attrNameLst>
                                          <p:attrName>fillcolor</p:attrName>
                                        </p:attrNameLst>
                                      </p:cBhvr>
                                      <p:to>
                                        <p:clrVal>
                                          <a:srgbClr val="FFFFFF"/>
                                        </p:clrVal>
                                      </p:to>
                                    </p:set>
                                    <p:set>
                                      <p:cBhvr>
                                        <p:cTn id="235" dur="indefinite"/>
                                        <p:tgtEl>
                                          <p:spTgt spid="163"/>
                                        </p:tgtEl>
                                        <p:attrNameLst>
                                          <p:attrName>fill.type</p:attrName>
                                        </p:attrNameLst>
                                      </p:cBhvr>
                                      <p:to>
                                        <p:strVal val="solid"/>
                                      </p:to>
                                    </p:set>
                                    <p:set>
                                      <p:cBhvr>
                                        <p:cTn id="236" dur="indefinite"/>
                                        <p:tgtEl>
                                          <p:spTgt spid="163"/>
                                        </p:tgtEl>
                                        <p:attrNameLst>
                                          <p:attrName>fill.on</p:attrName>
                                        </p:attrNameLst>
                                      </p:cBhvr>
                                      <p:to>
                                        <p:strVal val="true"/>
                                      </p:to>
                                    </p:set>
                                  </p:childTnLst>
                                </p:cTn>
                              </p:par>
                              <p:par>
                                <p:cTn id="237" presetID="1" presetClass="emph" presetSubtype="1" nodeType="withEffect">
                                  <p:stCondLst>
                                    <p:cond delay="0"/>
                                  </p:stCondLst>
                                  <p:childTnLst>
                                    <p:set>
                                      <p:cBhvr>
                                        <p:cTn id="238" dur="indefinite"/>
                                        <p:tgtEl>
                                          <p:spTgt spid="15"/>
                                        </p:tgtEl>
                                        <p:attrNameLst>
                                          <p:attrName>fillcolor</p:attrName>
                                        </p:attrNameLst>
                                      </p:cBhvr>
                                      <p:to>
                                        <p:clrVal>
                                          <a:schemeClr val="accent2"/>
                                        </p:clrVal>
                                      </p:to>
                                    </p:set>
                                    <p:set>
                                      <p:cBhvr>
                                        <p:cTn id="239" dur="indefinite"/>
                                        <p:tgtEl>
                                          <p:spTgt spid="15"/>
                                        </p:tgtEl>
                                        <p:attrNameLst>
                                          <p:attrName>fill.type</p:attrName>
                                        </p:attrNameLst>
                                      </p:cBhvr>
                                      <p:to>
                                        <p:strVal val="solid"/>
                                      </p:to>
                                    </p:set>
                                    <p:set>
                                      <p:cBhvr>
                                        <p:cTn id="240" dur="indefinite"/>
                                        <p:tgtEl>
                                          <p:spTgt spid="15"/>
                                        </p:tgtEl>
                                        <p:attrNameLst>
                                          <p:attrName>fill.on</p:attrName>
                                        </p:attrNameLst>
                                      </p:cBhvr>
                                      <p:to>
                                        <p:strVal val="true"/>
                                      </p:to>
                                    </p:set>
                                  </p:childTnLst>
                                </p:cTn>
                              </p:par>
                              <p:par>
                                <p:cTn id="241" presetID="1" presetClass="emph" presetSubtype="1" nodeType="withEffect">
                                  <p:stCondLst>
                                    <p:cond delay="0"/>
                                  </p:stCondLst>
                                  <p:childTnLst>
                                    <p:set>
                                      <p:cBhvr>
                                        <p:cTn id="242" dur="indefinite"/>
                                        <p:tgtEl>
                                          <p:spTgt spid="107"/>
                                        </p:tgtEl>
                                        <p:attrNameLst>
                                          <p:attrName>fillcolor</p:attrName>
                                        </p:attrNameLst>
                                      </p:cBhvr>
                                      <p:to>
                                        <p:clrVal>
                                          <a:schemeClr val="accent2"/>
                                        </p:clrVal>
                                      </p:to>
                                    </p:set>
                                    <p:set>
                                      <p:cBhvr>
                                        <p:cTn id="243" dur="indefinite"/>
                                        <p:tgtEl>
                                          <p:spTgt spid="107"/>
                                        </p:tgtEl>
                                        <p:attrNameLst>
                                          <p:attrName>fill.type</p:attrName>
                                        </p:attrNameLst>
                                      </p:cBhvr>
                                      <p:to>
                                        <p:strVal val="solid"/>
                                      </p:to>
                                    </p:set>
                                    <p:set>
                                      <p:cBhvr>
                                        <p:cTn id="244" dur="indefinite"/>
                                        <p:tgtEl>
                                          <p:spTgt spid="107"/>
                                        </p:tgtEl>
                                        <p:attrNameLst>
                                          <p:attrName>fill.on</p:attrName>
                                        </p:attrNameLst>
                                      </p:cBhvr>
                                      <p:to>
                                        <p:strVal val="true"/>
                                      </p:to>
                                    </p:set>
                                  </p:childTnLst>
                                </p:cTn>
                              </p:par>
                              <p:par>
                                <p:cTn id="245" presetID="1" presetClass="emph" presetSubtype="1" nodeType="withEffect">
                                  <p:stCondLst>
                                    <p:cond delay="0"/>
                                  </p:stCondLst>
                                  <p:childTnLst>
                                    <p:set>
                                      <p:cBhvr>
                                        <p:cTn id="246" dur="indefinite"/>
                                        <p:tgtEl>
                                          <p:spTgt spid="16"/>
                                        </p:tgtEl>
                                        <p:attrNameLst>
                                          <p:attrName>fillcolor</p:attrName>
                                        </p:attrNameLst>
                                      </p:cBhvr>
                                      <p:to>
                                        <p:clrVal>
                                          <a:schemeClr val="accent2"/>
                                        </p:clrVal>
                                      </p:to>
                                    </p:set>
                                    <p:set>
                                      <p:cBhvr>
                                        <p:cTn id="247" dur="indefinite"/>
                                        <p:tgtEl>
                                          <p:spTgt spid="16"/>
                                        </p:tgtEl>
                                        <p:attrNameLst>
                                          <p:attrName>fill.type</p:attrName>
                                        </p:attrNameLst>
                                      </p:cBhvr>
                                      <p:to>
                                        <p:strVal val="solid"/>
                                      </p:to>
                                    </p:set>
                                    <p:set>
                                      <p:cBhvr>
                                        <p:cTn id="248" dur="indefinite"/>
                                        <p:tgtEl>
                                          <p:spTgt spid="16"/>
                                        </p:tgtEl>
                                        <p:attrNameLst>
                                          <p:attrName>fill.on</p:attrName>
                                        </p:attrNameLst>
                                      </p:cBhvr>
                                      <p:to>
                                        <p:strVal val="true"/>
                                      </p:to>
                                    </p:set>
                                  </p:childTnLst>
                                </p:cTn>
                              </p:par>
                              <p:par>
                                <p:cTn id="249" presetID="1" presetClass="emph" presetSubtype="1" nodeType="withEffect">
                                  <p:stCondLst>
                                    <p:cond delay="0"/>
                                  </p:stCondLst>
                                  <p:childTnLst>
                                    <p:set>
                                      <p:cBhvr>
                                        <p:cTn id="250" dur="indefinite"/>
                                        <p:tgtEl>
                                          <p:spTgt spid="131"/>
                                        </p:tgtEl>
                                        <p:attrNameLst>
                                          <p:attrName>fillcolor</p:attrName>
                                        </p:attrNameLst>
                                      </p:cBhvr>
                                      <p:to>
                                        <p:clrVal>
                                          <a:schemeClr val="accent2"/>
                                        </p:clrVal>
                                      </p:to>
                                    </p:set>
                                    <p:set>
                                      <p:cBhvr>
                                        <p:cTn id="251" dur="indefinite"/>
                                        <p:tgtEl>
                                          <p:spTgt spid="131"/>
                                        </p:tgtEl>
                                        <p:attrNameLst>
                                          <p:attrName>fill.type</p:attrName>
                                        </p:attrNameLst>
                                      </p:cBhvr>
                                      <p:to>
                                        <p:strVal val="solid"/>
                                      </p:to>
                                    </p:set>
                                    <p:set>
                                      <p:cBhvr>
                                        <p:cTn id="252" dur="indefinite"/>
                                        <p:tgtEl>
                                          <p:spTgt spid="131"/>
                                        </p:tgtEl>
                                        <p:attrNameLst>
                                          <p:attrName>fill.on</p:attrName>
                                        </p:attrNameLst>
                                      </p:cBhvr>
                                      <p:to>
                                        <p:strVal val="true"/>
                                      </p:to>
                                    </p:set>
                                  </p:childTnLst>
                                </p:cTn>
                              </p:par>
                            </p:childTnLst>
                          </p:cTn>
                        </p:par>
                      </p:childTnLst>
                    </p:cTn>
                  </p:par>
                  <p:par>
                    <p:cTn id="253" fill="hold">
                      <p:stCondLst>
                        <p:cond delay="indefinite"/>
                      </p:stCondLst>
                      <p:childTnLst>
                        <p:par>
                          <p:cTn id="254" fill="hold">
                            <p:stCondLst>
                              <p:cond delay="0"/>
                            </p:stCondLst>
                            <p:childTnLst>
                              <p:par>
                                <p:cTn id="255" presetID="1" presetClass="exit" presetSubtype="0" fill="hold" grpId="1" nodeType="clickEffect">
                                  <p:stCondLst>
                                    <p:cond delay="0"/>
                                  </p:stCondLst>
                                  <p:childTnLst>
                                    <p:set>
                                      <p:cBhvr>
                                        <p:cTn id="256" dur="1" fill="hold">
                                          <p:stCondLst>
                                            <p:cond delay="0"/>
                                          </p:stCondLst>
                                        </p:cTn>
                                        <p:tgtEl>
                                          <p:spTgt spid="170"/>
                                        </p:tgtEl>
                                        <p:attrNameLst>
                                          <p:attrName>style.visibility</p:attrName>
                                        </p:attrNameLst>
                                      </p:cBhvr>
                                      <p:to>
                                        <p:strVal val="hidden"/>
                                      </p:to>
                                    </p:set>
                                  </p:childTnLst>
                                </p:cTn>
                              </p:par>
                              <p:par>
                                <p:cTn id="257" presetID="1" presetClass="entr" presetSubtype="0" fill="hold" grpId="0" nodeType="withEffect">
                                  <p:stCondLst>
                                    <p:cond delay="0"/>
                                  </p:stCondLst>
                                  <p:childTnLst>
                                    <p:set>
                                      <p:cBhvr>
                                        <p:cTn id="258" dur="1" fill="hold">
                                          <p:stCondLst>
                                            <p:cond delay="0"/>
                                          </p:stCondLst>
                                        </p:cTn>
                                        <p:tgtEl>
                                          <p:spTgt spid="171"/>
                                        </p:tgtEl>
                                        <p:attrNameLst>
                                          <p:attrName>style.visibility</p:attrName>
                                        </p:attrNameLst>
                                      </p:cBhvr>
                                      <p:to>
                                        <p:strVal val="visible"/>
                                      </p:to>
                                    </p:set>
                                  </p:childTnLst>
                                </p:cTn>
                              </p:par>
                              <p:par>
                                <p:cTn id="259" presetID="1" presetClass="emph" presetSubtype="1" nodeType="withEffect">
                                  <p:stCondLst>
                                    <p:cond delay="0"/>
                                  </p:stCondLst>
                                  <p:childTnLst>
                                    <p:set>
                                      <p:cBhvr>
                                        <p:cTn id="260" dur="indefinite"/>
                                        <p:tgtEl>
                                          <p:spTgt spid="15"/>
                                        </p:tgtEl>
                                        <p:attrNameLst>
                                          <p:attrName>fillcolor</p:attrName>
                                        </p:attrNameLst>
                                      </p:cBhvr>
                                      <p:to>
                                        <p:clrVal>
                                          <a:srgbClr val="00B050"/>
                                        </p:clrVal>
                                      </p:to>
                                    </p:set>
                                    <p:set>
                                      <p:cBhvr>
                                        <p:cTn id="261" dur="indefinite"/>
                                        <p:tgtEl>
                                          <p:spTgt spid="15"/>
                                        </p:tgtEl>
                                        <p:attrNameLst>
                                          <p:attrName>fill.type</p:attrName>
                                        </p:attrNameLst>
                                      </p:cBhvr>
                                      <p:to>
                                        <p:strVal val="solid"/>
                                      </p:to>
                                    </p:set>
                                    <p:set>
                                      <p:cBhvr>
                                        <p:cTn id="262" dur="indefinite"/>
                                        <p:tgtEl>
                                          <p:spTgt spid="15"/>
                                        </p:tgtEl>
                                        <p:attrNameLst>
                                          <p:attrName>fill.on</p:attrName>
                                        </p:attrNameLst>
                                      </p:cBhvr>
                                      <p:to>
                                        <p:strVal val="true"/>
                                      </p:to>
                                    </p:set>
                                  </p:childTnLst>
                                </p:cTn>
                              </p:par>
                              <p:par>
                                <p:cTn id="263" presetID="1" presetClass="emph" presetSubtype="1" nodeType="withEffect">
                                  <p:stCondLst>
                                    <p:cond delay="0"/>
                                  </p:stCondLst>
                                  <p:childTnLst>
                                    <p:set>
                                      <p:cBhvr>
                                        <p:cTn id="264" dur="indefinite"/>
                                        <p:tgtEl>
                                          <p:spTgt spid="107"/>
                                        </p:tgtEl>
                                        <p:attrNameLst>
                                          <p:attrName>fillcolor</p:attrName>
                                        </p:attrNameLst>
                                      </p:cBhvr>
                                      <p:to>
                                        <p:clrVal>
                                          <a:srgbClr val="00B050"/>
                                        </p:clrVal>
                                      </p:to>
                                    </p:set>
                                    <p:set>
                                      <p:cBhvr>
                                        <p:cTn id="265" dur="indefinite"/>
                                        <p:tgtEl>
                                          <p:spTgt spid="107"/>
                                        </p:tgtEl>
                                        <p:attrNameLst>
                                          <p:attrName>fill.type</p:attrName>
                                        </p:attrNameLst>
                                      </p:cBhvr>
                                      <p:to>
                                        <p:strVal val="solid"/>
                                      </p:to>
                                    </p:set>
                                    <p:set>
                                      <p:cBhvr>
                                        <p:cTn id="266" dur="indefinite"/>
                                        <p:tgtEl>
                                          <p:spTgt spid="107"/>
                                        </p:tgtEl>
                                        <p:attrNameLst>
                                          <p:attrName>fill.on</p:attrName>
                                        </p:attrNameLst>
                                      </p:cBhvr>
                                      <p:to>
                                        <p:strVal val="true"/>
                                      </p:to>
                                    </p:set>
                                  </p:childTnLst>
                                </p:cTn>
                              </p:par>
                              <p:par>
                                <p:cTn id="267" presetID="1" presetClass="emph" presetSubtype="1" nodeType="withEffect">
                                  <p:stCondLst>
                                    <p:cond delay="0"/>
                                  </p:stCondLst>
                                  <p:childTnLst>
                                    <p:set>
                                      <p:cBhvr>
                                        <p:cTn id="268" dur="indefinite"/>
                                        <p:tgtEl>
                                          <p:spTgt spid="16"/>
                                        </p:tgtEl>
                                        <p:attrNameLst>
                                          <p:attrName>fillcolor</p:attrName>
                                        </p:attrNameLst>
                                      </p:cBhvr>
                                      <p:to>
                                        <p:clrVal>
                                          <a:srgbClr val="FFFFFF"/>
                                        </p:clrVal>
                                      </p:to>
                                    </p:set>
                                    <p:set>
                                      <p:cBhvr>
                                        <p:cTn id="269" dur="indefinite"/>
                                        <p:tgtEl>
                                          <p:spTgt spid="16"/>
                                        </p:tgtEl>
                                        <p:attrNameLst>
                                          <p:attrName>fill.type</p:attrName>
                                        </p:attrNameLst>
                                      </p:cBhvr>
                                      <p:to>
                                        <p:strVal val="solid"/>
                                      </p:to>
                                    </p:set>
                                    <p:set>
                                      <p:cBhvr>
                                        <p:cTn id="270" dur="indefinite"/>
                                        <p:tgtEl>
                                          <p:spTgt spid="16"/>
                                        </p:tgtEl>
                                        <p:attrNameLst>
                                          <p:attrName>fill.on</p:attrName>
                                        </p:attrNameLst>
                                      </p:cBhvr>
                                      <p:to>
                                        <p:strVal val="true"/>
                                      </p:to>
                                    </p:set>
                                  </p:childTnLst>
                                </p:cTn>
                              </p:par>
                              <p:par>
                                <p:cTn id="271" presetID="1" presetClass="emph" presetSubtype="1" nodeType="withEffect">
                                  <p:stCondLst>
                                    <p:cond delay="0"/>
                                  </p:stCondLst>
                                  <p:childTnLst>
                                    <p:set>
                                      <p:cBhvr>
                                        <p:cTn id="272" dur="indefinite"/>
                                        <p:tgtEl>
                                          <p:spTgt spid="131"/>
                                        </p:tgtEl>
                                        <p:attrNameLst>
                                          <p:attrName>fillcolor</p:attrName>
                                        </p:attrNameLst>
                                      </p:cBhvr>
                                      <p:to>
                                        <p:clrVal>
                                          <a:srgbClr val="FFFFFF"/>
                                        </p:clrVal>
                                      </p:to>
                                    </p:set>
                                    <p:set>
                                      <p:cBhvr>
                                        <p:cTn id="273" dur="indefinite"/>
                                        <p:tgtEl>
                                          <p:spTgt spid="131"/>
                                        </p:tgtEl>
                                        <p:attrNameLst>
                                          <p:attrName>fill.type</p:attrName>
                                        </p:attrNameLst>
                                      </p:cBhvr>
                                      <p:to>
                                        <p:strVal val="solid"/>
                                      </p:to>
                                    </p:set>
                                    <p:set>
                                      <p:cBhvr>
                                        <p:cTn id="274" dur="indefinite"/>
                                        <p:tgtEl>
                                          <p:spTgt spid="131"/>
                                        </p:tgtEl>
                                        <p:attrNameLst>
                                          <p:attrName>fill.on</p:attrName>
                                        </p:attrNameLst>
                                      </p:cBhvr>
                                      <p:to>
                                        <p:strVal val="true"/>
                                      </p:to>
                                    </p:set>
                                  </p:childTnLst>
                                </p:cTn>
                              </p:par>
                            </p:childTnLst>
                          </p:cTn>
                        </p:par>
                      </p:childTnLst>
                    </p:cTn>
                  </p:par>
                  <p:par>
                    <p:cTn id="275" fill="hold">
                      <p:stCondLst>
                        <p:cond delay="indefinite"/>
                      </p:stCondLst>
                      <p:childTnLst>
                        <p:par>
                          <p:cTn id="276" fill="hold">
                            <p:stCondLst>
                              <p:cond delay="0"/>
                            </p:stCondLst>
                            <p:childTnLst>
                              <p:par>
                                <p:cTn id="277" presetID="1" presetClass="entr" presetSubtype="0" fill="hold" grpId="0" nodeType="clickEffect">
                                  <p:stCondLst>
                                    <p:cond delay="0"/>
                                  </p:stCondLst>
                                  <p:childTnLst>
                                    <p:set>
                                      <p:cBhvr>
                                        <p:cTn id="278" dur="1" fill="hold">
                                          <p:stCondLst>
                                            <p:cond delay="0"/>
                                          </p:stCondLst>
                                        </p:cTn>
                                        <p:tgtEl>
                                          <p:spTgt spid="135"/>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165"/>
                                        </p:tgtEl>
                                        <p:attrNameLst>
                                          <p:attrName>style.visibility</p:attrName>
                                        </p:attrNameLst>
                                      </p:cBhvr>
                                      <p:to>
                                        <p:strVal val="visible"/>
                                      </p:to>
                                    </p:set>
                                  </p:childTnLst>
                                </p:cTn>
                              </p:par>
                              <p:par>
                                <p:cTn id="281" presetID="1" presetClass="entr" presetSubtype="0" fill="hold" grpId="0" nodeType="withEffect">
                                  <p:stCondLst>
                                    <p:cond delay="0"/>
                                  </p:stCondLst>
                                  <p:childTnLst>
                                    <p:set>
                                      <p:cBhvr>
                                        <p:cTn id="282" dur="1" fill="hold">
                                          <p:stCondLst>
                                            <p:cond delay="0"/>
                                          </p:stCondLst>
                                        </p:cTn>
                                        <p:tgtEl>
                                          <p:spTgt spid="127"/>
                                        </p:tgtEl>
                                        <p:attrNameLst>
                                          <p:attrName>style.visibility</p:attrName>
                                        </p:attrNameLst>
                                      </p:cBhvr>
                                      <p:to>
                                        <p:strVal val="visible"/>
                                      </p:to>
                                    </p:set>
                                  </p:childTnLst>
                                </p:cTn>
                              </p:par>
                              <p:par>
                                <p:cTn id="283" presetID="1" presetClass="entr" presetSubtype="0" fill="hold" grpId="0" nodeType="withEffect">
                                  <p:stCondLst>
                                    <p:cond delay="0"/>
                                  </p:stCondLst>
                                  <p:childTnLst>
                                    <p:set>
                                      <p:cBhvr>
                                        <p:cTn id="284" dur="1" fill="hold">
                                          <p:stCondLst>
                                            <p:cond delay="0"/>
                                          </p:stCondLst>
                                        </p:cTn>
                                        <p:tgtEl>
                                          <p:spTgt spid="166"/>
                                        </p:tgtEl>
                                        <p:attrNameLst>
                                          <p:attrName>style.visibility</p:attrName>
                                        </p:attrNameLst>
                                      </p:cBhvr>
                                      <p:to>
                                        <p:strVal val="visible"/>
                                      </p:to>
                                    </p:set>
                                  </p:childTnLst>
                                </p:cTn>
                              </p:par>
                            </p:childTnLst>
                          </p:cTn>
                        </p:par>
                      </p:childTnLst>
                    </p:cTn>
                  </p:par>
                  <p:par>
                    <p:cTn id="285" fill="hold">
                      <p:stCondLst>
                        <p:cond delay="indefinite"/>
                      </p:stCondLst>
                      <p:childTnLst>
                        <p:par>
                          <p:cTn id="286" fill="hold">
                            <p:stCondLst>
                              <p:cond delay="0"/>
                            </p:stCondLst>
                            <p:childTnLst>
                              <p:par>
                                <p:cTn id="287" presetID="1" presetClass="exit" presetSubtype="0" fill="hold" grpId="1" nodeType="clickEffect">
                                  <p:stCondLst>
                                    <p:cond delay="0"/>
                                  </p:stCondLst>
                                  <p:childTnLst>
                                    <p:set>
                                      <p:cBhvr>
                                        <p:cTn id="288" dur="1" fill="hold">
                                          <p:stCondLst>
                                            <p:cond delay="0"/>
                                          </p:stCondLst>
                                        </p:cTn>
                                        <p:tgtEl>
                                          <p:spTgt spid="116"/>
                                        </p:tgtEl>
                                        <p:attrNameLst>
                                          <p:attrName>style.visibility</p:attrName>
                                        </p:attrNameLst>
                                      </p:cBhvr>
                                      <p:to>
                                        <p:strVal val="hidden"/>
                                      </p:to>
                                    </p:set>
                                  </p:childTnLst>
                                </p:cTn>
                              </p:par>
                              <p:par>
                                <p:cTn id="289" presetID="1" presetClass="entr" presetSubtype="0" fill="hold" grpId="0" nodeType="withEffect">
                                  <p:stCondLst>
                                    <p:cond delay="0"/>
                                  </p:stCondLst>
                                  <p:childTnLst>
                                    <p:set>
                                      <p:cBhvr>
                                        <p:cTn id="290" dur="1" fill="hold">
                                          <p:stCondLst>
                                            <p:cond delay="0"/>
                                          </p:stCondLst>
                                        </p:cTn>
                                        <p:tgtEl>
                                          <p:spTgt spid="104"/>
                                        </p:tgtEl>
                                        <p:attrNameLst>
                                          <p:attrName>style.visibility</p:attrName>
                                        </p:attrNameLst>
                                      </p:cBhvr>
                                      <p:to>
                                        <p:strVal val="visible"/>
                                      </p:to>
                                    </p:set>
                                  </p:childTnLst>
                                </p:cTn>
                              </p:par>
                              <p:par>
                                <p:cTn id="291" presetID="1" presetClass="exit" presetSubtype="0" fill="hold" grpId="1" nodeType="withEffect">
                                  <p:stCondLst>
                                    <p:cond delay="0"/>
                                  </p:stCondLst>
                                  <p:childTnLst>
                                    <p:set>
                                      <p:cBhvr>
                                        <p:cTn id="292" dur="1" fill="hold">
                                          <p:stCondLst>
                                            <p:cond delay="0"/>
                                          </p:stCondLst>
                                        </p:cTn>
                                        <p:tgtEl>
                                          <p:spTgt spid="136"/>
                                        </p:tgtEl>
                                        <p:attrNameLst>
                                          <p:attrName>style.visibility</p:attrName>
                                        </p:attrNameLst>
                                      </p:cBhvr>
                                      <p:to>
                                        <p:strVal val="hidden"/>
                                      </p:to>
                                    </p:set>
                                  </p:childTnLst>
                                </p:cTn>
                              </p:par>
                              <p:par>
                                <p:cTn id="293" presetID="1" presetClass="exit" presetSubtype="0" fill="hold" grpId="1" nodeType="withEffect">
                                  <p:stCondLst>
                                    <p:cond delay="0"/>
                                  </p:stCondLst>
                                  <p:childTnLst>
                                    <p:set>
                                      <p:cBhvr>
                                        <p:cTn id="294" dur="1" fill="hold">
                                          <p:stCondLst>
                                            <p:cond delay="0"/>
                                          </p:stCondLst>
                                        </p:cTn>
                                        <p:tgtEl>
                                          <p:spTgt spid="138"/>
                                        </p:tgtEl>
                                        <p:attrNameLst>
                                          <p:attrName>style.visibility</p:attrName>
                                        </p:attrNameLst>
                                      </p:cBhvr>
                                      <p:to>
                                        <p:strVal val="hidden"/>
                                      </p:to>
                                    </p:set>
                                  </p:childTnLst>
                                </p:cTn>
                              </p:par>
                              <p:par>
                                <p:cTn id="295" presetID="1" presetClass="exit" presetSubtype="0" fill="hold" grpId="1" nodeType="withEffect">
                                  <p:stCondLst>
                                    <p:cond delay="0"/>
                                  </p:stCondLst>
                                  <p:childTnLst>
                                    <p:set>
                                      <p:cBhvr>
                                        <p:cTn id="296" dur="1" fill="hold">
                                          <p:stCondLst>
                                            <p:cond delay="0"/>
                                          </p:stCondLst>
                                        </p:cTn>
                                        <p:tgtEl>
                                          <p:spTgt spid="153"/>
                                        </p:tgtEl>
                                        <p:attrNameLst>
                                          <p:attrName>style.visibility</p:attrName>
                                        </p:attrNameLst>
                                      </p:cBhvr>
                                      <p:to>
                                        <p:strVal val="hidden"/>
                                      </p:to>
                                    </p:set>
                                  </p:childTnLst>
                                </p:cTn>
                              </p:par>
                              <p:par>
                                <p:cTn id="297" presetID="1" presetClass="exit" presetSubtype="0" fill="hold" grpId="1" nodeType="withEffect">
                                  <p:stCondLst>
                                    <p:cond delay="0"/>
                                  </p:stCondLst>
                                  <p:childTnLst>
                                    <p:set>
                                      <p:cBhvr>
                                        <p:cTn id="298" dur="1" fill="hold">
                                          <p:stCondLst>
                                            <p:cond delay="0"/>
                                          </p:stCondLst>
                                        </p:cTn>
                                        <p:tgtEl>
                                          <p:spTgt spid="154"/>
                                        </p:tgtEl>
                                        <p:attrNameLst>
                                          <p:attrName>style.visibility</p:attrName>
                                        </p:attrNameLst>
                                      </p:cBhvr>
                                      <p:to>
                                        <p:strVal val="hidden"/>
                                      </p:to>
                                    </p:set>
                                  </p:childTnLst>
                                </p:cTn>
                              </p:par>
                              <p:par>
                                <p:cTn id="299" presetID="1" presetClass="exit" presetSubtype="0" fill="hold" grpId="1" nodeType="withEffect">
                                  <p:stCondLst>
                                    <p:cond delay="0"/>
                                  </p:stCondLst>
                                  <p:childTnLst>
                                    <p:set>
                                      <p:cBhvr>
                                        <p:cTn id="300" dur="1" fill="hold">
                                          <p:stCondLst>
                                            <p:cond delay="0"/>
                                          </p:stCondLst>
                                        </p:cTn>
                                        <p:tgtEl>
                                          <p:spTgt spid="161"/>
                                        </p:tgtEl>
                                        <p:attrNameLst>
                                          <p:attrName>style.visibility</p:attrName>
                                        </p:attrNameLst>
                                      </p:cBhvr>
                                      <p:to>
                                        <p:strVal val="hidden"/>
                                      </p:to>
                                    </p:set>
                                  </p:childTnLst>
                                </p:cTn>
                              </p:par>
                              <p:par>
                                <p:cTn id="301" presetID="1" presetClass="exit" presetSubtype="0" fill="hold" grpId="1" nodeType="withEffect">
                                  <p:stCondLst>
                                    <p:cond delay="0"/>
                                  </p:stCondLst>
                                  <p:childTnLst>
                                    <p:set>
                                      <p:cBhvr>
                                        <p:cTn id="302" dur="1" fill="hold">
                                          <p:stCondLst>
                                            <p:cond delay="0"/>
                                          </p:stCondLst>
                                        </p:cTn>
                                        <p:tgtEl>
                                          <p:spTgt spid="162"/>
                                        </p:tgtEl>
                                        <p:attrNameLst>
                                          <p:attrName>style.visibility</p:attrName>
                                        </p:attrNameLst>
                                      </p:cBhvr>
                                      <p:to>
                                        <p:strVal val="hidden"/>
                                      </p:to>
                                    </p:set>
                                  </p:childTnLst>
                                </p:cTn>
                              </p:par>
                              <p:par>
                                <p:cTn id="303" presetID="1" presetClass="exit" presetSubtype="0" fill="hold" grpId="1" nodeType="withEffect">
                                  <p:stCondLst>
                                    <p:cond delay="0"/>
                                  </p:stCondLst>
                                  <p:childTnLst>
                                    <p:set>
                                      <p:cBhvr>
                                        <p:cTn id="304" dur="1" fill="hold">
                                          <p:stCondLst>
                                            <p:cond delay="0"/>
                                          </p:stCondLst>
                                        </p:cTn>
                                        <p:tgtEl>
                                          <p:spTgt spid="171"/>
                                        </p:tgtEl>
                                        <p:attrNameLst>
                                          <p:attrName>style.visibility</p:attrName>
                                        </p:attrNameLst>
                                      </p:cBhvr>
                                      <p:to>
                                        <p:strVal val="hidden"/>
                                      </p:to>
                                    </p:set>
                                  </p:childTnLst>
                                </p:cTn>
                              </p:par>
                            </p:childTnLst>
                          </p:cTn>
                        </p:par>
                      </p:childTnLst>
                    </p:cTn>
                  </p:par>
                  <p:par>
                    <p:cTn id="305" fill="hold">
                      <p:stCondLst>
                        <p:cond delay="indefinite"/>
                      </p:stCondLst>
                      <p:childTnLst>
                        <p:par>
                          <p:cTn id="306" fill="hold">
                            <p:stCondLst>
                              <p:cond delay="0"/>
                            </p:stCondLst>
                            <p:childTnLst>
                              <p:par>
                                <p:cTn id="307" presetID="1" presetClass="emph" presetSubtype="1" nodeType="clickEffect">
                                  <p:stCondLst>
                                    <p:cond delay="0"/>
                                  </p:stCondLst>
                                  <p:childTnLst>
                                    <p:set>
                                      <p:cBhvr>
                                        <p:cTn id="308" dur="indefinite"/>
                                        <p:tgtEl>
                                          <p:spTgt spid="135"/>
                                        </p:tgtEl>
                                        <p:attrNameLst>
                                          <p:attrName>fillcolor</p:attrName>
                                        </p:attrNameLst>
                                      </p:cBhvr>
                                      <p:to>
                                        <p:clrVal>
                                          <a:srgbClr val="FFFFFF"/>
                                        </p:clrVal>
                                      </p:to>
                                    </p:set>
                                    <p:set>
                                      <p:cBhvr>
                                        <p:cTn id="309" dur="indefinite"/>
                                        <p:tgtEl>
                                          <p:spTgt spid="135"/>
                                        </p:tgtEl>
                                        <p:attrNameLst>
                                          <p:attrName>fill.type</p:attrName>
                                        </p:attrNameLst>
                                      </p:cBhvr>
                                      <p:to>
                                        <p:strVal val="solid"/>
                                      </p:to>
                                    </p:set>
                                    <p:set>
                                      <p:cBhvr>
                                        <p:cTn id="310" dur="indefinite"/>
                                        <p:tgtEl>
                                          <p:spTgt spid="135"/>
                                        </p:tgtEl>
                                        <p:attrNameLst>
                                          <p:attrName>fill.on</p:attrName>
                                        </p:attrNameLst>
                                      </p:cBhvr>
                                      <p:to>
                                        <p:strVal val="true"/>
                                      </p:to>
                                    </p:set>
                                  </p:childTnLst>
                                </p:cTn>
                              </p:par>
                              <p:par>
                                <p:cTn id="311" presetID="1" presetClass="emph" presetSubtype="1" nodeType="withEffect">
                                  <p:stCondLst>
                                    <p:cond delay="0"/>
                                  </p:stCondLst>
                                  <p:childTnLst>
                                    <p:set>
                                      <p:cBhvr>
                                        <p:cTn id="312" dur="indefinite"/>
                                        <p:tgtEl>
                                          <p:spTgt spid="165"/>
                                        </p:tgtEl>
                                        <p:attrNameLst>
                                          <p:attrName>fillcolor</p:attrName>
                                        </p:attrNameLst>
                                      </p:cBhvr>
                                      <p:to>
                                        <p:clrVal>
                                          <a:srgbClr val="FFFFFF"/>
                                        </p:clrVal>
                                      </p:to>
                                    </p:set>
                                    <p:set>
                                      <p:cBhvr>
                                        <p:cTn id="313" dur="indefinite"/>
                                        <p:tgtEl>
                                          <p:spTgt spid="165"/>
                                        </p:tgtEl>
                                        <p:attrNameLst>
                                          <p:attrName>fill.type</p:attrName>
                                        </p:attrNameLst>
                                      </p:cBhvr>
                                      <p:to>
                                        <p:strVal val="solid"/>
                                      </p:to>
                                    </p:set>
                                    <p:set>
                                      <p:cBhvr>
                                        <p:cTn id="314" dur="indefinite"/>
                                        <p:tgtEl>
                                          <p:spTgt spid="165"/>
                                        </p:tgtEl>
                                        <p:attrNameLst>
                                          <p:attrName>fill.on</p:attrName>
                                        </p:attrNameLst>
                                      </p:cBhvr>
                                      <p:to>
                                        <p:strVal val="true"/>
                                      </p:to>
                                    </p:set>
                                  </p:childTnLst>
                                </p:cTn>
                              </p:par>
                              <p:par>
                                <p:cTn id="315" presetID="1" presetClass="emph" presetSubtype="1" nodeType="withEffect">
                                  <p:stCondLst>
                                    <p:cond delay="0"/>
                                  </p:stCondLst>
                                  <p:childTnLst>
                                    <p:set>
                                      <p:cBhvr>
                                        <p:cTn id="316" dur="indefinite"/>
                                        <p:tgtEl>
                                          <p:spTgt spid="127"/>
                                        </p:tgtEl>
                                        <p:attrNameLst>
                                          <p:attrName>fillcolor</p:attrName>
                                        </p:attrNameLst>
                                      </p:cBhvr>
                                      <p:to>
                                        <p:clrVal>
                                          <a:srgbClr val="FFFFFF"/>
                                        </p:clrVal>
                                      </p:to>
                                    </p:set>
                                    <p:set>
                                      <p:cBhvr>
                                        <p:cTn id="317" dur="indefinite"/>
                                        <p:tgtEl>
                                          <p:spTgt spid="127"/>
                                        </p:tgtEl>
                                        <p:attrNameLst>
                                          <p:attrName>fill.type</p:attrName>
                                        </p:attrNameLst>
                                      </p:cBhvr>
                                      <p:to>
                                        <p:strVal val="solid"/>
                                      </p:to>
                                    </p:set>
                                    <p:set>
                                      <p:cBhvr>
                                        <p:cTn id="318" dur="indefinite"/>
                                        <p:tgtEl>
                                          <p:spTgt spid="127"/>
                                        </p:tgtEl>
                                        <p:attrNameLst>
                                          <p:attrName>fill.on</p:attrName>
                                        </p:attrNameLst>
                                      </p:cBhvr>
                                      <p:to>
                                        <p:strVal val="true"/>
                                      </p:to>
                                    </p:set>
                                  </p:childTnLst>
                                </p:cTn>
                              </p:par>
                              <p:par>
                                <p:cTn id="319" presetID="1" presetClass="emph" presetSubtype="1" nodeType="withEffect">
                                  <p:stCondLst>
                                    <p:cond delay="0"/>
                                  </p:stCondLst>
                                  <p:childTnLst>
                                    <p:set>
                                      <p:cBhvr>
                                        <p:cTn id="320" dur="indefinite"/>
                                        <p:tgtEl>
                                          <p:spTgt spid="166"/>
                                        </p:tgtEl>
                                        <p:attrNameLst>
                                          <p:attrName>fillcolor</p:attrName>
                                        </p:attrNameLst>
                                      </p:cBhvr>
                                      <p:to>
                                        <p:clrVal>
                                          <a:srgbClr val="FFFFFF"/>
                                        </p:clrVal>
                                      </p:to>
                                    </p:set>
                                    <p:set>
                                      <p:cBhvr>
                                        <p:cTn id="321" dur="indefinite"/>
                                        <p:tgtEl>
                                          <p:spTgt spid="166"/>
                                        </p:tgtEl>
                                        <p:attrNameLst>
                                          <p:attrName>fill.type</p:attrName>
                                        </p:attrNameLst>
                                      </p:cBhvr>
                                      <p:to>
                                        <p:strVal val="solid"/>
                                      </p:to>
                                    </p:set>
                                    <p:set>
                                      <p:cBhvr>
                                        <p:cTn id="322" dur="indefinite"/>
                                        <p:tgtEl>
                                          <p:spTgt spid="166"/>
                                        </p:tgtEl>
                                        <p:attrNameLst>
                                          <p:attrName>fill.on</p:attrName>
                                        </p:attrNameLst>
                                      </p:cBhvr>
                                      <p:to>
                                        <p:strVal val="true"/>
                                      </p:to>
                                    </p:set>
                                  </p:childTnLst>
                                </p:cTn>
                              </p:par>
                              <p:par>
                                <p:cTn id="323" presetID="1" presetClass="exit" presetSubtype="0" fill="hold" grpId="1" nodeType="withEffect">
                                  <p:stCondLst>
                                    <p:cond delay="0"/>
                                  </p:stCondLst>
                                  <p:childTnLst>
                                    <p:set>
                                      <p:cBhvr>
                                        <p:cTn id="324" dur="1" fill="hold">
                                          <p:stCondLst>
                                            <p:cond delay="0"/>
                                          </p:stCondLst>
                                        </p:cTn>
                                        <p:tgtEl>
                                          <p:spTgt spid="104"/>
                                        </p:tgtEl>
                                        <p:attrNameLst>
                                          <p:attrName>style.visibility</p:attrName>
                                        </p:attrNameLst>
                                      </p:cBhvr>
                                      <p:to>
                                        <p:strVal val="hidden"/>
                                      </p:to>
                                    </p:set>
                                  </p:childTnLst>
                                </p:cTn>
                              </p:par>
                            </p:childTnLst>
                          </p:cTn>
                        </p:par>
                      </p:childTnLst>
                    </p:cTn>
                  </p:par>
                  <p:par>
                    <p:cTn id="325" fill="hold">
                      <p:stCondLst>
                        <p:cond delay="indefinite"/>
                      </p:stCondLst>
                      <p:childTnLst>
                        <p:par>
                          <p:cTn id="326" fill="hold">
                            <p:stCondLst>
                              <p:cond delay="0"/>
                            </p:stCondLst>
                            <p:childTnLst>
                              <p:par>
                                <p:cTn id="327" presetID="1" presetClass="emph" presetSubtype="1" nodeType="clickEffect">
                                  <p:stCondLst>
                                    <p:cond delay="0"/>
                                  </p:stCondLst>
                                  <p:childTnLst>
                                    <p:set>
                                      <p:cBhvr>
                                        <p:cTn id="328" dur="indefinite"/>
                                        <p:tgtEl>
                                          <p:spTgt spid="121"/>
                                        </p:tgtEl>
                                        <p:attrNameLst>
                                          <p:attrName>fillcolor</p:attrName>
                                        </p:attrNameLst>
                                      </p:cBhvr>
                                      <p:to>
                                        <p:clrVal>
                                          <a:srgbClr val="FFC000"/>
                                        </p:clrVal>
                                      </p:to>
                                    </p:set>
                                    <p:set>
                                      <p:cBhvr>
                                        <p:cTn id="329" dur="indefinite"/>
                                        <p:tgtEl>
                                          <p:spTgt spid="121"/>
                                        </p:tgtEl>
                                        <p:attrNameLst>
                                          <p:attrName>fill.type</p:attrName>
                                        </p:attrNameLst>
                                      </p:cBhvr>
                                      <p:to>
                                        <p:strVal val="solid"/>
                                      </p:to>
                                    </p:set>
                                    <p:set>
                                      <p:cBhvr>
                                        <p:cTn id="330" dur="indefinite"/>
                                        <p:tgtEl>
                                          <p:spTgt spid="121"/>
                                        </p:tgtEl>
                                        <p:attrNameLst>
                                          <p:attrName>fill.on</p:attrName>
                                        </p:attrNameLst>
                                      </p:cBhvr>
                                      <p:to>
                                        <p:strVal val="true"/>
                                      </p:to>
                                    </p:set>
                                  </p:childTnLst>
                                </p:cTn>
                              </p:par>
                              <p:par>
                                <p:cTn id="331" presetID="1" presetClass="emph" presetSubtype="1" nodeType="withEffect">
                                  <p:stCondLst>
                                    <p:cond delay="0"/>
                                  </p:stCondLst>
                                  <p:childTnLst>
                                    <p:set>
                                      <p:cBhvr>
                                        <p:cTn id="332" dur="indefinite"/>
                                        <p:tgtEl>
                                          <p:spTgt spid="140"/>
                                        </p:tgtEl>
                                        <p:attrNameLst>
                                          <p:attrName>fillcolor</p:attrName>
                                        </p:attrNameLst>
                                      </p:cBhvr>
                                      <p:to>
                                        <p:clrVal>
                                          <a:srgbClr val="FFC000"/>
                                        </p:clrVal>
                                      </p:to>
                                    </p:set>
                                    <p:set>
                                      <p:cBhvr>
                                        <p:cTn id="333" dur="indefinite"/>
                                        <p:tgtEl>
                                          <p:spTgt spid="140"/>
                                        </p:tgtEl>
                                        <p:attrNameLst>
                                          <p:attrName>fill.type</p:attrName>
                                        </p:attrNameLst>
                                      </p:cBhvr>
                                      <p:to>
                                        <p:strVal val="solid"/>
                                      </p:to>
                                    </p:set>
                                    <p:set>
                                      <p:cBhvr>
                                        <p:cTn id="334" dur="indefinite"/>
                                        <p:tgtEl>
                                          <p:spTgt spid="140"/>
                                        </p:tgtEl>
                                        <p:attrNameLst>
                                          <p:attrName>fill.on</p:attrName>
                                        </p:attrNameLst>
                                      </p:cBhvr>
                                      <p:to>
                                        <p:strVal val="true"/>
                                      </p:to>
                                    </p:set>
                                  </p:childTnLst>
                                </p:cTn>
                              </p:par>
                            </p:childTnLst>
                          </p:cTn>
                        </p:par>
                      </p:childTnLst>
                    </p:cTn>
                  </p:par>
                  <p:par>
                    <p:cTn id="335" fill="hold">
                      <p:stCondLst>
                        <p:cond delay="indefinite"/>
                      </p:stCondLst>
                      <p:childTnLst>
                        <p:par>
                          <p:cTn id="336" fill="hold">
                            <p:stCondLst>
                              <p:cond delay="0"/>
                            </p:stCondLst>
                            <p:childTnLst>
                              <p:par>
                                <p:cTn id="337" presetID="1" presetClass="emph" presetSubtype="1" nodeType="clickEffect">
                                  <p:stCondLst>
                                    <p:cond delay="0"/>
                                  </p:stCondLst>
                                  <p:childTnLst>
                                    <p:set>
                                      <p:cBhvr>
                                        <p:cTn id="338" dur="indefinite"/>
                                        <p:tgtEl>
                                          <p:spTgt spid="18"/>
                                        </p:tgtEl>
                                        <p:attrNameLst>
                                          <p:attrName>fillcolor</p:attrName>
                                        </p:attrNameLst>
                                      </p:cBhvr>
                                      <p:to>
                                        <p:clrVal>
                                          <a:srgbClr val="FF0000"/>
                                        </p:clrVal>
                                      </p:to>
                                    </p:set>
                                    <p:set>
                                      <p:cBhvr>
                                        <p:cTn id="339" dur="indefinite"/>
                                        <p:tgtEl>
                                          <p:spTgt spid="18"/>
                                        </p:tgtEl>
                                        <p:attrNameLst>
                                          <p:attrName>fill.type</p:attrName>
                                        </p:attrNameLst>
                                      </p:cBhvr>
                                      <p:to>
                                        <p:strVal val="solid"/>
                                      </p:to>
                                    </p:set>
                                    <p:set>
                                      <p:cBhvr>
                                        <p:cTn id="340" dur="indefinite"/>
                                        <p:tgtEl>
                                          <p:spTgt spid="18"/>
                                        </p:tgtEl>
                                        <p:attrNameLst>
                                          <p:attrName>fill.on</p:attrName>
                                        </p:attrNameLst>
                                      </p:cBhvr>
                                      <p:to>
                                        <p:strVal val="true"/>
                                      </p:to>
                                    </p:set>
                                  </p:childTnLst>
                                </p:cTn>
                              </p:par>
                            </p:childTnLst>
                          </p:cTn>
                        </p:par>
                      </p:childTnLst>
                    </p:cTn>
                  </p:par>
                  <p:par>
                    <p:cTn id="341" fill="hold">
                      <p:stCondLst>
                        <p:cond delay="indefinite"/>
                      </p:stCondLst>
                      <p:childTnLst>
                        <p:par>
                          <p:cTn id="342" fill="hold">
                            <p:stCondLst>
                              <p:cond delay="0"/>
                            </p:stCondLst>
                            <p:childTnLst>
                              <p:par>
                                <p:cTn id="343" presetID="1" presetClass="entr" presetSubtype="0" fill="hold" grpId="0" nodeType="clickEffect">
                                  <p:stCondLst>
                                    <p:cond delay="0"/>
                                  </p:stCondLst>
                                  <p:childTnLst>
                                    <p:set>
                                      <p:cBhvr>
                                        <p:cTn id="344" dur="1" fill="hold">
                                          <p:stCondLst>
                                            <p:cond delay="0"/>
                                          </p:stCondLst>
                                        </p:cTn>
                                        <p:tgtEl>
                                          <p:spTgt spid="177"/>
                                        </p:tgtEl>
                                        <p:attrNameLst>
                                          <p:attrName>style.visibility</p:attrName>
                                        </p:attrNameLst>
                                      </p:cBhvr>
                                      <p:to>
                                        <p:strVal val="visible"/>
                                      </p:to>
                                    </p:set>
                                  </p:childTnLst>
                                </p:cTn>
                              </p:par>
                              <p:par>
                                <p:cTn id="345" presetID="1" presetClass="entr" presetSubtype="0" fill="hold" grpId="0" nodeType="withEffect">
                                  <p:stCondLst>
                                    <p:cond delay="0"/>
                                  </p:stCondLst>
                                  <p:childTnLst>
                                    <p:set>
                                      <p:cBhvr>
                                        <p:cTn id="346" dur="1" fill="hold">
                                          <p:stCondLst>
                                            <p:cond delay="0"/>
                                          </p:stCondLst>
                                        </p:cTn>
                                        <p:tgtEl>
                                          <p:spTgt spid="178"/>
                                        </p:tgtEl>
                                        <p:attrNameLst>
                                          <p:attrName>style.visibility</p:attrName>
                                        </p:attrNameLst>
                                      </p:cBhvr>
                                      <p:to>
                                        <p:strVal val="visible"/>
                                      </p:to>
                                    </p:set>
                                  </p:childTnLst>
                                </p:cTn>
                              </p:par>
                              <p:par>
                                <p:cTn id="347" presetID="1" presetClass="entr" presetSubtype="0" fill="hold" grpId="0" nodeType="withEffect">
                                  <p:stCondLst>
                                    <p:cond delay="0"/>
                                  </p:stCondLst>
                                  <p:childTnLst>
                                    <p:set>
                                      <p:cBhvr>
                                        <p:cTn id="348" dur="1" fill="hold">
                                          <p:stCondLst>
                                            <p:cond delay="0"/>
                                          </p:stCondLst>
                                        </p:cTn>
                                        <p:tgtEl>
                                          <p:spTgt spid="201"/>
                                        </p:tgtEl>
                                        <p:attrNameLst>
                                          <p:attrName>style.visibility</p:attrName>
                                        </p:attrNameLst>
                                      </p:cBhvr>
                                      <p:to>
                                        <p:strVal val="visible"/>
                                      </p:to>
                                    </p:set>
                                  </p:childTnLst>
                                </p:cTn>
                              </p:par>
                              <p:par>
                                <p:cTn id="349" presetID="1" presetClass="entr" presetSubtype="0" fill="hold" grpId="0" nodeType="withEffect">
                                  <p:stCondLst>
                                    <p:cond delay="0"/>
                                  </p:stCondLst>
                                  <p:childTnLst>
                                    <p:set>
                                      <p:cBhvr>
                                        <p:cTn id="350" dur="1" fill="hold">
                                          <p:stCondLst>
                                            <p:cond delay="0"/>
                                          </p:stCondLst>
                                        </p:cTn>
                                        <p:tgtEl>
                                          <p:spTgt spid="184"/>
                                        </p:tgtEl>
                                        <p:attrNameLst>
                                          <p:attrName>style.visibility</p:attrName>
                                        </p:attrNameLst>
                                      </p:cBhvr>
                                      <p:to>
                                        <p:strVal val="visible"/>
                                      </p:to>
                                    </p:set>
                                  </p:childTnLst>
                                </p:cTn>
                              </p:par>
                            </p:childTnLst>
                          </p:cTn>
                        </p:par>
                      </p:childTnLst>
                    </p:cTn>
                  </p:par>
                  <p:par>
                    <p:cTn id="351" fill="hold">
                      <p:stCondLst>
                        <p:cond delay="indefinite"/>
                      </p:stCondLst>
                      <p:childTnLst>
                        <p:par>
                          <p:cTn id="352" fill="hold">
                            <p:stCondLst>
                              <p:cond delay="0"/>
                            </p:stCondLst>
                            <p:childTnLst>
                              <p:par>
                                <p:cTn id="353" presetID="1" presetClass="exit" presetSubtype="0" fill="hold" grpId="1" nodeType="clickEffect">
                                  <p:stCondLst>
                                    <p:cond delay="0"/>
                                  </p:stCondLst>
                                  <p:childTnLst>
                                    <p:set>
                                      <p:cBhvr>
                                        <p:cTn id="354" dur="1" fill="hold">
                                          <p:stCondLst>
                                            <p:cond delay="0"/>
                                          </p:stCondLst>
                                        </p:cTn>
                                        <p:tgtEl>
                                          <p:spTgt spid="173"/>
                                        </p:tgtEl>
                                        <p:attrNameLst>
                                          <p:attrName>style.visibility</p:attrName>
                                        </p:attrNameLst>
                                      </p:cBhvr>
                                      <p:to>
                                        <p:strVal val="hidden"/>
                                      </p:to>
                                    </p:set>
                                  </p:childTnLst>
                                </p:cTn>
                              </p:par>
                              <p:par>
                                <p:cTn id="355" presetID="1" presetClass="entr" presetSubtype="0" fill="hold" grpId="0" nodeType="withEffect">
                                  <p:stCondLst>
                                    <p:cond delay="0"/>
                                  </p:stCondLst>
                                  <p:childTnLst>
                                    <p:set>
                                      <p:cBhvr>
                                        <p:cTn id="356" dur="1" fill="hold">
                                          <p:stCondLst>
                                            <p:cond delay="0"/>
                                          </p:stCondLst>
                                        </p:cTn>
                                        <p:tgtEl>
                                          <p:spTgt spid="176"/>
                                        </p:tgtEl>
                                        <p:attrNameLst>
                                          <p:attrName>style.visibility</p:attrName>
                                        </p:attrNameLst>
                                      </p:cBhvr>
                                      <p:to>
                                        <p:strVal val="visible"/>
                                      </p:to>
                                    </p:set>
                                  </p:childTnLst>
                                </p:cTn>
                              </p:par>
                              <p:par>
                                <p:cTn id="357" presetID="1" presetClass="exit" presetSubtype="0" fill="hold" nodeType="withEffect">
                                  <p:stCondLst>
                                    <p:cond delay="0"/>
                                  </p:stCondLst>
                                  <p:childTnLst>
                                    <p:set>
                                      <p:cBhvr>
                                        <p:cTn id="358" dur="1" fill="hold">
                                          <p:stCondLst>
                                            <p:cond delay="0"/>
                                          </p:stCondLst>
                                        </p:cTn>
                                        <p:tgtEl>
                                          <p:spTgt spid="41"/>
                                        </p:tgtEl>
                                        <p:attrNameLst>
                                          <p:attrName>style.visibility</p:attrName>
                                        </p:attrNameLst>
                                      </p:cBhvr>
                                      <p:to>
                                        <p:strVal val="hidden"/>
                                      </p:to>
                                    </p:set>
                                  </p:childTnLst>
                                </p:cTn>
                              </p:par>
                            </p:childTnLst>
                          </p:cTn>
                        </p:par>
                      </p:childTnLst>
                    </p:cTn>
                  </p:par>
                  <p:par>
                    <p:cTn id="359" fill="hold">
                      <p:stCondLst>
                        <p:cond delay="indefinite"/>
                      </p:stCondLst>
                      <p:childTnLst>
                        <p:par>
                          <p:cTn id="360" fill="hold">
                            <p:stCondLst>
                              <p:cond delay="0"/>
                            </p:stCondLst>
                            <p:childTnLst>
                              <p:par>
                                <p:cTn id="361" presetID="1" presetClass="entr" presetSubtype="0" fill="hold" grpId="2" nodeType="clickEffect">
                                  <p:stCondLst>
                                    <p:cond delay="0"/>
                                  </p:stCondLst>
                                  <p:childTnLst>
                                    <p:set>
                                      <p:cBhvr>
                                        <p:cTn id="362" dur="1" fill="hold">
                                          <p:stCondLst>
                                            <p:cond delay="0"/>
                                          </p:stCondLst>
                                        </p:cTn>
                                        <p:tgtEl>
                                          <p:spTgt spid="86"/>
                                        </p:tgtEl>
                                        <p:attrNameLst>
                                          <p:attrName>style.visibility</p:attrName>
                                        </p:attrNameLst>
                                      </p:cBhvr>
                                      <p:to>
                                        <p:strVal val="visible"/>
                                      </p:to>
                                    </p:set>
                                  </p:childTnLst>
                                </p:cTn>
                              </p:par>
                            </p:childTnLst>
                          </p:cTn>
                        </p:par>
                      </p:childTnLst>
                    </p:cTn>
                  </p:par>
                  <p:par>
                    <p:cTn id="363" fill="hold">
                      <p:stCondLst>
                        <p:cond delay="indefinite"/>
                      </p:stCondLst>
                      <p:childTnLst>
                        <p:par>
                          <p:cTn id="364" fill="hold">
                            <p:stCondLst>
                              <p:cond delay="0"/>
                            </p:stCondLst>
                            <p:childTnLst>
                              <p:par>
                                <p:cTn id="365" presetID="1" presetClass="entr" presetSubtype="0" fill="hold" grpId="2" nodeType="clickEffect">
                                  <p:stCondLst>
                                    <p:cond delay="0"/>
                                  </p:stCondLst>
                                  <p:childTnLst>
                                    <p:set>
                                      <p:cBhvr>
                                        <p:cTn id="366" dur="1" fill="hold">
                                          <p:stCondLst>
                                            <p:cond delay="0"/>
                                          </p:stCondLst>
                                        </p:cTn>
                                        <p:tgtEl>
                                          <p:spTgt spid="141"/>
                                        </p:tgtEl>
                                        <p:attrNameLst>
                                          <p:attrName>style.visibility</p:attrName>
                                        </p:attrNameLst>
                                      </p:cBhvr>
                                      <p:to>
                                        <p:strVal val="visible"/>
                                      </p:to>
                                    </p:set>
                                  </p:childTnLst>
                                </p:cTn>
                              </p:par>
                              <p:par>
                                <p:cTn id="367" presetID="1" presetClass="entr" presetSubtype="0" fill="hold" grpId="2" nodeType="withEffect">
                                  <p:stCondLst>
                                    <p:cond delay="0"/>
                                  </p:stCondLst>
                                  <p:childTnLst>
                                    <p:set>
                                      <p:cBhvr>
                                        <p:cTn id="368" dur="1" fill="hold">
                                          <p:stCondLst>
                                            <p:cond delay="0"/>
                                          </p:stCondLst>
                                        </p:cTn>
                                        <p:tgtEl>
                                          <p:spTgt spid="143"/>
                                        </p:tgtEl>
                                        <p:attrNameLst>
                                          <p:attrName>style.visibility</p:attrName>
                                        </p:attrNameLst>
                                      </p:cBhvr>
                                      <p:to>
                                        <p:strVal val="visible"/>
                                      </p:to>
                                    </p:set>
                                  </p:childTnLst>
                                </p:cTn>
                              </p:par>
                              <p:par>
                                <p:cTn id="369" presetID="1" presetClass="entr" presetSubtype="0" fill="hold" grpId="2" nodeType="withEffect">
                                  <p:stCondLst>
                                    <p:cond delay="0"/>
                                  </p:stCondLst>
                                  <p:childTnLst>
                                    <p:set>
                                      <p:cBhvr>
                                        <p:cTn id="370" dur="1" fill="hold">
                                          <p:stCondLst>
                                            <p:cond delay="0"/>
                                          </p:stCondLst>
                                        </p:cTn>
                                        <p:tgtEl>
                                          <p:spTgt spid="136"/>
                                        </p:tgtEl>
                                        <p:attrNameLst>
                                          <p:attrName>style.visibility</p:attrName>
                                        </p:attrNameLst>
                                      </p:cBhvr>
                                      <p:to>
                                        <p:strVal val="visible"/>
                                      </p:to>
                                    </p:set>
                                  </p:childTnLst>
                                </p:cTn>
                              </p:par>
                              <p:par>
                                <p:cTn id="371" presetID="1" presetClass="entr" presetSubtype="0" fill="hold" grpId="2" nodeType="withEffect">
                                  <p:stCondLst>
                                    <p:cond delay="0"/>
                                  </p:stCondLst>
                                  <p:childTnLst>
                                    <p:set>
                                      <p:cBhvr>
                                        <p:cTn id="372" dur="1" fill="hold">
                                          <p:stCondLst>
                                            <p:cond delay="0"/>
                                          </p:stCondLst>
                                        </p:cTn>
                                        <p:tgtEl>
                                          <p:spTgt spid="155"/>
                                        </p:tgtEl>
                                        <p:attrNameLst>
                                          <p:attrName>style.visibility</p:attrName>
                                        </p:attrNameLst>
                                      </p:cBhvr>
                                      <p:to>
                                        <p:strVal val="visible"/>
                                      </p:to>
                                    </p:set>
                                  </p:childTnLst>
                                </p:cTn>
                              </p:par>
                              <p:par>
                                <p:cTn id="373" presetID="1" presetClass="entr" presetSubtype="0" fill="hold" grpId="2" nodeType="withEffect">
                                  <p:stCondLst>
                                    <p:cond delay="0"/>
                                  </p:stCondLst>
                                  <p:childTnLst>
                                    <p:set>
                                      <p:cBhvr>
                                        <p:cTn id="374" dur="1" fill="hold">
                                          <p:stCondLst>
                                            <p:cond delay="0"/>
                                          </p:stCondLst>
                                        </p:cTn>
                                        <p:tgtEl>
                                          <p:spTgt spid="144"/>
                                        </p:tgtEl>
                                        <p:attrNameLst>
                                          <p:attrName>style.visibility</p:attrName>
                                        </p:attrNameLst>
                                      </p:cBhvr>
                                      <p:to>
                                        <p:strVal val="visible"/>
                                      </p:to>
                                    </p:set>
                                  </p:childTnLst>
                                </p:cTn>
                              </p:par>
                              <p:par>
                                <p:cTn id="375" presetID="1" presetClass="entr" presetSubtype="0" fill="hold" grpId="2" nodeType="withEffect">
                                  <p:stCondLst>
                                    <p:cond delay="0"/>
                                  </p:stCondLst>
                                  <p:childTnLst>
                                    <p:set>
                                      <p:cBhvr>
                                        <p:cTn id="376" dur="1" fill="hold">
                                          <p:stCondLst>
                                            <p:cond delay="0"/>
                                          </p:stCondLst>
                                        </p:cTn>
                                        <p:tgtEl>
                                          <p:spTgt spid="138"/>
                                        </p:tgtEl>
                                        <p:attrNameLst>
                                          <p:attrName>style.visibility</p:attrName>
                                        </p:attrNameLst>
                                      </p:cBhvr>
                                      <p:to>
                                        <p:strVal val="visible"/>
                                      </p:to>
                                    </p:set>
                                  </p:childTnLst>
                                </p:cTn>
                              </p:par>
                            </p:childTnLst>
                          </p:cTn>
                        </p:par>
                      </p:childTnLst>
                    </p:cTn>
                  </p:par>
                  <p:par>
                    <p:cTn id="377" fill="hold">
                      <p:stCondLst>
                        <p:cond delay="indefinite"/>
                      </p:stCondLst>
                      <p:childTnLst>
                        <p:par>
                          <p:cTn id="378" fill="hold">
                            <p:stCondLst>
                              <p:cond delay="0"/>
                            </p:stCondLst>
                            <p:childTnLst>
                              <p:par>
                                <p:cTn id="379" presetID="1" presetClass="emph" presetSubtype="1" nodeType="clickEffect">
                                  <p:stCondLst>
                                    <p:cond delay="0"/>
                                  </p:stCondLst>
                                  <p:childTnLst>
                                    <p:set>
                                      <p:cBhvr>
                                        <p:cTn id="380" dur="indefinite"/>
                                        <p:tgtEl>
                                          <p:spTgt spid="10"/>
                                        </p:tgtEl>
                                        <p:attrNameLst>
                                          <p:attrName>fillcolor</p:attrName>
                                        </p:attrNameLst>
                                      </p:cBhvr>
                                      <p:to>
                                        <p:clrVal>
                                          <a:schemeClr val="accent2"/>
                                        </p:clrVal>
                                      </p:to>
                                    </p:set>
                                    <p:set>
                                      <p:cBhvr>
                                        <p:cTn id="381" dur="indefinite"/>
                                        <p:tgtEl>
                                          <p:spTgt spid="10"/>
                                        </p:tgtEl>
                                        <p:attrNameLst>
                                          <p:attrName>fill.type</p:attrName>
                                        </p:attrNameLst>
                                      </p:cBhvr>
                                      <p:to>
                                        <p:strVal val="solid"/>
                                      </p:to>
                                    </p:set>
                                    <p:set>
                                      <p:cBhvr>
                                        <p:cTn id="382" dur="indefinite"/>
                                        <p:tgtEl>
                                          <p:spTgt spid="10"/>
                                        </p:tgtEl>
                                        <p:attrNameLst>
                                          <p:attrName>fill.on</p:attrName>
                                        </p:attrNameLst>
                                      </p:cBhvr>
                                      <p:to>
                                        <p:strVal val="true"/>
                                      </p:to>
                                    </p:set>
                                  </p:childTnLst>
                                </p:cTn>
                              </p:par>
                              <p:par>
                                <p:cTn id="383" presetID="1" presetClass="emph" presetSubtype="1" nodeType="withEffect">
                                  <p:stCondLst>
                                    <p:cond delay="0"/>
                                  </p:stCondLst>
                                  <p:childTnLst>
                                    <p:set>
                                      <p:cBhvr>
                                        <p:cTn id="384" dur="indefinite"/>
                                        <p:tgtEl>
                                          <p:spTgt spid="84"/>
                                        </p:tgtEl>
                                        <p:attrNameLst>
                                          <p:attrName>fillcolor</p:attrName>
                                        </p:attrNameLst>
                                      </p:cBhvr>
                                      <p:to>
                                        <p:clrVal>
                                          <a:schemeClr val="accent2"/>
                                        </p:clrVal>
                                      </p:to>
                                    </p:set>
                                    <p:set>
                                      <p:cBhvr>
                                        <p:cTn id="385" dur="indefinite"/>
                                        <p:tgtEl>
                                          <p:spTgt spid="84"/>
                                        </p:tgtEl>
                                        <p:attrNameLst>
                                          <p:attrName>fill.type</p:attrName>
                                        </p:attrNameLst>
                                      </p:cBhvr>
                                      <p:to>
                                        <p:strVal val="solid"/>
                                      </p:to>
                                    </p:set>
                                    <p:set>
                                      <p:cBhvr>
                                        <p:cTn id="386" dur="indefinite"/>
                                        <p:tgtEl>
                                          <p:spTgt spid="84"/>
                                        </p:tgtEl>
                                        <p:attrNameLst>
                                          <p:attrName>fill.on</p:attrName>
                                        </p:attrNameLst>
                                      </p:cBhvr>
                                      <p:to>
                                        <p:strVal val="true"/>
                                      </p:to>
                                    </p:set>
                                  </p:childTnLst>
                                </p:cTn>
                              </p:par>
                              <p:par>
                                <p:cTn id="387" presetID="1" presetClass="emph" presetSubtype="1" nodeType="withEffect">
                                  <p:stCondLst>
                                    <p:cond delay="0"/>
                                  </p:stCondLst>
                                  <p:childTnLst>
                                    <p:set>
                                      <p:cBhvr>
                                        <p:cTn id="388" dur="indefinite"/>
                                        <p:tgtEl>
                                          <p:spTgt spid="126"/>
                                        </p:tgtEl>
                                        <p:attrNameLst>
                                          <p:attrName>fillcolor</p:attrName>
                                        </p:attrNameLst>
                                      </p:cBhvr>
                                      <p:to>
                                        <p:clrVal>
                                          <a:schemeClr val="accent2"/>
                                        </p:clrVal>
                                      </p:to>
                                    </p:set>
                                    <p:set>
                                      <p:cBhvr>
                                        <p:cTn id="389" dur="indefinite"/>
                                        <p:tgtEl>
                                          <p:spTgt spid="126"/>
                                        </p:tgtEl>
                                        <p:attrNameLst>
                                          <p:attrName>fill.type</p:attrName>
                                        </p:attrNameLst>
                                      </p:cBhvr>
                                      <p:to>
                                        <p:strVal val="solid"/>
                                      </p:to>
                                    </p:set>
                                    <p:set>
                                      <p:cBhvr>
                                        <p:cTn id="390" dur="indefinite"/>
                                        <p:tgtEl>
                                          <p:spTgt spid="126"/>
                                        </p:tgtEl>
                                        <p:attrNameLst>
                                          <p:attrName>fill.on</p:attrName>
                                        </p:attrNameLst>
                                      </p:cBhvr>
                                      <p:to>
                                        <p:strVal val="true"/>
                                      </p:to>
                                    </p:set>
                                  </p:childTnLst>
                                </p:cTn>
                              </p:par>
                              <p:par>
                                <p:cTn id="391" presetID="1" presetClass="emph" presetSubtype="1" nodeType="withEffect">
                                  <p:stCondLst>
                                    <p:cond delay="0"/>
                                  </p:stCondLst>
                                  <p:childTnLst>
                                    <p:set>
                                      <p:cBhvr>
                                        <p:cTn id="392" dur="indefinite"/>
                                        <p:tgtEl>
                                          <p:spTgt spid="163"/>
                                        </p:tgtEl>
                                        <p:attrNameLst>
                                          <p:attrName>fillcolor</p:attrName>
                                        </p:attrNameLst>
                                      </p:cBhvr>
                                      <p:to>
                                        <p:clrVal>
                                          <a:schemeClr val="accent2"/>
                                        </p:clrVal>
                                      </p:to>
                                    </p:set>
                                    <p:set>
                                      <p:cBhvr>
                                        <p:cTn id="393" dur="indefinite"/>
                                        <p:tgtEl>
                                          <p:spTgt spid="163"/>
                                        </p:tgtEl>
                                        <p:attrNameLst>
                                          <p:attrName>fill.type</p:attrName>
                                        </p:attrNameLst>
                                      </p:cBhvr>
                                      <p:to>
                                        <p:strVal val="solid"/>
                                      </p:to>
                                    </p:set>
                                    <p:set>
                                      <p:cBhvr>
                                        <p:cTn id="394" dur="indefinite"/>
                                        <p:tgtEl>
                                          <p:spTgt spid="163"/>
                                        </p:tgtEl>
                                        <p:attrNameLst>
                                          <p:attrName>fill.on</p:attrName>
                                        </p:attrNameLst>
                                      </p:cBhvr>
                                      <p:to>
                                        <p:strVal val="true"/>
                                      </p:to>
                                    </p:set>
                                  </p:childTnLst>
                                </p:cTn>
                              </p:par>
                            </p:childTnLst>
                          </p:cTn>
                        </p:par>
                      </p:childTnLst>
                    </p:cTn>
                  </p:par>
                  <p:par>
                    <p:cTn id="395" fill="hold">
                      <p:stCondLst>
                        <p:cond delay="indefinite"/>
                      </p:stCondLst>
                      <p:childTnLst>
                        <p:par>
                          <p:cTn id="396" fill="hold">
                            <p:stCondLst>
                              <p:cond delay="0"/>
                            </p:stCondLst>
                            <p:childTnLst>
                              <p:par>
                                <p:cTn id="397" presetID="1" presetClass="entr" presetSubtype="0" fill="hold" grpId="0" nodeType="clickEffect">
                                  <p:stCondLst>
                                    <p:cond delay="0"/>
                                  </p:stCondLst>
                                  <p:childTnLst>
                                    <p:set>
                                      <p:cBhvr>
                                        <p:cTn id="398" dur="1" fill="hold">
                                          <p:stCondLst>
                                            <p:cond delay="0"/>
                                          </p:stCondLst>
                                        </p:cTn>
                                        <p:tgtEl>
                                          <p:spTgt spid="193"/>
                                        </p:tgtEl>
                                        <p:attrNameLst>
                                          <p:attrName>style.visibility</p:attrName>
                                        </p:attrNameLst>
                                      </p:cBhvr>
                                      <p:to>
                                        <p:strVal val="visible"/>
                                      </p:to>
                                    </p:set>
                                  </p:childTnLst>
                                </p:cTn>
                              </p:par>
                            </p:childTnLst>
                          </p:cTn>
                        </p:par>
                      </p:childTnLst>
                    </p:cTn>
                  </p:par>
                  <p:par>
                    <p:cTn id="399" fill="hold">
                      <p:stCondLst>
                        <p:cond delay="indefinite"/>
                      </p:stCondLst>
                      <p:childTnLst>
                        <p:par>
                          <p:cTn id="400" fill="hold">
                            <p:stCondLst>
                              <p:cond delay="0"/>
                            </p:stCondLst>
                            <p:childTnLst>
                              <p:par>
                                <p:cTn id="401" presetID="1" presetClass="emph" presetSubtype="1" nodeType="clickEffect">
                                  <p:stCondLst>
                                    <p:cond delay="0"/>
                                  </p:stCondLst>
                                  <p:childTnLst>
                                    <p:set>
                                      <p:cBhvr>
                                        <p:cTn id="402" dur="indefinite"/>
                                        <p:tgtEl>
                                          <p:spTgt spid="10"/>
                                        </p:tgtEl>
                                        <p:attrNameLst>
                                          <p:attrName>fillcolor</p:attrName>
                                        </p:attrNameLst>
                                      </p:cBhvr>
                                      <p:to>
                                        <p:clrVal>
                                          <a:srgbClr val="00B050"/>
                                        </p:clrVal>
                                      </p:to>
                                    </p:set>
                                    <p:set>
                                      <p:cBhvr>
                                        <p:cTn id="403" dur="indefinite"/>
                                        <p:tgtEl>
                                          <p:spTgt spid="10"/>
                                        </p:tgtEl>
                                        <p:attrNameLst>
                                          <p:attrName>fill.type</p:attrName>
                                        </p:attrNameLst>
                                      </p:cBhvr>
                                      <p:to>
                                        <p:strVal val="solid"/>
                                      </p:to>
                                    </p:set>
                                    <p:set>
                                      <p:cBhvr>
                                        <p:cTn id="404" dur="indefinite"/>
                                        <p:tgtEl>
                                          <p:spTgt spid="10"/>
                                        </p:tgtEl>
                                        <p:attrNameLst>
                                          <p:attrName>fill.on</p:attrName>
                                        </p:attrNameLst>
                                      </p:cBhvr>
                                      <p:to>
                                        <p:strVal val="true"/>
                                      </p:to>
                                    </p:set>
                                  </p:childTnLst>
                                </p:cTn>
                              </p:par>
                              <p:par>
                                <p:cTn id="405" presetID="1" presetClass="emph" presetSubtype="1" nodeType="withEffect">
                                  <p:stCondLst>
                                    <p:cond delay="0"/>
                                  </p:stCondLst>
                                  <p:childTnLst>
                                    <p:set>
                                      <p:cBhvr>
                                        <p:cTn id="406" dur="indefinite"/>
                                        <p:tgtEl>
                                          <p:spTgt spid="84"/>
                                        </p:tgtEl>
                                        <p:attrNameLst>
                                          <p:attrName>fillcolor</p:attrName>
                                        </p:attrNameLst>
                                      </p:cBhvr>
                                      <p:to>
                                        <p:clrVal>
                                          <a:srgbClr val="00B050"/>
                                        </p:clrVal>
                                      </p:to>
                                    </p:set>
                                    <p:set>
                                      <p:cBhvr>
                                        <p:cTn id="407" dur="indefinite"/>
                                        <p:tgtEl>
                                          <p:spTgt spid="84"/>
                                        </p:tgtEl>
                                        <p:attrNameLst>
                                          <p:attrName>fill.type</p:attrName>
                                        </p:attrNameLst>
                                      </p:cBhvr>
                                      <p:to>
                                        <p:strVal val="solid"/>
                                      </p:to>
                                    </p:set>
                                    <p:set>
                                      <p:cBhvr>
                                        <p:cTn id="408" dur="indefinite"/>
                                        <p:tgtEl>
                                          <p:spTgt spid="84"/>
                                        </p:tgtEl>
                                        <p:attrNameLst>
                                          <p:attrName>fill.on</p:attrName>
                                        </p:attrNameLst>
                                      </p:cBhvr>
                                      <p:to>
                                        <p:strVal val="true"/>
                                      </p:to>
                                    </p:set>
                                  </p:childTnLst>
                                </p:cTn>
                              </p:par>
                              <p:par>
                                <p:cTn id="409" presetID="1" presetClass="emph" presetSubtype="1" nodeType="withEffect">
                                  <p:stCondLst>
                                    <p:cond delay="0"/>
                                  </p:stCondLst>
                                  <p:childTnLst>
                                    <p:set>
                                      <p:cBhvr>
                                        <p:cTn id="410" dur="indefinite"/>
                                        <p:tgtEl>
                                          <p:spTgt spid="126"/>
                                        </p:tgtEl>
                                        <p:attrNameLst>
                                          <p:attrName>fillcolor</p:attrName>
                                        </p:attrNameLst>
                                      </p:cBhvr>
                                      <p:to>
                                        <p:clrVal>
                                          <a:srgbClr val="FFFFFF"/>
                                        </p:clrVal>
                                      </p:to>
                                    </p:set>
                                    <p:set>
                                      <p:cBhvr>
                                        <p:cTn id="411" dur="indefinite"/>
                                        <p:tgtEl>
                                          <p:spTgt spid="126"/>
                                        </p:tgtEl>
                                        <p:attrNameLst>
                                          <p:attrName>fill.type</p:attrName>
                                        </p:attrNameLst>
                                      </p:cBhvr>
                                      <p:to>
                                        <p:strVal val="solid"/>
                                      </p:to>
                                    </p:set>
                                    <p:set>
                                      <p:cBhvr>
                                        <p:cTn id="412" dur="indefinite"/>
                                        <p:tgtEl>
                                          <p:spTgt spid="126"/>
                                        </p:tgtEl>
                                        <p:attrNameLst>
                                          <p:attrName>fill.on</p:attrName>
                                        </p:attrNameLst>
                                      </p:cBhvr>
                                      <p:to>
                                        <p:strVal val="true"/>
                                      </p:to>
                                    </p:set>
                                  </p:childTnLst>
                                </p:cTn>
                              </p:par>
                              <p:par>
                                <p:cTn id="413" presetID="1" presetClass="emph" presetSubtype="1" nodeType="withEffect">
                                  <p:stCondLst>
                                    <p:cond delay="0"/>
                                  </p:stCondLst>
                                  <p:childTnLst>
                                    <p:set>
                                      <p:cBhvr>
                                        <p:cTn id="414" dur="indefinite"/>
                                        <p:tgtEl>
                                          <p:spTgt spid="163"/>
                                        </p:tgtEl>
                                        <p:attrNameLst>
                                          <p:attrName>fillcolor</p:attrName>
                                        </p:attrNameLst>
                                      </p:cBhvr>
                                      <p:to>
                                        <p:clrVal>
                                          <a:srgbClr val="FFFFFF"/>
                                        </p:clrVal>
                                      </p:to>
                                    </p:set>
                                    <p:set>
                                      <p:cBhvr>
                                        <p:cTn id="415" dur="indefinite"/>
                                        <p:tgtEl>
                                          <p:spTgt spid="163"/>
                                        </p:tgtEl>
                                        <p:attrNameLst>
                                          <p:attrName>fill.type</p:attrName>
                                        </p:attrNameLst>
                                      </p:cBhvr>
                                      <p:to>
                                        <p:strVal val="solid"/>
                                      </p:to>
                                    </p:set>
                                    <p:set>
                                      <p:cBhvr>
                                        <p:cTn id="416" dur="indefinite"/>
                                        <p:tgtEl>
                                          <p:spTgt spid="163"/>
                                        </p:tgtEl>
                                        <p:attrNameLst>
                                          <p:attrName>fill.on</p:attrName>
                                        </p:attrNameLst>
                                      </p:cBhvr>
                                      <p:to>
                                        <p:strVal val="true"/>
                                      </p:to>
                                    </p:set>
                                  </p:childTnLst>
                                </p:cTn>
                              </p:par>
                            </p:childTnLst>
                          </p:cTn>
                        </p:par>
                      </p:childTnLst>
                    </p:cTn>
                  </p:par>
                  <p:par>
                    <p:cTn id="417" fill="hold">
                      <p:stCondLst>
                        <p:cond delay="indefinite"/>
                      </p:stCondLst>
                      <p:childTnLst>
                        <p:par>
                          <p:cTn id="418" fill="hold">
                            <p:stCondLst>
                              <p:cond delay="0"/>
                            </p:stCondLst>
                            <p:childTnLst>
                              <p:par>
                                <p:cTn id="419" presetID="1" presetClass="entr" presetSubtype="0" fill="hold" grpId="0" nodeType="clickEffect">
                                  <p:stCondLst>
                                    <p:cond delay="0"/>
                                  </p:stCondLst>
                                  <p:childTnLst>
                                    <p:set>
                                      <p:cBhvr>
                                        <p:cTn id="420" dur="1" fill="hold">
                                          <p:stCondLst>
                                            <p:cond delay="0"/>
                                          </p:stCondLst>
                                        </p:cTn>
                                        <p:tgtEl>
                                          <p:spTgt spid="180"/>
                                        </p:tgtEl>
                                        <p:attrNameLst>
                                          <p:attrName>style.visibility</p:attrName>
                                        </p:attrNameLst>
                                      </p:cBhvr>
                                      <p:to>
                                        <p:strVal val="visible"/>
                                      </p:to>
                                    </p:set>
                                  </p:childTnLst>
                                </p:cTn>
                              </p:par>
                              <p:par>
                                <p:cTn id="421" presetID="1" presetClass="entr" presetSubtype="0" fill="hold" grpId="0" nodeType="withEffect">
                                  <p:stCondLst>
                                    <p:cond delay="0"/>
                                  </p:stCondLst>
                                  <p:childTnLst>
                                    <p:set>
                                      <p:cBhvr>
                                        <p:cTn id="422" dur="1" fill="hold">
                                          <p:stCondLst>
                                            <p:cond delay="0"/>
                                          </p:stCondLst>
                                        </p:cTn>
                                        <p:tgtEl>
                                          <p:spTgt spid="185"/>
                                        </p:tgtEl>
                                        <p:attrNameLst>
                                          <p:attrName>style.visibility</p:attrName>
                                        </p:attrNameLst>
                                      </p:cBhvr>
                                      <p:to>
                                        <p:strVal val="visible"/>
                                      </p:to>
                                    </p:set>
                                  </p:childTnLst>
                                </p:cTn>
                              </p:par>
                              <p:par>
                                <p:cTn id="423" presetID="1" presetClass="entr" presetSubtype="0" fill="hold" grpId="0" nodeType="withEffect">
                                  <p:stCondLst>
                                    <p:cond delay="0"/>
                                  </p:stCondLst>
                                  <p:childTnLst>
                                    <p:set>
                                      <p:cBhvr>
                                        <p:cTn id="424" dur="1" fill="hold">
                                          <p:stCondLst>
                                            <p:cond delay="0"/>
                                          </p:stCondLst>
                                        </p:cTn>
                                        <p:tgtEl>
                                          <p:spTgt spid="179"/>
                                        </p:tgtEl>
                                        <p:attrNameLst>
                                          <p:attrName>style.visibility</p:attrName>
                                        </p:attrNameLst>
                                      </p:cBhvr>
                                      <p:to>
                                        <p:strVal val="visible"/>
                                      </p:to>
                                    </p:set>
                                  </p:childTnLst>
                                </p:cTn>
                              </p:par>
                              <p:par>
                                <p:cTn id="425" presetID="1" presetClass="entr" presetSubtype="0" fill="hold" grpId="0" nodeType="withEffect">
                                  <p:stCondLst>
                                    <p:cond delay="0"/>
                                  </p:stCondLst>
                                  <p:childTnLst>
                                    <p:set>
                                      <p:cBhvr>
                                        <p:cTn id="426" dur="1" fill="hold">
                                          <p:stCondLst>
                                            <p:cond delay="0"/>
                                          </p:stCondLst>
                                        </p:cTn>
                                        <p:tgtEl>
                                          <p:spTgt spid="186"/>
                                        </p:tgtEl>
                                        <p:attrNameLst>
                                          <p:attrName>style.visibility</p:attrName>
                                        </p:attrNameLst>
                                      </p:cBhvr>
                                      <p:to>
                                        <p:strVal val="visible"/>
                                      </p:to>
                                    </p:set>
                                  </p:childTnLst>
                                </p:cTn>
                              </p:par>
                            </p:childTnLst>
                          </p:cTn>
                        </p:par>
                      </p:childTnLst>
                    </p:cTn>
                  </p:par>
                  <p:par>
                    <p:cTn id="427" fill="hold">
                      <p:stCondLst>
                        <p:cond delay="indefinite"/>
                      </p:stCondLst>
                      <p:childTnLst>
                        <p:par>
                          <p:cTn id="428" fill="hold">
                            <p:stCondLst>
                              <p:cond delay="0"/>
                            </p:stCondLst>
                            <p:childTnLst>
                              <p:par>
                                <p:cTn id="429" presetID="1" presetClass="exit" presetSubtype="0" fill="hold" grpId="3" nodeType="clickEffect">
                                  <p:stCondLst>
                                    <p:cond delay="0"/>
                                  </p:stCondLst>
                                  <p:childTnLst>
                                    <p:set>
                                      <p:cBhvr>
                                        <p:cTn id="430" dur="1" fill="hold">
                                          <p:stCondLst>
                                            <p:cond delay="0"/>
                                          </p:stCondLst>
                                        </p:cTn>
                                        <p:tgtEl>
                                          <p:spTgt spid="86"/>
                                        </p:tgtEl>
                                        <p:attrNameLst>
                                          <p:attrName>style.visibility</p:attrName>
                                        </p:attrNameLst>
                                      </p:cBhvr>
                                      <p:to>
                                        <p:strVal val="hidden"/>
                                      </p:to>
                                    </p:set>
                                  </p:childTnLst>
                                </p:cTn>
                              </p:par>
                              <p:par>
                                <p:cTn id="431" presetID="1" presetClass="exit" presetSubtype="0" fill="hold" grpId="3" nodeType="withEffect">
                                  <p:stCondLst>
                                    <p:cond delay="0"/>
                                  </p:stCondLst>
                                  <p:childTnLst>
                                    <p:set>
                                      <p:cBhvr>
                                        <p:cTn id="432" dur="1" fill="hold">
                                          <p:stCondLst>
                                            <p:cond delay="0"/>
                                          </p:stCondLst>
                                        </p:cTn>
                                        <p:tgtEl>
                                          <p:spTgt spid="141"/>
                                        </p:tgtEl>
                                        <p:attrNameLst>
                                          <p:attrName>style.visibility</p:attrName>
                                        </p:attrNameLst>
                                      </p:cBhvr>
                                      <p:to>
                                        <p:strVal val="hidden"/>
                                      </p:to>
                                    </p:set>
                                  </p:childTnLst>
                                </p:cTn>
                              </p:par>
                              <p:par>
                                <p:cTn id="433" presetID="1" presetClass="exit" presetSubtype="0" fill="hold" grpId="3" nodeType="withEffect">
                                  <p:stCondLst>
                                    <p:cond delay="0"/>
                                  </p:stCondLst>
                                  <p:childTnLst>
                                    <p:set>
                                      <p:cBhvr>
                                        <p:cTn id="434" dur="1" fill="hold">
                                          <p:stCondLst>
                                            <p:cond delay="0"/>
                                          </p:stCondLst>
                                        </p:cTn>
                                        <p:tgtEl>
                                          <p:spTgt spid="143"/>
                                        </p:tgtEl>
                                        <p:attrNameLst>
                                          <p:attrName>style.visibility</p:attrName>
                                        </p:attrNameLst>
                                      </p:cBhvr>
                                      <p:to>
                                        <p:strVal val="hidden"/>
                                      </p:to>
                                    </p:set>
                                  </p:childTnLst>
                                </p:cTn>
                              </p:par>
                              <p:par>
                                <p:cTn id="435" presetID="1" presetClass="exit" presetSubtype="0" fill="hold" grpId="3" nodeType="withEffect">
                                  <p:stCondLst>
                                    <p:cond delay="0"/>
                                  </p:stCondLst>
                                  <p:childTnLst>
                                    <p:set>
                                      <p:cBhvr>
                                        <p:cTn id="436" dur="1" fill="hold">
                                          <p:stCondLst>
                                            <p:cond delay="0"/>
                                          </p:stCondLst>
                                        </p:cTn>
                                        <p:tgtEl>
                                          <p:spTgt spid="155"/>
                                        </p:tgtEl>
                                        <p:attrNameLst>
                                          <p:attrName>style.visibility</p:attrName>
                                        </p:attrNameLst>
                                      </p:cBhvr>
                                      <p:to>
                                        <p:strVal val="hidden"/>
                                      </p:to>
                                    </p:set>
                                  </p:childTnLst>
                                </p:cTn>
                              </p:par>
                              <p:par>
                                <p:cTn id="437" presetID="1" presetClass="exit" presetSubtype="0" fill="hold" grpId="3" nodeType="withEffect">
                                  <p:stCondLst>
                                    <p:cond delay="0"/>
                                  </p:stCondLst>
                                  <p:childTnLst>
                                    <p:set>
                                      <p:cBhvr>
                                        <p:cTn id="438" dur="1" fill="hold">
                                          <p:stCondLst>
                                            <p:cond delay="0"/>
                                          </p:stCondLst>
                                        </p:cTn>
                                        <p:tgtEl>
                                          <p:spTgt spid="144"/>
                                        </p:tgtEl>
                                        <p:attrNameLst>
                                          <p:attrName>style.visibility</p:attrName>
                                        </p:attrNameLst>
                                      </p:cBhvr>
                                      <p:to>
                                        <p:strVal val="hidden"/>
                                      </p:to>
                                    </p:set>
                                  </p:childTnLst>
                                </p:cTn>
                              </p:par>
                              <p:par>
                                <p:cTn id="439" presetID="1" presetClass="entr" presetSubtype="0" fill="hold" grpId="0" nodeType="withEffect">
                                  <p:stCondLst>
                                    <p:cond delay="0"/>
                                  </p:stCondLst>
                                  <p:childTnLst>
                                    <p:set>
                                      <p:cBhvr>
                                        <p:cTn id="440" dur="1" fill="hold">
                                          <p:stCondLst>
                                            <p:cond delay="0"/>
                                          </p:stCondLst>
                                        </p:cTn>
                                        <p:tgtEl>
                                          <p:spTgt spid="191"/>
                                        </p:tgtEl>
                                        <p:attrNameLst>
                                          <p:attrName>style.visibility</p:attrName>
                                        </p:attrNameLst>
                                      </p:cBhvr>
                                      <p:to>
                                        <p:strVal val="visible"/>
                                      </p:to>
                                    </p:set>
                                  </p:childTnLst>
                                </p:cTn>
                              </p:par>
                              <p:par>
                                <p:cTn id="441" presetID="1" presetClass="entr" presetSubtype="0" fill="hold" grpId="0" nodeType="withEffect">
                                  <p:stCondLst>
                                    <p:cond delay="0"/>
                                  </p:stCondLst>
                                  <p:childTnLst>
                                    <p:set>
                                      <p:cBhvr>
                                        <p:cTn id="442" dur="1" fill="hold">
                                          <p:stCondLst>
                                            <p:cond delay="0"/>
                                          </p:stCondLst>
                                        </p:cTn>
                                        <p:tgtEl>
                                          <p:spTgt spid="197"/>
                                        </p:tgtEl>
                                        <p:attrNameLst>
                                          <p:attrName>style.visibility</p:attrName>
                                        </p:attrNameLst>
                                      </p:cBhvr>
                                      <p:to>
                                        <p:strVal val="visible"/>
                                      </p:to>
                                    </p:set>
                                  </p:childTnLst>
                                </p:cTn>
                              </p:par>
                              <p:par>
                                <p:cTn id="443" presetID="1" presetClass="entr" presetSubtype="0" fill="hold" grpId="0" nodeType="withEffect">
                                  <p:stCondLst>
                                    <p:cond delay="0"/>
                                  </p:stCondLst>
                                  <p:childTnLst>
                                    <p:set>
                                      <p:cBhvr>
                                        <p:cTn id="444" dur="1" fill="hold">
                                          <p:stCondLst>
                                            <p:cond delay="0"/>
                                          </p:stCondLst>
                                        </p:cTn>
                                        <p:tgtEl>
                                          <p:spTgt spid="195"/>
                                        </p:tgtEl>
                                        <p:attrNameLst>
                                          <p:attrName>style.visibility</p:attrName>
                                        </p:attrNameLst>
                                      </p:cBhvr>
                                      <p:to>
                                        <p:strVal val="visible"/>
                                      </p:to>
                                    </p:set>
                                  </p:childTnLst>
                                </p:cTn>
                              </p:par>
                              <p:par>
                                <p:cTn id="445" presetID="1" presetClass="entr" presetSubtype="0" fill="hold" grpId="0" nodeType="withEffect">
                                  <p:stCondLst>
                                    <p:cond delay="0"/>
                                  </p:stCondLst>
                                  <p:childTnLst>
                                    <p:set>
                                      <p:cBhvr>
                                        <p:cTn id="446" dur="1" fill="hold">
                                          <p:stCondLst>
                                            <p:cond delay="0"/>
                                          </p:stCondLst>
                                        </p:cTn>
                                        <p:tgtEl>
                                          <p:spTgt spid="198"/>
                                        </p:tgtEl>
                                        <p:attrNameLst>
                                          <p:attrName>style.visibility</p:attrName>
                                        </p:attrNameLst>
                                      </p:cBhvr>
                                      <p:to>
                                        <p:strVal val="visible"/>
                                      </p:to>
                                    </p:set>
                                  </p:childTnLst>
                                </p:cTn>
                              </p:par>
                              <p:par>
                                <p:cTn id="447" presetID="1" presetClass="entr" presetSubtype="0" fill="hold" grpId="0" nodeType="withEffect">
                                  <p:stCondLst>
                                    <p:cond delay="0"/>
                                  </p:stCondLst>
                                  <p:childTnLst>
                                    <p:set>
                                      <p:cBhvr>
                                        <p:cTn id="448" dur="1" fill="hold">
                                          <p:stCondLst>
                                            <p:cond delay="0"/>
                                          </p:stCondLst>
                                        </p:cTn>
                                        <p:tgtEl>
                                          <p:spTgt spid="196"/>
                                        </p:tgtEl>
                                        <p:attrNameLst>
                                          <p:attrName>style.visibility</p:attrName>
                                        </p:attrNameLst>
                                      </p:cBhvr>
                                      <p:to>
                                        <p:strVal val="visible"/>
                                      </p:to>
                                    </p:set>
                                  </p:childTnLst>
                                </p:cTn>
                              </p:par>
                            </p:childTnLst>
                          </p:cTn>
                        </p:par>
                      </p:childTnLst>
                    </p:cTn>
                  </p:par>
                  <p:par>
                    <p:cTn id="449" fill="hold">
                      <p:stCondLst>
                        <p:cond delay="indefinite"/>
                      </p:stCondLst>
                      <p:childTnLst>
                        <p:par>
                          <p:cTn id="450" fill="hold">
                            <p:stCondLst>
                              <p:cond delay="0"/>
                            </p:stCondLst>
                            <p:childTnLst>
                              <p:par>
                                <p:cTn id="451" presetID="1" presetClass="emph" presetSubtype="1" nodeType="clickEffect">
                                  <p:stCondLst>
                                    <p:cond delay="0"/>
                                  </p:stCondLst>
                                  <p:childTnLst>
                                    <p:set>
                                      <p:cBhvr>
                                        <p:cTn id="452" dur="indefinite"/>
                                        <p:tgtEl>
                                          <p:spTgt spid="180"/>
                                        </p:tgtEl>
                                        <p:attrNameLst>
                                          <p:attrName>fillcolor</p:attrName>
                                        </p:attrNameLst>
                                      </p:cBhvr>
                                      <p:to>
                                        <p:clrVal>
                                          <a:srgbClr val="FFFFFF"/>
                                        </p:clrVal>
                                      </p:to>
                                    </p:set>
                                    <p:set>
                                      <p:cBhvr>
                                        <p:cTn id="453" dur="indefinite"/>
                                        <p:tgtEl>
                                          <p:spTgt spid="180"/>
                                        </p:tgtEl>
                                        <p:attrNameLst>
                                          <p:attrName>fill.type</p:attrName>
                                        </p:attrNameLst>
                                      </p:cBhvr>
                                      <p:to>
                                        <p:strVal val="solid"/>
                                      </p:to>
                                    </p:set>
                                    <p:set>
                                      <p:cBhvr>
                                        <p:cTn id="454" dur="indefinite"/>
                                        <p:tgtEl>
                                          <p:spTgt spid="180"/>
                                        </p:tgtEl>
                                        <p:attrNameLst>
                                          <p:attrName>fill.on</p:attrName>
                                        </p:attrNameLst>
                                      </p:cBhvr>
                                      <p:to>
                                        <p:strVal val="true"/>
                                      </p:to>
                                    </p:set>
                                  </p:childTnLst>
                                </p:cTn>
                              </p:par>
                              <p:par>
                                <p:cTn id="455" presetID="1" presetClass="emph" presetSubtype="1" nodeType="withEffect">
                                  <p:stCondLst>
                                    <p:cond delay="0"/>
                                  </p:stCondLst>
                                  <p:childTnLst>
                                    <p:set>
                                      <p:cBhvr>
                                        <p:cTn id="456" dur="indefinite"/>
                                        <p:tgtEl>
                                          <p:spTgt spid="185"/>
                                        </p:tgtEl>
                                        <p:attrNameLst>
                                          <p:attrName>fillcolor</p:attrName>
                                        </p:attrNameLst>
                                      </p:cBhvr>
                                      <p:to>
                                        <p:clrVal>
                                          <a:srgbClr val="FFFFFF"/>
                                        </p:clrVal>
                                      </p:to>
                                    </p:set>
                                    <p:set>
                                      <p:cBhvr>
                                        <p:cTn id="457" dur="indefinite"/>
                                        <p:tgtEl>
                                          <p:spTgt spid="185"/>
                                        </p:tgtEl>
                                        <p:attrNameLst>
                                          <p:attrName>fill.type</p:attrName>
                                        </p:attrNameLst>
                                      </p:cBhvr>
                                      <p:to>
                                        <p:strVal val="solid"/>
                                      </p:to>
                                    </p:set>
                                    <p:set>
                                      <p:cBhvr>
                                        <p:cTn id="458" dur="indefinite"/>
                                        <p:tgtEl>
                                          <p:spTgt spid="185"/>
                                        </p:tgtEl>
                                        <p:attrNameLst>
                                          <p:attrName>fill.on</p:attrName>
                                        </p:attrNameLst>
                                      </p:cBhvr>
                                      <p:to>
                                        <p:strVal val="true"/>
                                      </p:to>
                                    </p:set>
                                  </p:childTnLst>
                                </p:cTn>
                              </p:par>
                              <p:par>
                                <p:cTn id="459" presetID="1" presetClass="emph" presetSubtype="1" nodeType="withEffect">
                                  <p:stCondLst>
                                    <p:cond delay="0"/>
                                  </p:stCondLst>
                                  <p:childTnLst>
                                    <p:set>
                                      <p:cBhvr>
                                        <p:cTn id="460" dur="indefinite"/>
                                        <p:tgtEl>
                                          <p:spTgt spid="13"/>
                                        </p:tgtEl>
                                        <p:attrNameLst>
                                          <p:attrName>fillcolor</p:attrName>
                                        </p:attrNameLst>
                                      </p:cBhvr>
                                      <p:to>
                                        <p:clrVal>
                                          <a:schemeClr val="accent2"/>
                                        </p:clrVal>
                                      </p:to>
                                    </p:set>
                                    <p:set>
                                      <p:cBhvr>
                                        <p:cTn id="461" dur="indefinite"/>
                                        <p:tgtEl>
                                          <p:spTgt spid="13"/>
                                        </p:tgtEl>
                                        <p:attrNameLst>
                                          <p:attrName>fill.type</p:attrName>
                                        </p:attrNameLst>
                                      </p:cBhvr>
                                      <p:to>
                                        <p:strVal val="solid"/>
                                      </p:to>
                                    </p:set>
                                    <p:set>
                                      <p:cBhvr>
                                        <p:cTn id="462" dur="indefinite"/>
                                        <p:tgtEl>
                                          <p:spTgt spid="13"/>
                                        </p:tgtEl>
                                        <p:attrNameLst>
                                          <p:attrName>fill.on</p:attrName>
                                        </p:attrNameLst>
                                      </p:cBhvr>
                                      <p:to>
                                        <p:strVal val="true"/>
                                      </p:to>
                                    </p:set>
                                  </p:childTnLst>
                                </p:cTn>
                              </p:par>
                              <p:par>
                                <p:cTn id="463" presetID="1" presetClass="emph" presetSubtype="1" nodeType="withEffect">
                                  <p:stCondLst>
                                    <p:cond delay="0"/>
                                  </p:stCondLst>
                                  <p:childTnLst>
                                    <p:set>
                                      <p:cBhvr>
                                        <p:cTn id="464" dur="indefinite"/>
                                        <p:tgtEl>
                                          <p:spTgt spid="113"/>
                                        </p:tgtEl>
                                        <p:attrNameLst>
                                          <p:attrName>fillcolor</p:attrName>
                                        </p:attrNameLst>
                                      </p:cBhvr>
                                      <p:to>
                                        <p:clrVal>
                                          <a:schemeClr val="accent2"/>
                                        </p:clrVal>
                                      </p:to>
                                    </p:set>
                                    <p:set>
                                      <p:cBhvr>
                                        <p:cTn id="465" dur="indefinite"/>
                                        <p:tgtEl>
                                          <p:spTgt spid="113"/>
                                        </p:tgtEl>
                                        <p:attrNameLst>
                                          <p:attrName>fill.type</p:attrName>
                                        </p:attrNameLst>
                                      </p:cBhvr>
                                      <p:to>
                                        <p:strVal val="solid"/>
                                      </p:to>
                                    </p:set>
                                    <p:set>
                                      <p:cBhvr>
                                        <p:cTn id="466" dur="indefinite"/>
                                        <p:tgtEl>
                                          <p:spTgt spid="113"/>
                                        </p:tgtEl>
                                        <p:attrNameLst>
                                          <p:attrName>fill.on</p:attrName>
                                        </p:attrNameLst>
                                      </p:cBhvr>
                                      <p:to>
                                        <p:strVal val="true"/>
                                      </p:to>
                                    </p:set>
                                  </p:childTnLst>
                                </p:cTn>
                              </p:par>
                              <p:par>
                                <p:cTn id="467" presetID="1" presetClass="emph" presetSubtype="1" nodeType="withEffect">
                                  <p:stCondLst>
                                    <p:cond delay="0"/>
                                  </p:stCondLst>
                                  <p:childTnLst>
                                    <p:set>
                                      <p:cBhvr>
                                        <p:cTn id="468" dur="indefinite"/>
                                        <p:tgtEl>
                                          <p:spTgt spid="14"/>
                                        </p:tgtEl>
                                        <p:attrNameLst>
                                          <p:attrName>fillcolor</p:attrName>
                                        </p:attrNameLst>
                                      </p:cBhvr>
                                      <p:to>
                                        <p:clrVal>
                                          <a:schemeClr val="accent2"/>
                                        </p:clrVal>
                                      </p:to>
                                    </p:set>
                                    <p:set>
                                      <p:cBhvr>
                                        <p:cTn id="469" dur="indefinite"/>
                                        <p:tgtEl>
                                          <p:spTgt spid="14"/>
                                        </p:tgtEl>
                                        <p:attrNameLst>
                                          <p:attrName>fill.type</p:attrName>
                                        </p:attrNameLst>
                                      </p:cBhvr>
                                      <p:to>
                                        <p:strVal val="solid"/>
                                      </p:to>
                                    </p:set>
                                    <p:set>
                                      <p:cBhvr>
                                        <p:cTn id="470" dur="indefinite"/>
                                        <p:tgtEl>
                                          <p:spTgt spid="14"/>
                                        </p:tgtEl>
                                        <p:attrNameLst>
                                          <p:attrName>fill.on</p:attrName>
                                        </p:attrNameLst>
                                      </p:cBhvr>
                                      <p:to>
                                        <p:strVal val="true"/>
                                      </p:to>
                                    </p:set>
                                  </p:childTnLst>
                                </p:cTn>
                              </p:par>
                              <p:par>
                                <p:cTn id="471" presetID="1" presetClass="emph" presetSubtype="1" nodeType="withEffect">
                                  <p:stCondLst>
                                    <p:cond delay="0"/>
                                  </p:stCondLst>
                                  <p:childTnLst>
                                    <p:set>
                                      <p:cBhvr>
                                        <p:cTn id="472" dur="indefinite"/>
                                        <p:tgtEl>
                                          <p:spTgt spid="109"/>
                                        </p:tgtEl>
                                        <p:attrNameLst>
                                          <p:attrName>fillcolor</p:attrName>
                                        </p:attrNameLst>
                                      </p:cBhvr>
                                      <p:to>
                                        <p:clrVal>
                                          <a:schemeClr val="accent2"/>
                                        </p:clrVal>
                                      </p:to>
                                    </p:set>
                                    <p:set>
                                      <p:cBhvr>
                                        <p:cTn id="473" dur="indefinite"/>
                                        <p:tgtEl>
                                          <p:spTgt spid="109"/>
                                        </p:tgtEl>
                                        <p:attrNameLst>
                                          <p:attrName>fill.type</p:attrName>
                                        </p:attrNameLst>
                                      </p:cBhvr>
                                      <p:to>
                                        <p:strVal val="solid"/>
                                      </p:to>
                                    </p:set>
                                    <p:set>
                                      <p:cBhvr>
                                        <p:cTn id="474" dur="indefinite"/>
                                        <p:tgtEl>
                                          <p:spTgt spid="109"/>
                                        </p:tgtEl>
                                        <p:attrNameLst>
                                          <p:attrName>fill.on</p:attrName>
                                        </p:attrNameLst>
                                      </p:cBhvr>
                                      <p:to>
                                        <p:strVal val="true"/>
                                      </p:to>
                                    </p:set>
                                  </p:childTnLst>
                                </p:cTn>
                              </p:par>
                            </p:childTnLst>
                          </p:cTn>
                        </p:par>
                      </p:childTnLst>
                    </p:cTn>
                  </p:par>
                  <p:par>
                    <p:cTn id="475" fill="hold">
                      <p:stCondLst>
                        <p:cond delay="indefinite"/>
                      </p:stCondLst>
                      <p:childTnLst>
                        <p:par>
                          <p:cTn id="476" fill="hold">
                            <p:stCondLst>
                              <p:cond delay="0"/>
                            </p:stCondLst>
                            <p:childTnLst>
                              <p:par>
                                <p:cTn id="477" presetID="1" presetClass="exit" presetSubtype="0" fill="hold" grpId="1" nodeType="clickEffect">
                                  <p:stCondLst>
                                    <p:cond delay="0"/>
                                  </p:stCondLst>
                                  <p:childTnLst>
                                    <p:set>
                                      <p:cBhvr>
                                        <p:cTn id="478" dur="1" fill="hold">
                                          <p:stCondLst>
                                            <p:cond delay="0"/>
                                          </p:stCondLst>
                                        </p:cTn>
                                        <p:tgtEl>
                                          <p:spTgt spid="193"/>
                                        </p:tgtEl>
                                        <p:attrNameLst>
                                          <p:attrName>style.visibility</p:attrName>
                                        </p:attrNameLst>
                                      </p:cBhvr>
                                      <p:to>
                                        <p:strVal val="hidden"/>
                                      </p:to>
                                    </p:set>
                                  </p:childTnLst>
                                </p:cTn>
                              </p:par>
                              <p:par>
                                <p:cTn id="479" presetID="1" presetClass="entr" presetSubtype="0" fill="hold" grpId="0" nodeType="withEffect">
                                  <p:stCondLst>
                                    <p:cond delay="0"/>
                                  </p:stCondLst>
                                  <p:childTnLst>
                                    <p:set>
                                      <p:cBhvr>
                                        <p:cTn id="480" dur="1" fill="hold">
                                          <p:stCondLst>
                                            <p:cond delay="0"/>
                                          </p:stCondLst>
                                        </p:cTn>
                                        <p:tgtEl>
                                          <p:spTgt spid="194"/>
                                        </p:tgtEl>
                                        <p:attrNameLst>
                                          <p:attrName>style.visibility</p:attrName>
                                        </p:attrNameLst>
                                      </p:cBhvr>
                                      <p:to>
                                        <p:strVal val="visible"/>
                                      </p:to>
                                    </p:set>
                                  </p:childTnLst>
                                </p:cTn>
                              </p:par>
                            </p:childTnLst>
                          </p:cTn>
                        </p:par>
                      </p:childTnLst>
                    </p:cTn>
                  </p:par>
                  <p:par>
                    <p:cTn id="481" fill="hold">
                      <p:stCondLst>
                        <p:cond delay="indefinite"/>
                      </p:stCondLst>
                      <p:childTnLst>
                        <p:par>
                          <p:cTn id="482" fill="hold">
                            <p:stCondLst>
                              <p:cond delay="0"/>
                            </p:stCondLst>
                            <p:childTnLst>
                              <p:par>
                                <p:cTn id="483" presetID="1" presetClass="emph" presetSubtype="1" nodeType="clickEffect">
                                  <p:stCondLst>
                                    <p:cond delay="0"/>
                                  </p:stCondLst>
                                  <p:childTnLst>
                                    <p:set>
                                      <p:cBhvr>
                                        <p:cTn id="484" dur="indefinite"/>
                                        <p:tgtEl>
                                          <p:spTgt spid="13"/>
                                        </p:tgtEl>
                                        <p:attrNameLst>
                                          <p:attrName>fillcolor</p:attrName>
                                        </p:attrNameLst>
                                      </p:cBhvr>
                                      <p:to>
                                        <p:clrVal>
                                          <a:srgbClr val="00B050"/>
                                        </p:clrVal>
                                      </p:to>
                                    </p:set>
                                    <p:set>
                                      <p:cBhvr>
                                        <p:cTn id="485" dur="indefinite"/>
                                        <p:tgtEl>
                                          <p:spTgt spid="13"/>
                                        </p:tgtEl>
                                        <p:attrNameLst>
                                          <p:attrName>fill.type</p:attrName>
                                        </p:attrNameLst>
                                      </p:cBhvr>
                                      <p:to>
                                        <p:strVal val="solid"/>
                                      </p:to>
                                    </p:set>
                                    <p:set>
                                      <p:cBhvr>
                                        <p:cTn id="486" dur="indefinite"/>
                                        <p:tgtEl>
                                          <p:spTgt spid="13"/>
                                        </p:tgtEl>
                                        <p:attrNameLst>
                                          <p:attrName>fill.on</p:attrName>
                                        </p:attrNameLst>
                                      </p:cBhvr>
                                      <p:to>
                                        <p:strVal val="true"/>
                                      </p:to>
                                    </p:set>
                                  </p:childTnLst>
                                </p:cTn>
                              </p:par>
                              <p:par>
                                <p:cTn id="487" presetID="1" presetClass="emph" presetSubtype="1" nodeType="withEffect">
                                  <p:stCondLst>
                                    <p:cond delay="0"/>
                                  </p:stCondLst>
                                  <p:childTnLst>
                                    <p:set>
                                      <p:cBhvr>
                                        <p:cTn id="488" dur="indefinite"/>
                                        <p:tgtEl>
                                          <p:spTgt spid="113"/>
                                        </p:tgtEl>
                                        <p:attrNameLst>
                                          <p:attrName>fillcolor</p:attrName>
                                        </p:attrNameLst>
                                      </p:cBhvr>
                                      <p:to>
                                        <p:clrVal>
                                          <a:srgbClr val="00B050"/>
                                        </p:clrVal>
                                      </p:to>
                                    </p:set>
                                    <p:set>
                                      <p:cBhvr>
                                        <p:cTn id="489" dur="indefinite"/>
                                        <p:tgtEl>
                                          <p:spTgt spid="113"/>
                                        </p:tgtEl>
                                        <p:attrNameLst>
                                          <p:attrName>fill.type</p:attrName>
                                        </p:attrNameLst>
                                      </p:cBhvr>
                                      <p:to>
                                        <p:strVal val="solid"/>
                                      </p:to>
                                    </p:set>
                                    <p:set>
                                      <p:cBhvr>
                                        <p:cTn id="490" dur="indefinite"/>
                                        <p:tgtEl>
                                          <p:spTgt spid="113"/>
                                        </p:tgtEl>
                                        <p:attrNameLst>
                                          <p:attrName>fill.on</p:attrName>
                                        </p:attrNameLst>
                                      </p:cBhvr>
                                      <p:to>
                                        <p:strVal val="true"/>
                                      </p:to>
                                    </p:set>
                                  </p:childTnLst>
                                </p:cTn>
                              </p:par>
                              <p:par>
                                <p:cTn id="491" presetID="1" presetClass="emph" presetSubtype="1" nodeType="withEffect">
                                  <p:stCondLst>
                                    <p:cond delay="0"/>
                                  </p:stCondLst>
                                  <p:childTnLst>
                                    <p:set>
                                      <p:cBhvr>
                                        <p:cTn id="492" dur="indefinite"/>
                                        <p:tgtEl>
                                          <p:spTgt spid="14"/>
                                        </p:tgtEl>
                                        <p:attrNameLst>
                                          <p:attrName>fillcolor</p:attrName>
                                        </p:attrNameLst>
                                      </p:cBhvr>
                                      <p:to>
                                        <p:clrVal>
                                          <a:srgbClr val="FFFFFF"/>
                                        </p:clrVal>
                                      </p:to>
                                    </p:set>
                                    <p:set>
                                      <p:cBhvr>
                                        <p:cTn id="493" dur="indefinite"/>
                                        <p:tgtEl>
                                          <p:spTgt spid="14"/>
                                        </p:tgtEl>
                                        <p:attrNameLst>
                                          <p:attrName>fill.type</p:attrName>
                                        </p:attrNameLst>
                                      </p:cBhvr>
                                      <p:to>
                                        <p:strVal val="solid"/>
                                      </p:to>
                                    </p:set>
                                    <p:set>
                                      <p:cBhvr>
                                        <p:cTn id="494" dur="indefinite"/>
                                        <p:tgtEl>
                                          <p:spTgt spid="14"/>
                                        </p:tgtEl>
                                        <p:attrNameLst>
                                          <p:attrName>fill.on</p:attrName>
                                        </p:attrNameLst>
                                      </p:cBhvr>
                                      <p:to>
                                        <p:strVal val="true"/>
                                      </p:to>
                                    </p:set>
                                  </p:childTnLst>
                                </p:cTn>
                              </p:par>
                              <p:par>
                                <p:cTn id="495" presetID="1" presetClass="emph" presetSubtype="1" nodeType="withEffect">
                                  <p:stCondLst>
                                    <p:cond delay="0"/>
                                  </p:stCondLst>
                                  <p:childTnLst>
                                    <p:set>
                                      <p:cBhvr>
                                        <p:cTn id="496" dur="indefinite"/>
                                        <p:tgtEl>
                                          <p:spTgt spid="109"/>
                                        </p:tgtEl>
                                        <p:attrNameLst>
                                          <p:attrName>fillcolor</p:attrName>
                                        </p:attrNameLst>
                                      </p:cBhvr>
                                      <p:to>
                                        <p:clrVal>
                                          <a:srgbClr val="FFFFFF"/>
                                        </p:clrVal>
                                      </p:to>
                                    </p:set>
                                    <p:set>
                                      <p:cBhvr>
                                        <p:cTn id="497" dur="indefinite"/>
                                        <p:tgtEl>
                                          <p:spTgt spid="109"/>
                                        </p:tgtEl>
                                        <p:attrNameLst>
                                          <p:attrName>fill.type</p:attrName>
                                        </p:attrNameLst>
                                      </p:cBhvr>
                                      <p:to>
                                        <p:strVal val="solid"/>
                                      </p:to>
                                    </p:set>
                                    <p:set>
                                      <p:cBhvr>
                                        <p:cTn id="498" dur="indefinite"/>
                                        <p:tgtEl>
                                          <p:spTgt spid="109"/>
                                        </p:tgtEl>
                                        <p:attrNameLst>
                                          <p:attrName>fill.on</p:attrName>
                                        </p:attrNameLst>
                                      </p:cBhvr>
                                      <p:to>
                                        <p:strVal val="true"/>
                                      </p:to>
                                    </p:set>
                                  </p:childTnLst>
                                </p:cTn>
                              </p:par>
                            </p:childTnLst>
                          </p:cTn>
                        </p:par>
                      </p:childTnLst>
                    </p:cTn>
                  </p:par>
                  <p:par>
                    <p:cTn id="499" fill="hold">
                      <p:stCondLst>
                        <p:cond delay="indefinite"/>
                      </p:stCondLst>
                      <p:childTnLst>
                        <p:par>
                          <p:cTn id="500" fill="hold">
                            <p:stCondLst>
                              <p:cond delay="0"/>
                            </p:stCondLst>
                            <p:childTnLst>
                              <p:par>
                                <p:cTn id="501" presetID="1" presetClass="entr" presetSubtype="0" fill="hold" grpId="0" nodeType="clickEffect">
                                  <p:stCondLst>
                                    <p:cond delay="0"/>
                                  </p:stCondLst>
                                  <p:childTnLst>
                                    <p:set>
                                      <p:cBhvr>
                                        <p:cTn id="502" dur="1" fill="hold">
                                          <p:stCondLst>
                                            <p:cond delay="0"/>
                                          </p:stCondLst>
                                        </p:cTn>
                                        <p:tgtEl>
                                          <p:spTgt spid="182"/>
                                        </p:tgtEl>
                                        <p:attrNameLst>
                                          <p:attrName>style.visibility</p:attrName>
                                        </p:attrNameLst>
                                      </p:cBhvr>
                                      <p:to>
                                        <p:strVal val="visible"/>
                                      </p:to>
                                    </p:set>
                                  </p:childTnLst>
                                </p:cTn>
                              </p:par>
                              <p:par>
                                <p:cTn id="503" presetID="1" presetClass="entr" presetSubtype="0" fill="hold" grpId="0" nodeType="withEffect">
                                  <p:stCondLst>
                                    <p:cond delay="0"/>
                                  </p:stCondLst>
                                  <p:childTnLst>
                                    <p:set>
                                      <p:cBhvr>
                                        <p:cTn id="504" dur="1" fill="hold">
                                          <p:stCondLst>
                                            <p:cond delay="0"/>
                                          </p:stCondLst>
                                        </p:cTn>
                                        <p:tgtEl>
                                          <p:spTgt spid="187"/>
                                        </p:tgtEl>
                                        <p:attrNameLst>
                                          <p:attrName>style.visibility</p:attrName>
                                        </p:attrNameLst>
                                      </p:cBhvr>
                                      <p:to>
                                        <p:strVal val="visible"/>
                                      </p:to>
                                    </p:set>
                                  </p:childTnLst>
                                </p:cTn>
                              </p:par>
                              <p:par>
                                <p:cTn id="505" presetID="1" presetClass="entr" presetSubtype="0" fill="hold" grpId="0" nodeType="withEffect">
                                  <p:stCondLst>
                                    <p:cond delay="0"/>
                                  </p:stCondLst>
                                  <p:childTnLst>
                                    <p:set>
                                      <p:cBhvr>
                                        <p:cTn id="506" dur="1" fill="hold">
                                          <p:stCondLst>
                                            <p:cond delay="0"/>
                                          </p:stCondLst>
                                        </p:cTn>
                                        <p:tgtEl>
                                          <p:spTgt spid="181"/>
                                        </p:tgtEl>
                                        <p:attrNameLst>
                                          <p:attrName>style.visibility</p:attrName>
                                        </p:attrNameLst>
                                      </p:cBhvr>
                                      <p:to>
                                        <p:strVal val="visible"/>
                                      </p:to>
                                    </p:set>
                                  </p:childTnLst>
                                </p:cTn>
                              </p:par>
                              <p:par>
                                <p:cTn id="507" presetID="1" presetClass="entr" presetSubtype="0" fill="hold" grpId="0" nodeType="withEffect">
                                  <p:stCondLst>
                                    <p:cond delay="0"/>
                                  </p:stCondLst>
                                  <p:childTnLst>
                                    <p:set>
                                      <p:cBhvr>
                                        <p:cTn id="508" dur="1" fill="hold">
                                          <p:stCondLst>
                                            <p:cond delay="0"/>
                                          </p:stCondLst>
                                        </p:cTn>
                                        <p:tgtEl>
                                          <p:spTgt spid="188"/>
                                        </p:tgtEl>
                                        <p:attrNameLst>
                                          <p:attrName>style.visibility</p:attrName>
                                        </p:attrNameLst>
                                      </p:cBhvr>
                                      <p:to>
                                        <p:strVal val="visible"/>
                                      </p:to>
                                    </p:set>
                                  </p:childTnLst>
                                </p:cTn>
                              </p:par>
                            </p:childTnLst>
                          </p:cTn>
                        </p:par>
                      </p:childTnLst>
                    </p:cTn>
                  </p:par>
                  <p:par>
                    <p:cTn id="509" fill="hold">
                      <p:stCondLst>
                        <p:cond delay="indefinite"/>
                      </p:stCondLst>
                      <p:childTnLst>
                        <p:par>
                          <p:cTn id="510" fill="hold">
                            <p:stCondLst>
                              <p:cond delay="0"/>
                            </p:stCondLst>
                            <p:childTnLst>
                              <p:par>
                                <p:cTn id="511" presetID="1" presetClass="entr" presetSubtype="0" fill="hold" grpId="1" nodeType="clickEffect">
                                  <p:stCondLst>
                                    <p:cond delay="0"/>
                                  </p:stCondLst>
                                  <p:childTnLst>
                                    <p:set>
                                      <p:cBhvr>
                                        <p:cTn id="512" dur="1" fill="hold">
                                          <p:stCondLst>
                                            <p:cond delay="0"/>
                                          </p:stCondLst>
                                        </p:cTn>
                                        <p:tgtEl>
                                          <p:spTgt spid="192"/>
                                        </p:tgtEl>
                                        <p:attrNameLst>
                                          <p:attrName>style.visibility</p:attrName>
                                        </p:attrNameLst>
                                      </p:cBhvr>
                                      <p:to>
                                        <p:strVal val="visible"/>
                                      </p:to>
                                    </p:set>
                                  </p:childTnLst>
                                </p:cTn>
                              </p:par>
                              <p:par>
                                <p:cTn id="513" presetID="1" presetClass="exit" presetSubtype="0" fill="hold" grpId="1" nodeType="withEffect">
                                  <p:stCondLst>
                                    <p:cond delay="0"/>
                                  </p:stCondLst>
                                  <p:childTnLst>
                                    <p:set>
                                      <p:cBhvr>
                                        <p:cTn id="514" dur="1" fill="hold">
                                          <p:stCondLst>
                                            <p:cond delay="0"/>
                                          </p:stCondLst>
                                        </p:cTn>
                                        <p:tgtEl>
                                          <p:spTgt spid="191"/>
                                        </p:tgtEl>
                                        <p:attrNameLst>
                                          <p:attrName>style.visibility</p:attrName>
                                        </p:attrNameLst>
                                      </p:cBhvr>
                                      <p:to>
                                        <p:strVal val="hidden"/>
                                      </p:to>
                                    </p:set>
                                  </p:childTnLst>
                                </p:cTn>
                              </p:par>
                            </p:childTnLst>
                          </p:cTn>
                        </p:par>
                      </p:childTnLst>
                    </p:cTn>
                  </p:par>
                  <p:par>
                    <p:cTn id="515" fill="hold">
                      <p:stCondLst>
                        <p:cond delay="indefinite"/>
                      </p:stCondLst>
                      <p:childTnLst>
                        <p:par>
                          <p:cTn id="516" fill="hold">
                            <p:stCondLst>
                              <p:cond delay="0"/>
                            </p:stCondLst>
                            <p:childTnLst>
                              <p:par>
                                <p:cTn id="517" presetID="1" presetClass="exit" presetSubtype="0" fill="hold" grpId="3" nodeType="clickEffect">
                                  <p:stCondLst>
                                    <p:cond delay="0"/>
                                  </p:stCondLst>
                                  <p:childTnLst>
                                    <p:set>
                                      <p:cBhvr>
                                        <p:cTn id="518" dur="1" fill="hold">
                                          <p:stCondLst>
                                            <p:cond delay="0"/>
                                          </p:stCondLst>
                                        </p:cTn>
                                        <p:tgtEl>
                                          <p:spTgt spid="136"/>
                                        </p:tgtEl>
                                        <p:attrNameLst>
                                          <p:attrName>style.visibility</p:attrName>
                                        </p:attrNameLst>
                                      </p:cBhvr>
                                      <p:to>
                                        <p:strVal val="hidden"/>
                                      </p:to>
                                    </p:set>
                                  </p:childTnLst>
                                </p:cTn>
                              </p:par>
                              <p:par>
                                <p:cTn id="519" presetID="1" presetClass="exit" presetSubtype="0" fill="hold" grpId="3" nodeType="withEffect">
                                  <p:stCondLst>
                                    <p:cond delay="0"/>
                                  </p:stCondLst>
                                  <p:childTnLst>
                                    <p:set>
                                      <p:cBhvr>
                                        <p:cTn id="520" dur="1" fill="hold">
                                          <p:stCondLst>
                                            <p:cond delay="0"/>
                                          </p:stCondLst>
                                        </p:cTn>
                                        <p:tgtEl>
                                          <p:spTgt spid="138"/>
                                        </p:tgtEl>
                                        <p:attrNameLst>
                                          <p:attrName>style.visibility</p:attrName>
                                        </p:attrNameLst>
                                      </p:cBhvr>
                                      <p:to>
                                        <p:strVal val="hidden"/>
                                      </p:to>
                                    </p:set>
                                  </p:childTnLst>
                                </p:cTn>
                              </p:par>
                              <p:par>
                                <p:cTn id="521" presetID="1" presetClass="exit" presetSubtype="0" fill="hold" grpId="1" nodeType="withEffect">
                                  <p:stCondLst>
                                    <p:cond delay="0"/>
                                  </p:stCondLst>
                                  <p:childTnLst>
                                    <p:set>
                                      <p:cBhvr>
                                        <p:cTn id="522" dur="1" fill="hold">
                                          <p:stCondLst>
                                            <p:cond delay="0"/>
                                          </p:stCondLst>
                                        </p:cTn>
                                        <p:tgtEl>
                                          <p:spTgt spid="197"/>
                                        </p:tgtEl>
                                        <p:attrNameLst>
                                          <p:attrName>style.visibility</p:attrName>
                                        </p:attrNameLst>
                                      </p:cBhvr>
                                      <p:to>
                                        <p:strVal val="hidden"/>
                                      </p:to>
                                    </p:set>
                                  </p:childTnLst>
                                </p:cTn>
                              </p:par>
                              <p:par>
                                <p:cTn id="523" presetID="1" presetClass="exit" presetSubtype="0" fill="hold" grpId="1" nodeType="withEffect">
                                  <p:stCondLst>
                                    <p:cond delay="0"/>
                                  </p:stCondLst>
                                  <p:childTnLst>
                                    <p:set>
                                      <p:cBhvr>
                                        <p:cTn id="524" dur="1" fill="hold">
                                          <p:stCondLst>
                                            <p:cond delay="0"/>
                                          </p:stCondLst>
                                        </p:cTn>
                                        <p:tgtEl>
                                          <p:spTgt spid="195"/>
                                        </p:tgtEl>
                                        <p:attrNameLst>
                                          <p:attrName>style.visibility</p:attrName>
                                        </p:attrNameLst>
                                      </p:cBhvr>
                                      <p:to>
                                        <p:strVal val="hidden"/>
                                      </p:to>
                                    </p:set>
                                  </p:childTnLst>
                                </p:cTn>
                              </p:par>
                              <p:par>
                                <p:cTn id="525" presetID="1" presetClass="exit" presetSubtype="0" fill="hold" grpId="1" nodeType="withEffect">
                                  <p:stCondLst>
                                    <p:cond delay="0"/>
                                  </p:stCondLst>
                                  <p:childTnLst>
                                    <p:set>
                                      <p:cBhvr>
                                        <p:cTn id="526" dur="1" fill="hold">
                                          <p:stCondLst>
                                            <p:cond delay="0"/>
                                          </p:stCondLst>
                                        </p:cTn>
                                        <p:tgtEl>
                                          <p:spTgt spid="198"/>
                                        </p:tgtEl>
                                        <p:attrNameLst>
                                          <p:attrName>style.visibility</p:attrName>
                                        </p:attrNameLst>
                                      </p:cBhvr>
                                      <p:to>
                                        <p:strVal val="hidden"/>
                                      </p:to>
                                    </p:set>
                                  </p:childTnLst>
                                </p:cTn>
                              </p:par>
                              <p:par>
                                <p:cTn id="527" presetID="1" presetClass="exit" presetSubtype="0" fill="hold" grpId="1" nodeType="withEffect">
                                  <p:stCondLst>
                                    <p:cond delay="0"/>
                                  </p:stCondLst>
                                  <p:childTnLst>
                                    <p:set>
                                      <p:cBhvr>
                                        <p:cTn id="528" dur="1" fill="hold">
                                          <p:stCondLst>
                                            <p:cond delay="0"/>
                                          </p:stCondLst>
                                        </p:cTn>
                                        <p:tgtEl>
                                          <p:spTgt spid="196"/>
                                        </p:tgtEl>
                                        <p:attrNameLst>
                                          <p:attrName>style.visibility</p:attrName>
                                        </p:attrNameLst>
                                      </p:cBhvr>
                                      <p:to>
                                        <p:strVal val="hidden"/>
                                      </p:to>
                                    </p:set>
                                  </p:childTnLst>
                                </p:cTn>
                              </p:par>
                              <p:par>
                                <p:cTn id="529" presetID="1" presetClass="exit" presetSubtype="0" fill="hold" grpId="1" nodeType="withEffect">
                                  <p:stCondLst>
                                    <p:cond delay="0"/>
                                  </p:stCondLst>
                                  <p:childTnLst>
                                    <p:set>
                                      <p:cBhvr>
                                        <p:cTn id="530" dur="1" fill="hold">
                                          <p:stCondLst>
                                            <p:cond delay="0"/>
                                          </p:stCondLst>
                                        </p:cTn>
                                        <p:tgtEl>
                                          <p:spTgt spid="194"/>
                                        </p:tgtEl>
                                        <p:attrNameLst>
                                          <p:attrName>style.visibility</p:attrName>
                                        </p:attrNameLst>
                                      </p:cBhvr>
                                      <p:to>
                                        <p:strVal val="hidden"/>
                                      </p:to>
                                    </p:set>
                                  </p:childTnLst>
                                </p:cTn>
                              </p:par>
                            </p:childTnLst>
                          </p:cTn>
                        </p:par>
                      </p:childTnLst>
                    </p:cTn>
                  </p:par>
                  <p:par>
                    <p:cTn id="531" fill="hold">
                      <p:stCondLst>
                        <p:cond delay="indefinite"/>
                      </p:stCondLst>
                      <p:childTnLst>
                        <p:par>
                          <p:cTn id="532" fill="hold">
                            <p:stCondLst>
                              <p:cond delay="0"/>
                            </p:stCondLst>
                            <p:childTnLst>
                              <p:par>
                                <p:cTn id="533" presetID="1" presetClass="emph" presetSubtype="1" nodeType="clickEffect">
                                  <p:stCondLst>
                                    <p:cond delay="0"/>
                                  </p:stCondLst>
                                  <p:childTnLst>
                                    <p:set>
                                      <p:cBhvr>
                                        <p:cTn id="534" dur="indefinite"/>
                                        <p:tgtEl>
                                          <p:spTgt spid="182"/>
                                        </p:tgtEl>
                                        <p:attrNameLst>
                                          <p:attrName>fillcolor</p:attrName>
                                        </p:attrNameLst>
                                      </p:cBhvr>
                                      <p:to>
                                        <p:clrVal>
                                          <a:srgbClr val="FFFFFF"/>
                                        </p:clrVal>
                                      </p:to>
                                    </p:set>
                                    <p:set>
                                      <p:cBhvr>
                                        <p:cTn id="535" dur="indefinite"/>
                                        <p:tgtEl>
                                          <p:spTgt spid="182"/>
                                        </p:tgtEl>
                                        <p:attrNameLst>
                                          <p:attrName>fill.type</p:attrName>
                                        </p:attrNameLst>
                                      </p:cBhvr>
                                      <p:to>
                                        <p:strVal val="solid"/>
                                      </p:to>
                                    </p:set>
                                    <p:set>
                                      <p:cBhvr>
                                        <p:cTn id="536" dur="indefinite"/>
                                        <p:tgtEl>
                                          <p:spTgt spid="182"/>
                                        </p:tgtEl>
                                        <p:attrNameLst>
                                          <p:attrName>fill.on</p:attrName>
                                        </p:attrNameLst>
                                      </p:cBhvr>
                                      <p:to>
                                        <p:strVal val="true"/>
                                      </p:to>
                                    </p:set>
                                  </p:childTnLst>
                                </p:cTn>
                              </p:par>
                              <p:par>
                                <p:cTn id="537" presetID="1" presetClass="emph" presetSubtype="1" nodeType="withEffect">
                                  <p:stCondLst>
                                    <p:cond delay="0"/>
                                  </p:stCondLst>
                                  <p:childTnLst>
                                    <p:set>
                                      <p:cBhvr>
                                        <p:cTn id="538" dur="indefinite"/>
                                        <p:tgtEl>
                                          <p:spTgt spid="187"/>
                                        </p:tgtEl>
                                        <p:attrNameLst>
                                          <p:attrName>fillcolor</p:attrName>
                                        </p:attrNameLst>
                                      </p:cBhvr>
                                      <p:to>
                                        <p:clrVal>
                                          <a:srgbClr val="FFFFFF"/>
                                        </p:clrVal>
                                      </p:to>
                                    </p:set>
                                    <p:set>
                                      <p:cBhvr>
                                        <p:cTn id="539" dur="indefinite"/>
                                        <p:tgtEl>
                                          <p:spTgt spid="187"/>
                                        </p:tgtEl>
                                        <p:attrNameLst>
                                          <p:attrName>fill.type</p:attrName>
                                        </p:attrNameLst>
                                      </p:cBhvr>
                                      <p:to>
                                        <p:strVal val="solid"/>
                                      </p:to>
                                    </p:set>
                                    <p:set>
                                      <p:cBhvr>
                                        <p:cTn id="540" dur="indefinite"/>
                                        <p:tgtEl>
                                          <p:spTgt spid="187"/>
                                        </p:tgtEl>
                                        <p:attrNameLst>
                                          <p:attrName>fill.on</p:attrName>
                                        </p:attrNameLst>
                                      </p:cBhvr>
                                      <p:to>
                                        <p:strVal val="true"/>
                                      </p:to>
                                    </p:set>
                                  </p:childTnLst>
                                </p:cTn>
                              </p:par>
                              <p:par>
                                <p:cTn id="541" presetID="1" presetClass="emph" presetSubtype="1" nodeType="withEffect">
                                  <p:stCondLst>
                                    <p:cond delay="0"/>
                                  </p:stCondLst>
                                  <p:childTnLst>
                                    <p:set>
                                      <p:cBhvr>
                                        <p:cTn id="542" dur="indefinite"/>
                                        <p:tgtEl>
                                          <p:spTgt spid="181"/>
                                        </p:tgtEl>
                                        <p:attrNameLst>
                                          <p:attrName>fillcolor</p:attrName>
                                        </p:attrNameLst>
                                      </p:cBhvr>
                                      <p:to>
                                        <p:clrVal>
                                          <a:srgbClr val="FFFFFF"/>
                                        </p:clrVal>
                                      </p:to>
                                    </p:set>
                                    <p:set>
                                      <p:cBhvr>
                                        <p:cTn id="543" dur="indefinite"/>
                                        <p:tgtEl>
                                          <p:spTgt spid="181"/>
                                        </p:tgtEl>
                                        <p:attrNameLst>
                                          <p:attrName>fill.type</p:attrName>
                                        </p:attrNameLst>
                                      </p:cBhvr>
                                      <p:to>
                                        <p:strVal val="solid"/>
                                      </p:to>
                                    </p:set>
                                    <p:set>
                                      <p:cBhvr>
                                        <p:cTn id="544" dur="indefinite"/>
                                        <p:tgtEl>
                                          <p:spTgt spid="181"/>
                                        </p:tgtEl>
                                        <p:attrNameLst>
                                          <p:attrName>fill.on</p:attrName>
                                        </p:attrNameLst>
                                      </p:cBhvr>
                                      <p:to>
                                        <p:strVal val="true"/>
                                      </p:to>
                                    </p:set>
                                  </p:childTnLst>
                                </p:cTn>
                              </p:par>
                              <p:par>
                                <p:cTn id="545" presetID="1" presetClass="emph" presetSubtype="1" nodeType="withEffect">
                                  <p:stCondLst>
                                    <p:cond delay="0"/>
                                  </p:stCondLst>
                                  <p:childTnLst>
                                    <p:set>
                                      <p:cBhvr>
                                        <p:cTn id="546" dur="indefinite"/>
                                        <p:tgtEl>
                                          <p:spTgt spid="188"/>
                                        </p:tgtEl>
                                        <p:attrNameLst>
                                          <p:attrName>fillcolor</p:attrName>
                                        </p:attrNameLst>
                                      </p:cBhvr>
                                      <p:to>
                                        <p:clrVal>
                                          <a:srgbClr val="FFFFFF"/>
                                        </p:clrVal>
                                      </p:to>
                                    </p:set>
                                    <p:set>
                                      <p:cBhvr>
                                        <p:cTn id="547" dur="indefinite"/>
                                        <p:tgtEl>
                                          <p:spTgt spid="188"/>
                                        </p:tgtEl>
                                        <p:attrNameLst>
                                          <p:attrName>fill.type</p:attrName>
                                        </p:attrNameLst>
                                      </p:cBhvr>
                                      <p:to>
                                        <p:strVal val="solid"/>
                                      </p:to>
                                    </p:set>
                                    <p:set>
                                      <p:cBhvr>
                                        <p:cTn id="548" dur="indefinite"/>
                                        <p:tgtEl>
                                          <p:spTgt spid="188"/>
                                        </p:tgtEl>
                                        <p:attrNameLst>
                                          <p:attrName>fill.on</p:attrName>
                                        </p:attrNameLst>
                                      </p:cBhvr>
                                      <p:to>
                                        <p:strVal val="true"/>
                                      </p:to>
                                    </p:set>
                                  </p:childTnLst>
                                </p:cTn>
                              </p:par>
                              <p:par>
                                <p:cTn id="549" presetID="1" presetClass="exit" presetSubtype="0" fill="hold" grpId="0" nodeType="withEffect">
                                  <p:stCondLst>
                                    <p:cond delay="0"/>
                                  </p:stCondLst>
                                  <p:childTnLst>
                                    <p:set>
                                      <p:cBhvr>
                                        <p:cTn id="550" dur="1" fill="hold">
                                          <p:stCondLst>
                                            <p:cond delay="0"/>
                                          </p:stCondLst>
                                        </p:cTn>
                                        <p:tgtEl>
                                          <p:spTgt spid="192"/>
                                        </p:tgtEl>
                                        <p:attrNameLst>
                                          <p:attrName>style.visibility</p:attrName>
                                        </p:attrNameLst>
                                      </p:cBhvr>
                                      <p:to>
                                        <p:strVal val="hidden"/>
                                      </p:to>
                                    </p:set>
                                  </p:childTnLst>
                                </p:cTn>
                              </p:par>
                            </p:childTnLst>
                          </p:cTn>
                        </p:par>
                      </p:childTnLst>
                    </p:cTn>
                  </p:par>
                  <p:par>
                    <p:cTn id="551" fill="hold">
                      <p:stCondLst>
                        <p:cond delay="indefinite"/>
                      </p:stCondLst>
                      <p:childTnLst>
                        <p:par>
                          <p:cTn id="552" fill="hold">
                            <p:stCondLst>
                              <p:cond delay="0"/>
                            </p:stCondLst>
                            <p:childTnLst>
                              <p:par>
                                <p:cTn id="553" presetID="1" presetClass="exit" presetSubtype="0" fill="hold" grpId="0" nodeType="clickEffect">
                                  <p:stCondLst>
                                    <p:cond delay="0"/>
                                  </p:stCondLst>
                                  <p:childTnLst>
                                    <p:set>
                                      <p:cBhvr>
                                        <p:cTn id="554" dur="1" fill="hold">
                                          <p:stCondLst>
                                            <p:cond delay="0"/>
                                          </p:stCondLst>
                                        </p:cTn>
                                        <p:tgtEl>
                                          <p:spTgt spid="2"/>
                                        </p:tgtEl>
                                        <p:attrNameLst>
                                          <p:attrName>style.visibility</p:attrName>
                                        </p:attrNameLst>
                                      </p:cBhvr>
                                      <p:to>
                                        <p:strVal val="hidden"/>
                                      </p:to>
                                    </p:set>
                                  </p:childTnLst>
                                </p:cTn>
                              </p:par>
                              <p:par>
                                <p:cTn id="555" presetID="1" presetClass="entr" presetSubtype="0" fill="hold" grpId="0" nodeType="withEffect">
                                  <p:stCondLst>
                                    <p:cond delay="0"/>
                                  </p:stCondLst>
                                  <p:childTnLst>
                                    <p:set>
                                      <p:cBhvr>
                                        <p:cTn id="556" dur="1" fill="hold">
                                          <p:stCondLst>
                                            <p:cond delay="0"/>
                                          </p:stCondLst>
                                        </p:cTn>
                                        <p:tgtEl>
                                          <p:spTgt spid="214"/>
                                        </p:tgtEl>
                                        <p:attrNameLst>
                                          <p:attrName>style.visibility</p:attrName>
                                        </p:attrNameLst>
                                      </p:cBhvr>
                                      <p:to>
                                        <p:strVal val="visible"/>
                                      </p:to>
                                    </p:set>
                                  </p:childTnLst>
                                </p:cTn>
                              </p:par>
                              <p:par>
                                <p:cTn id="557" presetID="1" presetClass="exit" presetSubtype="0" fill="hold" grpId="1" nodeType="withEffect">
                                  <p:stCondLst>
                                    <p:cond delay="0"/>
                                  </p:stCondLst>
                                  <p:childTnLst>
                                    <p:set>
                                      <p:cBhvr>
                                        <p:cTn id="558" dur="1" fill="hold">
                                          <p:stCondLst>
                                            <p:cond delay="0"/>
                                          </p:stCondLst>
                                        </p:cTn>
                                        <p:tgtEl>
                                          <p:spTgt spid="87"/>
                                        </p:tgtEl>
                                        <p:attrNameLst>
                                          <p:attrName>style.visibility</p:attrName>
                                        </p:attrNameLst>
                                      </p:cBhvr>
                                      <p:to>
                                        <p:strVal val="hidden"/>
                                      </p:to>
                                    </p:set>
                                  </p:childTnLst>
                                </p:cTn>
                              </p:par>
                              <p:par>
                                <p:cTn id="559" presetID="1" presetClass="exit" presetSubtype="0" fill="hold" grpId="1" nodeType="withEffect">
                                  <p:stCondLst>
                                    <p:cond delay="0"/>
                                  </p:stCondLst>
                                  <p:childTnLst>
                                    <p:set>
                                      <p:cBhvr>
                                        <p:cTn id="560" dur="1" fill="hold">
                                          <p:stCondLst>
                                            <p:cond delay="0"/>
                                          </p:stCondLst>
                                        </p:cTn>
                                        <p:tgtEl>
                                          <p:spTgt spid="133"/>
                                        </p:tgtEl>
                                        <p:attrNameLst>
                                          <p:attrName>style.visibility</p:attrName>
                                        </p:attrNameLst>
                                      </p:cBhvr>
                                      <p:to>
                                        <p:strVal val="hidden"/>
                                      </p:to>
                                    </p:set>
                                  </p:childTnLst>
                                </p:cTn>
                              </p:par>
                              <p:par>
                                <p:cTn id="561" presetID="1" presetClass="exit" presetSubtype="0" fill="hold" grpId="1" nodeType="withEffect">
                                  <p:stCondLst>
                                    <p:cond delay="0"/>
                                  </p:stCondLst>
                                  <p:childTnLst>
                                    <p:set>
                                      <p:cBhvr>
                                        <p:cTn id="562" dur="1" fill="hold">
                                          <p:stCondLst>
                                            <p:cond delay="0"/>
                                          </p:stCondLst>
                                        </p:cTn>
                                        <p:tgtEl>
                                          <p:spTgt spid="134"/>
                                        </p:tgtEl>
                                        <p:attrNameLst>
                                          <p:attrName>style.visibility</p:attrName>
                                        </p:attrNameLst>
                                      </p:cBhvr>
                                      <p:to>
                                        <p:strVal val="hidden"/>
                                      </p:to>
                                    </p:set>
                                  </p:childTnLst>
                                </p:cTn>
                              </p:par>
                              <p:par>
                                <p:cTn id="563" presetID="1" presetClass="exit" presetSubtype="0" fill="hold" grpId="1" nodeType="withEffect">
                                  <p:stCondLst>
                                    <p:cond delay="0"/>
                                  </p:stCondLst>
                                  <p:childTnLst>
                                    <p:set>
                                      <p:cBhvr>
                                        <p:cTn id="564" dur="1" fill="hold">
                                          <p:stCondLst>
                                            <p:cond delay="0"/>
                                          </p:stCondLst>
                                        </p:cTn>
                                        <p:tgtEl>
                                          <p:spTgt spid="168"/>
                                        </p:tgtEl>
                                        <p:attrNameLst>
                                          <p:attrName>style.visibility</p:attrName>
                                        </p:attrNameLst>
                                      </p:cBhvr>
                                      <p:to>
                                        <p:strVal val="hidden"/>
                                      </p:to>
                                    </p:set>
                                  </p:childTnLst>
                                </p:cTn>
                              </p:par>
                              <p:par>
                                <p:cTn id="565" presetID="1" presetClass="exit" presetSubtype="0" fill="hold" grpId="0" nodeType="withEffect">
                                  <p:stCondLst>
                                    <p:cond delay="0"/>
                                  </p:stCondLst>
                                  <p:childTnLst>
                                    <p:set>
                                      <p:cBhvr>
                                        <p:cTn id="566" dur="1" fill="hold">
                                          <p:stCondLst>
                                            <p:cond delay="0"/>
                                          </p:stCondLst>
                                        </p:cTn>
                                        <p:tgtEl>
                                          <p:spTgt spid="3">
                                            <p:txEl>
                                              <p:pRg st="0" end="0"/>
                                            </p:txEl>
                                          </p:spTgt>
                                        </p:tgtEl>
                                        <p:attrNameLst>
                                          <p:attrName>style.visibility</p:attrName>
                                        </p:attrNameLst>
                                      </p:cBhvr>
                                      <p:to>
                                        <p:strVal val="hidden"/>
                                      </p:to>
                                    </p:set>
                                  </p:childTnLst>
                                </p:cTn>
                              </p:par>
                              <p:par>
                                <p:cTn id="567" presetID="1" presetClass="exit" presetSubtype="0" fill="hold" grpId="0" nodeType="withEffect">
                                  <p:stCondLst>
                                    <p:cond delay="0"/>
                                  </p:stCondLst>
                                  <p:childTnLst>
                                    <p:set>
                                      <p:cBhvr>
                                        <p:cTn id="568" dur="1" fill="hold">
                                          <p:stCondLst>
                                            <p:cond delay="0"/>
                                          </p:stCondLst>
                                        </p:cTn>
                                        <p:tgtEl>
                                          <p:spTgt spid="3">
                                            <p:txEl>
                                              <p:pRg st="1" end="1"/>
                                            </p:txEl>
                                          </p:spTgt>
                                        </p:tgtEl>
                                        <p:attrNameLst>
                                          <p:attrName>style.visibility</p:attrName>
                                        </p:attrNameLst>
                                      </p:cBhvr>
                                      <p:to>
                                        <p:strVal val="hidden"/>
                                      </p:to>
                                    </p:set>
                                  </p:childTnLst>
                                </p:cTn>
                              </p:par>
                              <p:par>
                                <p:cTn id="569" presetID="1" presetClass="exit" presetSubtype="0" fill="hold" grpId="0" nodeType="withEffect">
                                  <p:stCondLst>
                                    <p:cond delay="0"/>
                                  </p:stCondLst>
                                  <p:childTnLst>
                                    <p:set>
                                      <p:cBhvr>
                                        <p:cTn id="570" dur="1" fill="hold">
                                          <p:stCondLst>
                                            <p:cond delay="0"/>
                                          </p:stCondLst>
                                        </p:cTn>
                                        <p:tgtEl>
                                          <p:spTgt spid="3">
                                            <p:txEl>
                                              <p:pRg st="2" end="2"/>
                                            </p:txEl>
                                          </p:spTgt>
                                        </p:tgtEl>
                                        <p:attrNameLst>
                                          <p:attrName>style.visibility</p:attrName>
                                        </p:attrNameLst>
                                      </p:cBhvr>
                                      <p:to>
                                        <p:strVal val="hidden"/>
                                      </p:to>
                                    </p:set>
                                  </p:childTnLst>
                                </p:cTn>
                              </p:par>
                              <p:par>
                                <p:cTn id="571" presetID="1" presetClass="exit" presetSubtype="0" fill="hold" grpId="0" nodeType="withEffect">
                                  <p:stCondLst>
                                    <p:cond delay="0"/>
                                  </p:stCondLst>
                                  <p:childTnLst>
                                    <p:set>
                                      <p:cBhvr>
                                        <p:cTn id="572" dur="1" fill="hold">
                                          <p:stCondLst>
                                            <p:cond delay="0"/>
                                          </p:stCondLst>
                                        </p:cTn>
                                        <p:tgtEl>
                                          <p:spTgt spid="3">
                                            <p:txEl>
                                              <p:pRg st="3" end="3"/>
                                            </p:txEl>
                                          </p:spTgt>
                                        </p:tgtEl>
                                        <p:attrNameLst>
                                          <p:attrName>style.visibility</p:attrName>
                                        </p:attrNameLst>
                                      </p:cBhvr>
                                      <p:to>
                                        <p:strVal val="hidden"/>
                                      </p:to>
                                    </p:set>
                                  </p:childTnLst>
                                </p:cTn>
                              </p:par>
                              <p:par>
                                <p:cTn id="573" presetID="1" presetClass="exit" presetSubtype="0" fill="hold" grpId="0" nodeType="withEffect">
                                  <p:stCondLst>
                                    <p:cond delay="0"/>
                                  </p:stCondLst>
                                  <p:childTnLst>
                                    <p:set>
                                      <p:cBhvr>
                                        <p:cTn id="574" dur="1" fill="hold">
                                          <p:stCondLst>
                                            <p:cond delay="0"/>
                                          </p:stCondLst>
                                        </p:cTn>
                                        <p:tgtEl>
                                          <p:spTgt spid="3">
                                            <p:txEl>
                                              <p:pRg st="4" end="4"/>
                                            </p:txEl>
                                          </p:spTgt>
                                        </p:tgtEl>
                                        <p:attrNameLst>
                                          <p:attrName>style.visibility</p:attrName>
                                        </p:attrNameLst>
                                      </p:cBhvr>
                                      <p:to>
                                        <p:strVal val="hidden"/>
                                      </p:to>
                                    </p:set>
                                  </p:childTnLst>
                                </p:cTn>
                              </p:par>
                              <p:par>
                                <p:cTn id="575" presetID="1" presetClass="exit" presetSubtype="0" fill="hold" grpId="0" nodeType="withEffect">
                                  <p:stCondLst>
                                    <p:cond delay="0"/>
                                  </p:stCondLst>
                                  <p:childTnLst>
                                    <p:set>
                                      <p:cBhvr>
                                        <p:cTn id="576" dur="1" fill="hold">
                                          <p:stCondLst>
                                            <p:cond delay="0"/>
                                          </p:stCondLst>
                                        </p:cTn>
                                        <p:tgtEl>
                                          <p:spTgt spid="3">
                                            <p:txEl>
                                              <p:pRg st="5" end="5"/>
                                            </p:txEl>
                                          </p:spTgt>
                                        </p:tgtEl>
                                        <p:attrNameLst>
                                          <p:attrName>style.visibility</p:attrName>
                                        </p:attrNameLst>
                                      </p:cBhvr>
                                      <p:to>
                                        <p:strVal val="hidden"/>
                                      </p:to>
                                    </p:set>
                                  </p:childTnLst>
                                </p:cTn>
                              </p:par>
                              <p:par>
                                <p:cTn id="577" presetID="1" presetClass="exit" presetSubtype="0" fill="hold" grpId="0" nodeType="withEffect">
                                  <p:stCondLst>
                                    <p:cond delay="0"/>
                                  </p:stCondLst>
                                  <p:childTnLst>
                                    <p:set>
                                      <p:cBhvr>
                                        <p:cTn id="578" dur="1" fill="hold">
                                          <p:stCondLst>
                                            <p:cond delay="0"/>
                                          </p:stCondLst>
                                        </p:cTn>
                                        <p:tgtEl>
                                          <p:spTgt spid="3">
                                            <p:txEl>
                                              <p:pRg st="6" end="6"/>
                                            </p:txEl>
                                          </p:spTgt>
                                        </p:tgtEl>
                                        <p:attrNameLst>
                                          <p:attrName>style.visibility</p:attrName>
                                        </p:attrNameLst>
                                      </p:cBhvr>
                                      <p:to>
                                        <p:strVal val="hidden"/>
                                      </p:to>
                                    </p:set>
                                  </p:childTnLst>
                                </p:cTn>
                              </p:par>
                            </p:childTnLst>
                          </p:cTn>
                        </p:par>
                      </p:childTnLst>
                    </p:cTn>
                  </p:par>
                  <p:par>
                    <p:cTn id="579" fill="hold">
                      <p:stCondLst>
                        <p:cond delay="indefinite"/>
                      </p:stCondLst>
                      <p:childTnLst>
                        <p:par>
                          <p:cTn id="580" fill="hold">
                            <p:stCondLst>
                              <p:cond delay="0"/>
                            </p:stCondLst>
                            <p:childTnLst>
                              <p:par>
                                <p:cTn id="581" presetID="1" presetClass="entr" presetSubtype="0" fill="hold" grpId="0" nodeType="clickEffect">
                                  <p:stCondLst>
                                    <p:cond delay="0"/>
                                  </p:stCondLst>
                                  <p:childTnLst>
                                    <p:set>
                                      <p:cBhvr>
                                        <p:cTn id="582" dur="1" fill="hold">
                                          <p:stCondLst>
                                            <p:cond delay="0"/>
                                          </p:stCondLst>
                                        </p:cTn>
                                        <p:tgtEl>
                                          <p:spTgt spid="215">
                                            <p:bg/>
                                          </p:spTgt>
                                        </p:tgtEl>
                                        <p:attrNameLst>
                                          <p:attrName>style.visibility</p:attrName>
                                        </p:attrNameLst>
                                      </p:cBhvr>
                                      <p:to>
                                        <p:strVal val="visible"/>
                                      </p:to>
                                    </p:set>
                                  </p:childTnLst>
                                </p:cTn>
                              </p:par>
                            </p:childTnLst>
                          </p:cTn>
                        </p:par>
                      </p:childTnLst>
                    </p:cTn>
                  </p:par>
                  <p:par>
                    <p:cTn id="583" fill="hold">
                      <p:stCondLst>
                        <p:cond delay="indefinite"/>
                      </p:stCondLst>
                      <p:childTnLst>
                        <p:par>
                          <p:cTn id="584" fill="hold">
                            <p:stCondLst>
                              <p:cond delay="0"/>
                            </p:stCondLst>
                            <p:childTnLst>
                              <p:par>
                                <p:cTn id="585" presetID="1" presetClass="entr" presetSubtype="0" fill="hold" grpId="0" nodeType="clickEffect">
                                  <p:stCondLst>
                                    <p:cond delay="0"/>
                                  </p:stCondLst>
                                  <p:childTnLst>
                                    <p:set>
                                      <p:cBhvr>
                                        <p:cTn id="586" dur="1" fill="hold">
                                          <p:stCondLst>
                                            <p:cond delay="0"/>
                                          </p:stCondLst>
                                        </p:cTn>
                                        <p:tgtEl>
                                          <p:spTgt spid="215">
                                            <p:txEl>
                                              <p:pRg st="0" end="0"/>
                                            </p:txEl>
                                          </p:spTgt>
                                        </p:tgtEl>
                                        <p:attrNameLst>
                                          <p:attrName>style.visibility</p:attrName>
                                        </p:attrNameLst>
                                      </p:cBhvr>
                                      <p:to>
                                        <p:strVal val="visible"/>
                                      </p:to>
                                    </p:set>
                                  </p:childTnLst>
                                </p:cTn>
                              </p:par>
                              <p:par>
                                <p:cTn id="587" presetID="1" presetClass="entr" presetSubtype="0" fill="hold" grpId="0" nodeType="withEffect">
                                  <p:stCondLst>
                                    <p:cond delay="0"/>
                                  </p:stCondLst>
                                  <p:childTnLst>
                                    <p:set>
                                      <p:cBhvr>
                                        <p:cTn id="588" dur="1" fill="hold">
                                          <p:stCondLst>
                                            <p:cond delay="0"/>
                                          </p:stCondLst>
                                        </p:cTn>
                                        <p:tgtEl>
                                          <p:spTgt spid="215">
                                            <p:txEl>
                                              <p:pRg st="1" end="1"/>
                                            </p:txEl>
                                          </p:spTgt>
                                        </p:tgtEl>
                                        <p:attrNameLst>
                                          <p:attrName>style.visibility</p:attrName>
                                        </p:attrNameLst>
                                      </p:cBhvr>
                                      <p:to>
                                        <p:strVal val="visible"/>
                                      </p:to>
                                    </p:set>
                                  </p:childTnLst>
                                </p:cTn>
                              </p:par>
                              <p:par>
                                <p:cTn id="589" presetID="1" presetClass="entr" presetSubtype="0" fill="hold" grpId="0" nodeType="withEffect">
                                  <p:stCondLst>
                                    <p:cond delay="0"/>
                                  </p:stCondLst>
                                  <p:childTnLst>
                                    <p:set>
                                      <p:cBhvr>
                                        <p:cTn id="590" dur="1" fill="hold">
                                          <p:stCondLst>
                                            <p:cond delay="0"/>
                                          </p:stCondLst>
                                        </p:cTn>
                                        <p:tgtEl>
                                          <p:spTgt spid="215">
                                            <p:txEl>
                                              <p:pRg st="2" end="2"/>
                                            </p:txEl>
                                          </p:spTgt>
                                        </p:tgtEl>
                                        <p:attrNameLst>
                                          <p:attrName>style.visibility</p:attrName>
                                        </p:attrNameLst>
                                      </p:cBhvr>
                                      <p:to>
                                        <p:strVal val="visible"/>
                                      </p:to>
                                    </p:set>
                                  </p:childTnLst>
                                </p:cTn>
                              </p:par>
                            </p:childTnLst>
                          </p:cTn>
                        </p:par>
                      </p:childTnLst>
                    </p:cTn>
                  </p:par>
                  <p:par>
                    <p:cTn id="591" fill="hold">
                      <p:stCondLst>
                        <p:cond delay="indefinite"/>
                      </p:stCondLst>
                      <p:childTnLst>
                        <p:par>
                          <p:cTn id="592" fill="hold">
                            <p:stCondLst>
                              <p:cond delay="0"/>
                            </p:stCondLst>
                            <p:childTnLst>
                              <p:par>
                                <p:cTn id="593" presetID="1" presetClass="exit" presetSubtype="0" fill="hold" grpId="1" nodeType="clickEffect">
                                  <p:stCondLst>
                                    <p:cond delay="0"/>
                                  </p:stCondLst>
                                  <p:childTnLst>
                                    <p:set>
                                      <p:cBhvr>
                                        <p:cTn id="594" dur="1" fill="hold">
                                          <p:stCondLst>
                                            <p:cond delay="0"/>
                                          </p:stCondLst>
                                        </p:cTn>
                                        <p:tgtEl>
                                          <p:spTgt spid="176"/>
                                        </p:tgtEl>
                                        <p:attrNameLst>
                                          <p:attrName>style.visibility</p:attrName>
                                        </p:attrNameLst>
                                      </p:cBhvr>
                                      <p:to>
                                        <p:strVal val="hidden"/>
                                      </p:to>
                                    </p:set>
                                  </p:childTnLst>
                                </p:cTn>
                              </p:par>
                              <p:par>
                                <p:cTn id="595" presetID="1" presetClass="entr" presetSubtype="0" fill="hold" grpId="0" nodeType="withEffect">
                                  <p:stCondLst>
                                    <p:cond delay="0"/>
                                  </p:stCondLst>
                                  <p:childTnLst>
                                    <p:set>
                                      <p:cBhvr>
                                        <p:cTn id="596" dur="1" fill="hold">
                                          <p:stCondLst>
                                            <p:cond delay="0"/>
                                          </p:stCondLst>
                                        </p:cTn>
                                        <p:tgtEl>
                                          <p:spTgt spid="216"/>
                                        </p:tgtEl>
                                        <p:attrNameLst>
                                          <p:attrName>style.visibility</p:attrName>
                                        </p:attrNameLst>
                                      </p:cBhvr>
                                      <p:to>
                                        <p:strVal val="visible"/>
                                      </p:to>
                                    </p:set>
                                  </p:childTnLst>
                                </p:cTn>
                              </p:par>
                            </p:childTnLst>
                          </p:cTn>
                        </p:par>
                      </p:childTnLst>
                    </p:cTn>
                  </p:par>
                  <p:par>
                    <p:cTn id="597" fill="hold">
                      <p:stCondLst>
                        <p:cond delay="indefinite"/>
                      </p:stCondLst>
                      <p:childTnLst>
                        <p:par>
                          <p:cTn id="598" fill="hold">
                            <p:stCondLst>
                              <p:cond delay="0"/>
                            </p:stCondLst>
                            <p:childTnLst>
                              <p:par>
                                <p:cTn id="599" presetID="1" presetClass="entr" presetSubtype="0" fill="hold" grpId="0" nodeType="clickEffect">
                                  <p:stCondLst>
                                    <p:cond delay="0"/>
                                  </p:stCondLst>
                                  <p:childTnLst>
                                    <p:set>
                                      <p:cBhvr>
                                        <p:cTn id="600" dur="1" fill="hold">
                                          <p:stCondLst>
                                            <p:cond delay="0"/>
                                          </p:stCondLst>
                                        </p:cTn>
                                        <p:tgtEl>
                                          <p:spTgt spid="209"/>
                                        </p:tgtEl>
                                        <p:attrNameLst>
                                          <p:attrName>style.visibility</p:attrName>
                                        </p:attrNameLst>
                                      </p:cBhvr>
                                      <p:to>
                                        <p:strVal val="visible"/>
                                      </p:to>
                                    </p:set>
                                  </p:childTnLst>
                                </p:cTn>
                              </p:par>
                              <p:par>
                                <p:cTn id="601" presetID="1" presetClass="entr" presetSubtype="0" fill="hold" grpId="0" nodeType="withEffect">
                                  <p:stCondLst>
                                    <p:cond delay="0"/>
                                  </p:stCondLst>
                                  <p:childTnLst>
                                    <p:set>
                                      <p:cBhvr>
                                        <p:cTn id="602" dur="1" fill="hold">
                                          <p:stCondLst>
                                            <p:cond delay="0"/>
                                          </p:stCondLst>
                                        </p:cTn>
                                        <p:tgtEl>
                                          <p:spTgt spid="210"/>
                                        </p:tgtEl>
                                        <p:attrNameLst>
                                          <p:attrName>style.visibility</p:attrName>
                                        </p:attrNameLst>
                                      </p:cBhvr>
                                      <p:to>
                                        <p:strVal val="visible"/>
                                      </p:to>
                                    </p:set>
                                  </p:childTnLst>
                                </p:cTn>
                              </p:par>
                              <p:par>
                                <p:cTn id="603" presetID="1" presetClass="entr" presetSubtype="0" fill="hold" grpId="0" nodeType="withEffect">
                                  <p:stCondLst>
                                    <p:cond delay="0"/>
                                  </p:stCondLst>
                                  <p:childTnLst>
                                    <p:set>
                                      <p:cBhvr>
                                        <p:cTn id="604" dur="1" fill="hold">
                                          <p:stCondLst>
                                            <p:cond delay="0"/>
                                          </p:stCondLst>
                                        </p:cTn>
                                        <p:tgtEl>
                                          <p:spTgt spid="211"/>
                                        </p:tgtEl>
                                        <p:attrNameLst>
                                          <p:attrName>style.visibility</p:attrName>
                                        </p:attrNameLst>
                                      </p:cBhvr>
                                      <p:to>
                                        <p:strVal val="visible"/>
                                      </p:to>
                                    </p:set>
                                  </p:childTnLst>
                                </p:cTn>
                              </p:par>
                              <p:par>
                                <p:cTn id="605" presetID="1" presetClass="entr" presetSubtype="0" fill="hold" grpId="0" nodeType="withEffect">
                                  <p:stCondLst>
                                    <p:cond delay="0"/>
                                  </p:stCondLst>
                                  <p:childTnLst>
                                    <p:set>
                                      <p:cBhvr>
                                        <p:cTn id="606" dur="1" fill="hold">
                                          <p:stCondLst>
                                            <p:cond delay="0"/>
                                          </p:stCondLst>
                                        </p:cTn>
                                        <p:tgtEl>
                                          <p:spTgt spid="212"/>
                                        </p:tgtEl>
                                        <p:attrNameLst>
                                          <p:attrName>style.visibility</p:attrName>
                                        </p:attrNameLst>
                                      </p:cBhvr>
                                      <p:to>
                                        <p:strVal val="visible"/>
                                      </p:to>
                                    </p:set>
                                  </p:childTnLst>
                                </p:cTn>
                              </p:par>
                              <p:par>
                                <p:cTn id="607" presetID="1" presetClass="entr" presetSubtype="0" fill="hold" grpId="0" nodeType="withEffect">
                                  <p:stCondLst>
                                    <p:cond delay="0"/>
                                  </p:stCondLst>
                                  <p:childTnLst>
                                    <p:set>
                                      <p:cBhvr>
                                        <p:cTn id="608" dur="1" fill="hold">
                                          <p:stCondLst>
                                            <p:cond delay="0"/>
                                          </p:stCondLst>
                                        </p:cTn>
                                        <p:tgtEl>
                                          <p:spTgt spid="203"/>
                                        </p:tgtEl>
                                        <p:attrNameLst>
                                          <p:attrName>style.visibility</p:attrName>
                                        </p:attrNameLst>
                                      </p:cBhvr>
                                      <p:to>
                                        <p:strVal val="visible"/>
                                      </p:to>
                                    </p:set>
                                  </p:childTnLst>
                                </p:cTn>
                              </p:par>
                              <p:par>
                                <p:cTn id="609" presetID="1" presetClass="entr" presetSubtype="0" fill="hold" grpId="0" nodeType="withEffect">
                                  <p:stCondLst>
                                    <p:cond delay="0"/>
                                  </p:stCondLst>
                                  <p:childTnLst>
                                    <p:set>
                                      <p:cBhvr>
                                        <p:cTn id="610" dur="1" fill="hold">
                                          <p:stCondLst>
                                            <p:cond delay="0"/>
                                          </p:stCondLst>
                                        </p:cTn>
                                        <p:tgtEl>
                                          <p:spTgt spid="207"/>
                                        </p:tgtEl>
                                        <p:attrNameLst>
                                          <p:attrName>style.visibility</p:attrName>
                                        </p:attrNameLst>
                                      </p:cBhvr>
                                      <p:to>
                                        <p:strVal val="visible"/>
                                      </p:to>
                                    </p:set>
                                  </p:childTnLst>
                                </p:cTn>
                              </p:par>
                              <p:par>
                                <p:cTn id="611" presetID="1" presetClass="entr" presetSubtype="0" fill="hold" grpId="0" nodeType="withEffect">
                                  <p:stCondLst>
                                    <p:cond delay="0"/>
                                  </p:stCondLst>
                                  <p:childTnLst>
                                    <p:set>
                                      <p:cBhvr>
                                        <p:cTn id="612" dur="1" fill="hold">
                                          <p:stCondLst>
                                            <p:cond delay="0"/>
                                          </p:stCondLst>
                                        </p:cTn>
                                        <p:tgtEl>
                                          <p:spTgt spid="206"/>
                                        </p:tgtEl>
                                        <p:attrNameLst>
                                          <p:attrName>style.visibility</p:attrName>
                                        </p:attrNameLst>
                                      </p:cBhvr>
                                      <p:to>
                                        <p:strVal val="visible"/>
                                      </p:to>
                                    </p:set>
                                  </p:childTnLst>
                                </p:cTn>
                              </p:par>
                              <p:par>
                                <p:cTn id="613" presetID="1" presetClass="entr" presetSubtype="0" fill="hold" grpId="0" nodeType="withEffect">
                                  <p:stCondLst>
                                    <p:cond delay="0"/>
                                  </p:stCondLst>
                                  <p:childTnLst>
                                    <p:set>
                                      <p:cBhvr>
                                        <p:cTn id="614" dur="1" fill="hold">
                                          <p:stCondLst>
                                            <p:cond delay="0"/>
                                          </p:stCondLst>
                                        </p:cTn>
                                        <p:tgtEl>
                                          <p:spTgt spid="205"/>
                                        </p:tgtEl>
                                        <p:attrNameLst>
                                          <p:attrName>style.visibility</p:attrName>
                                        </p:attrNameLst>
                                      </p:cBhvr>
                                      <p:to>
                                        <p:strVal val="visible"/>
                                      </p:to>
                                    </p:set>
                                  </p:childTnLst>
                                </p:cTn>
                              </p:par>
                              <p:par>
                                <p:cTn id="615" presetID="1" presetClass="entr" presetSubtype="0" fill="hold" grpId="0" nodeType="withEffect">
                                  <p:stCondLst>
                                    <p:cond delay="0"/>
                                  </p:stCondLst>
                                  <p:childTnLst>
                                    <p:set>
                                      <p:cBhvr>
                                        <p:cTn id="616" dur="1" fill="hold">
                                          <p:stCondLst>
                                            <p:cond delay="0"/>
                                          </p:stCondLst>
                                        </p:cTn>
                                        <p:tgtEl>
                                          <p:spTgt spid="213"/>
                                        </p:tgtEl>
                                        <p:attrNameLst>
                                          <p:attrName>style.visibility</p:attrName>
                                        </p:attrNameLst>
                                      </p:cBhvr>
                                      <p:to>
                                        <p:strVal val="visible"/>
                                      </p:to>
                                    </p:set>
                                  </p:childTnLst>
                                </p:cTn>
                              </p:par>
                              <p:par>
                                <p:cTn id="617" presetID="1" presetClass="entr" presetSubtype="0" fill="hold" grpId="0" nodeType="withEffect">
                                  <p:stCondLst>
                                    <p:cond delay="0"/>
                                  </p:stCondLst>
                                  <p:childTnLst>
                                    <p:set>
                                      <p:cBhvr>
                                        <p:cTn id="618" dur="1" fill="hold">
                                          <p:stCondLst>
                                            <p:cond delay="0"/>
                                          </p:stCondLst>
                                        </p:cTn>
                                        <p:tgtEl>
                                          <p:spTgt spid="204"/>
                                        </p:tgtEl>
                                        <p:attrNameLst>
                                          <p:attrName>style.visibility</p:attrName>
                                        </p:attrNameLst>
                                      </p:cBhvr>
                                      <p:to>
                                        <p:strVal val="visible"/>
                                      </p:to>
                                    </p:set>
                                  </p:childTnLst>
                                </p:cTn>
                              </p:par>
                              <p:par>
                                <p:cTn id="619" presetID="1" presetClass="exit" presetSubtype="0" fill="hold" nodeType="withEffect">
                                  <p:stCondLst>
                                    <p:cond delay="0"/>
                                  </p:stCondLst>
                                  <p:childTnLst>
                                    <p:set>
                                      <p:cBhvr>
                                        <p:cTn id="620" dur="1" fill="hold">
                                          <p:stCondLst>
                                            <p:cond delay="0"/>
                                          </p:stCondLst>
                                        </p:cTn>
                                        <p:tgtEl>
                                          <p:spTgt spid="39"/>
                                        </p:tgtEl>
                                        <p:attrNameLst>
                                          <p:attrName>style.visibility</p:attrName>
                                        </p:attrNameLst>
                                      </p:cBhvr>
                                      <p:to>
                                        <p:strVal val="hidden"/>
                                      </p:to>
                                    </p:set>
                                  </p:childTnLst>
                                </p:cTn>
                              </p:par>
                            </p:childTnLst>
                          </p:cTn>
                        </p:par>
                      </p:childTnLst>
                    </p:cTn>
                  </p:par>
                  <p:par>
                    <p:cTn id="621" fill="hold">
                      <p:stCondLst>
                        <p:cond delay="indefinite"/>
                      </p:stCondLst>
                      <p:childTnLst>
                        <p:par>
                          <p:cTn id="622" fill="hold">
                            <p:stCondLst>
                              <p:cond delay="0"/>
                            </p:stCondLst>
                            <p:childTnLst>
                              <p:par>
                                <p:cTn id="623" presetID="1" presetClass="emph" presetSubtype="1" nodeType="clickEffect">
                                  <p:stCondLst>
                                    <p:cond delay="0"/>
                                  </p:stCondLst>
                                  <p:childTnLst>
                                    <p:set>
                                      <p:cBhvr>
                                        <p:cTn id="624" dur="indefinite"/>
                                        <p:tgtEl>
                                          <p:spTgt spid="209"/>
                                        </p:tgtEl>
                                        <p:attrNameLst>
                                          <p:attrName>fillcolor</p:attrName>
                                        </p:attrNameLst>
                                      </p:cBhvr>
                                      <p:to>
                                        <p:clrVal>
                                          <a:srgbClr val="FFFFFF"/>
                                        </p:clrVal>
                                      </p:to>
                                    </p:set>
                                    <p:set>
                                      <p:cBhvr>
                                        <p:cTn id="625" dur="indefinite"/>
                                        <p:tgtEl>
                                          <p:spTgt spid="209"/>
                                        </p:tgtEl>
                                        <p:attrNameLst>
                                          <p:attrName>fill.type</p:attrName>
                                        </p:attrNameLst>
                                      </p:cBhvr>
                                      <p:to>
                                        <p:strVal val="solid"/>
                                      </p:to>
                                    </p:set>
                                    <p:set>
                                      <p:cBhvr>
                                        <p:cTn id="626" dur="indefinite"/>
                                        <p:tgtEl>
                                          <p:spTgt spid="209"/>
                                        </p:tgtEl>
                                        <p:attrNameLst>
                                          <p:attrName>fill.on</p:attrName>
                                        </p:attrNameLst>
                                      </p:cBhvr>
                                      <p:to>
                                        <p:strVal val="true"/>
                                      </p:to>
                                    </p:set>
                                  </p:childTnLst>
                                </p:cTn>
                              </p:par>
                              <p:par>
                                <p:cTn id="627" presetID="1" presetClass="emph" presetSubtype="1" nodeType="withEffect">
                                  <p:stCondLst>
                                    <p:cond delay="0"/>
                                  </p:stCondLst>
                                  <p:childTnLst>
                                    <p:set>
                                      <p:cBhvr>
                                        <p:cTn id="628" dur="indefinite"/>
                                        <p:tgtEl>
                                          <p:spTgt spid="210"/>
                                        </p:tgtEl>
                                        <p:attrNameLst>
                                          <p:attrName>fillcolor</p:attrName>
                                        </p:attrNameLst>
                                      </p:cBhvr>
                                      <p:to>
                                        <p:clrVal>
                                          <a:srgbClr val="FFFFFF"/>
                                        </p:clrVal>
                                      </p:to>
                                    </p:set>
                                    <p:set>
                                      <p:cBhvr>
                                        <p:cTn id="629" dur="indefinite"/>
                                        <p:tgtEl>
                                          <p:spTgt spid="210"/>
                                        </p:tgtEl>
                                        <p:attrNameLst>
                                          <p:attrName>fill.type</p:attrName>
                                        </p:attrNameLst>
                                      </p:cBhvr>
                                      <p:to>
                                        <p:strVal val="solid"/>
                                      </p:to>
                                    </p:set>
                                    <p:set>
                                      <p:cBhvr>
                                        <p:cTn id="630" dur="indefinite"/>
                                        <p:tgtEl>
                                          <p:spTgt spid="210"/>
                                        </p:tgtEl>
                                        <p:attrNameLst>
                                          <p:attrName>fill.on</p:attrName>
                                        </p:attrNameLst>
                                      </p:cBhvr>
                                      <p:to>
                                        <p:strVal val="true"/>
                                      </p:to>
                                    </p:set>
                                  </p:childTnLst>
                                </p:cTn>
                              </p:par>
                              <p:par>
                                <p:cTn id="631" presetID="1" presetClass="emph" presetSubtype="1" nodeType="withEffect">
                                  <p:stCondLst>
                                    <p:cond delay="0"/>
                                  </p:stCondLst>
                                  <p:childTnLst>
                                    <p:set>
                                      <p:cBhvr>
                                        <p:cTn id="632" dur="indefinite"/>
                                        <p:tgtEl>
                                          <p:spTgt spid="211"/>
                                        </p:tgtEl>
                                        <p:attrNameLst>
                                          <p:attrName>fillcolor</p:attrName>
                                        </p:attrNameLst>
                                      </p:cBhvr>
                                      <p:to>
                                        <p:clrVal>
                                          <a:srgbClr val="FFFFFF"/>
                                        </p:clrVal>
                                      </p:to>
                                    </p:set>
                                    <p:set>
                                      <p:cBhvr>
                                        <p:cTn id="633" dur="indefinite"/>
                                        <p:tgtEl>
                                          <p:spTgt spid="211"/>
                                        </p:tgtEl>
                                        <p:attrNameLst>
                                          <p:attrName>fill.type</p:attrName>
                                        </p:attrNameLst>
                                      </p:cBhvr>
                                      <p:to>
                                        <p:strVal val="solid"/>
                                      </p:to>
                                    </p:set>
                                    <p:set>
                                      <p:cBhvr>
                                        <p:cTn id="634" dur="indefinite"/>
                                        <p:tgtEl>
                                          <p:spTgt spid="211"/>
                                        </p:tgtEl>
                                        <p:attrNameLst>
                                          <p:attrName>fill.on</p:attrName>
                                        </p:attrNameLst>
                                      </p:cBhvr>
                                      <p:to>
                                        <p:strVal val="true"/>
                                      </p:to>
                                    </p:set>
                                  </p:childTnLst>
                                </p:cTn>
                              </p:par>
                              <p:par>
                                <p:cTn id="635" presetID="1" presetClass="emph" presetSubtype="1" nodeType="withEffect">
                                  <p:stCondLst>
                                    <p:cond delay="0"/>
                                  </p:stCondLst>
                                  <p:childTnLst>
                                    <p:set>
                                      <p:cBhvr>
                                        <p:cTn id="636" dur="indefinite"/>
                                        <p:tgtEl>
                                          <p:spTgt spid="212"/>
                                        </p:tgtEl>
                                        <p:attrNameLst>
                                          <p:attrName>fillcolor</p:attrName>
                                        </p:attrNameLst>
                                      </p:cBhvr>
                                      <p:to>
                                        <p:clrVal>
                                          <a:srgbClr val="FFFFFF"/>
                                        </p:clrVal>
                                      </p:to>
                                    </p:set>
                                    <p:set>
                                      <p:cBhvr>
                                        <p:cTn id="637" dur="indefinite"/>
                                        <p:tgtEl>
                                          <p:spTgt spid="212"/>
                                        </p:tgtEl>
                                        <p:attrNameLst>
                                          <p:attrName>fill.type</p:attrName>
                                        </p:attrNameLst>
                                      </p:cBhvr>
                                      <p:to>
                                        <p:strVal val="solid"/>
                                      </p:to>
                                    </p:set>
                                    <p:set>
                                      <p:cBhvr>
                                        <p:cTn id="638" dur="indefinite"/>
                                        <p:tgtEl>
                                          <p:spTgt spid="212"/>
                                        </p:tgtEl>
                                        <p:attrNameLst>
                                          <p:attrName>fill.on</p:attrName>
                                        </p:attrNameLst>
                                      </p:cBhvr>
                                      <p:to>
                                        <p:strVal val="true"/>
                                      </p:to>
                                    </p:set>
                                  </p:childTnLst>
                                </p:cTn>
                              </p:par>
                              <p:par>
                                <p:cTn id="639" presetID="1" presetClass="emph" presetSubtype="1" nodeType="withEffect">
                                  <p:stCondLst>
                                    <p:cond delay="0"/>
                                  </p:stCondLst>
                                  <p:childTnLst>
                                    <p:set>
                                      <p:cBhvr>
                                        <p:cTn id="640" dur="indefinite"/>
                                        <p:tgtEl>
                                          <p:spTgt spid="203"/>
                                        </p:tgtEl>
                                        <p:attrNameLst>
                                          <p:attrName>fillcolor</p:attrName>
                                        </p:attrNameLst>
                                      </p:cBhvr>
                                      <p:to>
                                        <p:clrVal>
                                          <a:srgbClr val="FFFFFF"/>
                                        </p:clrVal>
                                      </p:to>
                                    </p:set>
                                    <p:set>
                                      <p:cBhvr>
                                        <p:cTn id="641" dur="indefinite"/>
                                        <p:tgtEl>
                                          <p:spTgt spid="203"/>
                                        </p:tgtEl>
                                        <p:attrNameLst>
                                          <p:attrName>fill.type</p:attrName>
                                        </p:attrNameLst>
                                      </p:cBhvr>
                                      <p:to>
                                        <p:strVal val="solid"/>
                                      </p:to>
                                    </p:set>
                                    <p:set>
                                      <p:cBhvr>
                                        <p:cTn id="642" dur="indefinite"/>
                                        <p:tgtEl>
                                          <p:spTgt spid="203"/>
                                        </p:tgtEl>
                                        <p:attrNameLst>
                                          <p:attrName>fill.on</p:attrName>
                                        </p:attrNameLst>
                                      </p:cBhvr>
                                      <p:to>
                                        <p:strVal val="true"/>
                                      </p:to>
                                    </p:set>
                                  </p:childTnLst>
                                </p:cTn>
                              </p:par>
                              <p:par>
                                <p:cTn id="643" presetID="1" presetClass="emph" presetSubtype="1" nodeType="withEffect">
                                  <p:stCondLst>
                                    <p:cond delay="0"/>
                                  </p:stCondLst>
                                  <p:childTnLst>
                                    <p:set>
                                      <p:cBhvr>
                                        <p:cTn id="644" dur="indefinite"/>
                                        <p:tgtEl>
                                          <p:spTgt spid="207"/>
                                        </p:tgtEl>
                                        <p:attrNameLst>
                                          <p:attrName>fillcolor</p:attrName>
                                        </p:attrNameLst>
                                      </p:cBhvr>
                                      <p:to>
                                        <p:clrVal>
                                          <a:srgbClr val="FFFFFF"/>
                                        </p:clrVal>
                                      </p:to>
                                    </p:set>
                                    <p:set>
                                      <p:cBhvr>
                                        <p:cTn id="645" dur="indefinite"/>
                                        <p:tgtEl>
                                          <p:spTgt spid="207"/>
                                        </p:tgtEl>
                                        <p:attrNameLst>
                                          <p:attrName>fill.type</p:attrName>
                                        </p:attrNameLst>
                                      </p:cBhvr>
                                      <p:to>
                                        <p:strVal val="solid"/>
                                      </p:to>
                                    </p:set>
                                    <p:set>
                                      <p:cBhvr>
                                        <p:cTn id="646" dur="indefinite"/>
                                        <p:tgtEl>
                                          <p:spTgt spid="207"/>
                                        </p:tgtEl>
                                        <p:attrNameLst>
                                          <p:attrName>fill.on</p:attrName>
                                        </p:attrNameLst>
                                      </p:cBhvr>
                                      <p:to>
                                        <p:strVal val="true"/>
                                      </p:to>
                                    </p:set>
                                  </p:childTnLst>
                                </p:cTn>
                              </p:par>
                              <p:par>
                                <p:cTn id="647" presetID="1" presetClass="emph" presetSubtype="1" nodeType="withEffect">
                                  <p:stCondLst>
                                    <p:cond delay="0"/>
                                  </p:stCondLst>
                                  <p:childTnLst>
                                    <p:set>
                                      <p:cBhvr>
                                        <p:cTn id="648" dur="indefinite"/>
                                        <p:tgtEl>
                                          <p:spTgt spid="206"/>
                                        </p:tgtEl>
                                        <p:attrNameLst>
                                          <p:attrName>fillcolor</p:attrName>
                                        </p:attrNameLst>
                                      </p:cBhvr>
                                      <p:to>
                                        <p:clrVal>
                                          <a:srgbClr val="FFFFFF"/>
                                        </p:clrVal>
                                      </p:to>
                                    </p:set>
                                    <p:set>
                                      <p:cBhvr>
                                        <p:cTn id="649" dur="indefinite"/>
                                        <p:tgtEl>
                                          <p:spTgt spid="206"/>
                                        </p:tgtEl>
                                        <p:attrNameLst>
                                          <p:attrName>fill.type</p:attrName>
                                        </p:attrNameLst>
                                      </p:cBhvr>
                                      <p:to>
                                        <p:strVal val="solid"/>
                                      </p:to>
                                    </p:set>
                                    <p:set>
                                      <p:cBhvr>
                                        <p:cTn id="650" dur="indefinite"/>
                                        <p:tgtEl>
                                          <p:spTgt spid="206"/>
                                        </p:tgtEl>
                                        <p:attrNameLst>
                                          <p:attrName>fill.on</p:attrName>
                                        </p:attrNameLst>
                                      </p:cBhvr>
                                      <p:to>
                                        <p:strVal val="true"/>
                                      </p:to>
                                    </p:set>
                                  </p:childTnLst>
                                </p:cTn>
                              </p:par>
                              <p:par>
                                <p:cTn id="651" presetID="1" presetClass="emph" presetSubtype="1" nodeType="withEffect">
                                  <p:stCondLst>
                                    <p:cond delay="0"/>
                                  </p:stCondLst>
                                  <p:childTnLst>
                                    <p:set>
                                      <p:cBhvr>
                                        <p:cTn id="652" dur="indefinite"/>
                                        <p:tgtEl>
                                          <p:spTgt spid="205"/>
                                        </p:tgtEl>
                                        <p:attrNameLst>
                                          <p:attrName>fillcolor</p:attrName>
                                        </p:attrNameLst>
                                      </p:cBhvr>
                                      <p:to>
                                        <p:clrVal>
                                          <a:srgbClr val="FFFFFF"/>
                                        </p:clrVal>
                                      </p:to>
                                    </p:set>
                                    <p:set>
                                      <p:cBhvr>
                                        <p:cTn id="653" dur="indefinite"/>
                                        <p:tgtEl>
                                          <p:spTgt spid="205"/>
                                        </p:tgtEl>
                                        <p:attrNameLst>
                                          <p:attrName>fill.type</p:attrName>
                                        </p:attrNameLst>
                                      </p:cBhvr>
                                      <p:to>
                                        <p:strVal val="solid"/>
                                      </p:to>
                                    </p:set>
                                    <p:set>
                                      <p:cBhvr>
                                        <p:cTn id="654" dur="indefinite"/>
                                        <p:tgtEl>
                                          <p:spTgt spid="205"/>
                                        </p:tgtEl>
                                        <p:attrNameLst>
                                          <p:attrName>fill.on</p:attrName>
                                        </p:attrNameLst>
                                      </p:cBhvr>
                                      <p:to>
                                        <p:strVal val="true"/>
                                      </p:to>
                                    </p:set>
                                  </p:childTnLst>
                                </p:cTn>
                              </p:par>
                            </p:childTnLst>
                          </p:cTn>
                        </p:par>
                      </p:childTnLst>
                    </p:cTn>
                  </p:par>
                  <p:par>
                    <p:cTn id="655" fill="hold">
                      <p:stCondLst>
                        <p:cond delay="indefinite"/>
                      </p:stCondLst>
                      <p:childTnLst>
                        <p:par>
                          <p:cTn id="656" fill="hold">
                            <p:stCondLst>
                              <p:cond delay="0"/>
                            </p:stCondLst>
                            <p:childTnLst>
                              <p:par>
                                <p:cTn id="657" presetID="1" presetClass="exit" presetSubtype="0" fill="hold" grpId="1" nodeType="clickEffect">
                                  <p:stCondLst>
                                    <p:cond delay="0"/>
                                  </p:stCondLst>
                                  <p:childTnLst>
                                    <p:set>
                                      <p:cBhvr>
                                        <p:cTn id="658" dur="1" fill="hold">
                                          <p:stCondLst>
                                            <p:cond delay="0"/>
                                          </p:stCondLst>
                                        </p:cTn>
                                        <p:tgtEl>
                                          <p:spTgt spid="216"/>
                                        </p:tgtEl>
                                        <p:attrNameLst>
                                          <p:attrName>style.visibility</p:attrName>
                                        </p:attrNameLst>
                                      </p:cBhvr>
                                      <p:to>
                                        <p:strVal val="hidden"/>
                                      </p:to>
                                    </p:set>
                                  </p:childTnLst>
                                </p:cTn>
                              </p:par>
                              <p:par>
                                <p:cTn id="659" presetID="1" presetClass="entr" presetSubtype="0" fill="hold" grpId="0" nodeType="withEffect">
                                  <p:stCondLst>
                                    <p:cond delay="0"/>
                                  </p:stCondLst>
                                  <p:childTnLst>
                                    <p:set>
                                      <p:cBhvr>
                                        <p:cTn id="660" dur="1" fill="hold">
                                          <p:stCondLst>
                                            <p:cond delay="0"/>
                                          </p:stCondLst>
                                        </p:cTn>
                                        <p:tgtEl>
                                          <p:spTgt spid="217"/>
                                        </p:tgtEl>
                                        <p:attrNameLst>
                                          <p:attrName>style.visibility</p:attrName>
                                        </p:attrNameLst>
                                      </p:cBhvr>
                                      <p:to>
                                        <p:strVal val="visible"/>
                                      </p:to>
                                    </p:set>
                                  </p:childTnLst>
                                </p:cTn>
                              </p:par>
                            </p:childTnLst>
                          </p:cTn>
                        </p:par>
                      </p:childTnLst>
                    </p:cTn>
                  </p:par>
                  <p:par>
                    <p:cTn id="661" fill="hold">
                      <p:stCondLst>
                        <p:cond delay="indefinite"/>
                      </p:stCondLst>
                      <p:childTnLst>
                        <p:par>
                          <p:cTn id="662" fill="hold">
                            <p:stCondLst>
                              <p:cond delay="0"/>
                            </p:stCondLst>
                            <p:childTnLst>
                              <p:par>
                                <p:cTn id="663" presetID="1" presetClass="entr" presetSubtype="0" fill="hold" grpId="0" nodeType="clickEffect">
                                  <p:stCondLst>
                                    <p:cond delay="0"/>
                                  </p:stCondLst>
                                  <p:childTnLst>
                                    <p:set>
                                      <p:cBhvr>
                                        <p:cTn id="664" dur="1" fill="hold">
                                          <p:stCondLst>
                                            <p:cond delay="0"/>
                                          </p:stCondLst>
                                        </p:cTn>
                                        <p:tgtEl>
                                          <p:spTgt spid="148"/>
                                        </p:tgtEl>
                                        <p:attrNameLst>
                                          <p:attrName>style.visibility</p:attrName>
                                        </p:attrNameLst>
                                      </p:cBhvr>
                                      <p:to>
                                        <p:strVal val="visible"/>
                                      </p:to>
                                    </p:set>
                                  </p:childTnLst>
                                </p:cTn>
                              </p:par>
                              <p:par>
                                <p:cTn id="665" presetID="1" presetClass="entr" presetSubtype="0" fill="hold" grpId="0" nodeType="withEffect">
                                  <p:stCondLst>
                                    <p:cond delay="0"/>
                                  </p:stCondLst>
                                  <p:childTnLst>
                                    <p:set>
                                      <p:cBhvr>
                                        <p:cTn id="666" dur="1" fill="hold">
                                          <p:stCondLst>
                                            <p:cond delay="0"/>
                                          </p:stCondLst>
                                        </p:cTn>
                                        <p:tgtEl>
                                          <p:spTgt spid="147"/>
                                        </p:tgtEl>
                                        <p:attrNameLst>
                                          <p:attrName>style.visibility</p:attrName>
                                        </p:attrNameLst>
                                      </p:cBhvr>
                                      <p:to>
                                        <p:strVal val="visible"/>
                                      </p:to>
                                    </p:set>
                                  </p:childTnLst>
                                </p:cTn>
                              </p:par>
                              <p:par>
                                <p:cTn id="667" presetID="1" presetClass="entr" presetSubtype="0" fill="hold" grpId="0" nodeType="withEffect">
                                  <p:stCondLst>
                                    <p:cond delay="0"/>
                                  </p:stCondLst>
                                  <p:childTnLst>
                                    <p:set>
                                      <p:cBhvr>
                                        <p:cTn id="668" dur="1" fill="hold">
                                          <p:stCondLst>
                                            <p:cond delay="0"/>
                                          </p:stCondLst>
                                        </p:cTn>
                                        <p:tgtEl>
                                          <p:spTgt spid="146"/>
                                        </p:tgtEl>
                                        <p:attrNameLst>
                                          <p:attrName>style.visibility</p:attrName>
                                        </p:attrNameLst>
                                      </p:cBhvr>
                                      <p:to>
                                        <p:strVal val="visible"/>
                                      </p:to>
                                    </p:set>
                                  </p:childTnLst>
                                </p:cTn>
                              </p:par>
                              <p:par>
                                <p:cTn id="669" presetID="1" presetClass="entr" presetSubtype="0" fill="hold" grpId="0" nodeType="withEffect">
                                  <p:stCondLst>
                                    <p:cond delay="0"/>
                                  </p:stCondLst>
                                  <p:childTnLst>
                                    <p:set>
                                      <p:cBhvr>
                                        <p:cTn id="670" dur="1" fill="hold">
                                          <p:stCondLst>
                                            <p:cond delay="0"/>
                                          </p:stCondLst>
                                        </p:cTn>
                                        <p:tgtEl>
                                          <p:spTgt spid="145"/>
                                        </p:tgtEl>
                                        <p:attrNameLst>
                                          <p:attrName>style.visibility</p:attrName>
                                        </p:attrNameLst>
                                      </p:cBhvr>
                                      <p:to>
                                        <p:strVal val="visible"/>
                                      </p:to>
                                    </p:set>
                                  </p:childTnLst>
                                </p:cTn>
                              </p:par>
                              <p:par>
                                <p:cTn id="671" presetID="1" presetClass="entr" presetSubtype="0" fill="hold" grpId="0" nodeType="withEffect">
                                  <p:stCondLst>
                                    <p:cond delay="0"/>
                                  </p:stCondLst>
                                  <p:childTnLst>
                                    <p:set>
                                      <p:cBhvr>
                                        <p:cTn id="672" dur="1" fill="hold">
                                          <p:stCondLst>
                                            <p:cond delay="0"/>
                                          </p:stCondLst>
                                        </p:cTn>
                                        <p:tgtEl>
                                          <p:spTgt spid="149"/>
                                        </p:tgtEl>
                                        <p:attrNameLst>
                                          <p:attrName>style.visibility</p:attrName>
                                        </p:attrNameLst>
                                      </p:cBhvr>
                                      <p:to>
                                        <p:strVal val="visible"/>
                                      </p:to>
                                    </p:set>
                                  </p:childTnLst>
                                </p:cTn>
                              </p:par>
                              <p:par>
                                <p:cTn id="673" presetID="1" presetClass="entr" presetSubtype="0" fill="hold" grpId="0" nodeType="withEffect">
                                  <p:stCondLst>
                                    <p:cond delay="0"/>
                                  </p:stCondLst>
                                  <p:childTnLst>
                                    <p:set>
                                      <p:cBhvr>
                                        <p:cTn id="674" dur="1" fill="hold">
                                          <p:stCondLst>
                                            <p:cond delay="0"/>
                                          </p:stCondLst>
                                        </p:cTn>
                                        <p:tgtEl>
                                          <p:spTgt spid="150"/>
                                        </p:tgtEl>
                                        <p:attrNameLst>
                                          <p:attrName>style.visibility</p:attrName>
                                        </p:attrNameLst>
                                      </p:cBhvr>
                                      <p:to>
                                        <p:strVal val="visible"/>
                                      </p:to>
                                    </p:set>
                                  </p:childTnLst>
                                </p:cTn>
                              </p:par>
                              <p:par>
                                <p:cTn id="675" presetID="1" presetClass="entr" presetSubtype="0" fill="hold" grpId="0" nodeType="withEffect">
                                  <p:stCondLst>
                                    <p:cond delay="0"/>
                                  </p:stCondLst>
                                  <p:childTnLst>
                                    <p:set>
                                      <p:cBhvr>
                                        <p:cTn id="676" dur="1" fill="hold">
                                          <p:stCondLst>
                                            <p:cond delay="0"/>
                                          </p:stCondLst>
                                        </p:cTn>
                                        <p:tgtEl>
                                          <p:spTgt spid="156"/>
                                        </p:tgtEl>
                                        <p:attrNameLst>
                                          <p:attrName>style.visibility</p:attrName>
                                        </p:attrNameLst>
                                      </p:cBhvr>
                                      <p:to>
                                        <p:strVal val="visible"/>
                                      </p:to>
                                    </p:set>
                                  </p:childTnLst>
                                </p:cTn>
                              </p:par>
                              <p:par>
                                <p:cTn id="677" presetID="1" presetClass="entr" presetSubtype="0" fill="hold" grpId="0" nodeType="withEffect">
                                  <p:stCondLst>
                                    <p:cond delay="0"/>
                                  </p:stCondLst>
                                  <p:childTnLst>
                                    <p:set>
                                      <p:cBhvr>
                                        <p:cTn id="678" dur="1" fill="hold">
                                          <p:stCondLst>
                                            <p:cond delay="0"/>
                                          </p:stCondLst>
                                        </p:cTn>
                                        <p:tgtEl>
                                          <p:spTgt spid="157"/>
                                        </p:tgtEl>
                                        <p:attrNameLst>
                                          <p:attrName>style.visibility</p:attrName>
                                        </p:attrNameLst>
                                      </p:cBhvr>
                                      <p:to>
                                        <p:strVal val="visible"/>
                                      </p:to>
                                    </p:set>
                                  </p:childTnLst>
                                </p:cTn>
                              </p:par>
                              <p:par>
                                <p:cTn id="679" presetID="1" presetClass="exit" presetSubtype="0" fill="hold" nodeType="withEffect">
                                  <p:stCondLst>
                                    <p:cond delay="0"/>
                                  </p:stCondLst>
                                  <p:childTnLst>
                                    <p:set>
                                      <p:cBhvr>
                                        <p:cTn id="680" dur="1" fill="hold">
                                          <p:stCondLst>
                                            <p:cond delay="0"/>
                                          </p:stCondLst>
                                        </p:cTn>
                                        <p:tgtEl>
                                          <p:spTgt spid="37"/>
                                        </p:tgtEl>
                                        <p:attrNameLst>
                                          <p:attrName>style.visibility</p:attrName>
                                        </p:attrNameLst>
                                      </p:cBhvr>
                                      <p:to>
                                        <p:strVal val="hidden"/>
                                      </p:to>
                                    </p:set>
                                  </p:childTnLst>
                                </p:cTn>
                              </p:par>
                            </p:childTnLst>
                          </p:cTn>
                        </p:par>
                      </p:childTnLst>
                    </p:cTn>
                  </p:par>
                  <p:par>
                    <p:cTn id="681" fill="hold">
                      <p:stCondLst>
                        <p:cond delay="indefinite"/>
                      </p:stCondLst>
                      <p:childTnLst>
                        <p:par>
                          <p:cTn id="682" fill="hold">
                            <p:stCondLst>
                              <p:cond delay="0"/>
                            </p:stCondLst>
                            <p:childTnLst>
                              <p:par>
                                <p:cTn id="683" presetID="1" presetClass="emph" presetSubtype="1" nodeType="clickEffect">
                                  <p:stCondLst>
                                    <p:cond delay="0"/>
                                  </p:stCondLst>
                                  <p:childTnLst>
                                    <p:set>
                                      <p:cBhvr>
                                        <p:cTn id="684" dur="indefinite"/>
                                        <p:tgtEl>
                                          <p:spTgt spid="148"/>
                                        </p:tgtEl>
                                        <p:attrNameLst>
                                          <p:attrName>fillcolor</p:attrName>
                                        </p:attrNameLst>
                                      </p:cBhvr>
                                      <p:to>
                                        <p:clrVal>
                                          <a:srgbClr val="FFFFFF"/>
                                        </p:clrVal>
                                      </p:to>
                                    </p:set>
                                    <p:set>
                                      <p:cBhvr>
                                        <p:cTn id="685" dur="indefinite"/>
                                        <p:tgtEl>
                                          <p:spTgt spid="148"/>
                                        </p:tgtEl>
                                        <p:attrNameLst>
                                          <p:attrName>fill.type</p:attrName>
                                        </p:attrNameLst>
                                      </p:cBhvr>
                                      <p:to>
                                        <p:strVal val="solid"/>
                                      </p:to>
                                    </p:set>
                                    <p:set>
                                      <p:cBhvr>
                                        <p:cTn id="686" dur="indefinite"/>
                                        <p:tgtEl>
                                          <p:spTgt spid="148"/>
                                        </p:tgtEl>
                                        <p:attrNameLst>
                                          <p:attrName>fill.on</p:attrName>
                                        </p:attrNameLst>
                                      </p:cBhvr>
                                      <p:to>
                                        <p:strVal val="true"/>
                                      </p:to>
                                    </p:set>
                                  </p:childTnLst>
                                </p:cTn>
                              </p:par>
                              <p:par>
                                <p:cTn id="687" presetID="1" presetClass="emph" presetSubtype="1" nodeType="withEffect">
                                  <p:stCondLst>
                                    <p:cond delay="0"/>
                                  </p:stCondLst>
                                  <p:childTnLst>
                                    <p:set>
                                      <p:cBhvr>
                                        <p:cTn id="688" dur="indefinite"/>
                                        <p:tgtEl>
                                          <p:spTgt spid="147"/>
                                        </p:tgtEl>
                                        <p:attrNameLst>
                                          <p:attrName>fillcolor</p:attrName>
                                        </p:attrNameLst>
                                      </p:cBhvr>
                                      <p:to>
                                        <p:clrVal>
                                          <a:srgbClr val="FFFFFF"/>
                                        </p:clrVal>
                                      </p:to>
                                    </p:set>
                                    <p:set>
                                      <p:cBhvr>
                                        <p:cTn id="689" dur="indefinite"/>
                                        <p:tgtEl>
                                          <p:spTgt spid="147"/>
                                        </p:tgtEl>
                                        <p:attrNameLst>
                                          <p:attrName>fill.type</p:attrName>
                                        </p:attrNameLst>
                                      </p:cBhvr>
                                      <p:to>
                                        <p:strVal val="solid"/>
                                      </p:to>
                                    </p:set>
                                    <p:set>
                                      <p:cBhvr>
                                        <p:cTn id="690" dur="indefinite"/>
                                        <p:tgtEl>
                                          <p:spTgt spid="147"/>
                                        </p:tgtEl>
                                        <p:attrNameLst>
                                          <p:attrName>fill.on</p:attrName>
                                        </p:attrNameLst>
                                      </p:cBhvr>
                                      <p:to>
                                        <p:strVal val="true"/>
                                      </p:to>
                                    </p:set>
                                  </p:childTnLst>
                                </p:cTn>
                              </p:par>
                              <p:par>
                                <p:cTn id="691" presetID="1" presetClass="emph" presetSubtype="1" nodeType="withEffect">
                                  <p:stCondLst>
                                    <p:cond delay="0"/>
                                  </p:stCondLst>
                                  <p:childTnLst>
                                    <p:set>
                                      <p:cBhvr>
                                        <p:cTn id="692" dur="indefinite"/>
                                        <p:tgtEl>
                                          <p:spTgt spid="146"/>
                                        </p:tgtEl>
                                        <p:attrNameLst>
                                          <p:attrName>fillcolor</p:attrName>
                                        </p:attrNameLst>
                                      </p:cBhvr>
                                      <p:to>
                                        <p:clrVal>
                                          <a:srgbClr val="FFFFFF"/>
                                        </p:clrVal>
                                      </p:to>
                                    </p:set>
                                    <p:set>
                                      <p:cBhvr>
                                        <p:cTn id="693" dur="indefinite"/>
                                        <p:tgtEl>
                                          <p:spTgt spid="146"/>
                                        </p:tgtEl>
                                        <p:attrNameLst>
                                          <p:attrName>fill.type</p:attrName>
                                        </p:attrNameLst>
                                      </p:cBhvr>
                                      <p:to>
                                        <p:strVal val="solid"/>
                                      </p:to>
                                    </p:set>
                                    <p:set>
                                      <p:cBhvr>
                                        <p:cTn id="694" dur="indefinite"/>
                                        <p:tgtEl>
                                          <p:spTgt spid="146"/>
                                        </p:tgtEl>
                                        <p:attrNameLst>
                                          <p:attrName>fill.on</p:attrName>
                                        </p:attrNameLst>
                                      </p:cBhvr>
                                      <p:to>
                                        <p:strVal val="true"/>
                                      </p:to>
                                    </p:set>
                                  </p:childTnLst>
                                </p:cTn>
                              </p:par>
                              <p:par>
                                <p:cTn id="695" presetID="1" presetClass="emph" presetSubtype="1" nodeType="withEffect">
                                  <p:stCondLst>
                                    <p:cond delay="0"/>
                                  </p:stCondLst>
                                  <p:childTnLst>
                                    <p:set>
                                      <p:cBhvr>
                                        <p:cTn id="696" dur="indefinite"/>
                                        <p:tgtEl>
                                          <p:spTgt spid="149"/>
                                        </p:tgtEl>
                                        <p:attrNameLst>
                                          <p:attrName>fillcolor</p:attrName>
                                        </p:attrNameLst>
                                      </p:cBhvr>
                                      <p:to>
                                        <p:clrVal>
                                          <a:srgbClr val="FFFFFF"/>
                                        </p:clrVal>
                                      </p:to>
                                    </p:set>
                                    <p:set>
                                      <p:cBhvr>
                                        <p:cTn id="697" dur="indefinite"/>
                                        <p:tgtEl>
                                          <p:spTgt spid="149"/>
                                        </p:tgtEl>
                                        <p:attrNameLst>
                                          <p:attrName>fill.type</p:attrName>
                                        </p:attrNameLst>
                                      </p:cBhvr>
                                      <p:to>
                                        <p:strVal val="solid"/>
                                      </p:to>
                                    </p:set>
                                    <p:set>
                                      <p:cBhvr>
                                        <p:cTn id="698" dur="indefinite"/>
                                        <p:tgtEl>
                                          <p:spTgt spid="149"/>
                                        </p:tgtEl>
                                        <p:attrNameLst>
                                          <p:attrName>fill.on</p:attrName>
                                        </p:attrNameLst>
                                      </p:cBhvr>
                                      <p:to>
                                        <p:strVal val="true"/>
                                      </p:to>
                                    </p:set>
                                  </p:childTnLst>
                                </p:cTn>
                              </p:par>
                              <p:par>
                                <p:cTn id="699" presetID="1" presetClass="emph" presetSubtype="1" nodeType="withEffect">
                                  <p:stCondLst>
                                    <p:cond delay="0"/>
                                  </p:stCondLst>
                                  <p:childTnLst>
                                    <p:set>
                                      <p:cBhvr>
                                        <p:cTn id="700" dur="indefinite"/>
                                        <p:tgtEl>
                                          <p:spTgt spid="150"/>
                                        </p:tgtEl>
                                        <p:attrNameLst>
                                          <p:attrName>fillcolor</p:attrName>
                                        </p:attrNameLst>
                                      </p:cBhvr>
                                      <p:to>
                                        <p:clrVal>
                                          <a:srgbClr val="FFFFFF"/>
                                        </p:clrVal>
                                      </p:to>
                                    </p:set>
                                    <p:set>
                                      <p:cBhvr>
                                        <p:cTn id="701" dur="indefinite"/>
                                        <p:tgtEl>
                                          <p:spTgt spid="150"/>
                                        </p:tgtEl>
                                        <p:attrNameLst>
                                          <p:attrName>fill.type</p:attrName>
                                        </p:attrNameLst>
                                      </p:cBhvr>
                                      <p:to>
                                        <p:strVal val="solid"/>
                                      </p:to>
                                    </p:set>
                                    <p:set>
                                      <p:cBhvr>
                                        <p:cTn id="702" dur="indefinite"/>
                                        <p:tgtEl>
                                          <p:spTgt spid="150"/>
                                        </p:tgtEl>
                                        <p:attrNameLst>
                                          <p:attrName>fill.on</p:attrName>
                                        </p:attrNameLst>
                                      </p:cBhvr>
                                      <p:to>
                                        <p:strVal val="true"/>
                                      </p:to>
                                    </p:set>
                                  </p:childTnLst>
                                </p:cTn>
                              </p:par>
                              <p:par>
                                <p:cTn id="703" presetID="1" presetClass="emph" presetSubtype="1" nodeType="withEffect">
                                  <p:stCondLst>
                                    <p:cond delay="0"/>
                                  </p:stCondLst>
                                  <p:childTnLst>
                                    <p:set>
                                      <p:cBhvr>
                                        <p:cTn id="704" dur="indefinite"/>
                                        <p:tgtEl>
                                          <p:spTgt spid="156"/>
                                        </p:tgtEl>
                                        <p:attrNameLst>
                                          <p:attrName>fillcolor</p:attrName>
                                        </p:attrNameLst>
                                      </p:cBhvr>
                                      <p:to>
                                        <p:clrVal>
                                          <a:srgbClr val="FFFFFF"/>
                                        </p:clrVal>
                                      </p:to>
                                    </p:set>
                                    <p:set>
                                      <p:cBhvr>
                                        <p:cTn id="705" dur="indefinite"/>
                                        <p:tgtEl>
                                          <p:spTgt spid="156"/>
                                        </p:tgtEl>
                                        <p:attrNameLst>
                                          <p:attrName>fill.type</p:attrName>
                                        </p:attrNameLst>
                                      </p:cBhvr>
                                      <p:to>
                                        <p:strVal val="solid"/>
                                      </p:to>
                                    </p:set>
                                    <p:set>
                                      <p:cBhvr>
                                        <p:cTn id="706" dur="indefinite"/>
                                        <p:tgtEl>
                                          <p:spTgt spid="156"/>
                                        </p:tgtEl>
                                        <p:attrNameLst>
                                          <p:attrName>fill.on</p:attrName>
                                        </p:attrNameLst>
                                      </p:cBhvr>
                                      <p:to>
                                        <p:strVal val="true"/>
                                      </p:to>
                                    </p:set>
                                  </p:childTnLst>
                                </p:cTn>
                              </p:par>
                            </p:childTnLst>
                          </p:cTn>
                        </p:par>
                      </p:childTnLst>
                    </p:cTn>
                  </p:par>
                  <p:par>
                    <p:cTn id="707" fill="hold">
                      <p:stCondLst>
                        <p:cond delay="indefinite"/>
                      </p:stCondLst>
                      <p:childTnLst>
                        <p:par>
                          <p:cTn id="708" fill="hold">
                            <p:stCondLst>
                              <p:cond delay="0"/>
                            </p:stCondLst>
                            <p:childTnLst>
                              <p:par>
                                <p:cTn id="709" presetID="1" presetClass="entr" presetSubtype="0" fill="hold" nodeType="clickEffect">
                                  <p:stCondLst>
                                    <p:cond delay="0"/>
                                  </p:stCondLst>
                                  <p:childTnLst>
                                    <p:set>
                                      <p:cBhvr>
                                        <p:cTn id="710" dur="1" fill="hold">
                                          <p:stCondLst>
                                            <p:cond delay="0"/>
                                          </p:stCondLst>
                                        </p:cTn>
                                        <p:tgtEl>
                                          <p:spTgt spid="215">
                                            <p:txEl>
                                              <p:pRg st="4" end="4"/>
                                            </p:txEl>
                                          </p:spTgt>
                                        </p:tgtEl>
                                        <p:attrNameLst>
                                          <p:attrName>style.visibility</p:attrName>
                                        </p:attrNameLst>
                                      </p:cBhvr>
                                      <p:to>
                                        <p:strVal val="visible"/>
                                      </p:to>
                                    </p:set>
                                  </p:childTnLst>
                                </p:cTn>
                              </p:par>
                            </p:childTnLst>
                          </p:cTn>
                        </p:par>
                      </p:childTnLst>
                    </p:cTn>
                  </p:par>
                  <p:par>
                    <p:cTn id="711" fill="hold">
                      <p:stCondLst>
                        <p:cond delay="indefinite"/>
                      </p:stCondLst>
                      <p:childTnLst>
                        <p:par>
                          <p:cTn id="712" fill="hold">
                            <p:stCondLst>
                              <p:cond delay="0"/>
                            </p:stCondLst>
                            <p:childTnLst>
                              <p:par>
                                <p:cTn id="713" presetID="1" presetClass="entr" presetSubtype="0" fill="hold" nodeType="clickEffect">
                                  <p:stCondLst>
                                    <p:cond delay="0"/>
                                  </p:stCondLst>
                                  <p:childTnLst>
                                    <p:set>
                                      <p:cBhvr>
                                        <p:cTn id="714" dur="1" fill="hold">
                                          <p:stCondLst>
                                            <p:cond delay="0"/>
                                          </p:stCondLst>
                                        </p:cTn>
                                        <p:tgtEl>
                                          <p:spTgt spid="215">
                                            <p:txEl>
                                              <p:pRg st="5" end="5"/>
                                            </p:txEl>
                                          </p:spTgt>
                                        </p:tgtEl>
                                        <p:attrNameLst>
                                          <p:attrName>style.visibility</p:attrName>
                                        </p:attrNameLst>
                                      </p:cBhvr>
                                      <p:to>
                                        <p:strVal val="visible"/>
                                      </p:to>
                                    </p:set>
                                  </p:childTnLst>
                                </p:cTn>
                              </p:par>
                            </p:childTnLst>
                          </p:cTn>
                        </p:par>
                      </p:childTnLst>
                    </p:cTn>
                  </p:par>
                  <p:par>
                    <p:cTn id="715" fill="hold">
                      <p:stCondLst>
                        <p:cond delay="indefinite"/>
                      </p:stCondLst>
                      <p:childTnLst>
                        <p:par>
                          <p:cTn id="716" fill="hold">
                            <p:stCondLst>
                              <p:cond delay="0"/>
                            </p:stCondLst>
                            <p:childTnLst>
                              <p:par>
                                <p:cTn id="717" presetID="1" presetClass="entr" presetSubtype="0" fill="hold" nodeType="clickEffect">
                                  <p:stCondLst>
                                    <p:cond delay="0"/>
                                  </p:stCondLst>
                                  <p:childTnLst>
                                    <p:set>
                                      <p:cBhvr>
                                        <p:cTn id="718" dur="1" fill="hold">
                                          <p:stCondLst>
                                            <p:cond delay="0"/>
                                          </p:stCondLst>
                                        </p:cTn>
                                        <p:tgtEl>
                                          <p:spTgt spid="2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 grpId="0"/>
      <p:bldP spid="136" grpId="0" animBg="1"/>
      <p:bldP spid="136" grpId="1" animBg="1"/>
      <p:bldP spid="136" grpId="2" animBg="1"/>
      <p:bldP spid="136" grpId="3" animBg="1"/>
      <p:bldP spid="2" grpId="0"/>
      <p:bldP spid="3" grpId="0" build="p"/>
      <p:bldP spid="133" grpId="0" animBg="1"/>
      <p:bldP spid="133" grpId="1" animBg="1"/>
      <p:bldP spid="134" grpId="0" animBg="1"/>
      <p:bldP spid="134" grpId="1" animBg="1"/>
      <p:bldP spid="138" grpId="0"/>
      <p:bldP spid="138" grpId="1"/>
      <p:bldP spid="138" grpId="2"/>
      <p:bldP spid="138" grpId="3"/>
      <p:bldP spid="141" grpId="0"/>
      <p:bldP spid="141" grpId="1"/>
      <p:bldP spid="141" grpId="2"/>
      <p:bldP spid="141" grpId="3"/>
      <p:bldP spid="143" grpId="0"/>
      <p:bldP spid="143" grpId="1"/>
      <p:bldP spid="143" grpId="2"/>
      <p:bldP spid="143" grpId="3"/>
      <p:bldP spid="144" grpId="0"/>
      <p:bldP spid="144" grpId="1"/>
      <p:bldP spid="144" grpId="2"/>
      <p:bldP spid="144" grpId="3"/>
      <p:bldP spid="151" grpId="0"/>
      <p:bldP spid="151" grpId="1"/>
      <p:bldP spid="152" grpId="0"/>
      <p:bldP spid="152" grpId="1"/>
      <p:bldP spid="153" grpId="0"/>
      <p:bldP spid="153" grpId="1"/>
      <p:bldP spid="154" grpId="0"/>
      <p:bldP spid="154" grpId="1"/>
      <p:bldP spid="155" grpId="0"/>
      <p:bldP spid="155" grpId="1"/>
      <p:bldP spid="155" grpId="2"/>
      <p:bldP spid="155" grpId="3"/>
      <p:bldP spid="159" grpId="0"/>
      <p:bldP spid="159" grpId="1"/>
      <p:bldP spid="160" grpId="0"/>
      <p:bldP spid="160" grpId="1"/>
      <p:bldP spid="161" grpId="0"/>
      <p:bldP spid="161" grpId="1"/>
      <p:bldP spid="162" grpId="0"/>
      <p:bldP spid="162" grpId="1"/>
      <p:bldP spid="86" grpId="0"/>
      <p:bldP spid="86" grpId="1"/>
      <p:bldP spid="86" grpId="2"/>
      <p:bldP spid="86" grpId="3"/>
      <p:bldP spid="87" grpId="0" animBg="1"/>
      <p:bldP spid="87" grpId="1" animBg="1"/>
      <p:bldP spid="92" grpId="0"/>
      <p:bldP spid="92" grpId="1"/>
      <p:bldP spid="104" grpId="0"/>
      <p:bldP spid="104" grpId="1"/>
      <p:bldP spid="116" grpId="0"/>
      <p:bldP spid="116" grpId="1"/>
      <p:bldP spid="118" grpId="0" animBg="1"/>
      <p:bldP spid="119" grpId="0" animBg="1"/>
      <p:bldP spid="120" grpId="0" animBg="1"/>
      <p:bldP spid="121" grpId="0" animBg="1"/>
      <p:bldP spid="123" grpId="0" animBg="1"/>
      <p:bldP spid="126" grpId="0" animBg="1"/>
      <p:bldP spid="127" grpId="0" animBg="1"/>
      <p:bldP spid="135" grpId="0" animBg="1"/>
      <p:bldP spid="139" grpId="0" animBg="1"/>
      <p:bldP spid="140" grpId="0" animBg="1"/>
      <p:bldP spid="142" grpId="0" animBg="1"/>
      <p:bldP spid="163" grpId="0" animBg="1"/>
      <p:bldP spid="164" grpId="0" animBg="1"/>
      <p:bldP spid="165" grpId="0" animBg="1"/>
      <p:bldP spid="166" grpId="0" animBg="1"/>
      <p:bldP spid="167" grpId="0" animBg="1"/>
      <p:bldP spid="168" grpId="0" animBg="1"/>
      <p:bldP spid="168" grpId="1" animBg="1"/>
      <p:bldP spid="169" grpId="0"/>
      <p:bldP spid="169" grpId="1"/>
      <p:bldP spid="170" grpId="0"/>
      <p:bldP spid="170" grpId="1"/>
      <p:bldP spid="171" grpId="0"/>
      <p:bldP spid="171" grpId="1"/>
      <p:bldP spid="172" grpId="0"/>
      <p:bldP spid="172" grpId="1"/>
      <p:bldP spid="173" grpId="0"/>
      <p:bldP spid="173" grpId="1"/>
      <p:bldP spid="174" grpId="0" animBg="1"/>
      <p:bldP spid="176" grpId="0"/>
      <p:bldP spid="176" grpId="1"/>
      <p:bldP spid="177" grpId="0" animBg="1"/>
      <p:bldP spid="178" grpId="0" animBg="1"/>
      <p:bldP spid="179" grpId="0" animBg="1"/>
      <p:bldP spid="180" grpId="0" animBg="1"/>
      <p:bldP spid="181" grpId="0" animBg="1"/>
      <p:bldP spid="182" grpId="0" animBg="1"/>
      <p:bldP spid="184" grpId="0" animBg="1"/>
      <p:bldP spid="185" grpId="0" animBg="1"/>
      <p:bldP spid="186" grpId="0" animBg="1"/>
      <p:bldP spid="187" grpId="0" animBg="1"/>
      <p:bldP spid="188" grpId="0" animBg="1"/>
      <p:bldP spid="191" grpId="0"/>
      <p:bldP spid="191" grpId="1"/>
      <p:bldP spid="192" grpId="0"/>
      <p:bldP spid="192" grpId="1"/>
      <p:bldP spid="193" grpId="0"/>
      <p:bldP spid="193" grpId="1"/>
      <p:bldP spid="194" grpId="0"/>
      <p:bldP spid="194" grpId="1"/>
      <p:bldP spid="195" grpId="0"/>
      <p:bldP spid="195" grpId="1"/>
      <p:bldP spid="196" grpId="0"/>
      <p:bldP spid="196" grpId="1"/>
      <p:bldP spid="197" grpId="0"/>
      <p:bldP spid="197" grpId="1"/>
      <p:bldP spid="198" grpId="0"/>
      <p:bldP spid="198" grpId="1"/>
      <p:bldP spid="201" grpId="0" animBg="1"/>
      <p:bldP spid="203" grpId="0" animBg="1"/>
      <p:bldP spid="204" grpId="0" animBg="1"/>
      <p:bldP spid="205" grpId="0" animBg="1"/>
      <p:bldP spid="206" grpId="0" animBg="1"/>
      <p:bldP spid="207" grpId="0" animBg="1"/>
      <p:bldP spid="209" grpId="0" animBg="1"/>
      <p:bldP spid="210" grpId="0" animBg="1"/>
      <p:bldP spid="211" grpId="0" animBg="1"/>
      <p:bldP spid="212" grpId="0" animBg="1"/>
      <p:bldP spid="213" grpId="0" animBg="1"/>
      <p:bldP spid="215" grpId="0" uiExpand="1" build="p" animBg="1"/>
      <p:bldP spid="216" grpId="0"/>
      <p:bldP spid="216" grpId="1"/>
      <p:bldP spid="217" grpId="0"/>
      <p:bldP spid="145" grpId="0" animBg="1"/>
      <p:bldP spid="146" grpId="0" animBg="1"/>
      <p:bldP spid="147" grpId="0" animBg="1"/>
      <p:bldP spid="148" grpId="0" animBg="1"/>
      <p:bldP spid="149" grpId="0" animBg="1"/>
      <p:bldP spid="150" grpId="0" animBg="1"/>
      <p:bldP spid="156" grpId="0" animBg="1"/>
      <p:bldP spid="15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Queue</a:t>
            </a:r>
            <a:r>
              <a:rPr lang="en-US" dirty="0">
                <a:solidFill>
                  <a:srgbClr val="FF0000"/>
                </a:solidFill>
              </a:rPr>
              <a:t>(Heap)</a:t>
            </a:r>
          </a:p>
        </p:txBody>
      </p:sp>
      <p:sp>
        <p:nvSpPr>
          <p:cNvPr id="3" name="Content Placeholder 2"/>
          <p:cNvSpPr>
            <a:spLocks noGrp="1"/>
          </p:cNvSpPr>
          <p:nvPr>
            <p:ph idx="1"/>
          </p:nvPr>
        </p:nvSpPr>
        <p:spPr/>
        <p:txBody>
          <a:bodyPr>
            <a:normAutofit/>
          </a:bodyPr>
          <a:lstStyle/>
          <a:p>
            <a:r>
              <a:rPr lang="en-US" dirty="0"/>
              <a:t>Collection of elements.</a:t>
            </a:r>
          </a:p>
          <a:p>
            <a:r>
              <a:rPr lang="en-US" dirty="0"/>
              <a:t>Each element has a priority or key.</a:t>
            </a:r>
          </a:p>
          <a:p>
            <a:r>
              <a:rPr lang="en-US" dirty="0"/>
              <a:t>Different implementations of a priority queue is possible. We will use </a:t>
            </a:r>
            <a:r>
              <a:rPr lang="en-US" dirty="0">
                <a:solidFill>
                  <a:srgbClr val="FF0000"/>
                </a:solidFill>
              </a:rPr>
              <a:t>HEAP</a:t>
            </a:r>
            <a:r>
              <a:rPr lang="en-US" dirty="0"/>
              <a:t> data structure to implement the priority queue. </a:t>
            </a:r>
          </a:p>
          <a:p>
            <a:r>
              <a:rPr lang="en-US" dirty="0"/>
              <a:t>Two kinds of priority queues:</a:t>
            </a:r>
          </a:p>
          <a:p>
            <a:pPr lvl="1"/>
            <a:r>
              <a:rPr lang="en-US" dirty="0"/>
              <a:t>Min priority queue (</a:t>
            </a:r>
            <a:r>
              <a:rPr lang="en-US" dirty="0">
                <a:solidFill>
                  <a:srgbClr val="FF0000"/>
                </a:solidFill>
              </a:rPr>
              <a:t>min heap</a:t>
            </a:r>
            <a:r>
              <a:rPr lang="en-US" dirty="0"/>
              <a:t>): elements with minimum key value gets the highest priority.</a:t>
            </a:r>
          </a:p>
          <a:p>
            <a:pPr lvl="1"/>
            <a:r>
              <a:rPr lang="en-US" dirty="0"/>
              <a:t>Max priority queue (</a:t>
            </a:r>
            <a:r>
              <a:rPr lang="en-US" dirty="0">
                <a:solidFill>
                  <a:srgbClr val="FF0000"/>
                </a:solidFill>
              </a:rPr>
              <a:t>max heap</a:t>
            </a:r>
            <a:r>
              <a:rPr lang="en-US" dirty="0"/>
              <a:t>): elements with maximum key value gets the highest priority.</a:t>
            </a:r>
          </a:p>
          <a:p>
            <a:endParaRPr lang="en-US" dirty="0"/>
          </a:p>
        </p:txBody>
      </p:sp>
      <p:sp>
        <p:nvSpPr>
          <p:cNvPr id="4" name="Date Placeholder 3"/>
          <p:cNvSpPr>
            <a:spLocks noGrp="1"/>
          </p:cNvSpPr>
          <p:nvPr>
            <p:ph type="dt" sz="half" idx="10"/>
          </p:nvPr>
        </p:nvSpPr>
        <p:spPr/>
        <p:txBody>
          <a:bodyPr/>
          <a:lstStyle/>
          <a:p>
            <a:r>
              <a:rPr lang="en-US" dirty="0"/>
              <a:t>Zahiduddin Ahmed</a:t>
            </a:r>
          </a:p>
        </p:txBody>
      </p:sp>
      <p:sp>
        <p:nvSpPr>
          <p:cNvPr id="5" name="Footer Placeholder 4"/>
          <p:cNvSpPr>
            <a:spLocks noGrp="1"/>
          </p:cNvSpPr>
          <p:nvPr>
            <p:ph type="ftr" sz="quarter" idx="11"/>
          </p:nvPr>
        </p:nvSpPr>
        <p:spPr/>
        <p:txBody>
          <a:bodyPr/>
          <a:lstStyle/>
          <a:p>
            <a:r>
              <a:rPr lang="en-US"/>
              <a:t>CSC 2015: Data Structures</a:t>
            </a:r>
            <a:endParaRPr lang="en-US" dirty="0"/>
          </a:p>
        </p:txBody>
      </p:sp>
      <p:sp>
        <p:nvSpPr>
          <p:cNvPr id="6" name="Slide Number Placeholder 5"/>
          <p:cNvSpPr>
            <a:spLocks noGrp="1"/>
          </p:cNvSpPr>
          <p:nvPr>
            <p:ph type="sldNum" sz="quarter" idx="12"/>
          </p:nvPr>
        </p:nvSpPr>
        <p:spPr/>
        <p:txBody>
          <a:bodyPr/>
          <a:lstStyle/>
          <a:p>
            <a:r>
              <a:rPr lang="en-US"/>
              <a:t>Heap </a:t>
            </a:r>
            <a:r>
              <a:rPr lang="en-US">
                <a:sym typeface="Wingdings" panose="05000000000000000000" pitchFamily="2" charset="2"/>
              </a:rPr>
              <a:t></a:t>
            </a:r>
            <a:r>
              <a:rPr lang="en-US"/>
              <a:t> </a:t>
            </a:r>
            <a:fld id="{4A983969-37C5-4618-A16D-59AABA52C744}" type="slidenum">
              <a:rPr lang="en-US" smtClean="0"/>
              <a:pPr/>
              <a:t>2</a:t>
            </a:fld>
            <a:endParaRPr lang="en-US" dirty="0"/>
          </a:p>
        </p:txBody>
      </p:sp>
    </p:spTree>
    <p:extLst>
      <p:ext uri="{BB962C8B-B14F-4D97-AF65-F5344CB8AC3E}">
        <p14:creationId xmlns:p14="http://schemas.microsoft.com/office/powerpoint/2010/main" val="889366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Modifying a Value</a:t>
            </a:r>
          </a:p>
        </p:txBody>
      </p:sp>
      <p:sp>
        <p:nvSpPr>
          <p:cNvPr id="3" name="Content Placeholder 2"/>
          <p:cNvSpPr>
            <a:spLocks noGrp="1"/>
          </p:cNvSpPr>
          <p:nvPr>
            <p:ph idx="1"/>
          </p:nvPr>
        </p:nvSpPr>
        <p:spPr/>
        <p:txBody>
          <a:bodyPr>
            <a:normAutofit lnSpcReduction="10000"/>
          </a:bodyPr>
          <a:lstStyle/>
          <a:p>
            <a:r>
              <a:rPr lang="en-US" dirty="0"/>
              <a:t>Changing a value of an element in a heap might destroy the properties of the heap.</a:t>
            </a:r>
          </a:p>
          <a:p>
            <a:pPr marL="514350" indent="-514350">
              <a:buFont typeface="+mj-lt"/>
              <a:buAutoNum type="arabicPeriod"/>
            </a:pPr>
            <a:r>
              <a:rPr lang="en-US" dirty="0"/>
              <a:t>Change the value of the element;</a:t>
            </a:r>
          </a:p>
          <a:p>
            <a:pPr marL="514350" indent="-514350" algn="l">
              <a:buFont typeface="+mj-lt"/>
              <a:buAutoNum type="arabicPeriod"/>
            </a:pPr>
            <a:r>
              <a:rPr lang="en-US" dirty="0"/>
              <a:t>First check with the parent value;</a:t>
            </a:r>
            <a:br>
              <a:rPr lang="en-US" dirty="0"/>
            </a:br>
            <a:r>
              <a:rPr lang="en-US" dirty="0"/>
              <a:t>If Parent value is higher then swap;</a:t>
            </a:r>
            <a:br>
              <a:rPr lang="en-US" dirty="0"/>
            </a:br>
            <a:r>
              <a:rPr lang="en-US" dirty="0"/>
              <a:t>Continue the process with the new Parent</a:t>
            </a:r>
            <a:br>
              <a:rPr lang="en-US" dirty="0"/>
            </a:br>
            <a:r>
              <a:rPr lang="en-US" dirty="0"/>
              <a:t>Until Parent value is lower.</a:t>
            </a:r>
          </a:p>
          <a:p>
            <a:pPr marL="514350" indent="-514350" algn="l">
              <a:buFont typeface="+mj-lt"/>
              <a:buAutoNum type="arabicPeriod"/>
            </a:pPr>
            <a:r>
              <a:rPr lang="en-US" dirty="0"/>
              <a:t>Otherwise, </a:t>
            </a:r>
            <a:br>
              <a:rPr lang="en-US" dirty="0"/>
            </a:br>
            <a:r>
              <a:rPr lang="en-US" dirty="0"/>
              <a:t>check with the lower of the two children;</a:t>
            </a:r>
            <a:br>
              <a:rPr lang="en-US" dirty="0"/>
            </a:br>
            <a:r>
              <a:rPr lang="en-US" dirty="0"/>
              <a:t>If chosen Child value is lower then swap;</a:t>
            </a:r>
            <a:br>
              <a:rPr lang="en-US" dirty="0"/>
            </a:br>
            <a:r>
              <a:rPr lang="en-US" dirty="0"/>
              <a:t>Continue the process with the new Children</a:t>
            </a:r>
            <a:br>
              <a:rPr lang="en-US" dirty="0"/>
            </a:br>
            <a:r>
              <a:rPr lang="en-US" dirty="0"/>
              <a:t>Until Children value is higher.</a:t>
            </a:r>
          </a:p>
          <a:p>
            <a:endParaRPr lang="en-US" dirty="0"/>
          </a:p>
        </p:txBody>
      </p:sp>
      <p:sp>
        <p:nvSpPr>
          <p:cNvPr id="4" name="Date Placeholder 3"/>
          <p:cNvSpPr>
            <a:spLocks noGrp="1"/>
          </p:cNvSpPr>
          <p:nvPr>
            <p:ph type="dt" sz="half" idx="10"/>
          </p:nvPr>
        </p:nvSpPr>
        <p:spPr/>
        <p:txBody>
          <a:bodyPr/>
          <a:lstStyle/>
          <a:p>
            <a:r>
              <a:rPr lang="en-US" dirty="0"/>
              <a:t>Zahiduddin Ahmed</a:t>
            </a:r>
          </a:p>
        </p:txBody>
      </p:sp>
      <p:sp>
        <p:nvSpPr>
          <p:cNvPr id="5" name="Footer Placeholder 4"/>
          <p:cNvSpPr>
            <a:spLocks noGrp="1"/>
          </p:cNvSpPr>
          <p:nvPr>
            <p:ph type="ftr" sz="quarter" idx="11"/>
          </p:nvPr>
        </p:nvSpPr>
        <p:spPr/>
        <p:txBody>
          <a:bodyPr/>
          <a:lstStyle/>
          <a:p>
            <a:r>
              <a:rPr lang="en-US"/>
              <a:t>CSC 2015: Data Structures</a:t>
            </a:r>
            <a:endParaRPr lang="en-US" dirty="0"/>
          </a:p>
        </p:txBody>
      </p:sp>
      <p:sp>
        <p:nvSpPr>
          <p:cNvPr id="6" name="Slide Number Placeholder 5"/>
          <p:cNvSpPr>
            <a:spLocks noGrp="1"/>
          </p:cNvSpPr>
          <p:nvPr>
            <p:ph type="sldNum" sz="quarter" idx="12"/>
          </p:nvPr>
        </p:nvSpPr>
        <p:spPr/>
        <p:txBody>
          <a:bodyPr/>
          <a:lstStyle/>
          <a:p>
            <a:r>
              <a:rPr lang="en-US"/>
              <a:t>Heap </a:t>
            </a:r>
            <a:r>
              <a:rPr lang="en-US">
                <a:sym typeface="Wingdings" panose="05000000000000000000" pitchFamily="2" charset="2"/>
              </a:rPr>
              <a:t></a:t>
            </a:r>
            <a:r>
              <a:rPr lang="en-US"/>
              <a:t> </a:t>
            </a:r>
            <a:fld id="{4A983969-37C5-4618-A16D-59AABA52C744}" type="slidenum">
              <a:rPr lang="en-US" smtClean="0"/>
              <a:pPr/>
              <a:t>20</a:t>
            </a:fld>
            <a:endParaRPr lang="en-US" dirty="0"/>
          </a:p>
        </p:txBody>
      </p:sp>
      <p:sp>
        <p:nvSpPr>
          <p:cNvPr id="7" name="Oval 6"/>
          <p:cNvSpPr/>
          <p:nvPr/>
        </p:nvSpPr>
        <p:spPr>
          <a:xfrm>
            <a:off x="9514122" y="2605249"/>
            <a:ext cx="674914" cy="555171"/>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8" name="Oval 7"/>
          <p:cNvSpPr/>
          <p:nvPr/>
        </p:nvSpPr>
        <p:spPr>
          <a:xfrm>
            <a:off x="8327579" y="3443449"/>
            <a:ext cx="674914" cy="555171"/>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10</a:t>
            </a:r>
          </a:p>
        </p:txBody>
      </p:sp>
      <p:sp>
        <p:nvSpPr>
          <p:cNvPr id="9" name="Oval 8"/>
          <p:cNvSpPr/>
          <p:nvPr/>
        </p:nvSpPr>
        <p:spPr>
          <a:xfrm>
            <a:off x="10765979" y="3443449"/>
            <a:ext cx="674914" cy="555171"/>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15</a:t>
            </a:r>
          </a:p>
        </p:txBody>
      </p:sp>
      <p:sp>
        <p:nvSpPr>
          <p:cNvPr id="10" name="Oval 9"/>
          <p:cNvSpPr/>
          <p:nvPr/>
        </p:nvSpPr>
        <p:spPr>
          <a:xfrm>
            <a:off x="7652665" y="4586446"/>
            <a:ext cx="674914" cy="555171"/>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20</a:t>
            </a:r>
          </a:p>
        </p:txBody>
      </p:sp>
      <p:sp>
        <p:nvSpPr>
          <p:cNvPr id="11" name="Oval 10"/>
          <p:cNvSpPr/>
          <p:nvPr/>
        </p:nvSpPr>
        <p:spPr>
          <a:xfrm>
            <a:off x="9002493" y="4581003"/>
            <a:ext cx="674914" cy="555171"/>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35</a:t>
            </a:r>
          </a:p>
        </p:txBody>
      </p:sp>
      <p:sp>
        <p:nvSpPr>
          <p:cNvPr id="12" name="Oval 11"/>
          <p:cNvSpPr/>
          <p:nvPr/>
        </p:nvSpPr>
        <p:spPr>
          <a:xfrm>
            <a:off x="10297893" y="4581004"/>
            <a:ext cx="674914" cy="555171"/>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30</a:t>
            </a:r>
          </a:p>
        </p:txBody>
      </p:sp>
      <p:sp>
        <p:nvSpPr>
          <p:cNvPr id="13" name="Oval 12"/>
          <p:cNvSpPr/>
          <p:nvPr/>
        </p:nvSpPr>
        <p:spPr>
          <a:xfrm>
            <a:off x="11299378" y="4586446"/>
            <a:ext cx="674914" cy="555171"/>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45</a:t>
            </a:r>
          </a:p>
        </p:txBody>
      </p:sp>
      <p:sp>
        <p:nvSpPr>
          <p:cNvPr id="14" name="Oval 13"/>
          <p:cNvSpPr/>
          <p:nvPr/>
        </p:nvSpPr>
        <p:spPr>
          <a:xfrm>
            <a:off x="7260785" y="5642364"/>
            <a:ext cx="674914" cy="555171"/>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25</a:t>
            </a:r>
          </a:p>
        </p:txBody>
      </p:sp>
      <p:sp>
        <p:nvSpPr>
          <p:cNvPr id="15" name="Oval 14"/>
          <p:cNvSpPr/>
          <p:nvPr/>
        </p:nvSpPr>
        <p:spPr>
          <a:xfrm>
            <a:off x="7990123" y="5642363"/>
            <a:ext cx="674914" cy="555171"/>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32</a:t>
            </a:r>
          </a:p>
        </p:txBody>
      </p:sp>
      <p:sp>
        <p:nvSpPr>
          <p:cNvPr id="16" name="Oval 15"/>
          <p:cNvSpPr/>
          <p:nvPr/>
        </p:nvSpPr>
        <p:spPr>
          <a:xfrm>
            <a:off x="8708577" y="5642363"/>
            <a:ext cx="674914" cy="555171"/>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38</a:t>
            </a:r>
          </a:p>
        </p:txBody>
      </p:sp>
      <p:sp>
        <p:nvSpPr>
          <p:cNvPr id="17" name="Oval 16"/>
          <p:cNvSpPr/>
          <p:nvPr/>
        </p:nvSpPr>
        <p:spPr>
          <a:xfrm>
            <a:off x="9448809" y="5675019"/>
            <a:ext cx="674914" cy="555171"/>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40</a:t>
            </a:r>
          </a:p>
        </p:txBody>
      </p:sp>
      <p:sp>
        <p:nvSpPr>
          <p:cNvPr id="18" name="Oval 17"/>
          <p:cNvSpPr/>
          <p:nvPr/>
        </p:nvSpPr>
        <p:spPr>
          <a:xfrm>
            <a:off x="10189036" y="5675019"/>
            <a:ext cx="674914" cy="555171"/>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43</a:t>
            </a:r>
          </a:p>
        </p:txBody>
      </p:sp>
      <p:cxnSp>
        <p:nvCxnSpPr>
          <p:cNvPr id="19" name="Straight Connector 18"/>
          <p:cNvCxnSpPr>
            <a:stCxn id="7" idx="3"/>
            <a:endCxn id="8" idx="0"/>
          </p:cNvCxnSpPr>
          <p:nvPr/>
        </p:nvCxnSpPr>
        <p:spPr>
          <a:xfrm flipH="1">
            <a:off x="8665036" y="3079117"/>
            <a:ext cx="947925" cy="364332"/>
          </a:xfrm>
          <a:prstGeom prst="line">
            <a:avLst/>
          </a:prstGeom>
          <a:ln w="25400">
            <a:solidFill>
              <a:schemeClr val="tx1"/>
            </a:solidFill>
            <a:tailEnd type="none" w="lg" len="med"/>
          </a:ln>
        </p:spPr>
        <p:style>
          <a:lnRef idx="3">
            <a:schemeClr val="dk1"/>
          </a:lnRef>
          <a:fillRef idx="0">
            <a:schemeClr val="dk1"/>
          </a:fillRef>
          <a:effectRef idx="2">
            <a:schemeClr val="dk1"/>
          </a:effectRef>
          <a:fontRef idx="minor">
            <a:schemeClr val="tx1"/>
          </a:fontRef>
        </p:style>
      </p:cxnSp>
      <p:cxnSp>
        <p:nvCxnSpPr>
          <p:cNvPr id="20" name="Straight Connector 19"/>
          <p:cNvCxnSpPr>
            <a:stCxn id="7" idx="5"/>
            <a:endCxn id="9" idx="0"/>
          </p:cNvCxnSpPr>
          <p:nvPr/>
        </p:nvCxnSpPr>
        <p:spPr>
          <a:xfrm>
            <a:off x="10090197" y="3079117"/>
            <a:ext cx="1013239" cy="364332"/>
          </a:xfrm>
          <a:prstGeom prst="line">
            <a:avLst/>
          </a:prstGeom>
          <a:ln w="25400">
            <a:solidFill>
              <a:schemeClr val="tx1"/>
            </a:solidFill>
            <a:tailEnd type="none" w="lg" len="med"/>
          </a:ln>
        </p:spPr>
        <p:style>
          <a:lnRef idx="3">
            <a:schemeClr val="dk1"/>
          </a:lnRef>
          <a:fillRef idx="0">
            <a:schemeClr val="dk1"/>
          </a:fillRef>
          <a:effectRef idx="2">
            <a:schemeClr val="dk1"/>
          </a:effectRef>
          <a:fontRef idx="minor">
            <a:schemeClr val="tx1"/>
          </a:fontRef>
        </p:style>
      </p:cxnSp>
      <p:cxnSp>
        <p:nvCxnSpPr>
          <p:cNvPr id="21" name="Straight Connector 20"/>
          <p:cNvCxnSpPr>
            <a:stCxn id="8" idx="3"/>
            <a:endCxn id="10" idx="0"/>
          </p:cNvCxnSpPr>
          <p:nvPr/>
        </p:nvCxnSpPr>
        <p:spPr>
          <a:xfrm flipH="1">
            <a:off x="7990122" y="3917317"/>
            <a:ext cx="436296" cy="669129"/>
          </a:xfrm>
          <a:prstGeom prst="line">
            <a:avLst/>
          </a:prstGeom>
          <a:ln w="25400">
            <a:solidFill>
              <a:schemeClr val="tx1"/>
            </a:solidFill>
            <a:tailEnd type="none" w="lg" len="med"/>
          </a:ln>
        </p:spPr>
        <p:style>
          <a:lnRef idx="3">
            <a:schemeClr val="dk1"/>
          </a:lnRef>
          <a:fillRef idx="0">
            <a:schemeClr val="dk1"/>
          </a:fillRef>
          <a:effectRef idx="2">
            <a:schemeClr val="dk1"/>
          </a:effectRef>
          <a:fontRef idx="minor">
            <a:schemeClr val="tx1"/>
          </a:fontRef>
        </p:style>
      </p:cxnSp>
      <p:cxnSp>
        <p:nvCxnSpPr>
          <p:cNvPr id="22" name="Straight Connector 21"/>
          <p:cNvCxnSpPr>
            <a:stCxn id="8" idx="5"/>
            <a:endCxn id="11" idx="0"/>
          </p:cNvCxnSpPr>
          <p:nvPr/>
        </p:nvCxnSpPr>
        <p:spPr>
          <a:xfrm>
            <a:off x="8903654" y="3917317"/>
            <a:ext cx="436296" cy="663686"/>
          </a:xfrm>
          <a:prstGeom prst="line">
            <a:avLst/>
          </a:prstGeom>
          <a:ln w="25400">
            <a:solidFill>
              <a:schemeClr val="tx1"/>
            </a:solidFill>
            <a:tailEnd type="none" w="lg" len="med"/>
          </a:ln>
        </p:spPr>
        <p:style>
          <a:lnRef idx="3">
            <a:schemeClr val="dk1"/>
          </a:lnRef>
          <a:fillRef idx="0">
            <a:schemeClr val="dk1"/>
          </a:fillRef>
          <a:effectRef idx="2">
            <a:schemeClr val="dk1"/>
          </a:effectRef>
          <a:fontRef idx="minor">
            <a:schemeClr val="tx1"/>
          </a:fontRef>
        </p:style>
      </p:cxnSp>
      <p:cxnSp>
        <p:nvCxnSpPr>
          <p:cNvPr id="23" name="Straight Connector 22"/>
          <p:cNvCxnSpPr>
            <a:stCxn id="9" idx="3"/>
            <a:endCxn id="12" idx="0"/>
          </p:cNvCxnSpPr>
          <p:nvPr/>
        </p:nvCxnSpPr>
        <p:spPr>
          <a:xfrm flipH="1">
            <a:off x="10635350" y="3917317"/>
            <a:ext cx="229468" cy="663687"/>
          </a:xfrm>
          <a:prstGeom prst="line">
            <a:avLst/>
          </a:prstGeom>
          <a:ln w="25400">
            <a:solidFill>
              <a:schemeClr val="tx1"/>
            </a:solidFill>
            <a:tailEnd type="none" w="lg" len="med"/>
          </a:ln>
        </p:spPr>
        <p:style>
          <a:lnRef idx="3">
            <a:schemeClr val="dk1"/>
          </a:lnRef>
          <a:fillRef idx="0">
            <a:schemeClr val="dk1"/>
          </a:fillRef>
          <a:effectRef idx="2">
            <a:schemeClr val="dk1"/>
          </a:effectRef>
          <a:fontRef idx="minor">
            <a:schemeClr val="tx1"/>
          </a:fontRef>
        </p:style>
      </p:cxnSp>
      <p:cxnSp>
        <p:nvCxnSpPr>
          <p:cNvPr id="24" name="Straight Connector 23"/>
          <p:cNvCxnSpPr>
            <a:stCxn id="9" idx="5"/>
            <a:endCxn id="13" idx="0"/>
          </p:cNvCxnSpPr>
          <p:nvPr/>
        </p:nvCxnSpPr>
        <p:spPr>
          <a:xfrm>
            <a:off x="11342054" y="3917317"/>
            <a:ext cx="294781" cy="669129"/>
          </a:xfrm>
          <a:prstGeom prst="line">
            <a:avLst/>
          </a:prstGeom>
          <a:ln w="25400">
            <a:solidFill>
              <a:schemeClr val="tx1"/>
            </a:solidFill>
            <a:tailEnd type="none" w="lg" len="med"/>
          </a:ln>
        </p:spPr>
        <p:style>
          <a:lnRef idx="3">
            <a:schemeClr val="dk1"/>
          </a:lnRef>
          <a:fillRef idx="0">
            <a:schemeClr val="dk1"/>
          </a:fillRef>
          <a:effectRef idx="2">
            <a:schemeClr val="dk1"/>
          </a:effectRef>
          <a:fontRef idx="minor">
            <a:schemeClr val="tx1"/>
          </a:fontRef>
        </p:style>
      </p:cxnSp>
      <p:cxnSp>
        <p:nvCxnSpPr>
          <p:cNvPr id="25" name="Straight Connector 24"/>
          <p:cNvCxnSpPr>
            <a:stCxn id="10" idx="4"/>
            <a:endCxn id="14" idx="0"/>
          </p:cNvCxnSpPr>
          <p:nvPr/>
        </p:nvCxnSpPr>
        <p:spPr>
          <a:xfrm flipH="1">
            <a:off x="7598242" y="5141617"/>
            <a:ext cx="391880" cy="500747"/>
          </a:xfrm>
          <a:prstGeom prst="line">
            <a:avLst/>
          </a:prstGeom>
          <a:ln w="25400">
            <a:solidFill>
              <a:schemeClr val="tx1"/>
            </a:solidFill>
            <a:tailEnd type="none" w="lg" len="med"/>
          </a:ln>
        </p:spPr>
        <p:style>
          <a:lnRef idx="3">
            <a:schemeClr val="dk1"/>
          </a:lnRef>
          <a:fillRef idx="0">
            <a:schemeClr val="dk1"/>
          </a:fillRef>
          <a:effectRef idx="2">
            <a:schemeClr val="dk1"/>
          </a:effectRef>
          <a:fontRef idx="minor">
            <a:schemeClr val="tx1"/>
          </a:fontRef>
        </p:style>
      </p:cxnSp>
      <p:cxnSp>
        <p:nvCxnSpPr>
          <p:cNvPr id="26" name="Straight Connector 25"/>
          <p:cNvCxnSpPr>
            <a:stCxn id="10" idx="4"/>
            <a:endCxn id="15" idx="0"/>
          </p:cNvCxnSpPr>
          <p:nvPr/>
        </p:nvCxnSpPr>
        <p:spPr>
          <a:xfrm>
            <a:off x="7990122" y="5141617"/>
            <a:ext cx="337458" cy="500746"/>
          </a:xfrm>
          <a:prstGeom prst="line">
            <a:avLst/>
          </a:prstGeom>
          <a:ln w="25400">
            <a:solidFill>
              <a:schemeClr val="tx1"/>
            </a:solidFill>
            <a:tailEnd type="none" w="lg" len="med"/>
          </a:ln>
        </p:spPr>
        <p:style>
          <a:lnRef idx="3">
            <a:schemeClr val="dk1"/>
          </a:lnRef>
          <a:fillRef idx="0">
            <a:schemeClr val="dk1"/>
          </a:fillRef>
          <a:effectRef idx="2">
            <a:schemeClr val="dk1"/>
          </a:effectRef>
          <a:fontRef idx="minor">
            <a:schemeClr val="tx1"/>
          </a:fontRef>
        </p:style>
      </p:cxnSp>
      <p:cxnSp>
        <p:nvCxnSpPr>
          <p:cNvPr id="27" name="Straight Connector 26"/>
          <p:cNvCxnSpPr>
            <a:stCxn id="11" idx="4"/>
            <a:endCxn id="16" idx="0"/>
          </p:cNvCxnSpPr>
          <p:nvPr/>
        </p:nvCxnSpPr>
        <p:spPr>
          <a:xfrm flipH="1">
            <a:off x="9046034" y="5136174"/>
            <a:ext cx="293916" cy="506189"/>
          </a:xfrm>
          <a:prstGeom prst="line">
            <a:avLst/>
          </a:prstGeom>
          <a:ln w="25400">
            <a:solidFill>
              <a:schemeClr val="tx1"/>
            </a:solidFill>
            <a:tailEnd type="none" w="lg" len="med"/>
          </a:ln>
        </p:spPr>
        <p:style>
          <a:lnRef idx="3">
            <a:schemeClr val="dk1"/>
          </a:lnRef>
          <a:fillRef idx="0">
            <a:schemeClr val="dk1"/>
          </a:fillRef>
          <a:effectRef idx="2">
            <a:schemeClr val="dk1"/>
          </a:effectRef>
          <a:fontRef idx="minor">
            <a:schemeClr val="tx1"/>
          </a:fontRef>
        </p:style>
      </p:cxnSp>
      <p:cxnSp>
        <p:nvCxnSpPr>
          <p:cNvPr id="28" name="Straight Connector 27"/>
          <p:cNvCxnSpPr>
            <a:stCxn id="11" idx="4"/>
            <a:endCxn id="17" idx="0"/>
          </p:cNvCxnSpPr>
          <p:nvPr/>
        </p:nvCxnSpPr>
        <p:spPr>
          <a:xfrm>
            <a:off x="9339950" y="5136174"/>
            <a:ext cx="446316" cy="538845"/>
          </a:xfrm>
          <a:prstGeom prst="line">
            <a:avLst/>
          </a:prstGeom>
          <a:ln w="25400">
            <a:solidFill>
              <a:schemeClr val="tx1"/>
            </a:solidFill>
            <a:tailEnd type="none" w="lg" len="med"/>
          </a:ln>
        </p:spPr>
        <p:style>
          <a:lnRef idx="3">
            <a:schemeClr val="dk1"/>
          </a:lnRef>
          <a:fillRef idx="0">
            <a:schemeClr val="dk1"/>
          </a:fillRef>
          <a:effectRef idx="2">
            <a:schemeClr val="dk1"/>
          </a:effectRef>
          <a:fontRef idx="minor">
            <a:schemeClr val="tx1"/>
          </a:fontRef>
        </p:style>
      </p:cxnSp>
      <p:cxnSp>
        <p:nvCxnSpPr>
          <p:cNvPr id="29" name="Straight Connector 28"/>
          <p:cNvCxnSpPr>
            <a:stCxn id="12" idx="4"/>
            <a:endCxn id="18" idx="0"/>
          </p:cNvCxnSpPr>
          <p:nvPr/>
        </p:nvCxnSpPr>
        <p:spPr>
          <a:xfrm flipH="1">
            <a:off x="10526493" y="5136175"/>
            <a:ext cx="108857" cy="538844"/>
          </a:xfrm>
          <a:prstGeom prst="line">
            <a:avLst/>
          </a:prstGeom>
          <a:ln w="25400">
            <a:solidFill>
              <a:schemeClr val="tx1"/>
            </a:solidFill>
            <a:tailEnd type="none" w="lg" len="med"/>
          </a:ln>
        </p:spPr>
        <p:style>
          <a:lnRef idx="3">
            <a:schemeClr val="dk1"/>
          </a:lnRef>
          <a:fillRef idx="0">
            <a:schemeClr val="dk1"/>
          </a:fillRef>
          <a:effectRef idx="2">
            <a:schemeClr val="dk1"/>
          </a:effectRef>
          <a:fontRef idx="minor">
            <a:schemeClr val="tx1"/>
          </a:fontRef>
        </p:style>
      </p:cxnSp>
      <p:sp>
        <p:nvSpPr>
          <p:cNvPr id="30" name="Rectangle 29"/>
          <p:cNvSpPr/>
          <p:nvPr/>
        </p:nvSpPr>
        <p:spPr>
          <a:xfrm>
            <a:off x="8563803" y="1706089"/>
            <a:ext cx="2462356" cy="656034"/>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Changing value 10 to 42</a:t>
            </a:r>
          </a:p>
        </p:txBody>
      </p:sp>
      <p:sp>
        <p:nvSpPr>
          <p:cNvPr id="31" name="Oval 30"/>
          <p:cNvSpPr/>
          <p:nvPr/>
        </p:nvSpPr>
        <p:spPr>
          <a:xfrm>
            <a:off x="8324542" y="3443448"/>
            <a:ext cx="674914" cy="555171"/>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42</a:t>
            </a:r>
          </a:p>
        </p:txBody>
      </p:sp>
      <p:sp>
        <p:nvSpPr>
          <p:cNvPr id="32" name="Oval 31"/>
          <p:cNvSpPr/>
          <p:nvPr/>
        </p:nvSpPr>
        <p:spPr>
          <a:xfrm>
            <a:off x="7649628" y="4581002"/>
            <a:ext cx="674914" cy="555171"/>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42</a:t>
            </a:r>
          </a:p>
        </p:txBody>
      </p:sp>
      <p:sp>
        <p:nvSpPr>
          <p:cNvPr id="33" name="Oval 32"/>
          <p:cNvSpPr/>
          <p:nvPr/>
        </p:nvSpPr>
        <p:spPr>
          <a:xfrm>
            <a:off x="8327580" y="3443449"/>
            <a:ext cx="674914" cy="555171"/>
          </a:xfrm>
          <a:prstGeom prst="ellipse">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20</a:t>
            </a:r>
          </a:p>
        </p:txBody>
      </p:sp>
      <p:sp>
        <p:nvSpPr>
          <p:cNvPr id="34" name="Oval 33"/>
          <p:cNvSpPr/>
          <p:nvPr/>
        </p:nvSpPr>
        <p:spPr>
          <a:xfrm>
            <a:off x="7260785" y="5642954"/>
            <a:ext cx="674914" cy="555171"/>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42</a:t>
            </a:r>
          </a:p>
        </p:txBody>
      </p:sp>
      <p:sp>
        <p:nvSpPr>
          <p:cNvPr id="35" name="Oval 34"/>
          <p:cNvSpPr/>
          <p:nvPr/>
        </p:nvSpPr>
        <p:spPr>
          <a:xfrm>
            <a:off x="7652666" y="4581001"/>
            <a:ext cx="674914" cy="555171"/>
          </a:xfrm>
          <a:prstGeom prst="ellipse">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25</a:t>
            </a:r>
          </a:p>
        </p:txBody>
      </p:sp>
      <p:sp>
        <p:nvSpPr>
          <p:cNvPr id="36" name="Rectangle 35"/>
          <p:cNvSpPr/>
          <p:nvPr/>
        </p:nvSpPr>
        <p:spPr>
          <a:xfrm>
            <a:off x="8572519" y="1706089"/>
            <a:ext cx="2462356" cy="656034"/>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Changing value 43 to 7</a:t>
            </a:r>
          </a:p>
        </p:txBody>
      </p:sp>
      <p:sp>
        <p:nvSpPr>
          <p:cNvPr id="37" name="Oval 36"/>
          <p:cNvSpPr/>
          <p:nvPr/>
        </p:nvSpPr>
        <p:spPr>
          <a:xfrm>
            <a:off x="10189036" y="5675019"/>
            <a:ext cx="674914" cy="555171"/>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38" name="Oval 37"/>
          <p:cNvSpPr/>
          <p:nvPr/>
        </p:nvSpPr>
        <p:spPr>
          <a:xfrm>
            <a:off x="10303777" y="4592978"/>
            <a:ext cx="674914" cy="555171"/>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39" name="Oval 38"/>
          <p:cNvSpPr/>
          <p:nvPr/>
        </p:nvSpPr>
        <p:spPr>
          <a:xfrm>
            <a:off x="10189904" y="5675019"/>
            <a:ext cx="674914" cy="555171"/>
          </a:xfrm>
          <a:prstGeom prst="ellipse">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30</a:t>
            </a:r>
          </a:p>
        </p:txBody>
      </p:sp>
      <p:sp>
        <p:nvSpPr>
          <p:cNvPr id="40" name="Oval 39"/>
          <p:cNvSpPr/>
          <p:nvPr/>
        </p:nvSpPr>
        <p:spPr>
          <a:xfrm>
            <a:off x="10765979" y="3443449"/>
            <a:ext cx="674914" cy="555171"/>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41" name="Oval 40"/>
          <p:cNvSpPr/>
          <p:nvPr/>
        </p:nvSpPr>
        <p:spPr>
          <a:xfrm>
            <a:off x="10303777" y="4592978"/>
            <a:ext cx="674914" cy="555171"/>
          </a:xfrm>
          <a:prstGeom prst="ellipse">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15</a:t>
            </a:r>
          </a:p>
        </p:txBody>
      </p:sp>
    </p:spTree>
    <p:extLst>
      <p:ext uri="{BB962C8B-B14F-4D97-AF65-F5344CB8AC3E}">
        <p14:creationId xmlns:p14="http://schemas.microsoft.com/office/powerpoint/2010/main" val="200128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1" nodeType="clickEffect">
                                  <p:stCondLst>
                                    <p:cond delay="0"/>
                                  </p:stCondLst>
                                  <p:childTnLst>
                                    <p:set>
                                      <p:cBhvr>
                                        <p:cTn id="10" dur="indefinite"/>
                                        <p:tgtEl>
                                          <p:spTgt spid="8"/>
                                        </p:tgtEl>
                                        <p:attrNameLst>
                                          <p:attrName>fillcolor</p:attrName>
                                        </p:attrNameLst>
                                      </p:cBhvr>
                                      <p:to>
                                        <p:clrVal>
                                          <a:schemeClr val="accent2"/>
                                        </p:clrVal>
                                      </p:to>
                                    </p:set>
                                    <p:set>
                                      <p:cBhvr>
                                        <p:cTn id="11" dur="indefinite"/>
                                        <p:tgtEl>
                                          <p:spTgt spid="8"/>
                                        </p:tgtEl>
                                        <p:attrNameLst>
                                          <p:attrName>fill.type</p:attrName>
                                        </p:attrNameLst>
                                      </p:cBhvr>
                                      <p:to>
                                        <p:strVal val="solid"/>
                                      </p:to>
                                    </p:set>
                                    <p:set>
                                      <p:cBhvr>
                                        <p:cTn id="12" dur="indefinite"/>
                                        <p:tgtEl>
                                          <p:spTgt spid="8"/>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mph" presetSubtype="1" nodeType="clickEffect">
                                  <p:stCondLst>
                                    <p:cond delay="0"/>
                                  </p:stCondLst>
                                  <p:childTnLst>
                                    <p:set>
                                      <p:cBhvr>
                                        <p:cTn id="20" dur="indefinite"/>
                                        <p:tgtEl>
                                          <p:spTgt spid="7"/>
                                        </p:tgtEl>
                                        <p:attrNameLst>
                                          <p:attrName>fillcolor</p:attrName>
                                        </p:attrNameLst>
                                      </p:cBhvr>
                                      <p:to>
                                        <p:clrVal>
                                          <a:schemeClr val="accent2"/>
                                        </p:clrVal>
                                      </p:to>
                                    </p:set>
                                    <p:set>
                                      <p:cBhvr>
                                        <p:cTn id="21" dur="indefinite"/>
                                        <p:tgtEl>
                                          <p:spTgt spid="7"/>
                                        </p:tgtEl>
                                        <p:attrNameLst>
                                          <p:attrName>fill.type</p:attrName>
                                        </p:attrNameLst>
                                      </p:cBhvr>
                                      <p:to>
                                        <p:strVal val="solid"/>
                                      </p:to>
                                    </p:set>
                                    <p:set>
                                      <p:cBhvr>
                                        <p:cTn id="22" dur="indefinite"/>
                                        <p:tgtEl>
                                          <p:spTgt spid="7"/>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 presetClass="emph" presetSubtype="1" nodeType="clickEffect">
                                  <p:stCondLst>
                                    <p:cond delay="0"/>
                                  </p:stCondLst>
                                  <p:childTnLst>
                                    <p:set>
                                      <p:cBhvr>
                                        <p:cTn id="26" dur="indefinite"/>
                                        <p:tgtEl>
                                          <p:spTgt spid="7"/>
                                        </p:tgtEl>
                                        <p:attrNameLst>
                                          <p:attrName>fillcolor</p:attrName>
                                        </p:attrNameLst>
                                      </p:cBhvr>
                                      <p:to>
                                        <p:clrVal>
                                          <a:srgbClr val="FFFFFF"/>
                                        </p:clrVal>
                                      </p:to>
                                    </p:set>
                                    <p:set>
                                      <p:cBhvr>
                                        <p:cTn id="27" dur="indefinite"/>
                                        <p:tgtEl>
                                          <p:spTgt spid="7"/>
                                        </p:tgtEl>
                                        <p:attrNameLst>
                                          <p:attrName>fill.type</p:attrName>
                                        </p:attrNameLst>
                                      </p:cBhvr>
                                      <p:to>
                                        <p:strVal val="solid"/>
                                      </p:to>
                                    </p:set>
                                    <p:set>
                                      <p:cBhvr>
                                        <p:cTn id="28" dur="indefinite"/>
                                        <p:tgtEl>
                                          <p:spTgt spid="7"/>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1" nodeType="clickEffect">
                                  <p:stCondLst>
                                    <p:cond delay="0"/>
                                  </p:stCondLst>
                                  <p:childTnLst>
                                    <p:set>
                                      <p:cBhvr>
                                        <p:cTn id="32" dur="indefinite"/>
                                        <p:tgtEl>
                                          <p:spTgt spid="11"/>
                                        </p:tgtEl>
                                        <p:attrNameLst>
                                          <p:attrName>fillcolor</p:attrName>
                                        </p:attrNameLst>
                                      </p:cBhvr>
                                      <p:to>
                                        <p:clrVal>
                                          <a:schemeClr val="accent2"/>
                                        </p:clrVal>
                                      </p:to>
                                    </p:set>
                                    <p:set>
                                      <p:cBhvr>
                                        <p:cTn id="33" dur="indefinite"/>
                                        <p:tgtEl>
                                          <p:spTgt spid="11"/>
                                        </p:tgtEl>
                                        <p:attrNameLst>
                                          <p:attrName>fill.type</p:attrName>
                                        </p:attrNameLst>
                                      </p:cBhvr>
                                      <p:to>
                                        <p:strVal val="solid"/>
                                      </p:to>
                                    </p:set>
                                    <p:set>
                                      <p:cBhvr>
                                        <p:cTn id="34" dur="indefinite"/>
                                        <p:tgtEl>
                                          <p:spTgt spid="11"/>
                                        </p:tgtEl>
                                        <p:attrNameLst>
                                          <p:attrName>fill.on</p:attrName>
                                        </p:attrNameLst>
                                      </p:cBhvr>
                                      <p:to>
                                        <p:strVal val="true"/>
                                      </p:to>
                                    </p:set>
                                  </p:childTnLst>
                                </p:cTn>
                              </p:par>
                              <p:par>
                                <p:cTn id="35" presetID="1" presetClass="emph" presetSubtype="1" nodeType="withEffect">
                                  <p:stCondLst>
                                    <p:cond delay="0"/>
                                  </p:stCondLst>
                                  <p:childTnLst>
                                    <p:set>
                                      <p:cBhvr>
                                        <p:cTn id="36" dur="indefinite"/>
                                        <p:tgtEl>
                                          <p:spTgt spid="10"/>
                                        </p:tgtEl>
                                        <p:attrNameLst>
                                          <p:attrName>fillcolor</p:attrName>
                                        </p:attrNameLst>
                                      </p:cBhvr>
                                      <p:to>
                                        <p:clrVal>
                                          <a:schemeClr val="accent2"/>
                                        </p:clrVal>
                                      </p:to>
                                    </p:set>
                                    <p:set>
                                      <p:cBhvr>
                                        <p:cTn id="37" dur="indefinite"/>
                                        <p:tgtEl>
                                          <p:spTgt spid="10"/>
                                        </p:tgtEl>
                                        <p:attrNameLst>
                                          <p:attrName>fill.type</p:attrName>
                                        </p:attrNameLst>
                                      </p:cBhvr>
                                      <p:to>
                                        <p:strVal val="solid"/>
                                      </p:to>
                                    </p:set>
                                    <p:set>
                                      <p:cBhvr>
                                        <p:cTn id="38" dur="indefinite"/>
                                        <p:tgtEl>
                                          <p:spTgt spid="10"/>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mph" presetSubtype="1" nodeType="clickEffect">
                                  <p:stCondLst>
                                    <p:cond delay="0"/>
                                  </p:stCondLst>
                                  <p:childTnLst>
                                    <p:set>
                                      <p:cBhvr>
                                        <p:cTn id="42" dur="indefinite"/>
                                        <p:tgtEl>
                                          <p:spTgt spid="11"/>
                                        </p:tgtEl>
                                        <p:attrNameLst>
                                          <p:attrName>fillcolor</p:attrName>
                                        </p:attrNameLst>
                                      </p:cBhvr>
                                      <p:to>
                                        <p:clrVal>
                                          <a:srgbClr val="FFFFFF"/>
                                        </p:clrVal>
                                      </p:to>
                                    </p:set>
                                    <p:set>
                                      <p:cBhvr>
                                        <p:cTn id="43" dur="indefinite"/>
                                        <p:tgtEl>
                                          <p:spTgt spid="11"/>
                                        </p:tgtEl>
                                        <p:attrNameLst>
                                          <p:attrName>fill.type</p:attrName>
                                        </p:attrNameLst>
                                      </p:cBhvr>
                                      <p:to>
                                        <p:strVal val="solid"/>
                                      </p:to>
                                    </p:set>
                                    <p:set>
                                      <p:cBhvr>
                                        <p:cTn id="44" dur="indefinite"/>
                                        <p:tgtEl>
                                          <p:spTgt spid="11"/>
                                        </p:tgtEl>
                                        <p:attrNameLst>
                                          <p:attrName>fill.on</p:attrName>
                                        </p:attrNameLst>
                                      </p:cBhvr>
                                      <p:to>
                                        <p:strVal val="true"/>
                                      </p:to>
                                    </p:set>
                                  </p:childTnLst>
                                </p:cTn>
                              </p:par>
                              <p:par>
                                <p:cTn id="45" presetID="1" presetClass="emph" presetSubtype="1" nodeType="withEffect">
                                  <p:stCondLst>
                                    <p:cond delay="0"/>
                                  </p:stCondLst>
                                  <p:childTnLst>
                                    <p:set>
                                      <p:cBhvr>
                                        <p:cTn id="46" dur="indefinite"/>
                                        <p:tgtEl>
                                          <p:spTgt spid="10"/>
                                        </p:tgtEl>
                                        <p:attrNameLst>
                                          <p:attrName>fillcolor</p:attrName>
                                        </p:attrNameLst>
                                      </p:cBhvr>
                                      <p:to>
                                        <p:clrVal>
                                          <a:srgbClr val="00B050"/>
                                        </p:clrVal>
                                      </p:to>
                                    </p:set>
                                    <p:set>
                                      <p:cBhvr>
                                        <p:cTn id="47" dur="indefinite"/>
                                        <p:tgtEl>
                                          <p:spTgt spid="10"/>
                                        </p:tgtEl>
                                        <p:attrNameLst>
                                          <p:attrName>fill.type</p:attrName>
                                        </p:attrNameLst>
                                      </p:cBhvr>
                                      <p:to>
                                        <p:strVal val="solid"/>
                                      </p:to>
                                    </p:set>
                                    <p:set>
                                      <p:cBhvr>
                                        <p:cTn id="48" dur="indefinite"/>
                                        <p:tgtEl>
                                          <p:spTgt spid="10"/>
                                        </p:tgtEl>
                                        <p:attrNameLst>
                                          <p:attrName>fill.on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mph" presetSubtype="1" nodeType="clickEffect">
                                  <p:stCondLst>
                                    <p:cond delay="0"/>
                                  </p:stCondLst>
                                  <p:childTnLst>
                                    <p:set>
                                      <p:cBhvr>
                                        <p:cTn id="58" dur="indefinite"/>
                                        <p:tgtEl>
                                          <p:spTgt spid="33"/>
                                        </p:tgtEl>
                                        <p:attrNameLst>
                                          <p:attrName>fillcolor</p:attrName>
                                        </p:attrNameLst>
                                      </p:cBhvr>
                                      <p:to>
                                        <p:clrVal>
                                          <a:srgbClr val="FFFFFF"/>
                                        </p:clrVal>
                                      </p:to>
                                    </p:set>
                                    <p:set>
                                      <p:cBhvr>
                                        <p:cTn id="59" dur="indefinite"/>
                                        <p:tgtEl>
                                          <p:spTgt spid="33"/>
                                        </p:tgtEl>
                                        <p:attrNameLst>
                                          <p:attrName>fill.type</p:attrName>
                                        </p:attrNameLst>
                                      </p:cBhvr>
                                      <p:to>
                                        <p:strVal val="solid"/>
                                      </p:to>
                                    </p:set>
                                    <p:set>
                                      <p:cBhvr>
                                        <p:cTn id="60" dur="indefinite"/>
                                        <p:tgtEl>
                                          <p:spTgt spid="33"/>
                                        </p:tgtEl>
                                        <p:attrNameLst>
                                          <p:attrName>fill.on</p:attrName>
                                        </p:attrNameLst>
                                      </p:cBhvr>
                                      <p:to>
                                        <p:strVal val="true"/>
                                      </p:to>
                                    </p:set>
                                  </p:childTnLst>
                                </p:cTn>
                              </p:par>
                              <p:par>
                                <p:cTn id="61" presetID="1" presetClass="emph" presetSubtype="1" nodeType="withEffect">
                                  <p:stCondLst>
                                    <p:cond delay="0"/>
                                  </p:stCondLst>
                                  <p:childTnLst>
                                    <p:set>
                                      <p:cBhvr>
                                        <p:cTn id="62" dur="indefinite"/>
                                        <p:tgtEl>
                                          <p:spTgt spid="14"/>
                                        </p:tgtEl>
                                        <p:attrNameLst>
                                          <p:attrName>fillcolor</p:attrName>
                                        </p:attrNameLst>
                                      </p:cBhvr>
                                      <p:to>
                                        <p:clrVal>
                                          <a:schemeClr val="accent2"/>
                                        </p:clrVal>
                                      </p:to>
                                    </p:set>
                                    <p:set>
                                      <p:cBhvr>
                                        <p:cTn id="63" dur="indefinite"/>
                                        <p:tgtEl>
                                          <p:spTgt spid="14"/>
                                        </p:tgtEl>
                                        <p:attrNameLst>
                                          <p:attrName>fill.type</p:attrName>
                                        </p:attrNameLst>
                                      </p:cBhvr>
                                      <p:to>
                                        <p:strVal val="solid"/>
                                      </p:to>
                                    </p:set>
                                    <p:set>
                                      <p:cBhvr>
                                        <p:cTn id="64" dur="indefinite"/>
                                        <p:tgtEl>
                                          <p:spTgt spid="14"/>
                                        </p:tgtEl>
                                        <p:attrNameLst>
                                          <p:attrName>fill.on</p:attrName>
                                        </p:attrNameLst>
                                      </p:cBhvr>
                                      <p:to>
                                        <p:strVal val="true"/>
                                      </p:to>
                                    </p:set>
                                  </p:childTnLst>
                                </p:cTn>
                              </p:par>
                              <p:par>
                                <p:cTn id="65" presetID="1" presetClass="emph" presetSubtype="1" nodeType="withEffect">
                                  <p:stCondLst>
                                    <p:cond delay="0"/>
                                  </p:stCondLst>
                                  <p:childTnLst>
                                    <p:set>
                                      <p:cBhvr>
                                        <p:cTn id="66" dur="indefinite"/>
                                        <p:tgtEl>
                                          <p:spTgt spid="15"/>
                                        </p:tgtEl>
                                        <p:attrNameLst>
                                          <p:attrName>fillcolor</p:attrName>
                                        </p:attrNameLst>
                                      </p:cBhvr>
                                      <p:to>
                                        <p:clrVal>
                                          <a:schemeClr val="accent2"/>
                                        </p:clrVal>
                                      </p:to>
                                    </p:set>
                                    <p:set>
                                      <p:cBhvr>
                                        <p:cTn id="67" dur="indefinite"/>
                                        <p:tgtEl>
                                          <p:spTgt spid="15"/>
                                        </p:tgtEl>
                                        <p:attrNameLst>
                                          <p:attrName>fill.type</p:attrName>
                                        </p:attrNameLst>
                                      </p:cBhvr>
                                      <p:to>
                                        <p:strVal val="solid"/>
                                      </p:to>
                                    </p:set>
                                    <p:set>
                                      <p:cBhvr>
                                        <p:cTn id="68" dur="indefinite"/>
                                        <p:tgtEl>
                                          <p:spTgt spid="15"/>
                                        </p:tgtEl>
                                        <p:attrNameLst>
                                          <p:attrName>fill.on</p:attrName>
                                        </p:attrNameLst>
                                      </p:cBhvr>
                                      <p:to>
                                        <p:strVal val="true"/>
                                      </p:to>
                                    </p:set>
                                  </p:childTnLst>
                                </p:cTn>
                              </p:par>
                            </p:childTnLst>
                          </p:cTn>
                        </p:par>
                      </p:childTnLst>
                    </p:cTn>
                  </p:par>
                  <p:par>
                    <p:cTn id="69" fill="hold">
                      <p:stCondLst>
                        <p:cond delay="indefinite"/>
                      </p:stCondLst>
                      <p:childTnLst>
                        <p:par>
                          <p:cTn id="70" fill="hold">
                            <p:stCondLst>
                              <p:cond delay="0"/>
                            </p:stCondLst>
                            <p:childTnLst>
                              <p:par>
                                <p:cTn id="71" presetID="1" presetClass="emph" presetSubtype="1" nodeType="clickEffect">
                                  <p:stCondLst>
                                    <p:cond delay="0"/>
                                  </p:stCondLst>
                                  <p:childTnLst>
                                    <p:set>
                                      <p:cBhvr>
                                        <p:cTn id="72" dur="indefinite"/>
                                        <p:tgtEl>
                                          <p:spTgt spid="14"/>
                                        </p:tgtEl>
                                        <p:attrNameLst>
                                          <p:attrName>fillcolor</p:attrName>
                                        </p:attrNameLst>
                                      </p:cBhvr>
                                      <p:to>
                                        <p:clrVal>
                                          <a:srgbClr val="00B050"/>
                                        </p:clrVal>
                                      </p:to>
                                    </p:set>
                                    <p:set>
                                      <p:cBhvr>
                                        <p:cTn id="73" dur="indefinite"/>
                                        <p:tgtEl>
                                          <p:spTgt spid="14"/>
                                        </p:tgtEl>
                                        <p:attrNameLst>
                                          <p:attrName>fill.type</p:attrName>
                                        </p:attrNameLst>
                                      </p:cBhvr>
                                      <p:to>
                                        <p:strVal val="solid"/>
                                      </p:to>
                                    </p:set>
                                    <p:set>
                                      <p:cBhvr>
                                        <p:cTn id="74" dur="indefinite"/>
                                        <p:tgtEl>
                                          <p:spTgt spid="14"/>
                                        </p:tgtEl>
                                        <p:attrNameLst>
                                          <p:attrName>fill.on</p:attrName>
                                        </p:attrNameLst>
                                      </p:cBhvr>
                                      <p:to>
                                        <p:strVal val="true"/>
                                      </p:to>
                                    </p:set>
                                  </p:childTnLst>
                                </p:cTn>
                              </p:par>
                              <p:par>
                                <p:cTn id="75" presetID="1" presetClass="emph" presetSubtype="1" nodeType="withEffect">
                                  <p:stCondLst>
                                    <p:cond delay="0"/>
                                  </p:stCondLst>
                                  <p:childTnLst>
                                    <p:set>
                                      <p:cBhvr>
                                        <p:cTn id="76" dur="indefinite"/>
                                        <p:tgtEl>
                                          <p:spTgt spid="15"/>
                                        </p:tgtEl>
                                        <p:attrNameLst>
                                          <p:attrName>fillcolor</p:attrName>
                                        </p:attrNameLst>
                                      </p:cBhvr>
                                      <p:to>
                                        <p:clrVal>
                                          <a:srgbClr val="FFFFFF"/>
                                        </p:clrVal>
                                      </p:to>
                                    </p:set>
                                    <p:set>
                                      <p:cBhvr>
                                        <p:cTn id="77" dur="indefinite"/>
                                        <p:tgtEl>
                                          <p:spTgt spid="15"/>
                                        </p:tgtEl>
                                        <p:attrNameLst>
                                          <p:attrName>fill.type</p:attrName>
                                        </p:attrNameLst>
                                      </p:cBhvr>
                                      <p:to>
                                        <p:strVal val="solid"/>
                                      </p:to>
                                    </p:set>
                                    <p:set>
                                      <p:cBhvr>
                                        <p:cTn id="78" dur="indefinite"/>
                                        <p:tgtEl>
                                          <p:spTgt spid="15"/>
                                        </p:tgtEl>
                                        <p:attrNameLst>
                                          <p:attrName>fill.on</p:attrName>
                                        </p:attrNameLst>
                                      </p:cBhvr>
                                      <p:to>
                                        <p:strVal val="tru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5"/>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mph" presetSubtype="1" nodeType="clickEffect">
                                  <p:stCondLst>
                                    <p:cond delay="0"/>
                                  </p:stCondLst>
                                  <p:childTnLst>
                                    <p:set>
                                      <p:cBhvr>
                                        <p:cTn id="88" dur="indefinite"/>
                                        <p:tgtEl>
                                          <p:spTgt spid="34"/>
                                        </p:tgtEl>
                                        <p:attrNameLst>
                                          <p:attrName>fillcolor</p:attrName>
                                        </p:attrNameLst>
                                      </p:cBhvr>
                                      <p:to>
                                        <p:clrVal>
                                          <a:srgbClr val="FFFFFF"/>
                                        </p:clrVal>
                                      </p:to>
                                    </p:set>
                                    <p:set>
                                      <p:cBhvr>
                                        <p:cTn id="89" dur="indefinite"/>
                                        <p:tgtEl>
                                          <p:spTgt spid="34"/>
                                        </p:tgtEl>
                                        <p:attrNameLst>
                                          <p:attrName>fill.type</p:attrName>
                                        </p:attrNameLst>
                                      </p:cBhvr>
                                      <p:to>
                                        <p:strVal val="solid"/>
                                      </p:to>
                                    </p:set>
                                    <p:set>
                                      <p:cBhvr>
                                        <p:cTn id="90" dur="indefinite"/>
                                        <p:tgtEl>
                                          <p:spTgt spid="34"/>
                                        </p:tgtEl>
                                        <p:attrNameLst>
                                          <p:attrName>fill.on</p:attrName>
                                        </p:attrNameLst>
                                      </p:cBhvr>
                                      <p:to>
                                        <p:strVal val="true"/>
                                      </p:to>
                                    </p:set>
                                  </p:childTnLst>
                                </p:cTn>
                              </p:par>
                              <p:par>
                                <p:cTn id="91" presetID="1" presetClass="emph" presetSubtype="1" nodeType="withEffect">
                                  <p:stCondLst>
                                    <p:cond delay="0"/>
                                  </p:stCondLst>
                                  <p:childTnLst>
                                    <p:set>
                                      <p:cBhvr>
                                        <p:cTn id="92" dur="indefinite"/>
                                        <p:tgtEl>
                                          <p:spTgt spid="35"/>
                                        </p:tgtEl>
                                        <p:attrNameLst>
                                          <p:attrName>fillcolor</p:attrName>
                                        </p:attrNameLst>
                                      </p:cBhvr>
                                      <p:to>
                                        <p:clrVal>
                                          <a:srgbClr val="FFFFFF"/>
                                        </p:clrVal>
                                      </p:to>
                                    </p:set>
                                    <p:set>
                                      <p:cBhvr>
                                        <p:cTn id="93" dur="indefinite"/>
                                        <p:tgtEl>
                                          <p:spTgt spid="35"/>
                                        </p:tgtEl>
                                        <p:attrNameLst>
                                          <p:attrName>fill.type</p:attrName>
                                        </p:attrNameLst>
                                      </p:cBhvr>
                                      <p:to>
                                        <p:strVal val="solid"/>
                                      </p:to>
                                    </p:set>
                                    <p:set>
                                      <p:cBhvr>
                                        <p:cTn id="94" dur="indefinite"/>
                                        <p:tgtEl>
                                          <p:spTgt spid="35"/>
                                        </p:tgtEl>
                                        <p:attrNameLst>
                                          <p:attrName>fill.on</p:attrName>
                                        </p:attrNameLst>
                                      </p:cBhvr>
                                      <p:to>
                                        <p:strVal val="tru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6"/>
                                        </p:tgtEl>
                                        <p:attrNameLst>
                                          <p:attrName>style.visibility</p:attrName>
                                        </p:attrNameLst>
                                      </p:cBhvr>
                                      <p:to>
                                        <p:strVal val="visible"/>
                                      </p:to>
                                    </p:set>
                                  </p:childTnLst>
                                </p:cTn>
                              </p:par>
                              <p:par>
                                <p:cTn id="99" presetID="1" presetClass="exit" presetSubtype="0" fill="hold" grpId="1" nodeType="withEffect">
                                  <p:stCondLst>
                                    <p:cond delay="0"/>
                                  </p:stCondLst>
                                  <p:childTnLst>
                                    <p:set>
                                      <p:cBhvr>
                                        <p:cTn id="100" dur="1" fill="hold">
                                          <p:stCondLst>
                                            <p:cond delay="0"/>
                                          </p:stCondLst>
                                        </p:cTn>
                                        <p:tgtEl>
                                          <p:spTgt spid="30"/>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mph" presetSubtype="1" nodeType="clickEffect">
                                  <p:stCondLst>
                                    <p:cond delay="0"/>
                                  </p:stCondLst>
                                  <p:childTnLst>
                                    <p:set>
                                      <p:cBhvr>
                                        <p:cTn id="104" dur="indefinite"/>
                                        <p:tgtEl>
                                          <p:spTgt spid="18"/>
                                        </p:tgtEl>
                                        <p:attrNameLst>
                                          <p:attrName>fillcolor</p:attrName>
                                        </p:attrNameLst>
                                      </p:cBhvr>
                                      <p:to>
                                        <p:clrVal>
                                          <a:schemeClr val="accent2"/>
                                        </p:clrVal>
                                      </p:to>
                                    </p:set>
                                    <p:set>
                                      <p:cBhvr>
                                        <p:cTn id="105" dur="indefinite"/>
                                        <p:tgtEl>
                                          <p:spTgt spid="18"/>
                                        </p:tgtEl>
                                        <p:attrNameLst>
                                          <p:attrName>fill.type</p:attrName>
                                        </p:attrNameLst>
                                      </p:cBhvr>
                                      <p:to>
                                        <p:strVal val="solid"/>
                                      </p:to>
                                    </p:set>
                                    <p:set>
                                      <p:cBhvr>
                                        <p:cTn id="106" dur="indefinite"/>
                                        <p:tgtEl>
                                          <p:spTgt spid="18"/>
                                        </p:tgtEl>
                                        <p:attrNameLst>
                                          <p:attrName>fill.on</p:attrName>
                                        </p:attrNameLst>
                                      </p:cBhvr>
                                      <p:to>
                                        <p:strVal val="tru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37"/>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mph" presetSubtype="1" nodeType="clickEffect">
                                  <p:stCondLst>
                                    <p:cond delay="0"/>
                                  </p:stCondLst>
                                  <p:childTnLst>
                                    <p:set>
                                      <p:cBhvr>
                                        <p:cTn id="114" dur="indefinite"/>
                                        <p:tgtEl>
                                          <p:spTgt spid="12"/>
                                        </p:tgtEl>
                                        <p:attrNameLst>
                                          <p:attrName>fillcolor</p:attrName>
                                        </p:attrNameLst>
                                      </p:cBhvr>
                                      <p:to>
                                        <p:clrVal>
                                          <a:srgbClr val="00B050"/>
                                        </p:clrVal>
                                      </p:to>
                                    </p:set>
                                    <p:set>
                                      <p:cBhvr>
                                        <p:cTn id="115" dur="indefinite"/>
                                        <p:tgtEl>
                                          <p:spTgt spid="12"/>
                                        </p:tgtEl>
                                        <p:attrNameLst>
                                          <p:attrName>fill.type</p:attrName>
                                        </p:attrNameLst>
                                      </p:cBhvr>
                                      <p:to>
                                        <p:strVal val="solid"/>
                                      </p:to>
                                    </p:set>
                                    <p:set>
                                      <p:cBhvr>
                                        <p:cTn id="116" dur="indefinite"/>
                                        <p:tgtEl>
                                          <p:spTgt spid="12"/>
                                        </p:tgtEl>
                                        <p:attrNameLst>
                                          <p:attrName>fill.on</p:attrName>
                                        </p:attrNameLst>
                                      </p:cBhvr>
                                      <p:to>
                                        <p:strVal val="tru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38"/>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39"/>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mph" presetSubtype="1" nodeType="clickEffect">
                                  <p:stCondLst>
                                    <p:cond delay="0"/>
                                  </p:stCondLst>
                                  <p:childTnLst>
                                    <p:set>
                                      <p:cBhvr>
                                        <p:cTn id="126" dur="indefinite"/>
                                        <p:tgtEl>
                                          <p:spTgt spid="9"/>
                                        </p:tgtEl>
                                        <p:attrNameLst>
                                          <p:attrName>fillcolor</p:attrName>
                                        </p:attrNameLst>
                                      </p:cBhvr>
                                      <p:to>
                                        <p:clrVal>
                                          <a:schemeClr val="accent2"/>
                                        </p:clrVal>
                                      </p:to>
                                    </p:set>
                                    <p:set>
                                      <p:cBhvr>
                                        <p:cTn id="127" dur="indefinite"/>
                                        <p:tgtEl>
                                          <p:spTgt spid="9"/>
                                        </p:tgtEl>
                                        <p:attrNameLst>
                                          <p:attrName>fill.type</p:attrName>
                                        </p:attrNameLst>
                                      </p:cBhvr>
                                      <p:to>
                                        <p:strVal val="solid"/>
                                      </p:to>
                                    </p:set>
                                    <p:set>
                                      <p:cBhvr>
                                        <p:cTn id="128" dur="indefinite"/>
                                        <p:tgtEl>
                                          <p:spTgt spid="9"/>
                                        </p:tgtEl>
                                        <p:attrNameLst>
                                          <p:attrName>fill.on</p:attrName>
                                        </p:attrNameLst>
                                      </p:cBhvr>
                                      <p:to>
                                        <p:strVal val="true"/>
                                      </p:to>
                                    </p:set>
                                  </p:childTnLst>
                                </p:cTn>
                              </p:par>
                              <p:par>
                                <p:cTn id="129" presetID="1" presetClass="emph" presetSubtype="1" nodeType="withEffect">
                                  <p:stCondLst>
                                    <p:cond delay="0"/>
                                  </p:stCondLst>
                                  <p:childTnLst>
                                    <p:set>
                                      <p:cBhvr>
                                        <p:cTn id="130" dur="indefinite"/>
                                        <p:tgtEl>
                                          <p:spTgt spid="39"/>
                                        </p:tgtEl>
                                        <p:attrNameLst>
                                          <p:attrName>fillcolor</p:attrName>
                                        </p:attrNameLst>
                                      </p:cBhvr>
                                      <p:to>
                                        <p:clrVal>
                                          <a:srgbClr val="FFFFFF"/>
                                        </p:clrVal>
                                      </p:to>
                                    </p:set>
                                    <p:set>
                                      <p:cBhvr>
                                        <p:cTn id="131" dur="indefinite"/>
                                        <p:tgtEl>
                                          <p:spTgt spid="39"/>
                                        </p:tgtEl>
                                        <p:attrNameLst>
                                          <p:attrName>fill.type</p:attrName>
                                        </p:attrNameLst>
                                      </p:cBhvr>
                                      <p:to>
                                        <p:strVal val="solid"/>
                                      </p:to>
                                    </p:set>
                                    <p:set>
                                      <p:cBhvr>
                                        <p:cTn id="132" dur="indefinite"/>
                                        <p:tgtEl>
                                          <p:spTgt spid="39"/>
                                        </p:tgtEl>
                                        <p:attrNameLst>
                                          <p:attrName>fill.on</p:attrName>
                                        </p:attrNameLst>
                                      </p:cBhvr>
                                      <p:to>
                                        <p:strVal val="tru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41"/>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40"/>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mph" presetSubtype="1" nodeType="clickEffect">
                                  <p:stCondLst>
                                    <p:cond delay="0"/>
                                  </p:stCondLst>
                                  <p:childTnLst>
                                    <p:set>
                                      <p:cBhvr>
                                        <p:cTn id="142" dur="indefinite"/>
                                        <p:tgtEl>
                                          <p:spTgt spid="7"/>
                                        </p:tgtEl>
                                        <p:attrNameLst>
                                          <p:attrName>fillcolor</p:attrName>
                                        </p:attrNameLst>
                                      </p:cBhvr>
                                      <p:to>
                                        <p:clrVal>
                                          <a:schemeClr val="accent2"/>
                                        </p:clrVal>
                                      </p:to>
                                    </p:set>
                                    <p:set>
                                      <p:cBhvr>
                                        <p:cTn id="143" dur="indefinite"/>
                                        <p:tgtEl>
                                          <p:spTgt spid="7"/>
                                        </p:tgtEl>
                                        <p:attrNameLst>
                                          <p:attrName>fill.type</p:attrName>
                                        </p:attrNameLst>
                                      </p:cBhvr>
                                      <p:to>
                                        <p:strVal val="solid"/>
                                      </p:to>
                                    </p:set>
                                    <p:set>
                                      <p:cBhvr>
                                        <p:cTn id="144" dur="indefinite"/>
                                        <p:tgtEl>
                                          <p:spTgt spid="7"/>
                                        </p:tgtEl>
                                        <p:attrNameLst>
                                          <p:attrName>fill.on</p:attrName>
                                        </p:attrNameLst>
                                      </p:cBhvr>
                                      <p:to>
                                        <p:strVal val="true"/>
                                      </p:to>
                                    </p:set>
                                  </p:childTnLst>
                                </p:cTn>
                              </p:par>
                              <p:par>
                                <p:cTn id="145" presetID="1" presetClass="emph" presetSubtype="1" nodeType="withEffect">
                                  <p:stCondLst>
                                    <p:cond delay="0"/>
                                  </p:stCondLst>
                                  <p:childTnLst>
                                    <p:set>
                                      <p:cBhvr>
                                        <p:cTn id="146" dur="indefinite"/>
                                        <p:tgtEl>
                                          <p:spTgt spid="41"/>
                                        </p:tgtEl>
                                        <p:attrNameLst>
                                          <p:attrName>fillcolor</p:attrName>
                                        </p:attrNameLst>
                                      </p:cBhvr>
                                      <p:to>
                                        <p:clrVal>
                                          <a:srgbClr val="FFFFFF"/>
                                        </p:clrVal>
                                      </p:to>
                                    </p:set>
                                    <p:set>
                                      <p:cBhvr>
                                        <p:cTn id="147" dur="indefinite"/>
                                        <p:tgtEl>
                                          <p:spTgt spid="41"/>
                                        </p:tgtEl>
                                        <p:attrNameLst>
                                          <p:attrName>fill.type</p:attrName>
                                        </p:attrNameLst>
                                      </p:cBhvr>
                                      <p:to>
                                        <p:strVal val="solid"/>
                                      </p:to>
                                    </p:set>
                                    <p:set>
                                      <p:cBhvr>
                                        <p:cTn id="148" dur="indefinite"/>
                                        <p:tgtEl>
                                          <p:spTgt spid="41"/>
                                        </p:tgtEl>
                                        <p:attrNameLst>
                                          <p:attrName>fill.on</p:attrName>
                                        </p:attrNameLst>
                                      </p:cBhvr>
                                      <p:to>
                                        <p:strVal val="true"/>
                                      </p:to>
                                    </p:set>
                                  </p:childTnLst>
                                </p:cTn>
                              </p:par>
                            </p:childTnLst>
                          </p:cTn>
                        </p:par>
                      </p:childTnLst>
                    </p:cTn>
                  </p:par>
                  <p:par>
                    <p:cTn id="149" fill="hold">
                      <p:stCondLst>
                        <p:cond delay="indefinite"/>
                      </p:stCondLst>
                      <p:childTnLst>
                        <p:par>
                          <p:cTn id="150" fill="hold">
                            <p:stCondLst>
                              <p:cond delay="0"/>
                            </p:stCondLst>
                            <p:childTnLst>
                              <p:par>
                                <p:cTn id="151" presetID="1" presetClass="emph" presetSubtype="1" nodeType="clickEffect">
                                  <p:stCondLst>
                                    <p:cond delay="0"/>
                                  </p:stCondLst>
                                  <p:childTnLst>
                                    <p:set>
                                      <p:cBhvr>
                                        <p:cTn id="152" dur="indefinite"/>
                                        <p:tgtEl>
                                          <p:spTgt spid="7"/>
                                        </p:tgtEl>
                                        <p:attrNameLst>
                                          <p:attrName>fillcolor</p:attrName>
                                        </p:attrNameLst>
                                      </p:cBhvr>
                                      <p:to>
                                        <p:clrVal>
                                          <a:srgbClr val="FFFFFF"/>
                                        </p:clrVal>
                                      </p:to>
                                    </p:set>
                                    <p:set>
                                      <p:cBhvr>
                                        <p:cTn id="153" dur="indefinite"/>
                                        <p:tgtEl>
                                          <p:spTgt spid="7"/>
                                        </p:tgtEl>
                                        <p:attrNameLst>
                                          <p:attrName>fill.type</p:attrName>
                                        </p:attrNameLst>
                                      </p:cBhvr>
                                      <p:to>
                                        <p:strVal val="solid"/>
                                      </p:to>
                                    </p:set>
                                    <p:set>
                                      <p:cBhvr>
                                        <p:cTn id="154" dur="indefinite"/>
                                        <p:tgtEl>
                                          <p:spTgt spid="7"/>
                                        </p:tgtEl>
                                        <p:attrNameLst>
                                          <p:attrName>fill.on</p:attrName>
                                        </p:attrNameLst>
                                      </p:cBhvr>
                                      <p:to>
                                        <p:strVal val="true"/>
                                      </p:to>
                                    </p:set>
                                  </p:childTnLst>
                                </p:cTn>
                              </p:par>
                              <p:par>
                                <p:cTn id="155" presetID="1" presetClass="emph" presetSubtype="1" nodeType="withEffect">
                                  <p:stCondLst>
                                    <p:cond delay="0"/>
                                  </p:stCondLst>
                                  <p:childTnLst>
                                    <p:set>
                                      <p:cBhvr>
                                        <p:cTn id="156" dur="indefinite"/>
                                        <p:tgtEl>
                                          <p:spTgt spid="40"/>
                                        </p:tgtEl>
                                        <p:attrNameLst>
                                          <p:attrName>fillcolor</p:attrName>
                                        </p:attrNameLst>
                                      </p:cBhvr>
                                      <p:to>
                                        <p:clrVal>
                                          <a:srgbClr val="FFFFFF"/>
                                        </p:clrVal>
                                      </p:to>
                                    </p:set>
                                    <p:set>
                                      <p:cBhvr>
                                        <p:cTn id="157" dur="indefinite"/>
                                        <p:tgtEl>
                                          <p:spTgt spid="40"/>
                                        </p:tgtEl>
                                        <p:attrNameLst>
                                          <p:attrName>fill.type</p:attrName>
                                        </p:attrNameLst>
                                      </p:cBhvr>
                                      <p:to>
                                        <p:strVal val="solid"/>
                                      </p:to>
                                    </p:set>
                                    <p:set>
                                      <p:cBhvr>
                                        <p:cTn id="158" dur="indefinite"/>
                                        <p:tgtEl>
                                          <p:spTgt spid="4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Heapsort Complexity</a:t>
            </a:r>
            <a:r>
              <a:rPr lang="en-US" dirty="0">
                <a:solidFill>
                  <a:srgbClr val="0070C0"/>
                </a:solidFill>
              </a:rPr>
              <a:t>[O(</a:t>
            </a:r>
            <a:r>
              <a:rPr lang="en-US" dirty="0" err="1">
                <a:solidFill>
                  <a:srgbClr val="0070C0"/>
                </a:solidFill>
              </a:rPr>
              <a:t>NlogN</a:t>
            </a:r>
            <a:r>
              <a:rPr lang="en-US" dirty="0">
                <a:solidFill>
                  <a:srgbClr val="0070C0"/>
                </a:solidFill>
              </a:rPr>
              <a:t>)]</a:t>
            </a:r>
          </a:p>
        </p:txBody>
      </p:sp>
      <p:sp>
        <p:nvSpPr>
          <p:cNvPr id="3" name="Content Placeholder 2"/>
          <p:cNvSpPr>
            <a:spLocks noGrp="1"/>
          </p:cNvSpPr>
          <p:nvPr>
            <p:ph idx="1"/>
          </p:nvPr>
        </p:nvSpPr>
        <p:spPr/>
        <p:txBody>
          <a:bodyPr>
            <a:normAutofit/>
          </a:bodyPr>
          <a:lstStyle/>
          <a:p>
            <a:r>
              <a:rPr lang="en-US" dirty="0"/>
              <a:t>Add all items into a heap. Pop the smallest/largest item from the heap and insert it at the end (final position). Repeat for all items.</a:t>
            </a:r>
          </a:p>
          <a:p>
            <a:r>
              <a:rPr lang="en-US" dirty="0"/>
              <a:t>Heapsort is just like selection sort, but with a better way to get the largest element. Instead of scanning all the items to find the max, it pulls it from a heap. Heaps have properties that allow heapsort to work in-place, without additional memory.</a:t>
            </a:r>
          </a:p>
          <a:p>
            <a:r>
              <a:rPr lang="en-US" dirty="0"/>
              <a:t>Creating the heap is O(N lg N). Popping items is O(1), and fixing the heap after the pop is lgN. There are N pops, so there is another O(N lgN) factor, which is O(N lg N) overall.</a:t>
            </a:r>
          </a:p>
          <a:p>
            <a:endParaRPr lang="en-US" dirty="0"/>
          </a:p>
        </p:txBody>
      </p:sp>
      <p:sp>
        <p:nvSpPr>
          <p:cNvPr id="4" name="Date Placeholder 3"/>
          <p:cNvSpPr>
            <a:spLocks noGrp="1"/>
          </p:cNvSpPr>
          <p:nvPr>
            <p:ph type="dt" sz="half" idx="10"/>
          </p:nvPr>
        </p:nvSpPr>
        <p:spPr/>
        <p:txBody>
          <a:bodyPr/>
          <a:lstStyle/>
          <a:p>
            <a:r>
              <a:rPr lang="en-US"/>
              <a:t>Zahiduddin Ahmed</a:t>
            </a:r>
            <a:endParaRPr lang="en-US" dirty="0"/>
          </a:p>
        </p:txBody>
      </p:sp>
      <p:sp>
        <p:nvSpPr>
          <p:cNvPr id="5" name="Footer Placeholder 4"/>
          <p:cNvSpPr>
            <a:spLocks noGrp="1"/>
          </p:cNvSpPr>
          <p:nvPr>
            <p:ph type="ftr" sz="quarter" idx="11"/>
          </p:nvPr>
        </p:nvSpPr>
        <p:spPr/>
        <p:txBody>
          <a:bodyPr/>
          <a:lstStyle/>
          <a:p>
            <a:r>
              <a:rPr lang="en-US"/>
              <a:t>CSC 2015: Data Structures</a:t>
            </a:r>
            <a:endParaRPr lang="en-US" dirty="0"/>
          </a:p>
        </p:txBody>
      </p:sp>
      <p:sp>
        <p:nvSpPr>
          <p:cNvPr id="6" name="Slide Number Placeholder 5"/>
          <p:cNvSpPr>
            <a:spLocks noGrp="1"/>
          </p:cNvSpPr>
          <p:nvPr>
            <p:ph type="sldNum" sz="quarter" idx="12"/>
          </p:nvPr>
        </p:nvSpPr>
        <p:spPr/>
        <p:txBody>
          <a:bodyPr/>
          <a:lstStyle/>
          <a:p>
            <a:r>
              <a:rPr lang="en-US"/>
              <a:t>Heap </a:t>
            </a:r>
            <a:r>
              <a:rPr lang="en-US">
                <a:sym typeface="Wingdings" panose="05000000000000000000" pitchFamily="2" charset="2"/>
              </a:rPr>
              <a:t></a:t>
            </a:r>
            <a:r>
              <a:rPr lang="en-US"/>
              <a:t> </a:t>
            </a:r>
            <a:fld id="{4A983969-37C5-4618-A16D-59AABA52C744}" type="slidenum">
              <a:rPr lang="en-US" smtClean="0"/>
              <a:pPr/>
              <a:t>21</a:t>
            </a:fld>
            <a:endParaRPr lang="en-US" dirty="0"/>
          </a:p>
        </p:txBody>
      </p:sp>
    </p:spTree>
    <p:extLst>
      <p:ext uri="{BB962C8B-B14F-4D97-AF65-F5344CB8AC3E}">
        <p14:creationId xmlns:p14="http://schemas.microsoft.com/office/powerpoint/2010/main" val="1981245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Queue </a:t>
            </a:r>
            <a:r>
              <a:rPr lang="en-US" dirty="0">
                <a:solidFill>
                  <a:srgbClr val="FF0000"/>
                </a:solidFill>
              </a:rPr>
              <a:t>Operations (Heap)</a:t>
            </a:r>
          </a:p>
        </p:txBody>
      </p:sp>
      <p:sp>
        <p:nvSpPr>
          <p:cNvPr id="3" name="Content Placeholder 2"/>
          <p:cNvSpPr>
            <a:spLocks noGrp="1"/>
          </p:cNvSpPr>
          <p:nvPr>
            <p:ph idx="1"/>
          </p:nvPr>
        </p:nvSpPr>
        <p:spPr/>
        <p:txBody>
          <a:bodyPr>
            <a:normAutofit/>
          </a:bodyPr>
          <a:lstStyle/>
          <a:p>
            <a:r>
              <a:rPr lang="en-US" dirty="0"/>
              <a:t>Following are the operations available for a priority queue:</a:t>
            </a:r>
          </a:p>
          <a:p>
            <a:pPr lvl="1"/>
            <a:r>
              <a:rPr lang="en-US" dirty="0"/>
              <a:t>Create a heap with a given set of values.</a:t>
            </a:r>
          </a:p>
          <a:p>
            <a:pPr lvl="1"/>
            <a:r>
              <a:rPr lang="en-US" dirty="0"/>
              <a:t>Insert an element into the heap.</a:t>
            </a:r>
          </a:p>
          <a:p>
            <a:pPr lvl="1"/>
            <a:r>
              <a:rPr lang="en-US" dirty="0"/>
              <a:t>Delete min/max element from the min/max heap (respectively).</a:t>
            </a:r>
          </a:p>
          <a:p>
            <a:pPr lvl="1"/>
            <a:r>
              <a:rPr lang="en-US" dirty="0"/>
              <a:t>Sort the element in ascending/descending order for max/min heap (respectively).</a:t>
            </a:r>
          </a:p>
          <a:p>
            <a:pPr lvl="1"/>
            <a:r>
              <a:rPr lang="en-US" dirty="0"/>
              <a:t>Modifying value of a particular element.</a:t>
            </a:r>
          </a:p>
        </p:txBody>
      </p:sp>
      <p:sp>
        <p:nvSpPr>
          <p:cNvPr id="4" name="Date Placeholder 3"/>
          <p:cNvSpPr>
            <a:spLocks noGrp="1"/>
          </p:cNvSpPr>
          <p:nvPr>
            <p:ph type="dt" sz="half" idx="10"/>
          </p:nvPr>
        </p:nvSpPr>
        <p:spPr/>
        <p:txBody>
          <a:bodyPr/>
          <a:lstStyle/>
          <a:p>
            <a:r>
              <a:rPr lang="en-US" dirty="0"/>
              <a:t>Zahiduddin Ahmed</a:t>
            </a:r>
          </a:p>
        </p:txBody>
      </p:sp>
      <p:sp>
        <p:nvSpPr>
          <p:cNvPr id="5" name="Footer Placeholder 4"/>
          <p:cNvSpPr>
            <a:spLocks noGrp="1"/>
          </p:cNvSpPr>
          <p:nvPr>
            <p:ph type="ftr" sz="quarter" idx="11"/>
          </p:nvPr>
        </p:nvSpPr>
        <p:spPr/>
        <p:txBody>
          <a:bodyPr/>
          <a:lstStyle/>
          <a:p>
            <a:r>
              <a:rPr lang="en-US"/>
              <a:t>CSC 2015: Data Structures</a:t>
            </a:r>
            <a:endParaRPr lang="en-US" dirty="0"/>
          </a:p>
        </p:txBody>
      </p:sp>
      <p:sp>
        <p:nvSpPr>
          <p:cNvPr id="6" name="Slide Number Placeholder 5"/>
          <p:cNvSpPr>
            <a:spLocks noGrp="1"/>
          </p:cNvSpPr>
          <p:nvPr>
            <p:ph type="sldNum" sz="quarter" idx="12"/>
          </p:nvPr>
        </p:nvSpPr>
        <p:spPr/>
        <p:txBody>
          <a:bodyPr/>
          <a:lstStyle/>
          <a:p>
            <a:r>
              <a:rPr lang="en-US"/>
              <a:t>Heap </a:t>
            </a:r>
            <a:r>
              <a:rPr lang="en-US">
                <a:sym typeface="Wingdings" panose="05000000000000000000" pitchFamily="2" charset="2"/>
              </a:rPr>
              <a:t></a:t>
            </a:r>
            <a:r>
              <a:rPr lang="en-US"/>
              <a:t> </a:t>
            </a:r>
            <a:fld id="{4A983969-37C5-4618-A16D-59AABA52C744}" type="slidenum">
              <a:rPr lang="en-US" smtClean="0"/>
              <a:pPr/>
              <a:t>3</a:t>
            </a:fld>
            <a:endParaRPr lang="en-US" dirty="0"/>
          </a:p>
        </p:txBody>
      </p:sp>
    </p:spTree>
    <p:extLst>
      <p:ext uri="{BB962C8B-B14F-4D97-AF65-F5344CB8AC3E}">
        <p14:creationId xmlns:p14="http://schemas.microsoft.com/office/powerpoint/2010/main" val="980158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Real world example </a:t>
            </a:r>
          </a:p>
        </p:txBody>
      </p:sp>
      <p:sp>
        <p:nvSpPr>
          <p:cNvPr id="3" name="Content Placeholder 2"/>
          <p:cNvSpPr>
            <a:spLocks noGrp="1"/>
          </p:cNvSpPr>
          <p:nvPr>
            <p:ph idx="1"/>
          </p:nvPr>
        </p:nvSpPr>
        <p:spPr>
          <a:xfrm>
            <a:off x="23586" y="1074737"/>
            <a:ext cx="11976100" cy="5172075"/>
          </a:xfrm>
        </p:spPr>
        <p:txBody>
          <a:bodyPr>
            <a:normAutofit lnSpcReduction="10000"/>
          </a:bodyPr>
          <a:lstStyle/>
          <a:p>
            <a:pPr fontAlgn="base"/>
            <a:r>
              <a:rPr lang="en-US" dirty="0"/>
              <a:t>Suppose you have a hospital in which patients are attended based on their ages. The oldest are always attended first, no matter when he/she got in the queue.</a:t>
            </a:r>
          </a:p>
          <a:p>
            <a:pPr fontAlgn="base"/>
            <a:endParaRPr lang="en-US" dirty="0"/>
          </a:p>
          <a:p>
            <a:pPr fontAlgn="base"/>
            <a:r>
              <a:rPr lang="en-US" dirty="0"/>
              <a:t>You can't just keep track of the oldest one because if you pull he/she out, you don't know the next oldest one. </a:t>
            </a:r>
          </a:p>
          <a:p>
            <a:pPr fontAlgn="base"/>
            <a:endParaRPr lang="en-US" dirty="0"/>
          </a:p>
          <a:p>
            <a:pPr fontAlgn="base"/>
            <a:r>
              <a:rPr lang="en-US" dirty="0"/>
              <a:t>In order to solve this hospital problem, you implement a max heap. This heap is, by definition, partially ordered. This means you cannot sort the patients by their age, but you know that the oldest ones are always in the top, so you can pull a patient out in constant time </a:t>
            </a:r>
            <a:r>
              <a:rPr lang="en-US" dirty="0">
                <a:solidFill>
                  <a:srgbClr val="0070C0"/>
                </a:solidFill>
              </a:rPr>
              <a:t>O(1)</a:t>
            </a:r>
            <a:r>
              <a:rPr lang="en-US" dirty="0"/>
              <a:t> and re-balance the heap in log time </a:t>
            </a:r>
            <a:r>
              <a:rPr lang="en-US" dirty="0">
                <a:solidFill>
                  <a:srgbClr val="0070C0"/>
                </a:solidFill>
              </a:rPr>
              <a:t>O(log N)</a:t>
            </a:r>
            <a:r>
              <a:rPr lang="en-US" dirty="0"/>
              <a:t>.</a:t>
            </a:r>
          </a:p>
          <a:p>
            <a:pPr marL="0" indent="0" fontAlgn="base">
              <a:buNone/>
            </a:pPr>
            <a:endParaRPr lang="en-US" sz="2800"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rPr>
              <a:t>Zahiduddin Ahmed</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tint val="75000"/>
                  </a:prstClr>
                </a:solidFill>
                <a:effectLst/>
                <a:uLnTx/>
                <a:uFillTx/>
                <a:latin typeface="Calibri"/>
                <a:ea typeface="+mn-ea"/>
                <a:cs typeface="+mn-cs"/>
              </a:rPr>
              <a:t>CSC 2015: Data Structures</a:t>
            </a:r>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tint val="75000"/>
                  </a:prstClr>
                </a:solidFill>
                <a:effectLst/>
                <a:uLnTx/>
                <a:uFillTx/>
                <a:latin typeface="Calibri"/>
                <a:ea typeface="+mn-ea"/>
                <a:cs typeface="+mn-cs"/>
              </a:rPr>
              <a:t>Heap </a:t>
            </a:r>
            <a:r>
              <a:rPr kumimoji="0" lang="en-US" sz="1600" b="0" i="0" u="none" strike="noStrike" kern="1200" cap="none" spc="0" normalizeH="0" baseline="0" noProof="0">
                <a:ln>
                  <a:noFill/>
                </a:ln>
                <a:solidFill>
                  <a:prstClr val="black">
                    <a:tint val="75000"/>
                  </a:prstClr>
                </a:solidFill>
                <a:effectLst/>
                <a:uLnTx/>
                <a:uFillTx/>
                <a:latin typeface="Calibri"/>
                <a:ea typeface="+mn-ea"/>
                <a:cs typeface="+mn-cs"/>
                <a:sym typeface="Wingdings" panose="05000000000000000000" pitchFamily="2" charset="2"/>
              </a:rPr>
              <a:t></a:t>
            </a:r>
            <a:r>
              <a:rPr kumimoji="0" lang="en-US" sz="1600" b="0" i="0" u="none" strike="noStrike" kern="1200" cap="none" spc="0" normalizeH="0" baseline="0" noProof="0">
                <a:ln>
                  <a:noFill/>
                </a:ln>
                <a:solidFill>
                  <a:prstClr val="black">
                    <a:tint val="75000"/>
                  </a:prstClr>
                </a:solidFill>
                <a:effectLst/>
                <a:uLnTx/>
                <a:uFillTx/>
                <a:latin typeface="Calibri"/>
                <a:ea typeface="+mn-ea"/>
                <a:cs typeface="+mn-cs"/>
              </a:rPr>
              <a:t> </a:t>
            </a:r>
            <a:fld id="{4A983969-37C5-4618-A16D-59AABA52C744}"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44085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But Why we need Heap for this?</a:t>
            </a:r>
          </a:p>
        </p:txBody>
      </p:sp>
      <p:sp>
        <p:nvSpPr>
          <p:cNvPr id="3" name="Content Placeholder 2"/>
          <p:cNvSpPr>
            <a:spLocks noGrp="1"/>
          </p:cNvSpPr>
          <p:nvPr>
            <p:ph idx="1"/>
          </p:nvPr>
        </p:nvSpPr>
        <p:spPr>
          <a:xfrm>
            <a:off x="23586" y="1074737"/>
            <a:ext cx="11976100" cy="5172075"/>
          </a:xfrm>
        </p:spPr>
        <p:txBody>
          <a:bodyPr>
            <a:normAutofit/>
          </a:bodyPr>
          <a:lstStyle/>
          <a:p>
            <a:pPr fontAlgn="base"/>
            <a:r>
              <a:rPr lang="en-US" b="1" dirty="0"/>
              <a:t>Heaps are structures meant to allow quick access to the min or the max</a:t>
            </a:r>
            <a:r>
              <a:rPr lang="en-US" dirty="0"/>
              <a:t>.</a:t>
            </a:r>
          </a:p>
          <a:p>
            <a:pPr fontAlgn="base"/>
            <a:endParaRPr lang="en-US" dirty="0"/>
          </a:p>
          <a:p>
            <a:pPr fontAlgn="base"/>
            <a:r>
              <a:rPr lang="en-US" dirty="0"/>
              <a:t>But why would you want that? You could just check every entry on add to see if it's the smallest or the biggest. This way you always have the smallest or the biggest in constant time O(1).</a:t>
            </a:r>
          </a:p>
          <a:p>
            <a:pPr fontAlgn="base"/>
            <a:endParaRPr lang="en-US" dirty="0"/>
          </a:p>
          <a:p>
            <a:pPr algn="l" fontAlgn="base"/>
            <a:r>
              <a:rPr lang="en-US" dirty="0"/>
              <a:t>The answer is because heaps allow you to pull the smallest or the biggest and quickly know the NEXT smallest or biggest. That's why it's called a Priority Queue.</a:t>
            </a:r>
            <a:endParaRPr lang="en-US" sz="2800"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rPr>
              <a:t>Zahiduddin Ahmed</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tint val="75000"/>
                  </a:prstClr>
                </a:solidFill>
                <a:effectLst/>
                <a:uLnTx/>
                <a:uFillTx/>
                <a:latin typeface="Calibri"/>
                <a:ea typeface="+mn-ea"/>
                <a:cs typeface="+mn-cs"/>
              </a:rPr>
              <a:t>CSC 2015: Data Structures</a:t>
            </a:r>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tint val="75000"/>
                  </a:prstClr>
                </a:solidFill>
                <a:effectLst/>
                <a:uLnTx/>
                <a:uFillTx/>
                <a:latin typeface="Calibri"/>
                <a:ea typeface="+mn-ea"/>
                <a:cs typeface="+mn-cs"/>
              </a:rPr>
              <a:t>Heap </a:t>
            </a:r>
            <a:r>
              <a:rPr kumimoji="0" lang="en-US" sz="1600" b="0" i="0" u="none" strike="noStrike" kern="1200" cap="none" spc="0" normalizeH="0" baseline="0" noProof="0">
                <a:ln>
                  <a:noFill/>
                </a:ln>
                <a:solidFill>
                  <a:prstClr val="black">
                    <a:tint val="75000"/>
                  </a:prstClr>
                </a:solidFill>
                <a:effectLst/>
                <a:uLnTx/>
                <a:uFillTx/>
                <a:latin typeface="Calibri"/>
                <a:ea typeface="+mn-ea"/>
                <a:cs typeface="+mn-cs"/>
                <a:sym typeface="Wingdings" panose="05000000000000000000" pitchFamily="2" charset="2"/>
              </a:rPr>
              <a:t></a:t>
            </a:r>
            <a:r>
              <a:rPr kumimoji="0" lang="en-US" sz="1600" b="0" i="0" u="none" strike="noStrike" kern="1200" cap="none" spc="0" normalizeH="0" baseline="0" noProof="0">
                <a:ln>
                  <a:noFill/>
                </a:ln>
                <a:solidFill>
                  <a:prstClr val="black">
                    <a:tint val="75000"/>
                  </a:prstClr>
                </a:solidFill>
                <a:effectLst/>
                <a:uLnTx/>
                <a:uFillTx/>
                <a:latin typeface="Calibri"/>
                <a:ea typeface="+mn-ea"/>
                <a:cs typeface="+mn-cs"/>
              </a:rPr>
              <a:t> </a:t>
            </a:r>
            <a:fld id="{4A983969-37C5-4618-A16D-59AABA52C744}"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615630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Heap--&gt;</a:t>
            </a:r>
            <a:r>
              <a:rPr lang="en-US" dirty="0">
                <a:solidFill>
                  <a:srgbClr val="0070C0"/>
                </a:solidFill>
              </a:rPr>
              <a:t>Data Structure</a:t>
            </a:r>
          </a:p>
        </p:txBody>
      </p:sp>
      <p:sp>
        <p:nvSpPr>
          <p:cNvPr id="3" name="Content Placeholder 2"/>
          <p:cNvSpPr>
            <a:spLocks noGrp="1"/>
          </p:cNvSpPr>
          <p:nvPr>
            <p:ph idx="1"/>
          </p:nvPr>
        </p:nvSpPr>
        <p:spPr>
          <a:xfrm>
            <a:off x="23586" y="1074737"/>
            <a:ext cx="11976100" cy="5172075"/>
          </a:xfrm>
        </p:spPr>
        <p:txBody>
          <a:bodyPr>
            <a:normAutofit/>
          </a:bodyPr>
          <a:lstStyle/>
          <a:p>
            <a:r>
              <a:rPr lang="en-US" dirty="0"/>
              <a:t>In data structures, a heap is a collection that allows elements to be inserted continuously and the smallest/highest element to be found and/or removed.</a:t>
            </a:r>
          </a:p>
          <a:p>
            <a:r>
              <a:rPr lang="en-US" dirty="0"/>
              <a:t>A heap is a partially sorted binary tree. Although a heap is not completely in order, it conforms to a sorting principle: </a:t>
            </a:r>
          </a:p>
          <a:p>
            <a:pPr marL="0" indent="0" algn="ctr">
              <a:buNone/>
            </a:pPr>
            <a:r>
              <a:rPr lang="en-US" dirty="0">
                <a:solidFill>
                  <a:srgbClr val="0070C0"/>
                </a:solidFill>
              </a:rPr>
              <a:t>every node has a value less/greater than either of its children.</a:t>
            </a:r>
            <a:r>
              <a:rPr lang="en-US" dirty="0"/>
              <a:t> </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rPr>
              <a:t>Zahiduddin Ahmed</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tint val="75000"/>
                  </a:prstClr>
                </a:solidFill>
                <a:effectLst/>
                <a:uLnTx/>
                <a:uFillTx/>
                <a:latin typeface="Calibri"/>
                <a:ea typeface="+mn-ea"/>
                <a:cs typeface="+mn-cs"/>
              </a:rPr>
              <a:t>CSC 2015: Data Structures</a:t>
            </a:r>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tint val="75000"/>
                  </a:prstClr>
                </a:solidFill>
                <a:effectLst/>
                <a:uLnTx/>
                <a:uFillTx/>
                <a:latin typeface="Calibri"/>
                <a:ea typeface="+mn-ea"/>
                <a:cs typeface="+mn-cs"/>
              </a:rPr>
              <a:t>Heap </a:t>
            </a:r>
            <a:r>
              <a:rPr kumimoji="0" lang="en-US" sz="1600" b="0" i="0" u="none" strike="noStrike" kern="1200" cap="none" spc="0" normalizeH="0" baseline="0" noProof="0">
                <a:ln>
                  <a:noFill/>
                </a:ln>
                <a:solidFill>
                  <a:prstClr val="black">
                    <a:tint val="75000"/>
                  </a:prstClr>
                </a:solidFill>
                <a:effectLst/>
                <a:uLnTx/>
                <a:uFillTx/>
                <a:latin typeface="Calibri"/>
                <a:ea typeface="+mn-ea"/>
                <a:cs typeface="+mn-cs"/>
                <a:sym typeface="Wingdings" panose="05000000000000000000" pitchFamily="2" charset="2"/>
              </a:rPr>
              <a:t></a:t>
            </a:r>
            <a:r>
              <a:rPr kumimoji="0" lang="en-US" sz="1600" b="0" i="0" u="none" strike="noStrike" kern="1200" cap="none" spc="0" normalizeH="0" baseline="0" noProof="0">
                <a:ln>
                  <a:noFill/>
                </a:ln>
                <a:solidFill>
                  <a:prstClr val="black">
                    <a:tint val="75000"/>
                  </a:prstClr>
                </a:solidFill>
                <a:effectLst/>
                <a:uLnTx/>
                <a:uFillTx/>
                <a:latin typeface="Calibri"/>
                <a:ea typeface="+mn-ea"/>
                <a:cs typeface="+mn-cs"/>
              </a:rPr>
              <a:t> </a:t>
            </a:r>
            <a:fld id="{4A983969-37C5-4618-A16D-59AABA52C744}"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940197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When do we need Heap?</a:t>
            </a:r>
          </a:p>
        </p:txBody>
      </p:sp>
      <p:sp>
        <p:nvSpPr>
          <p:cNvPr id="3" name="Content Placeholder 2"/>
          <p:cNvSpPr>
            <a:spLocks noGrp="1"/>
          </p:cNvSpPr>
          <p:nvPr>
            <p:ph idx="1"/>
          </p:nvPr>
        </p:nvSpPr>
        <p:spPr>
          <a:xfrm>
            <a:off x="23586" y="1074737"/>
            <a:ext cx="11976100" cy="5172075"/>
          </a:xfrm>
        </p:spPr>
        <p:txBody>
          <a:bodyPr>
            <a:normAutofit fontScale="92500"/>
          </a:bodyPr>
          <a:lstStyle/>
          <a:p>
            <a:endParaRPr lang="en-US" dirty="0"/>
          </a:p>
          <a:p>
            <a:r>
              <a:rPr lang="en-US" dirty="0"/>
              <a:t>Use it whenever you need quick access to the largest (or smallest) item, because that item will always be the first element in the array or at the root of the tree.</a:t>
            </a:r>
          </a:p>
          <a:p>
            <a:endParaRPr lang="en-US" dirty="0"/>
          </a:p>
          <a:p>
            <a:r>
              <a:rPr lang="en-US" dirty="0"/>
              <a:t>However, the remainder of the array is kept partially unsorted. Thus, instant access is only possible to the largest (smallest) item. Insertions are fast, so it's a good way to deal with incoming events or data and always have access to the lowest/biggest.</a:t>
            </a:r>
          </a:p>
          <a:p>
            <a:pPr fontAlgn="base"/>
            <a:endParaRPr lang="en-US" dirty="0"/>
          </a:p>
          <a:p>
            <a:pPr marL="396875" lvl="2" indent="-396875" fontAlgn="base">
              <a:buFont typeface="Wingdings 2" panose="05020102010507070707" pitchFamily="18" charset="2"/>
              <a:buChar char="õ"/>
            </a:pPr>
            <a:r>
              <a:rPr lang="en-US" sz="2800" dirty="0"/>
              <a:t>Best if insertions are frequent.</a:t>
            </a:r>
            <a:endParaRPr lang="en-US" dirty="0"/>
          </a:p>
          <a:p>
            <a:pPr marL="0" indent="0">
              <a:buNone/>
            </a:pPr>
            <a:br>
              <a:rPr lang="en-US" dirty="0"/>
            </a:br>
            <a:endParaRPr lang="en-US" sz="2800"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rPr>
              <a:t>Zahiduddin Ahmed</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tint val="75000"/>
                  </a:prstClr>
                </a:solidFill>
                <a:effectLst/>
                <a:uLnTx/>
                <a:uFillTx/>
                <a:latin typeface="Calibri"/>
                <a:ea typeface="+mn-ea"/>
                <a:cs typeface="+mn-cs"/>
              </a:rPr>
              <a:t>CSC 2015: Data Structures</a:t>
            </a:r>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tint val="75000"/>
                  </a:prstClr>
                </a:solidFill>
                <a:effectLst/>
                <a:uLnTx/>
                <a:uFillTx/>
                <a:latin typeface="Calibri"/>
                <a:ea typeface="+mn-ea"/>
                <a:cs typeface="+mn-cs"/>
              </a:rPr>
              <a:t>Heap </a:t>
            </a:r>
            <a:r>
              <a:rPr kumimoji="0" lang="en-US" sz="1600" b="0" i="0" u="none" strike="noStrike" kern="1200" cap="none" spc="0" normalizeH="0" baseline="0" noProof="0">
                <a:ln>
                  <a:noFill/>
                </a:ln>
                <a:solidFill>
                  <a:prstClr val="black">
                    <a:tint val="75000"/>
                  </a:prstClr>
                </a:solidFill>
                <a:effectLst/>
                <a:uLnTx/>
                <a:uFillTx/>
                <a:latin typeface="Calibri"/>
                <a:ea typeface="+mn-ea"/>
                <a:cs typeface="+mn-cs"/>
                <a:sym typeface="Wingdings" panose="05000000000000000000" pitchFamily="2" charset="2"/>
              </a:rPr>
              <a:t></a:t>
            </a:r>
            <a:r>
              <a:rPr kumimoji="0" lang="en-US" sz="1600" b="0" i="0" u="none" strike="noStrike" kern="1200" cap="none" spc="0" normalizeH="0" baseline="0" noProof="0">
                <a:ln>
                  <a:noFill/>
                </a:ln>
                <a:solidFill>
                  <a:prstClr val="black">
                    <a:tint val="75000"/>
                  </a:prstClr>
                </a:solidFill>
                <a:effectLst/>
                <a:uLnTx/>
                <a:uFillTx/>
                <a:latin typeface="Calibri"/>
                <a:ea typeface="+mn-ea"/>
                <a:cs typeface="+mn-cs"/>
              </a:rPr>
              <a:t> </a:t>
            </a:r>
            <a:fld id="{4A983969-37C5-4618-A16D-59AABA52C744}"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425813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Advantages of Heap</a:t>
            </a:r>
          </a:p>
        </p:txBody>
      </p:sp>
      <p:sp>
        <p:nvSpPr>
          <p:cNvPr id="3" name="Content Placeholder 2"/>
          <p:cNvSpPr>
            <a:spLocks noGrp="1"/>
          </p:cNvSpPr>
          <p:nvPr>
            <p:ph idx="1"/>
          </p:nvPr>
        </p:nvSpPr>
        <p:spPr>
          <a:xfrm>
            <a:off x="23586" y="1074737"/>
            <a:ext cx="11976100" cy="5172075"/>
          </a:xfrm>
        </p:spPr>
        <p:txBody>
          <a:bodyPr>
            <a:normAutofit/>
          </a:bodyPr>
          <a:lstStyle/>
          <a:p>
            <a:pPr fontAlgn="base"/>
            <a:r>
              <a:rPr lang="en-US" dirty="0"/>
              <a:t>The characteristic of a heap is that it is a structure that maintains data </a:t>
            </a:r>
          </a:p>
          <a:p>
            <a:pPr marL="0" indent="0" fontAlgn="base">
              <a:buNone/>
            </a:pPr>
            <a:r>
              <a:rPr lang="en-US" dirty="0"/>
              <a:t>     semi- ordered.</a:t>
            </a:r>
          </a:p>
          <a:p>
            <a:pPr fontAlgn="base"/>
            <a:r>
              <a:rPr lang="en-US" dirty="0"/>
              <a:t>Thus, it is a good tradeoff between the </a:t>
            </a:r>
            <a:r>
              <a:rPr lang="en-US" dirty="0">
                <a:solidFill>
                  <a:srgbClr val="FF0000"/>
                </a:solidFill>
              </a:rPr>
              <a:t>cost of maintaining a complete order </a:t>
            </a:r>
            <a:r>
              <a:rPr lang="en-US" dirty="0"/>
              <a:t>and </a:t>
            </a:r>
            <a:r>
              <a:rPr lang="en-US" dirty="0">
                <a:solidFill>
                  <a:srgbClr val="FF0000"/>
                </a:solidFill>
              </a:rPr>
              <a:t>the cost of searching through random chaos.</a:t>
            </a:r>
          </a:p>
          <a:p>
            <a:r>
              <a:rPr lang="en-US" dirty="0"/>
              <a:t>Sorting an array has a very high time complexity; heap operations are so cheap that they are actually used for a decent sorting implementation. </a:t>
            </a:r>
          </a:p>
          <a:p>
            <a:r>
              <a:rPr lang="en-US" dirty="0"/>
              <a:t>Using a heap to find the smallest element is definitely a lot faster than sorting an array. </a:t>
            </a:r>
            <a:endParaRPr lang="en-US" dirty="0">
              <a:solidFill>
                <a:srgbClr val="FF0000"/>
              </a:solidFill>
            </a:endParaRPr>
          </a:p>
          <a:p>
            <a:pPr algn="l" fontAlgn="base"/>
            <a:r>
              <a:rPr lang="en-US" dirty="0"/>
              <a:t>Anytime when you sort a temporary list, you should consider heaps.</a:t>
            </a:r>
            <a:br>
              <a:rPr lang="en-US" dirty="0"/>
            </a:br>
            <a:endParaRPr lang="en-US" sz="2800"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rPr>
              <a:t>Zahiduddin Ahmed</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tint val="75000"/>
                  </a:prstClr>
                </a:solidFill>
                <a:effectLst/>
                <a:uLnTx/>
                <a:uFillTx/>
                <a:latin typeface="Calibri"/>
                <a:ea typeface="+mn-ea"/>
                <a:cs typeface="+mn-cs"/>
              </a:rPr>
              <a:t>CSC 2015: Data Structures</a:t>
            </a:r>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tint val="75000"/>
                  </a:prstClr>
                </a:solidFill>
                <a:effectLst/>
                <a:uLnTx/>
                <a:uFillTx/>
                <a:latin typeface="Calibri"/>
                <a:ea typeface="+mn-ea"/>
                <a:cs typeface="+mn-cs"/>
              </a:rPr>
              <a:t>Heap </a:t>
            </a:r>
            <a:r>
              <a:rPr kumimoji="0" lang="en-US" sz="1600" b="0" i="0" u="none" strike="noStrike" kern="1200" cap="none" spc="0" normalizeH="0" baseline="0" noProof="0">
                <a:ln>
                  <a:noFill/>
                </a:ln>
                <a:solidFill>
                  <a:prstClr val="black">
                    <a:tint val="75000"/>
                  </a:prstClr>
                </a:solidFill>
                <a:effectLst/>
                <a:uLnTx/>
                <a:uFillTx/>
                <a:latin typeface="Calibri"/>
                <a:ea typeface="+mn-ea"/>
                <a:cs typeface="+mn-cs"/>
                <a:sym typeface="Wingdings" panose="05000000000000000000" pitchFamily="2" charset="2"/>
              </a:rPr>
              <a:t></a:t>
            </a:r>
            <a:r>
              <a:rPr kumimoji="0" lang="en-US" sz="1600" b="0" i="0" u="none" strike="noStrike" kern="1200" cap="none" spc="0" normalizeH="0" baseline="0" noProof="0">
                <a:ln>
                  <a:noFill/>
                </a:ln>
                <a:solidFill>
                  <a:prstClr val="black">
                    <a:tint val="75000"/>
                  </a:prstClr>
                </a:solidFill>
                <a:effectLst/>
                <a:uLnTx/>
                <a:uFillTx/>
                <a:latin typeface="Calibri"/>
                <a:ea typeface="+mn-ea"/>
                <a:cs typeface="+mn-cs"/>
              </a:rPr>
              <a:t> </a:t>
            </a:r>
            <a:fld id="{4A983969-37C5-4618-A16D-59AABA52C744}"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825468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Types of Heap…</a:t>
            </a:r>
          </a:p>
        </p:txBody>
      </p:sp>
      <p:sp>
        <p:nvSpPr>
          <p:cNvPr id="3" name="Content Placeholder 2"/>
          <p:cNvSpPr>
            <a:spLocks noGrp="1"/>
          </p:cNvSpPr>
          <p:nvPr>
            <p:ph idx="1"/>
          </p:nvPr>
        </p:nvSpPr>
        <p:spPr>
          <a:xfrm>
            <a:off x="23586" y="1074737"/>
            <a:ext cx="11976100" cy="5172075"/>
          </a:xfrm>
        </p:spPr>
        <p:txBody>
          <a:bodyPr>
            <a:normAutofit/>
          </a:bodyPr>
          <a:lstStyle/>
          <a:p>
            <a:r>
              <a:rPr lang="en-US" dirty="0"/>
              <a:t>A heap is a complete binary tree which satisfies the heap ordering property. The ordering can be one of two types:</a:t>
            </a:r>
          </a:p>
          <a:p>
            <a:pPr lvl="2"/>
            <a:r>
              <a:rPr lang="en-US" sz="2800" dirty="0">
                <a:solidFill>
                  <a:srgbClr val="FF0000"/>
                </a:solidFill>
              </a:rPr>
              <a:t>The min-heap property</a:t>
            </a:r>
            <a:r>
              <a:rPr lang="en-US" sz="2800" dirty="0"/>
              <a:t>: the value of each node is less than or equal to either of its children, with the minimum-value element at the root.</a:t>
            </a:r>
          </a:p>
          <a:p>
            <a:pPr lvl="3"/>
            <a:r>
              <a:rPr lang="en-US" sz="2600" dirty="0">
                <a:solidFill>
                  <a:srgbClr val="0070C0"/>
                </a:solidFill>
              </a:rPr>
              <a:t>So basically, The key value of the parent is lower than its children.</a:t>
            </a:r>
          </a:p>
          <a:p>
            <a:pPr marL="463550" lvl="2" indent="0">
              <a:buNone/>
            </a:pPr>
            <a:endParaRPr lang="en-US" sz="2800" dirty="0"/>
          </a:p>
          <a:p>
            <a:pPr lvl="2"/>
            <a:r>
              <a:rPr lang="en-US" sz="2800" dirty="0">
                <a:solidFill>
                  <a:srgbClr val="FF0000"/>
                </a:solidFill>
              </a:rPr>
              <a:t>The max-heap property</a:t>
            </a:r>
            <a:r>
              <a:rPr lang="en-US" sz="2800" dirty="0"/>
              <a:t>: the value of each node  is greater than or equal to either of its children, with the maximum-value element at the root.</a:t>
            </a:r>
          </a:p>
          <a:p>
            <a:pPr lvl="3"/>
            <a:r>
              <a:rPr lang="en-US" sz="2600" dirty="0">
                <a:solidFill>
                  <a:srgbClr val="0070C0"/>
                </a:solidFill>
              </a:rPr>
              <a:t> So basically, The key value of the parent is greater than its children.</a:t>
            </a:r>
          </a:p>
          <a:p>
            <a:pPr lvl="2"/>
            <a:endParaRPr lang="en-US" sz="2800" dirty="0"/>
          </a:p>
        </p:txBody>
      </p:sp>
      <p:sp>
        <p:nvSpPr>
          <p:cNvPr id="4" name="Date Placeholder 3"/>
          <p:cNvSpPr>
            <a:spLocks noGrp="1"/>
          </p:cNvSpPr>
          <p:nvPr>
            <p:ph type="dt" sz="half" idx="10"/>
          </p:nvPr>
        </p:nvSpPr>
        <p:spPr/>
        <p:txBody>
          <a:bodyPr/>
          <a:lstStyle/>
          <a:p>
            <a:r>
              <a:rPr lang="en-US" dirty="0"/>
              <a:t>Zahiduddin Ahmed</a:t>
            </a:r>
          </a:p>
        </p:txBody>
      </p:sp>
      <p:sp>
        <p:nvSpPr>
          <p:cNvPr id="5" name="Footer Placeholder 4"/>
          <p:cNvSpPr>
            <a:spLocks noGrp="1"/>
          </p:cNvSpPr>
          <p:nvPr>
            <p:ph type="ftr" sz="quarter" idx="11"/>
          </p:nvPr>
        </p:nvSpPr>
        <p:spPr/>
        <p:txBody>
          <a:bodyPr/>
          <a:lstStyle/>
          <a:p>
            <a:r>
              <a:rPr lang="en-US"/>
              <a:t>CSC 2015: Data Structures</a:t>
            </a:r>
            <a:endParaRPr lang="en-US" dirty="0"/>
          </a:p>
        </p:txBody>
      </p:sp>
      <p:sp>
        <p:nvSpPr>
          <p:cNvPr id="6" name="Slide Number Placeholder 5"/>
          <p:cNvSpPr>
            <a:spLocks noGrp="1"/>
          </p:cNvSpPr>
          <p:nvPr>
            <p:ph type="sldNum" sz="quarter" idx="12"/>
          </p:nvPr>
        </p:nvSpPr>
        <p:spPr/>
        <p:txBody>
          <a:bodyPr/>
          <a:lstStyle/>
          <a:p>
            <a:r>
              <a:rPr lang="en-US"/>
              <a:t>Heap </a:t>
            </a:r>
            <a:r>
              <a:rPr lang="en-US">
                <a:sym typeface="Wingdings" panose="05000000000000000000" pitchFamily="2" charset="2"/>
              </a:rPr>
              <a:t></a:t>
            </a:r>
            <a:r>
              <a:rPr lang="en-US"/>
              <a:t> </a:t>
            </a:r>
            <a:fld id="{4A983969-37C5-4618-A16D-59AABA52C744}" type="slidenum">
              <a:rPr lang="en-US" smtClean="0"/>
              <a:pPr/>
              <a:t>9</a:t>
            </a:fld>
            <a:endParaRPr lang="en-US" dirty="0"/>
          </a:p>
        </p:txBody>
      </p:sp>
    </p:spTree>
    <p:extLst>
      <p:ext uri="{BB962C8B-B14F-4D97-AF65-F5344CB8AC3E}">
        <p14:creationId xmlns:p14="http://schemas.microsoft.com/office/powerpoint/2010/main" val="191566596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tx1"/>
          </a:solidFill>
        </a:ln>
      </a:spPr>
      <a:bodyPr rtlCol="0" anchor="ctr"/>
      <a:lstStyle>
        <a:defPPr algn="ctr">
          <a:defRPr/>
        </a:defPPr>
      </a:lstStyle>
      <a:style>
        <a:lnRef idx="2">
          <a:schemeClr val="dk1"/>
        </a:lnRef>
        <a:fillRef idx="1">
          <a:schemeClr val="lt1"/>
        </a:fillRef>
        <a:effectRef idx="0">
          <a:schemeClr val="dk1"/>
        </a:effectRef>
        <a:fontRef idx="minor">
          <a:schemeClr val="dk1"/>
        </a:fontRef>
      </a:style>
    </a:spDef>
    <a:lnDef>
      <a:spPr>
        <a:ln w="25400">
          <a:solidFill>
            <a:schemeClr val="tx1"/>
          </a:solidFill>
          <a:tailEnd type="none" w="lg" len="med"/>
        </a:ln>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9713</TotalTime>
  <Words>2212</Words>
  <Application>Microsoft Office PowerPoint</Application>
  <PresentationFormat>Widescreen</PresentationFormat>
  <Paragraphs>626</Paragraphs>
  <Slides>21</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Book Antiqua</vt:lpstr>
      <vt:lpstr>Calibri</vt:lpstr>
      <vt:lpstr>Calibri Light</vt:lpstr>
      <vt:lpstr>Comic Sans MS</vt:lpstr>
      <vt:lpstr>Georgia</vt:lpstr>
      <vt:lpstr>Times New Roman</vt:lpstr>
      <vt:lpstr>Wingdings</vt:lpstr>
      <vt:lpstr>Wingdings 2</vt:lpstr>
      <vt:lpstr>1_Office Theme</vt:lpstr>
      <vt:lpstr>Data Structure  Heap</vt:lpstr>
      <vt:lpstr>Priority Queue(Heap)</vt:lpstr>
      <vt:lpstr>Priority Queue Operations (Heap)</vt:lpstr>
      <vt:lpstr>Real world example </vt:lpstr>
      <vt:lpstr>But Why we need Heap for this?</vt:lpstr>
      <vt:lpstr>Heap--&gt;Data Structure</vt:lpstr>
      <vt:lpstr>When do we need Heap?</vt:lpstr>
      <vt:lpstr>Advantages of Heap</vt:lpstr>
      <vt:lpstr>Types of Heap…</vt:lpstr>
      <vt:lpstr>Types of heap</vt:lpstr>
      <vt:lpstr>Types of heap</vt:lpstr>
      <vt:lpstr>Types of heap</vt:lpstr>
      <vt:lpstr>Example</vt:lpstr>
      <vt:lpstr>Operations on Heaps</vt:lpstr>
      <vt:lpstr>Properties of a Heap</vt:lpstr>
      <vt:lpstr>PowerPoint Presentation</vt:lpstr>
      <vt:lpstr>Creating a Heap – Heapify( )</vt:lpstr>
      <vt:lpstr>Inserting into a Heap</vt:lpstr>
      <vt:lpstr>Delete Root of a Heap</vt:lpstr>
      <vt:lpstr>Modifying a Value</vt:lpstr>
      <vt:lpstr>Heapsort Complexity[O(NlogN)]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2105::Data Structure  Introduction</dc:title>
  <dc:creator>gmmashiour</dc:creator>
  <cp:lastModifiedBy>Zahiduddin Ahmed</cp:lastModifiedBy>
  <cp:revision>1402</cp:revision>
  <dcterms:created xsi:type="dcterms:W3CDTF">2015-01-16T09:30:36Z</dcterms:created>
  <dcterms:modified xsi:type="dcterms:W3CDTF">2019-04-02T11:17:05Z</dcterms:modified>
</cp:coreProperties>
</file>