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exit otherwise access current node (with address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</a:t>
            </a:r>
            <a:r>
              <a:rPr lang="en-US" dirty="0" smtClean="0"/>
              <a:t>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is </a:t>
            </a:r>
            <a:r>
              <a:rPr lang="en-US" dirty="0" smtClean="0"/>
              <a:t>a </a:t>
            </a:r>
            <a:r>
              <a:rPr lang="en-US" dirty="0"/>
              <a:t>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/>
                <a:gridCol w="208280"/>
                <a:gridCol w="106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</a:t>
            </a:r>
            <a:r>
              <a:rPr lang="en-US" altLang="ja-JP" dirty="0" smtClean="0"/>
              <a:t>matrices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702</TotalTime>
  <Words>645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65</cp:revision>
  <dcterms:created xsi:type="dcterms:W3CDTF">2018-12-10T17:20:29Z</dcterms:created>
  <dcterms:modified xsi:type="dcterms:W3CDTF">2020-04-28T15:47:12Z</dcterms:modified>
</cp:coreProperties>
</file>