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52"/>
  </p:notesMasterIdLst>
  <p:handoutMasterIdLst>
    <p:handoutMasterId r:id="rId53"/>
  </p:handoutMasterIdLst>
  <p:sldIdLst>
    <p:sldId id="265" r:id="rId4"/>
    <p:sldId id="266" r:id="rId5"/>
    <p:sldId id="268" r:id="rId6"/>
    <p:sldId id="270" r:id="rId7"/>
    <p:sldId id="286" r:id="rId8"/>
    <p:sldId id="271" r:id="rId9"/>
    <p:sldId id="272" r:id="rId10"/>
    <p:sldId id="274" r:id="rId11"/>
    <p:sldId id="290" r:id="rId12"/>
    <p:sldId id="292" r:id="rId13"/>
    <p:sldId id="293" r:id="rId14"/>
    <p:sldId id="294" r:id="rId15"/>
    <p:sldId id="295" r:id="rId16"/>
    <p:sldId id="296" r:id="rId17"/>
    <p:sldId id="297" r:id="rId18"/>
    <p:sldId id="298" r:id="rId19"/>
    <p:sldId id="299" r:id="rId20"/>
    <p:sldId id="273" r:id="rId21"/>
    <p:sldId id="275" r:id="rId22"/>
    <p:sldId id="276" r:id="rId23"/>
    <p:sldId id="285" r:id="rId24"/>
    <p:sldId id="291" r:id="rId25"/>
    <p:sldId id="287" r:id="rId26"/>
    <p:sldId id="300" r:id="rId27"/>
    <p:sldId id="324" r:id="rId28"/>
    <p:sldId id="277" r:id="rId29"/>
    <p:sldId id="288" r:id="rId30"/>
    <p:sldId id="303"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28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0"/>
    <a:srgbClr val="FF0000"/>
    <a:srgbClr val="F8CBAD"/>
    <a:srgbClr val="FF339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94434" autoAdjust="0"/>
  </p:normalViewPr>
  <p:slideViewPr>
    <p:cSldViewPr snapToGrid="0">
      <p:cViewPr varScale="1">
        <p:scale>
          <a:sx n="72" d="100"/>
          <a:sy n="72" d="100"/>
        </p:scale>
        <p:origin x="516" y="66"/>
      </p:cViewPr>
      <p:guideLst>
        <p:guide orient="horz" pos="2160"/>
        <p:guide pos="384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321DD7-5D79-458A-88C9-950039A6BD1C}" type="datetimeFigureOut">
              <a:rPr lang="en-US" smtClean="0"/>
              <a:t>11/13/2022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AD2249-F12F-41CF-83D9-6C40C4B919F7}" type="slidenum">
              <a:rPr lang="en-US" smtClean="0"/>
              <a:t>‹#›</a:t>
            </a:fld>
            <a:endParaRPr lang="en-US"/>
          </a:p>
        </p:txBody>
      </p:sp>
    </p:spTree>
    <p:extLst>
      <p:ext uri="{BB962C8B-B14F-4D97-AF65-F5344CB8AC3E}">
        <p14:creationId xmlns:p14="http://schemas.microsoft.com/office/powerpoint/2010/main" val="2028867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268482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a:prstGeom prst="rect">
            <a:avLst/>
          </a:prstGeo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51851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9330" y="954157"/>
            <a:ext cx="11963400" cy="5402193"/>
          </a:xfrm>
          <a:prstGeom prst="rect">
            <a:avLst/>
          </a:prstGeo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a:xfrm>
            <a:off x="4038600" y="6384925"/>
            <a:ext cx="4114800" cy="365125"/>
          </a:xfrm>
          <a:prstGeom prst="rect">
            <a:avLst/>
          </a:prstGeom>
        </p:spPr>
        <p:txBody>
          <a:bodyPr/>
          <a:lstStyle/>
          <a:p>
            <a:r>
              <a:rPr lang="en-US"/>
              <a:t>CSC 2015: Data Structures</a:t>
            </a:r>
          </a:p>
        </p:txBody>
      </p:sp>
      <p:sp>
        <p:nvSpPr>
          <p:cNvPr id="6" name="Slide Number Placeholder 5"/>
          <p:cNvSpPr>
            <a:spLocks noGrp="1"/>
          </p:cNvSpPr>
          <p:nvPr>
            <p:ph type="sldNum" sz="quarter" idx="12"/>
          </p:nvPr>
        </p:nvSpPr>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a:prstGeom prst="rect">
            <a:avLst/>
          </a:prstGeo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dirty="0" err="1"/>
              <a:t>Zahiduddin</a:t>
            </a:r>
            <a:r>
              <a:rPr lang="en-US" dirty="0"/>
              <a:t> Ahmed</a:t>
            </a:r>
          </a:p>
        </p:txBody>
      </p:sp>
      <p:sp>
        <p:nvSpPr>
          <p:cNvPr id="5" name="Footer Placeholder 4"/>
          <p:cNvSpPr>
            <a:spLocks noGrp="1"/>
          </p:cNvSpPr>
          <p:nvPr>
            <p:ph type="ftr" sz="quarter" idx="11"/>
          </p:nvPr>
        </p:nvSpPr>
        <p:spPr>
          <a:xfrm>
            <a:off x="4038600" y="6358421"/>
            <a:ext cx="4114800" cy="365125"/>
          </a:xfrm>
          <a:prstGeom prst="rect">
            <a:avLst/>
          </a:prstGeom>
        </p:spPr>
        <p:txBody>
          <a:bodyPr/>
          <a:lstStyle/>
          <a:p>
            <a:r>
              <a:rPr lang="en-US"/>
              <a:t>CSC 2015: Data Structures</a:t>
            </a:r>
          </a:p>
        </p:txBody>
      </p:sp>
      <p:sp>
        <p:nvSpPr>
          <p:cNvPr id="6" name="Slide Number Placeholder 5"/>
          <p:cNvSpPr>
            <a:spLocks noGrp="1"/>
          </p:cNvSpPr>
          <p:nvPr>
            <p:ph type="sldNum" sz="quarter" idx="12"/>
          </p:nvPr>
        </p:nvSpPr>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5879DADF-CA55-44C3-BAD1-7D0CE940BF64}"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9EA8E3F7-7B52-4009-8C31-D73A4E0A5FED}"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706812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9BF4B978-C80C-4D03-ABF3-8B1FEF71C27A}"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C4100A8-DC16-44C5-9797-3CA8F8A6E507}"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337372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89A12AC1-B2DA-4D1A-9619-938959D4609F}"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2C423DB-D973-4ED0-8652-23F159F287D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264098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4689A56F-F25A-4915-8548-2E007097D661}" type="datetimeFigureOut">
              <a:rPr lang="en-US" altLang="ja-JP" smtClean="0"/>
              <a:pPr fontAlgn="base">
                <a:spcBef>
                  <a:spcPct val="0"/>
                </a:spcBef>
                <a:spcAft>
                  <a:spcPct val="0"/>
                </a:spcAft>
                <a:defRPr/>
              </a:pPr>
              <a:t>11/13/2022</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BC5EDCA-739D-4589-807B-15B3E7DB01B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315201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fontAlgn="base">
              <a:spcBef>
                <a:spcPct val="0"/>
              </a:spcBef>
              <a:spcAft>
                <a:spcPct val="0"/>
              </a:spcAft>
              <a:defRPr/>
            </a:pPr>
            <a:fld id="{C09A38E0-44EA-4C1C-9C1B-D4B432784962}" type="datetimeFigureOut">
              <a:rPr lang="en-US" altLang="ja-JP" smtClean="0"/>
              <a:pPr fontAlgn="base">
                <a:spcBef>
                  <a:spcPct val="0"/>
                </a:spcBef>
                <a:spcAft>
                  <a:spcPct val="0"/>
                </a:spcAft>
                <a:defRPr/>
              </a:pPr>
              <a:t>11/13/2022</a:t>
            </a:fld>
            <a:endParaRPr lang="en-US" altLang="ja-JP"/>
          </a:p>
        </p:txBody>
      </p:sp>
      <p:sp>
        <p:nvSpPr>
          <p:cNvPr id="8"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6975EAF3-8A5B-497F-A36E-5CDDF21856DE}"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446168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fontAlgn="base">
              <a:spcBef>
                <a:spcPct val="0"/>
              </a:spcBef>
              <a:spcAft>
                <a:spcPct val="0"/>
              </a:spcAft>
              <a:defRPr/>
            </a:pPr>
            <a:fld id="{77A4665C-8AD2-4246-8E2E-D42795F94E1B}" type="datetimeFigureOut">
              <a:rPr lang="en-US" altLang="ja-JP" smtClean="0"/>
              <a:pPr fontAlgn="base">
                <a:spcBef>
                  <a:spcPct val="0"/>
                </a:spcBef>
                <a:spcAft>
                  <a:spcPct val="0"/>
                </a:spcAft>
                <a:defRPr/>
              </a:pPr>
              <a:t>11/13/2022</a:t>
            </a:fld>
            <a:endParaRPr lang="en-US" altLang="ja-JP"/>
          </a:p>
        </p:txBody>
      </p:sp>
      <p:sp>
        <p:nvSpPr>
          <p:cNvPr id="4"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194C0540-56D3-4D28-A735-0A123FE0A2D6}"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612641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fontAlgn="base">
              <a:spcBef>
                <a:spcPct val="0"/>
              </a:spcBef>
              <a:spcAft>
                <a:spcPct val="0"/>
              </a:spcAft>
              <a:defRPr/>
            </a:pPr>
            <a:fld id="{D85ED2B8-B9DF-4352-A67A-177B24B9B865}" type="datetimeFigureOut">
              <a:rPr lang="en-US" altLang="ja-JP" smtClean="0"/>
              <a:pPr fontAlgn="base">
                <a:spcBef>
                  <a:spcPct val="0"/>
                </a:spcBef>
                <a:spcAft>
                  <a:spcPct val="0"/>
                </a:spcAft>
                <a:defRPr/>
              </a:pPr>
              <a:t>11/13/2022</a:t>
            </a:fld>
            <a:endParaRPr lang="en-US" altLang="ja-JP"/>
          </a:p>
        </p:txBody>
      </p:sp>
      <p:sp>
        <p:nvSpPr>
          <p:cNvPr id="3"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02F0197-0DBE-48D1-82DA-FF7C7958C32A}"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694292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19AF9A6A-CB04-4BB3-8D27-4A1721D17DA0}" type="datetimeFigureOut">
              <a:rPr lang="en-US" altLang="ja-JP" smtClean="0"/>
              <a:pPr fontAlgn="base">
                <a:spcBef>
                  <a:spcPct val="0"/>
                </a:spcBef>
                <a:spcAft>
                  <a:spcPct val="0"/>
                </a:spcAft>
                <a:defRPr/>
              </a:pPr>
              <a:t>11/13/2022</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5A5DCE65-FCB4-4C74-AF9D-78D1A75A2CBA}"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7225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a:prstGeom prst="rect">
            <a:avLst/>
          </a:prstGeo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dirty="0" err="1"/>
              <a:t>Zahiduddin</a:t>
            </a:r>
            <a:r>
              <a:rPr lang="en-US" dirty="0"/>
              <a:t> Ahmed</a:t>
            </a:r>
          </a:p>
        </p:txBody>
      </p:sp>
      <p:sp>
        <p:nvSpPr>
          <p:cNvPr id="5" name="Footer Placeholder 4"/>
          <p:cNvSpPr>
            <a:spLocks noGrp="1"/>
          </p:cNvSpPr>
          <p:nvPr>
            <p:ph type="ftr" sz="quarter" idx="11"/>
          </p:nvPr>
        </p:nvSpPr>
        <p:spPr>
          <a:xfrm>
            <a:off x="3556000" y="6356350"/>
            <a:ext cx="3073400" cy="365125"/>
          </a:xfrm>
          <a:prstGeom prst="rect">
            <a:avLst/>
          </a:prstGeom>
        </p:spPr>
        <p:txBody>
          <a:bodyPr/>
          <a:lstStyle>
            <a:lvl1pPr>
              <a:defRPr sz="1600"/>
            </a:lvl1pPr>
          </a:lstStyle>
          <a:p>
            <a:r>
              <a:rPr lang="en-US"/>
              <a:t>CSC 2015: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7F0AC8AC-75EF-4A09-B204-D88C2CBCD289}" type="datetimeFigureOut">
              <a:rPr lang="en-US" altLang="ja-JP" smtClean="0"/>
              <a:pPr fontAlgn="base">
                <a:spcBef>
                  <a:spcPct val="0"/>
                </a:spcBef>
                <a:spcAft>
                  <a:spcPct val="0"/>
                </a:spcAft>
                <a:defRPr/>
              </a:pPr>
              <a:t>11/13/2022</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D81C714-0FCB-42FF-BFCE-69C790FB652C}"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078282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4EF473C0-0C29-4E8B-9E63-E8D67D1DDCEE}"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6ABD47D-2E36-463C-B57E-2CD26975D1FB}"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140189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2FA272A7-BB1F-4EC7-9ABB-0B76308C22C6}"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893BFC5-3BA7-4AE0-85BD-E1F1E00B81E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415569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5879DADF-CA55-44C3-BAD1-7D0CE940BF64}"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9EA8E3F7-7B52-4009-8C31-D73A4E0A5FED}"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842595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9BF4B978-C80C-4D03-ABF3-8B1FEF71C27A}"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C4100A8-DC16-44C5-9797-3CA8F8A6E507}"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839815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89A12AC1-B2DA-4D1A-9619-938959D4609F}"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2C423DB-D973-4ED0-8652-23F159F287D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0537904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4689A56F-F25A-4915-8548-2E007097D661}" type="datetimeFigureOut">
              <a:rPr lang="en-US" altLang="ja-JP" smtClean="0"/>
              <a:pPr fontAlgn="base">
                <a:spcBef>
                  <a:spcPct val="0"/>
                </a:spcBef>
                <a:spcAft>
                  <a:spcPct val="0"/>
                </a:spcAft>
                <a:defRPr/>
              </a:pPr>
              <a:t>11/13/2022</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BC5EDCA-739D-4589-807B-15B3E7DB01B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552980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fontAlgn="base">
              <a:spcBef>
                <a:spcPct val="0"/>
              </a:spcBef>
              <a:spcAft>
                <a:spcPct val="0"/>
              </a:spcAft>
              <a:defRPr/>
            </a:pPr>
            <a:fld id="{C09A38E0-44EA-4C1C-9C1B-D4B432784962}" type="datetimeFigureOut">
              <a:rPr lang="en-US" altLang="ja-JP" smtClean="0"/>
              <a:pPr fontAlgn="base">
                <a:spcBef>
                  <a:spcPct val="0"/>
                </a:spcBef>
                <a:spcAft>
                  <a:spcPct val="0"/>
                </a:spcAft>
                <a:defRPr/>
              </a:pPr>
              <a:t>11/13/2022</a:t>
            </a:fld>
            <a:endParaRPr lang="en-US" altLang="ja-JP"/>
          </a:p>
        </p:txBody>
      </p:sp>
      <p:sp>
        <p:nvSpPr>
          <p:cNvPr id="8"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6975EAF3-8A5B-497F-A36E-5CDDF21856DE}"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4677281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fontAlgn="base">
              <a:spcBef>
                <a:spcPct val="0"/>
              </a:spcBef>
              <a:spcAft>
                <a:spcPct val="0"/>
              </a:spcAft>
              <a:defRPr/>
            </a:pPr>
            <a:fld id="{77A4665C-8AD2-4246-8E2E-D42795F94E1B}" type="datetimeFigureOut">
              <a:rPr lang="en-US" altLang="ja-JP" smtClean="0"/>
              <a:pPr fontAlgn="base">
                <a:spcBef>
                  <a:spcPct val="0"/>
                </a:spcBef>
                <a:spcAft>
                  <a:spcPct val="0"/>
                </a:spcAft>
                <a:defRPr/>
              </a:pPr>
              <a:t>11/13/2022</a:t>
            </a:fld>
            <a:endParaRPr lang="en-US" altLang="ja-JP"/>
          </a:p>
        </p:txBody>
      </p:sp>
      <p:sp>
        <p:nvSpPr>
          <p:cNvPr id="4"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194C0540-56D3-4D28-A735-0A123FE0A2D6}"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9601429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fontAlgn="base">
              <a:spcBef>
                <a:spcPct val="0"/>
              </a:spcBef>
              <a:spcAft>
                <a:spcPct val="0"/>
              </a:spcAft>
              <a:defRPr/>
            </a:pPr>
            <a:fld id="{D85ED2B8-B9DF-4352-A67A-177B24B9B865}" type="datetimeFigureOut">
              <a:rPr lang="en-US" altLang="ja-JP" smtClean="0"/>
              <a:pPr fontAlgn="base">
                <a:spcBef>
                  <a:spcPct val="0"/>
                </a:spcBef>
                <a:spcAft>
                  <a:spcPct val="0"/>
                </a:spcAft>
                <a:defRPr/>
              </a:pPr>
              <a:t>11/13/2022</a:t>
            </a:fld>
            <a:endParaRPr lang="en-US" altLang="ja-JP"/>
          </a:p>
        </p:txBody>
      </p:sp>
      <p:sp>
        <p:nvSpPr>
          <p:cNvPr id="3"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D02F0197-0DBE-48D1-82DA-FF7C7958C32A}"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61280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a:prstGeom prst="rect">
            <a:avLst/>
          </a:prstGeo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603281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19AF9A6A-CB04-4BB3-8D27-4A1721D17DA0}" type="datetimeFigureOut">
              <a:rPr lang="en-US" altLang="ja-JP" smtClean="0"/>
              <a:pPr fontAlgn="base">
                <a:spcBef>
                  <a:spcPct val="0"/>
                </a:spcBef>
                <a:spcAft>
                  <a:spcPct val="0"/>
                </a:spcAft>
                <a:defRPr/>
              </a:pPr>
              <a:t>11/13/2022</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5A5DCE65-FCB4-4C74-AF9D-78D1A75A2CBA}"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393404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7F0AC8AC-75EF-4A09-B204-D88C2CBCD289}" type="datetimeFigureOut">
              <a:rPr lang="en-US" altLang="ja-JP" smtClean="0"/>
              <a:pPr fontAlgn="base">
                <a:spcBef>
                  <a:spcPct val="0"/>
                </a:spcBef>
                <a:spcAft>
                  <a:spcPct val="0"/>
                </a:spcAft>
                <a:defRPr/>
              </a:pPr>
              <a:t>11/13/2022</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D81C714-0FCB-42FF-BFCE-69C790FB652C}"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869865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4EF473C0-0C29-4E8B-9E63-E8D67D1DDCEE}"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6ABD47D-2E36-463C-B57E-2CD26975D1FB}"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644608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2FA272A7-BB1F-4EC7-9ABB-0B76308C22C6}"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893BFC5-3BA7-4AE0-85BD-E1F1E00B81E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129512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a:prstGeom prst="rect">
            <a:avLst/>
          </a:prstGeo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a:prstGeom prst="rect">
            <a:avLst/>
          </a:prstGeo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lvl1pPr>
              <a:defRPr/>
            </a:lvl1pPr>
          </a:lstStyle>
          <a:p>
            <a:r>
              <a:rPr lang="en-US" dirty="0" err="1"/>
              <a:t>Zahiduddin</a:t>
            </a:r>
            <a:r>
              <a:rPr lang="en-US" dirty="0"/>
              <a:t> Ahmed</a:t>
            </a:r>
          </a:p>
        </p:txBody>
      </p:sp>
      <p:sp>
        <p:nvSpPr>
          <p:cNvPr id="6" name="Footer Placeholder 5"/>
          <p:cNvSpPr>
            <a:spLocks noGrp="1"/>
          </p:cNvSpPr>
          <p:nvPr>
            <p:ph type="ftr" sz="quarter" idx="11"/>
          </p:nvPr>
        </p:nvSpPr>
        <p:spPr>
          <a:xfrm>
            <a:off x="4038600" y="6384925"/>
            <a:ext cx="4114800" cy="365125"/>
          </a:xfrm>
          <a:prstGeom prst="rect">
            <a:avLst/>
          </a:prstGeom>
        </p:spPr>
        <p:txBody>
          <a:bodyPr/>
          <a:lstStyle/>
          <a:p>
            <a:r>
              <a:rPr lang="en-US"/>
              <a:t>CSC 2015: Data Structures</a:t>
            </a:r>
          </a:p>
        </p:txBody>
      </p:sp>
      <p:sp>
        <p:nvSpPr>
          <p:cNvPr id="7" name="Slide Number Placeholder 6"/>
          <p:cNvSpPr>
            <a:spLocks noGrp="1"/>
          </p:cNvSpPr>
          <p:nvPr>
            <p:ph type="sldNum" sz="quarter" idx="12"/>
          </p:nvPr>
        </p:nvSpPr>
        <p:spPr>
          <a:xfrm>
            <a:off x="9250016" y="6364909"/>
            <a:ext cx="2743200" cy="365125"/>
          </a:xfrm>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a:prstGeom prst="rect">
            <a:avLst/>
          </a:prstGeo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a:prstGeom prst="rect">
            <a:avLst/>
          </a:prstGeo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Text Placeholder 4"/>
          <p:cNvSpPr>
            <a:spLocks noGrp="1"/>
          </p:cNvSpPr>
          <p:nvPr>
            <p:ph type="body" sz="quarter" idx="3"/>
          </p:nvPr>
        </p:nvSpPr>
        <p:spPr>
          <a:xfrm>
            <a:off x="6162261" y="1158737"/>
            <a:ext cx="5830956" cy="823912"/>
          </a:xfrm>
          <a:prstGeom prst="rect">
            <a:avLst/>
          </a:prstGeo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a:prstGeom prst="rect">
            <a:avLst/>
          </a:prstGeo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lvl1pPr>
              <a:defRPr/>
            </a:lvl1pPr>
          </a:lstStyle>
          <a:p>
            <a:r>
              <a:rPr lang="en-US" dirty="0" err="1"/>
              <a:t>Zahiduddin</a:t>
            </a:r>
            <a:r>
              <a:rPr lang="en-US" dirty="0"/>
              <a:t> Ahmed</a:t>
            </a:r>
          </a:p>
        </p:txBody>
      </p:sp>
      <p:sp>
        <p:nvSpPr>
          <p:cNvPr id="8" name="Footer Placeholder 7"/>
          <p:cNvSpPr>
            <a:spLocks noGrp="1"/>
          </p:cNvSpPr>
          <p:nvPr>
            <p:ph type="ftr" sz="quarter" idx="11"/>
          </p:nvPr>
        </p:nvSpPr>
        <p:spPr>
          <a:xfrm>
            <a:off x="4038600" y="6384925"/>
            <a:ext cx="4114800" cy="365125"/>
          </a:xfrm>
          <a:prstGeom prst="rect">
            <a:avLst/>
          </a:prstGeom>
        </p:spPr>
        <p:txBody>
          <a:bodyPr/>
          <a:lstStyle/>
          <a:p>
            <a:r>
              <a:rPr lang="en-US"/>
              <a:t>CSC 2015: Data Structures</a:t>
            </a:r>
          </a:p>
        </p:txBody>
      </p:sp>
      <p:sp>
        <p:nvSpPr>
          <p:cNvPr id="9" name="Slide Number Placeholder 8"/>
          <p:cNvSpPr>
            <a:spLocks noGrp="1"/>
          </p:cNvSpPr>
          <p:nvPr>
            <p:ph type="sldNum" sz="quarter" idx="12"/>
          </p:nvPr>
        </p:nvSpPr>
        <p:spPr>
          <a:xfrm>
            <a:off x="9250017" y="6351657"/>
            <a:ext cx="2743200" cy="365125"/>
          </a:xfrm>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dirty="0" err="1"/>
              <a:t>Zahiduddin</a:t>
            </a:r>
            <a:r>
              <a:rPr lang="en-US" dirty="0"/>
              <a:t> Ahmed</a:t>
            </a:r>
          </a:p>
        </p:txBody>
      </p:sp>
      <p:sp>
        <p:nvSpPr>
          <p:cNvPr id="4" name="Footer Placeholder 3"/>
          <p:cNvSpPr>
            <a:spLocks noGrp="1"/>
          </p:cNvSpPr>
          <p:nvPr>
            <p:ph type="ftr" sz="quarter" idx="11"/>
          </p:nvPr>
        </p:nvSpPr>
        <p:spPr>
          <a:xfrm>
            <a:off x="4038600" y="6384925"/>
            <a:ext cx="4114800" cy="365125"/>
          </a:xfrm>
          <a:prstGeom prst="rect">
            <a:avLst/>
          </a:prstGeom>
        </p:spPr>
        <p:txBody>
          <a:bodyPr/>
          <a:lstStyle/>
          <a:p>
            <a:r>
              <a:rPr lang="en-US"/>
              <a:t>CSC 2015: Data Structures</a:t>
            </a:r>
          </a:p>
        </p:txBody>
      </p:sp>
      <p:sp>
        <p:nvSpPr>
          <p:cNvPr id="5" name="Slide Number Placeholder 4"/>
          <p:cNvSpPr>
            <a:spLocks noGrp="1"/>
          </p:cNvSpPr>
          <p:nvPr>
            <p:ph type="sldNum" sz="quarter" idx="12"/>
          </p:nvPr>
        </p:nvSpPr>
        <p:spPr>
          <a:xfrm>
            <a:off x="9250017" y="6356350"/>
            <a:ext cx="2743200" cy="365125"/>
          </a:xfrm>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err="1"/>
              <a:t>Zahiduddin</a:t>
            </a:r>
            <a:r>
              <a:rPr lang="en-US" dirty="0"/>
              <a:t> Ahmed</a:t>
            </a:r>
          </a:p>
        </p:txBody>
      </p:sp>
      <p:sp>
        <p:nvSpPr>
          <p:cNvPr id="3" name="Footer Placeholder 2"/>
          <p:cNvSpPr>
            <a:spLocks noGrp="1"/>
          </p:cNvSpPr>
          <p:nvPr>
            <p:ph type="ftr" sz="quarter" idx="11"/>
          </p:nvPr>
        </p:nvSpPr>
        <p:spPr>
          <a:xfrm>
            <a:off x="4038600" y="6384925"/>
            <a:ext cx="4114800" cy="365125"/>
          </a:xfrm>
          <a:prstGeom prst="rect">
            <a:avLst/>
          </a:prstGeom>
        </p:spPr>
        <p:txBody>
          <a:bodyPr/>
          <a:lstStyle/>
          <a:p>
            <a:r>
              <a:rPr lang="en-US"/>
              <a:t>CSC 2015: Data Structures</a:t>
            </a:r>
          </a:p>
        </p:txBody>
      </p:sp>
      <p:sp>
        <p:nvSpPr>
          <p:cNvPr id="4" name="Slide Number Placeholder 3"/>
          <p:cNvSpPr>
            <a:spLocks noGrp="1"/>
          </p:cNvSpPr>
          <p:nvPr>
            <p:ph type="sldNum" sz="quarter" idx="12"/>
          </p:nvPr>
        </p:nvSpPr>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a:prstGeom prst="rect">
            <a:avLst/>
          </a:prstGeo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err="1"/>
              <a:t>Zahiduddin</a:t>
            </a:r>
            <a:r>
              <a:rPr lang="en-US" dirty="0"/>
              <a:t> Ahmed</a:t>
            </a:r>
          </a:p>
        </p:txBody>
      </p:sp>
      <p:sp>
        <p:nvSpPr>
          <p:cNvPr id="6" name="Footer Placeholder 5"/>
          <p:cNvSpPr>
            <a:spLocks noGrp="1"/>
          </p:cNvSpPr>
          <p:nvPr>
            <p:ph type="ftr" sz="quarter" idx="11"/>
          </p:nvPr>
        </p:nvSpPr>
        <p:spPr>
          <a:xfrm>
            <a:off x="4038600" y="6398177"/>
            <a:ext cx="4114800" cy="365125"/>
          </a:xfrm>
          <a:prstGeom prst="rect">
            <a:avLst/>
          </a:prstGeom>
        </p:spPr>
        <p:txBody>
          <a:bodyPr/>
          <a:lstStyle/>
          <a:p>
            <a:r>
              <a:rPr lang="en-US"/>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err="1"/>
              <a:t>Zahiduddin</a:t>
            </a:r>
            <a:r>
              <a:rPr lang="en-US" dirty="0"/>
              <a:t> Ahmed</a:t>
            </a:r>
          </a:p>
        </p:txBody>
      </p:sp>
      <p:sp>
        <p:nvSpPr>
          <p:cNvPr id="6" name="Footer Placeholder 5"/>
          <p:cNvSpPr>
            <a:spLocks noGrp="1"/>
          </p:cNvSpPr>
          <p:nvPr>
            <p:ph type="ftr" sz="quarter" idx="11"/>
          </p:nvPr>
        </p:nvSpPr>
        <p:spPr>
          <a:xfrm>
            <a:off x="4038600" y="6398177"/>
            <a:ext cx="4114800" cy="365125"/>
          </a:xfrm>
          <a:prstGeom prst="rect">
            <a:avLst/>
          </a:prstGeom>
        </p:spPr>
        <p:txBody>
          <a:bodyPr/>
          <a:lstStyle/>
          <a:p>
            <a:r>
              <a:rPr lang="en-US"/>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dirty="0" err="1"/>
              <a:t>Zahiduddin</a:t>
            </a:r>
            <a:r>
              <a:rPr lang="en-US" dirty="0"/>
              <a:t> Ahmed</a:t>
            </a:r>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err="1"/>
              <a:t>LinkList</a:t>
            </a:r>
            <a:r>
              <a:rPr lang="en-US" dirty="0"/>
              <a:t>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
        <p:nvSpPr>
          <p:cNvPr id="7" name="Footer Placeholder 6"/>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Text Placeholder 7"/>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fontAlgn="base">
              <a:spcBef>
                <a:spcPct val="0"/>
              </a:spcBef>
              <a:spcAft>
                <a:spcPct val="0"/>
              </a:spcAft>
              <a:defRPr/>
            </a:pPr>
            <a:fld id="{A626482C-3161-423F-A975-EECF41130269}"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3015AC41-3FC7-40A0-98B4-9C78C8A429B2}"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821917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fontAlgn="base">
              <a:spcBef>
                <a:spcPct val="0"/>
              </a:spcBef>
              <a:spcAft>
                <a:spcPct val="0"/>
              </a:spcAft>
              <a:defRPr/>
            </a:pPr>
            <a:fld id="{A626482C-3161-423F-A975-EECF41130269}" type="datetimeFigureOut">
              <a:rPr lang="en-US" altLang="ja-JP" smtClean="0"/>
              <a:pPr fontAlgn="base">
                <a:spcBef>
                  <a:spcPct val="0"/>
                </a:spcBef>
                <a:spcAft>
                  <a:spcPct val="0"/>
                </a:spcAft>
                <a:defRPr/>
              </a:pPr>
              <a:t>11/13/2022</a:t>
            </a:fld>
            <a:endParaRPr lang="en-US" altLang="ja-JP"/>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3015AC41-3FC7-40A0-98B4-9C78C8A429B2}"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58567119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kumimoji="1"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67543"/>
            <a:ext cx="11643360" cy="3527730"/>
          </a:xfrm>
        </p:spPr>
        <p:txBody>
          <a:bodyPr/>
          <a:lstStyle/>
          <a:p>
            <a:r>
              <a:rPr lang="en-US" dirty="0"/>
              <a:t>Data Structure</a:t>
            </a:r>
            <a:br>
              <a:rPr lang="en-US" dirty="0"/>
            </a:br>
            <a:br>
              <a:rPr lang="en-US" dirty="0"/>
            </a:br>
            <a:r>
              <a:rPr lang="en-US" sz="4800" dirty="0">
                <a:solidFill>
                  <a:srgbClr val="0070C0"/>
                </a:solidFill>
              </a:rPr>
              <a:t>Linked List</a:t>
            </a:r>
          </a:p>
        </p:txBody>
      </p:sp>
    </p:spTree>
    <p:extLst>
      <p:ext uri="{BB962C8B-B14F-4D97-AF65-F5344CB8AC3E}">
        <p14:creationId xmlns:p14="http://schemas.microsoft.com/office/powerpoint/2010/main" val="202083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タイトル 1"/>
          <p:cNvSpPr>
            <a:spLocks noGrp="1"/>
          </p:cNvSpPr>
          <p:nvPr>
            <p:ph type="title"/>
          </p:nvPr>
        </p:nvSpPr>
        <p:spPr>
          <a:xfrm>
            <a:off x="1676400" y="122238"/>
            <a:ext cx="8763000" cy="944562"/>
          </a:xfrm>
        </p:spPr>
        <p:txBody>
          <a:bodyPr/>
          <a:lstStyle/>
          <a:p>
            <a:pPr algn="l"/>
            <a:r>
              <a:rPr lang="en-US" altLang="ja-JP" sz="3600" b="1" dirty="0">
                <a:solidFill>
                  <a:srgbClr val="800000"/>
                </a:solidFill>
                <a:ea typeface="ＭＳ Ｐゴシック" panose="020B0600070205080204" pitchFamily="34" charset="-128"/>
              </a:rPr>
              <a:t>Insertion function</a:t>
            </a:r>
            <a:endParaRPr lang="ja-JP" altLang="en-US" sz="3600" b="1" dirty="0">
              <a:solidFill>
                <a:srgbClr val="800000"/>
              </a:solidFill>
              <a:ea typeface="ＭＳ Ｐゴシック" panose="020B0600070205080204" pitchFamily="34" charset="-128"/>
            </a:endParaRPr>
          </a:p>
        </p:txBody>
      </p:sp>
      <p:sp>
        <p:nvSpPr>
          <p:cNvPr id="3" name="コンテンツ プレースホルダー 2"/>
          <p:cNvSpPr>
            <a:spLocks noGrp="1"/>
          </p:cNvSpPr>
          <p:nvPr>
            <p:ph idx="1"/>
          </p:nvPr>
        </p:nvSpPr>
        <p:spPr>
          <a:xfrm>
            <a:off x="1542462" y="1602378"/>
            <a:ext cx="8995954" cy="5033553"/>
          </a:xfrm>
        </p:spPr>
        <p:txBody>
          <a:bodyPr/>
          <a:lstStyle/>
          <a:p>
            <a:pPr marL="457200" lvl="1" indent="0" eaLnBrk="1" hangingPunct="1">
              <a:lnSpc>
                <a:spcPct val="90000"/>
              </a:lnSpc>
              <a:buNone/>
              <a:defRPr/>
            </a:pPr>
            <a:r>
              <a:rPr kumimoji="0" lang="en-US" altLang="ja-JP" dirty="0">
                <a:latin typeface="Arial" charset="0"/>
              </a:rPr>
              <a:t>A new item insertion into a linked list can be placed the item in different locations as follows:</a:t>
            </a:r>
          </a:p>
          <a:p>
            <a:pPr marL="457200" lvl="1" indent="0" eaLnBrk="1" hangingPunct="1">
              <a:lnSpc>
                <a:spcPct val="90000"/>
              </a:lnSpc>
              <a:buNone/>
              <a:defRPr/>
            </a:pPr>
            <a:endParaRPr kumimoji="0" lang="en-US" altLang="ja-JP" dirty="0">
              <a:latin typeface="Arial" charset="0"/>
            </a:endParaRPr>
          </a:p>
          <a:p>
            <a:pPr lvl="1" eaLnBrk="1" hangingPunct="1">
              <a:lnSpc>
                <a:spcPct val="90000"/>
              </a:lnSpc>
              <a:buFont typeface="Arial" charset="0"/>
              <a:buChar char="–"/>
              <a:defRPr/>
            </a:pPr>
            <a:r>
              <a:rPr kumimoji="0" lang="en-US" altLang="ja-JP" dirty="0">
                <a:latin typeface="Arial" charset="0"/>
              </a:rPr>
              <a:t>Inserting item at the </a:t>
            </a:r>
            <a:r>
              <a:rPr kumimoji="0" lang="en-US" altLang="ja-JP" dirty="0">
                <a:solidFill>
                  <a:srgbClr val="0000FF"/>
                </a:solidFill>
                <a:latin typeface="Arial" charset="0"/>
              </a:rPr>
              <a:t>beginning</a:t>
            </a:r>
          </a:p>
          <a:p>
            <a:pPr lvl="1" eaLnBrk="1" hangingPunct="1">
              <a:lnSpc>
                <a:spcPct val="90000"/>
              </a:lnSpc>
              <a:buFont typeface="Arial" charset="0"/>
              <a:buChar char="–"/>
              <a:defRPr/>
            </a:pPr>
            <a:r>
              <a:rPr kumimoji="0" lang="en-US" altLang="ja-JP" dirty="0">
                <a:latin typeface="Arial" charset="0"/>
              </a:rPr>
              <a:t>Inserting item </a:t>
            </a:r>
            <a:r>
              <a:rPr kumimoji="0" lang="en-US" altLang="ja-JP" dirty="0">
                <a:solidFill>
                  <a:srgbClr val="0000FF"/>
                </a:solidFill>
                <a:latin typeface="Arial" charset="0"/>
              </a:rPr>
              <a:t>somewhere in the middle</a:t>
            </a:r>
          </a:p>
          <a:p>
            <a:pPr lvl="1" eaLnBrk="1" hangingPunct="1">
              <a:lnSpc>
                <a:spcPct val="90000"/>
              </a:lnSpc>
              <a:buFont typeface="Arial" charset="0"/>
              <a:buChar char="–"/>
              <a:defRPr/>
            </a:pPr>
            <a:r>
              <a:rPr kumimoji="0" lang="en-US" altLang="ja-JP" dirty="0">
                <a:latin typeface="Arial" charset="0"/>
              </a:rPr>
              <a:t>Inserting item at the </a:t>
            </a:r>
            <a:r>
              <a:rPr kumimoji="0" lang="en-US" altLang="ja-JP" dirty="0">
                <a:solidFill>
                  <a:srgbClr val="0000FF"/>
                </a:solidFill>
                <a:latin typeface="Arial" charset="0"/>
              </a:rPr>
              <a:t>end </a:t>
            </a:r>
            <a:endParaRPr kumimoji="0" lang="en-US" altLang="ja-JP" dirty="0">
              <a:solidFill>
                <a:schemeClr val="bg1">
                  <a:lumMod val="50000"/>
                </a:schemeClr>
              </a:solidFill>
              <a:latin typeface="Arial" charset="0"/>
            </a:endParaRPr>
          </a:p>
          <a:p>
            <a:pPr>
              <a:buFont typeface="Arial" charset="0"/>
              <a:buChar char="•"/>
              <a:defRPr/>
            </a:pPr>
            <a:endParaRPr lang="ja-JP" altLang="en-US" dirty="0"/>
          </a:p>
        </p:txBody>
      </p:sp>
      <p:pic>
        <p:nvPicPr>
          <p:cNvPr id="27655"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267200"/>
            <a:ext cx="4991100" cy="11430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5"/>
          <p:cNvGrpSpPr>
            <a:grpSpLocks/>
          </p:cNvGrpSpPr>
          <p:nvPr/>
        </p:nvGrpSpPr>
        <p:grpSpPr bwMode="auto">
          <a:xfrm>
            <a:off x="4795839" y="5330826"/>
            <a:ext cx="1855787" cy="563563"/>
            <a:chOff x="3396" y="1484"/>
            <a:chExt cx="1169" cy="355"/>
          </a:xfrm>
        </p:grpSpPr>
        <p:sp>
          <p:nvSpPr>
            <p:cNvPr id="27660" name="Rectangle 36"/>
            <p:cNvSpPr>
              <a:spLocks noChangeArrowheads="1"/>
            </p:cNvSpPr>
            <p:nvPr/>
          </p:nvSpPr>
          <p:spPr bwMode="auto">
            <a:xfrm>
              <a:off x="4298" y="1484"/>
              <a:ext cx="267" cy="355"/>
            </a:xfrm>
            <a:prstGeom prst="rect">
              <a:avLst/>
            </a:prstGeom>
            <a:solidFill>
              <a:schemeClr val="bg1"/>
            </a:solidFill>
            <a:ln w="15875">
              <a:solidFill>
                <a:schemeClr val="tx1"/>
              </a:solidFill>
              <a:miter lim="800000"/>
              <a:headEnd/>
              <a:tailEnd/>
            </a:ln>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solidFill>
                  <a:srgbClr val="000000"/>
                </a:solidFill>
                <a:latin typeface="Arial" panose="020B0604020202020204" pitchFamily="34" charset="0"/>
              </a:endParaRPr>
            </a:p>
          </p:txBody>
        </p:sp>
        <p:sp>
          <p:nvSpPr>
            <p:cNvPr id="27661" name="Line 37"/>
            <p:cNvSpPr>
              <a:spLocks noChangeShapeType="1"/>
            </p:cNvSpPr>
            <p:nvPr/>
          </p:nvSpPr>
          <p:spPr bwMode="auto">
            <a:xfrm>
              <a:off x="4293" y="1667"/>
              <a:ext cx="267" cy="1"/>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Rectangle 38"/>
            <p:cNvSpPr>
              <a:spLocks noChangeArrowheads="1"/>
            </p:cNvSpPr>
            <p:nvPr/>
          </p:nvSpPr>
          <p:spPr bwMode="auto">
            <a:xfrm>
              <a:off x="4382" y="1489"/>
              <a:ext cx="129"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1600">
                  <a:solidFill>
                    <a:srgbClr val="000000"/>
                  </a:solidFill>
                  <a:latin typeface="Times" panose="02020603050405020304" pitchFamily="18" charset="0"/>
                </a:rPr>
                <a:t>20</a:t>
              </a:r>
              <a:endParaRPr kumimoji="0" lang="en-US" altLang="ja-JP" sz="2000">
                <a:solidFill>
                  <a:srgbClr val="000000"/>
                </a:solidFill>
                <a:latin typeface="Times New Roman MT Extra Bold" pitchFamily="18" charset="0"/>
              </a:endParaRPr>
            </a:p>
          </p:txBody>
        </p:sp>
        <p:sp>
          <p:nvSpPr>
            <p:cNvPr id="27663" name="Rectangle 39"/>
            <p:cNvSpPr>
              <a:spLocks noChangeArrowheads="1"/>
            </p:cNvSpPr>
            <p:nvPr/>
          </p:nvSpPr>
          <p:spPr bwMode="auto">
            <a:xfrm>
              <a:off x="3396" y="157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1800" b="1">
                  <a:solidFill>
                    <a:srgbClr val="000000"/>
                  </a:solidFill>
                  <a:latin typeface="Courier" charset="0"/>
                </a:rPr>
                <a:t>newptr</a:t>
              </a:r>
              <a:endParaRPr kumimoji="0" lang="en-US" altLang="ja-JP" sz="2400" b="1">
                <a:solidFill>
                  <a:srgbClr val="000000"/>
                </a:solidFill>
                <a:latin typeface="Times New Roman MT Extra Bold" pitchFamily="18" charset="0"/>
              </a:endParaRPr>
            </a:p>
          </p:txBody>
        </p:sp>
        <p:sp>
          <p:nvSpPr>
            <p:cNvPr id="27664" name="Line 40"/>
            <p:cNvSpPr>
              <a:spLocks noChangeShapeType="1"/>
            </p:cNvSpPr>
            <p:nvPr/>
          </p:nvSpPr>
          <p:spPr bwMode="auto">
            <a:xfrm>
              <a:off x="3919" y="1657"/>
              <a:ext cx="315" cy="1"/>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5" name="Rectangle 41"/>
            <p:cNvSpPr>
              <a:spLocks noChangeArrowheads="1"/>
            </p:cNvSpPr>
            <p:nvPr/>
          </p:nvSpPr>
          <p:spPr bwMode="auto">
            <a:xfrm>
              <a:off x="3884" y="1593"/>
              <a:ext cx="89" cy="128"/>
            </a:xfrm>
            <a:prstGeom prst="rect">
              <a:avLst/>
            </a:prstGeom>
            <a:solidFill>
              <a:schemeClr val="bg1"/>
            </a:solidFill>
            <a:ln w="15875">
              <a:solidFill>
                <a:schemeClr val="tx1"/>
              </a:solidFill>
              <a:miter lim="800000"/>
              <a:headEnd/>
              <a:tailEnd/>
            </a:ln>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solidFill>
                  <a:srgbClr val="000000"/>
                </a:solidFill>
                <a:latin typeface="Arial" panose="020B0604020202020204" pitchFamily="34" charset="0"/>
              </a:endParaRPr>
            </a:p>
          </p:txBody>
        </p:sp>
      </p:grpSp>
      <p:sp>
        <p:nvSpPr>
          <p:cNvPr id="15" name="Freeform 47"/>
          <p:cNvSpPr>
            <a:spLocks/>
          </p:cNvSpPr>
          <p:nvPr/>
        </p:nvSpPr>
        <p:spPr bwMode="auto">
          <a:xfrm>
            <a:off x="6359525" y="4897438"/>
            <a:ext cx="723900" cy="906462"/>
          </a:xfrm>
          <a:custGeom>
            <a:avLst/>
            <a:gdLst>
              <a:gd name="T0" fmla="*/ 2147483646 w 456"/>
              <a:gd name="T1" fmla="*/ 2147483646 h 571"/>
              <a:gd name="T2" fmla="*/ 2147483646 w 456"/>
              <a:gd name="T3" fmla="*/ 2147483646 h 571"/>
              <a:gd name="T4" fmla="*/ 2147483646 w 456"/>
              <a:gd name="T5" fmla="*/ 2147483646 h 571"/>
              <a:gd name="T6" fmla="*/ 2147483646 w 456"/>
              <a:gd name="T7" fmla="*/ 2147483646 h 571"/>
              <a:gd name="T8" fmla="*/ 2147483646 w 456"/>
              <a:gd name="T9" fmla="*/ 2147483646 h 571"/>
              <a:gd name="T10" fmla="*/ 2147483646 w 456"/>
              <a:gd name="T11" fmla="*/ 2147483646 h 571"/>
              <a:gd name="T12" fmla="*/ 2147483646 w 456"/>
              <a:gd name="T13" fmla="*/ 2147483646 h 571"/>
              <a:gd name="T14" fmla="*/ 2147483646 w 456"/>
              <a:gd name="T15" fmla="*/ 2147483646 h 571"/>
              <a:gd name="T16" fmla="*/ 2147483646 w 456"/>
              <a:gd name="T17" fmla="*/ 0 h 57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6"/>
              <a:gd name="T28" fmla="*/ 0 h 571"/>
              <a:gd name="T29" fmla="*/ 456 w 456"/>
              <a:gd name="T30" fmla="*/ 571 h 57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6" h="571">
                <a:moveTo>
                  <a:pt x="35" y="517"/>
                </a:moveTo>
                <a:cubicBezTo>
                  <a:pt x="135" y="544"/>
                  <a:pt x="235" y="571"/>
                  <a:pt x="301" y="561"/>
                </a:cubicBezTo>
                <a:cubicBezTo>
                  <a:pt x="367" y="551"/>
                  <a:pt x="412" y="500"/>
                  <a:pt x="434" y="458"/>
                </a:cubicBezTo>
                <a:cubicBezTo>
                  <a:pt x="456" y="416"/>
                  <a:pt x="449" y="349"/>
                  <a:pt x="434" y="310"/>
                </a:cubicBezTo>
                <a:cubicBezTo>
                  <a:pt x="419" y="271"/>
                  <a:pt x="392" y="246"/>
                  <a:pt x="345" y="221"/>
                </a:cubicBezTo>
                <a:cubicBezTo>
                  <a:pt x="298" y="196"/>
                  <a:pt x="207" y="177"/>
                  <a:pt x="153" y="162"/>
                </a:cubicBezTo>
                <a:cubicBezTo>
                  <a:pt x="99" y="147"/>
                  <a:pt x="40" y="153"/>
                  <a:pt x="20" y="133"/>
                </a:cubicBezTo>
                <a:cubicBezTo>
                  <a:pt x="0" y="113"/>
                  <a:pt x="15" y="66"/>
                  <a:pt x="35" y="44"/>
                </a:cubicBezTo>
                <a:cubicBezTo>
                  <a:pt x="55" y="22"/>
                  <a:pt x="97" y="11"/>
                  <a:pt x="139"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Line 48"/>
          <p:cNvSpPr>
            <a:spLocks noChangeShapeType="1"/>
          </p:cNvSpPr>
          <p:nvPr/>
        </p:nvSpPr>
        <p:spPr bwMode="auto">
          <a:xfrm>
            <a:off x="6040439" y="5289550"/>
            <a:ext cx="280987" cy="23495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59" name="テキスト ボックス 16"/>
          <p:cNvSpPr txBox="1">
            <a:spLocks noChangeArrowheads="1"/>
          </p:cNvSpPr>
          <p:nvPr/>
        </p:nvSpPr>
        <p:spPr bwMode="auto">
          <a:xfrm>
            <a:off x="3962400" y="4953001"/>
            <a:ext cx="6096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a:latin typeface="Arial" panose="020B0604020202020204" pitchFamily="34" charset="0"/>
              </a:rPr>
              <a:t>head</a:t>
            </a:r>
            <a:endParaRPr lang="ja-JP" altLang="en-US" sz="1400">
              <a:latin typeface="Arial" panose="020B0604020202020204" pitchFamily="34" charset="0"/>
            </a:endParaRPr>
          </a:p>
        </p:txBody>
      </p:sp>
    </p:spTree>
    <p:extLst>
      <p:ext uri="{BB962C8B-B14F-4D97-AF65-F5344CB8AC3E}">
        <p14:creationId xmlns:p14="http://schemas.microsoft.com/office/powerpoint/2010/main" val="719550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981200" y="152400"/>
            <a:ext cx="7467600" cy="3323987"/>
          </a:xfrm>
          <a:prstGeom prst="rect">
            <a:avLst/>
          </a:prstGeom>
        </p:spPr>
        <p:txBody>
          <a:bodyPr>
            <a:spAutoFit/>
          </a:bodyPr>
          <a:lstStyle/>
          <a:p>
            <a:pPr marL="0" lvl="1">
              <a:defRPr/>
            </a:pPr>
            <a:r>
              <a:rPr lang="en-US" altLang="ja-JP" dirty="0">
                <a:solidFill>
                  <a:srgbClr val="FF0000"/>
                </a:solidFill>
                <a:latin typeface="Arial" charset="0"/>
                <a:ea typeface="ＭＳ Ｐゴシック" charset="0"/>
                <a:cs typeface="ＭＳ Ｐゴシック" charset="0"/>
              </a:rPr>
              <a:t>/</a:t>
            </a:r>
            <a:r>
              <a:rPr lang="en-US" altLang="ja-JP" sz="2400" dirty="0">
                <a:solidFill>
                  <a:srgbClr val="FF0000"/>
                </a:solidFill>
                <a:latin typeface="Arial" charset="0"/>
                <a:ea typeface="ＭＳ Ｐゴシック" charset="0"/>
                <a:cs typeface="ＭＳ Ｐゴシック" charset="0"/>
              </a:rPr>
              <a:t>/</a:t>
            </a:r>
            <a:r>
              <a:rPr lang="en-US" altLang="ja-JP" sz="2000" dirty="0">
                <a:latin typeface="Arial" charset="0"/>
                <a:ea typeface="ＭＳ Ｐゴシック" charset="0"/>
                <a:cs typeface="ＭＳ Ｐゴシック" charset="0"/>
              </a:rPr>
              <a:t>Insertion a new item at the </a:t>
            </a:r>
            <a:r>
              <a:rPr lang="en-US" altLang="ja-JP" sz="2000" dirty="0">
                <a:solidFill>
                  <a:srgbClr val="0000FF"/>
                </a:solidFill>
                <a:latin typeface="Arial" charset="0"/>
                <a:ea typeface="ＭＳ Ｐゴシック" charset="0"/>
                <a:cs typeface="ＭＳ Ｐゴシック" charset="0"/>
              </a:rPr>
              <a:t>beginning </a:t>
            </a:r>
            <a:r>
              <a:rPr lang="en-US" altLang="ja-JP" sz="2000" dirty="0">
                <a:solidFill>
                  <a:srgbClr val="7F7F7F"/>
                </a:solidFill>
                <a:latin typeface="Arial" charset="0"/>
                <a:ea typeface="ＭＳ Ｐゴシック" charset="0"/>
                <a:cs typeface="ＭＳ Ｐゴシック" charset="0"/>
              </a:rPr>
              <a:t>(insert 21 before 12)</a:t>
            </a:r>
          </a:p>
          <a:p>
            <a:pPr eaLnBrk="1" hangingPunct="1">
              <a:defRPr/>
            </a:pPr>
            <a:endParaRPr lang="en-US" altLang="ja-JP" dirty="0">
              <a:solidFill>
                <a:srgbClr val="FF0000"/>
              </a:solidFill>
              <a:latin typeface="Arial" charset="0"/>
              <a:ea typeface="ＭＳ Ｐゴシック" charset="0"/>
              <a:cs typeface="ＭＳ Ｐゴシック" charset="0"/>
            </a:endParaRPr>
          </a:p>
          <a:p>
            <a:pPr eaLnBrk="1" hangingPunct="1">
              <a:defRPr/>
            </a:pPr>
            <a:r>
              <a:rPr lang="en-US" altLang="ja-JP" dirty="0">
                <a:solidFill>
                  <a:srgbClr val="FF0000"/>
                </a:solidFill>
                <a:latin typeface="Arial" charset="0"/>
                <a:ea typeface="ＭＳ Ｐゴシック" charset="0"/>
                <a:cs typeface="ＭＳ Ｐゴシック" charset="0"/>
              </a:rPr>
              <a:t>void </a:t>
            </a:r>
            <a:r>
              <a:rPr lang="en-US" altLang="ja-JP" dirty="0" err="1">
                <a:solidFill>
                  <a:srgbClr val="0000FF"/>
                </a:solidFill>
                <a:latin typeface="Arial" charset="0"/>
                <a:ea typeface="ＭＳ Ｐゴシック" charset="0"/>
                <a:cs typeface="ＭＳ Ｐゴシック" charset="0"/>
              </a:rPr>
              <a:t>Insert_Begin</a:t>
            </a:r>
            <a:r>
              <a:rPr lang="en-US" altLang="ja-JP" dirty="0">
                <a:solidFill>
                  <a:srgbClr val="FF0000"/>
                </a:solidFill>
                <a:latin typeface="Arial" charset="0"/>
                <a:ea typeface="ＭＳ Ｐゴシック" charset="0"/>
                <a:cs typeface="ＭＳ Ｐゴシック" charset="0"/>
              </a:rPr>
              <a:t>(</a:t>
            </a:r>
            <a:r>
              <a:rPr lang="en-US" altLang="ja-JP" dirty="0" err="1">
                <a:solidFill>
                  <a:srgbClr val="FF0000"/>
                </a:solidFill>
                <a:latin typeface="Arial" charset="0"/>
                <a:ea typeface="ＭＳ Ｐゴシック" charset="0"/>
                <a:cs typeface="ＭＳ Ｐゴシック" charset="0"/>
              </a:rPr>
              <a:t>int</a:t>
            </a:r>
            <a:r>
              <a:rPr lang="en-US" altLang="ja-JP" dirty="0">
                <a:solidFill>
                  <a:srgbClr val="FF0000"/>
                </a:solidFill>
                <a:latin typeface="Arial" charset="0"/>
                <a:ea typeface="ＭＳ Ｐゴシック" charset="0"/>
                <a:cs typeface="ＭＳ Ｐゴシック" charset="0"/>
              </a:rPr>
              <a:t> item)</a:t>
            </a:r>
          </a:p>
          <a:p>
            <a:pPr eaLnBrk="1" hangingPunct="1">
              <a:defRPr/>
            </a:pPr>
            <a:r>
              <a:rPr lang="en-US" altLang="ja-JP" dirty="0">
                <a:solidFill>
                  <a:srgbClr val="FF0000"/>
                </a:solidFill>
                <a:latin typeface="Arial" charset="0"/>
                <a:ea typeface="ＭＳ Ｐゴシック" charset="0"/>
                <a:cs typeface="ＭＳ Ｐゴシック" charset="0"/>
              </a:rPr>
              <a:t>	{</a:t>
            </a:r>
          </a:p>
          <a:p>
            <a:pPr>
              <a:defRPr/>
            </a:pPr>
            <a:r>
              <a:rPr lang="en-US" altLang="ja-JP" dirty="0">
                <a:solidFill>
                  <a:srgbClr val="FF0000"/>
                </a:solidFill>
                <a:latin typeface="Arial" charset="0"/>
                <a:ea typeface="ＭＳ Ｐゴシック" charset="0"/>
                <a:cs typeface="ＭＳ Ｐゴシック"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 ListNode</a:t>
            </a:r>
            <a:r>
              <a:rPr lang="en-US" altLang="ja-JP" dirty="0">
                <a:solidFill>
                  <a:srgbClr val="FF0000"/>
                </a:solidFill>
                <a:latin typeface="Arial" charset="0"/>
                <a:ea typeface="ＭＳ Ｐゴシック" charset="0"/>
                <a:cs typeface="ＭＳ Ｐゴシック" charset="0"/>
              </a:rPr>
              <a:t> *</a:t>
            </a:r>
            <a:r>
              <a:rPr lang="en-US" altLang="ja-JP" dirty="0" err="1">
                <a:solidFill>
                  <a:srgbClr val="FF0000"/>
                </a:solidFill>
                <a:latin typeface="Arial" charset="0"/>
                <a:ea typeface="ＭＳ Ｐゴシック" charset="0"/>
                <a:cs typeface="ＭＳ Ｐゴシック" charset="0"/>
              </a:rPr>
              <a:t>newNode</a:t>
            </a:r>
            <a:r>
              <a:rPr lang="en-US" altLang="ja-JP" dirty="0">
                <a:solidFill>
                  <a:srgbClr val="FF0000"/>
                </a:solidFill>
                <a:latin typeface="Arial" charset="0"/>
                <a:ea typeface="ＭＳ Ｐゴシック" charset="0"/>
                <a:cs typeface="ＭＳ Ｐゴシック" charset="0"/>
              </a:rPr>
              <a:t> = new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dirty="0">
                <a:solidFill>
                  <a:srgbClr val="FF0000"/>
                </a:solidFill>
                <a:latin typeface="Arial" charset="0"/>
                <a:ea typeface="ＭＳ Ｐゴシック" charset="0"/>
                <a:cs typeface="ＭＳ Ｐゴシック" charset="0"/>
              </a:rPr>
              <a:t>;</a:t>
            </a:r>
          </a:p>
          <a:p>
            <a:pPr eaLnBrk="1" hangingPunct="1">
              <a:defRPr/>
            </a:pPr>
            <a:r>
              <a:rPr lang="en-US" altLang="ja-JP" dirty="0">
                <a:solidFill>
                  <a:srgbClr val="FF0000"/>
                </a:solidFill>
                <a:latin typeface="Arial" charset="0"/>
                <a:ea typeface="ＭＳ Ｐゴシック" charset="0"/>
                <a:cs typeface="ＭＳ Ｐゴシック" charset="0"/>
              </a:rPr>
              <a:t>		</a:t>
            </a:r>
            <a:r>
              <a:rPr lang="en-US" altLang="ja-JP" dirty="0" err="1">
                <a:solidFill>
                  <a:srgbClr val="FF0000"/>
                </a:solidFill>
                <a:latin typeface="Arial" charset="0"/>
                <a:ea typeface="ＭＳ Ｐゴシック" charset="0"/>
                <a:cs typeface="ＭＳ Ｐゴシック" charset="0"/>
              </a:rPr>
              <a:t>newNode</a:t>
            </a:r>
            <a:r>
              <a:rPr lang="en-US" altLang="ja-JP" dirty="0">
                <a:solidFill>
                  <a:srgbClr val="FF0000"/>
                </a:solidFill>
                <a:latin typeface="Arial" charset="0"/>
                <a:ea typeface="ＭＳ Ｐゴシック" charset="0"/>
                <a:cs typeface="ＭＳ Ｐゴシック" charset="0"/>
              </a:rPr>
              <a:t>-&gt;data = </a:t>
            </a:r>
            <a:r>
              <a:rPr lang="en-US" altLang="ja-JP" dirty="0">
                <a:solidFill>
                  <a:srgbClr val="0000FF"/>
                </a:solidFill>
                <a:latin typeface="Arial" charset="0"/>
                <a:ea typeface="ＭＳ Ｐゴシック" charset="0"/>
                <a:cs typeface="ＭＳ Ｐゴシック" charset="0"/>
              </a:rPr>
              <a:t>item</a:t>
            </a:r>
            <a:r>
              <a:rPr lang="en-US" altLang="ja-JP" dirty="0">
                <a:solidFill>
                  <a:srgbClr val="FF0000"/>
                </a:solidFill>
                <a:latin typeface="Arial" charset="0"/>
                <a:ea typeface="ＭＳ Ｐゴシック" charset="0"/>
                <a:cs typeface="ＭＳ Ｐゴシック" charset="0"/>
              </a:rPr>
              <a:t>;</a:t>
            </a:r>
          </a:p>
          <a:p>
            <a:pPr eaLnBrk="1" hangingPunct="1">
              <a:defRPr/>
            </a:pPr>
            <a:r>
              <a:rPr lang="en-US" altLang="ja-JP" dirty="0">
                <a:solidFill>
                  <a:srgbClr val="FF0000"/>
                </a:solidFill>
                <a:latin typeface="Arial" charset="0"/>
                <a:ea typeface="ＭＳ Ｐゴシック" charset="0"/>
                <a:cs typeface="ＭＳ Ｐゴシック" charset="0"/>
              </a:rPr>
              <a:t>		</a:t>
            </a:r>
            <a:r>
              <a:rPr lang="en-US" altLang="ja-JP" dirty="0" err="1">
                <a:solidFill>
                  <a:srgbClr val="FF0000"/>
                </a:solidFill>
                <a:latin typeface="Arial" charset="0"/>
                <a:ea typeface="ＭＳ Ｐゴシック" charset="0"/>
                <a:cs typeface="ＭＳ Ｐゴシック" charset="0"/>
              </a:rPr>
              <a:t>newNode</a:t>
            </a:r>
            <a:r>
              <a:rPr lang="en-US" altLang="ja-JP" dirty="0">
                <a:solidFill>
                  <a:srgbClr val="FF0000"/>
                </a:solidFill>
                <a:latin typeface="Arial" charset="0"/>
                <a:ea typeface="ＭＳ Ｐゴシック" charset="0"/>
                <a:cs typeface="ＭＳ Ｐゴシック" charset="0"/>
              </a:rPr>
              <a:t>-&gt;next = </a:t>
            </a:r>
            <a:r>
              <a:rPr lang="en-US" altLang="ja-JP" dirty="0">
                <a:solidFill>
                  <a:srgbClr val="0000FF"/>
                </a:solidFill>
                <a:latin typeface="Arial" charset="0"/>
                <a:ea typeface="ＭＳ Ｐゴシック" charset="0"/>
                <a:cs typeface="ＭＳ Ｐゴシック" charset="0"/>
              </a:rPr>
              <a:t>head</a:t>
            </a:r>
            <a:r>
              <a:rPr lang="en-US" altLang="ja-JP" dirty="0">
                <a:solidFill>
                  <a:srgbClr val="FF0000"/>
                </a:solidFill>
                <a:latin typeface="Arial" charset="0"/>
                <a:ea typeface="ＭＳ Ｐゴシック" charset="0"/>
                <a:cs typeface="ＭＳ Ｐゴシック" charset="0"/>
              </a:rPr>
              <a:t>;</a:t>
            </a:r>
          </a:p>
          <a:p>
            <a:pPr eaLnBrk="1" hangingPunct="1">
              <a:defRPr/>
            </a:pPr>
            <a:r>
              <a:rPr lang="en-US" altLang="ja-JP" dirty="0">
                <a:solidFill>
                  <a:srgbClr val="FF0000"/>
                </a:solidFill>
                <a:latin typeface="Arial" charset="0"/>
                <a:ea typeface="ＭＳ Ｐゴシック" charset="0"/>
                <a:cs typeface="ＭＳ Ｐゴシック" charset="0"/>
              </a:rPr>
              <a:t>	</a:t>
            </a:r>
          </a:p>
          <a:p>
            <a:pPr eaLnBrk="1" hangingPunct="1">
              <a:defRPr/>
            </a:pPr>
            <a:r>
              <a:rPr lang="en-US" altLang="ja-JP" dirty="0">
                <a:latin typeface="Arial" charset="0"/>
                <a:ea typeface="ＭＳ Ｐゴシック" charset="0"/>
                <a:cs typeface="ＭＳ Ｐゴシック" charset="0"/>
              </a:rPr>
              <a:t>		head = </a:t>
            </a:r>
            <a:r>
              <a:rPr lang="en-US" altLang="ja-JP" dirty="0" err="1">
                <a:latin typeface="Arial" charset="0"/>
                <a:ea typeface="ＭＳ Ｐゴシック" charset="0"/>
                <a:cs typeface="ＭＳ Ｐゴシック" charset="0"/>
              </a:rPr>
              <a:t>newNode</a:t>
            </a:r>
            <a:r>
              <a:rPr lang="en-US" altLang="ja-JP" dirty="0">
                <a:latin typeface="Arial" charset="0"/>
                <a:ea typeface="ＭＳ Ｐゴシック" charset="0"/>
                <a:cs typeface="ＭＳ Ｐゴシック" charset="0"/>
              </a:rPr>
              <a:t>;</a:t>
            </a:r>
          </a:p>
          <a:p>
            <a:pPr eaLnBrk="1" hangingPunct="1">
              <a:defRPr/>
            </a:pPr>
            <a:r>
              <a:rPr lang="en-US" altLang="ja-JP" dirty="0">
                <a:solidFill>
                  <a:srgbClr val="FF0000"/>
                </a:solidFill>
                <a:latin typeface="Arial" charset="0"/>
                <a:ea typeface="ＭＳ Ｐゴシック" charset="0"/>
                <a:cs typeface="ＭＳ Ｐゴシック" charset="0"/>
              </a:rPr>
              <a:t>	}</a:t>
            </a:r>
          </a:p>
          <a:p>
            <a:pPr eaLnBrk="1" hangingPunct="1">
              <a:defRPr/>
            </a:pPr>
            <a:r>
              <a:rPr lang="en-US" altLang="ja-JP" dirty="0">
                <a:solidFill>
                  <a:srgbClr val="FF0000"/>
                </a:solidFill>
                <a:latin typeface="Arial" charset="0"/>
                <a:ea typeface="ＭＳ Ｐゴシック" charset="0"/>
                <a:cs typeface="ＭＳ Ｐゴシック" charset="0"/>
              </a:rPr>
              <a:t> </a:t>
            </a:r>
            <a:endParaRPr lang="ja-JP" altLang="en-US" dirty="0">
              <a:solidFill>
                <a:srgbClr val="FF0000"/>
              </a:solidFill>
              <a:latin typeface="Arial" charset="0"/>
              <a:ea typeface="ＭＳ Ｐゴシック" charset="0"/>
              <a:cs typeface="ＭＳ Ｐゴシック" charset="0"/>
            </a:endParaRPr>
          </a:p>
        </p:txBody>
      </p:sp>
      <p:sp>
        <p:nvSpPr>
          <p:cNvPr id="28678" name="テキスト ボックス 1"/>
          <p:cNvSpPr txBox="1">
            <a:spLocks noChangeArrowheads="1"/>
          </p:cNvSpPr>
          <p:nvPr/>
        </p:nvSpPr>
        <p:spPr bwMode="auto">
          <a:xfrm>
            <a:off x="2438400" y="48768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FF"/>
                </a:solidFill>
                <a:latin typeface="Arial" panose="020B0604020202020204" pitchFamily="34" charset="0"/>
              </a:rPr>
              <a:t>head</a:t>
            </a:r>
            <a:endParaRPr lang="ja-JP" altLang="en-US" sz="1200" b="1">
              <a:solidFill>
                <a:srgbClr val="0000FF"/>
              </a:solidFill>
              <a:latin typeface="Arial" panose="020B0604020202020204" pitchFamily="34" charset="0"/>
            </a:endParaRPr>
          </a:p>
        </p:txBody>
      </p:sp>
      <p:sp>
        <p:nvSpPr>
          <p:cNvPr id="8" name="テキスト ボックス 7"/>
          <p:cNvSpPr txBox="1"/>
          <p:nvPr/>
        </p:nvSpPr>
        <p:spPr>
          <a:xfrm>
            <a:off x="3810000" y="5029201"/>
            <a:ext cx="1066800" cy="307777"/>
          </a:xfrm>
          <a:prstGeom prst="rect">
            <a:avLst/>
          </a:prstGeom>
          <a:noFill/>
          <a:ln>
            <a:solidFill>
              <a:srgbClr val="FF0000"/>
            </a:solidFill>
          </a:ln>
        </p:spPr>
        <p:txBody>
          <a:bodyPr numCol="2">
            <a:spAutoFit/>
          </a:bodyPr>
          <a:lstStyle/>
          <a:p>
            <a:pPr eaLnBrk="1" hangingPunct="1">
              <a:defRPr/>
            </a:pPr>
            <a:r>
              <a:rPr kumimoji="1" lang="en-US" altLang="ja-JP" sz="1400" b="1" dirty="0">
                <a:solidFill>
                  <a:srgbClr val="0000FF"/>
                </a:solidFill>
                <a:latin typeface="Arial" charset="0"/>
                <a:ea typeface="ＭＳ Ｐゴシック" charset="0"/>
                <a:cs typeface="ＭＳ Ｐゴシック" charset="0"/>
              </a:rPr>
              <a:t>21</a:t>
            </a:r>
            <a:endParaRPr kumimoji="1" lang="ja-JP" altLang="en-US" sz="1400" b="1" dirty="0">
              <a:solidFill>
                <a:srgbClr val="0000FF"/>
              </a:solidFill>
              <a:latin typeface="Arial" charset="0"/>
              <a:ea typeface="ＭＳ Ｐゴシック" charset="0"/>
              <a:cs typeface="ＭＳ Ｐゴシック" charset="0"/>
            </a:endParaRPr>
          </a:p>
        </p:txBody>
      </p:sp>
      <p:cxnSp>
        <p:nvCxnSpPr>
          <p:cNvPr id="28680" name="直線コネクタ 8"/>
          <p:cNvCxnSpPr>
            <a:cxnSpLocks noChangeShapeType="1"/>
            <a:stCxn id="8" idx="0"/>
            <a:endCxn id="8" idx="2"/>
          </p:cNvCxnSpPr>
          <p:nvPr/>
        </p:nvCxnSpPr>
        <p:spPr bwMode="auto">
          <a:xfrm>
            <a:off x="4343400" y="5029201"/>
            <a:ext cx="0" cy="307975"/>
          </a:xfrm>
          <a:prstGeom prst="line">
            <a:avLst/>
          </a:prstGeom>
          <a:noFill/>
          <a:ln w="25400">
            <a:solidFill>
              <a:srgbClr val="FF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 name="テキスト ボックス 9"/>
          <p:cNvSpPr txBox="1"/>
          <p:nvPr/>
        </p:nvSpPr>
        <p:spPr>
          <a:xfrm>
            <a:off x="5257800" y="502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11" name="テキスト ボックス 10"/>
          <p:cNvSpPr txBox="1"/>
          <p:nvPr/>
        </p:nvSpPr>
        <p:spPr>
          <a:xfrm>
            <a:off x="6781800" y="502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12" name="テキスト ボックス 11"/>
          <p:cNvSpPr txBox="1"/>
          <p:nvPr/>
        </p:nvSpPr>
        <p:spPr>
          <a:xfrm>
            <a:off x="8305800" y="502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28684" name="直線コネクタ 12"/>
          <p:cNvCxnSpPr>
            <a:cxnSpLocks noChangeShapeType="1"/>
          </p:cNvCxnSpPr>
          <p:nvPr/>
        </p:nvCxnSpPr>
        <p:spPr bwMode="auto">
          <a:xfrm>
            <a:off x="5791200" y="502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685" name="直線コネクタ 13"/>
          <p:cNvCxnSpPr>
            <a:cxnSpLocks noChangeShapeType="1"/>
          </p:cNvCxnSpPr>
          <p:nvPr/>
        </p:nvCxnSpPr>
        <p:spPr bwMode="auto">
          <a:xfrm>
            <a:off x="7315200" y="502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686" name="直線コネクタ 14"/>
          <p:cNvCxnSpPr>
            <a:cxnSpLocks noChangeShapeType="1"/>
          </p:cNvCxnSpPr>
          <p:nvPr/>
        </p:nvCxnSpPr>
        <p:spPr bwMode="auto">
          <a:xfrm>
            <a:off x="8839200" y="502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687" name="Line 12"/>
          <p:cNvSpPr>
            <a:spLocks noChangeShapeType="1"/>
          </p:cNvSpPr>
          <p:nvPr/>
        </p:nvSpPr>
        <p:spPr bwMode="auto">
          <a:xfrm>
            <a:off x="9144000" y="51816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28688" name="Line 13"/>
          <p:cNvSpPr>
            <a:spLocks noChangeShapeType="1"/>
          </p:cNvSpPr>
          <p:nvPr/>
        </p:nvSpPr>
        <p:spPr bwMode="auto">
          <a:xfrm>
            <a:off x="9982200" y="51816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689" name="正方形/長方形 29"/>
          <p:cNvSpPr>
            <a:spLocks noChangeArrowheads="1"/>
          </p:cNvSpPr>
          <p:nvPr/>
        </p:nvSpPr>
        <p:spPr bwMode="auto">
          <a:xfrm>
            <a:off x="9144000" y="54673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28690" name="直線矢印コネクタ 18"/>
          <p:cNvCxnSpPr>
            <a:cxnSpLocks noChangeShapeType="1"/>
            <a:stCxn id="28678" idx="3"/>
            <a:endCxn id="8" idx="1"/>
          </p:cNvCxnSpPr>
          <p:nvPr/>
        </p:nvCxnSpPr>
        <p:spPr bwMode="auto">
          <a:xfrm>
            <a:off x="3124200" y="5014914"/>
            <a:ext cx="685800" cy="168275"/>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691" name="直線矢印コネクタ 19"/>
          <p:cNvCxnSpPr>
            <a:cxnSpLocks noChangeShapeType="1"/>
            <a:endCxn id="10" idx="1"/>
          </p:cNvCxnSpPr>
          <p:nvPr/>
        </p:nvCxnSpPr>
        <p:spPr bwMode="auto">
          <a:xfrm>
            <a:off x="4648200" y="5181600"/>
            <a:ext cx="609600" cy="1588"/>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692" name="直線矢印コネクタ 20"/>
          <p:cNvCxnSpPr>
            <a:cxnSpLocks noChangeShapeType="1"/>
            <a:endCxn id="11" idx="1"/>
          </p:cNvCxnSpPr>
          <p:nvPr/>
        </p:nvCxnSpPr>
        <p:spPr bwMode="auto">
          <a:xfrm>
            <a:off x="6019800" y="5181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693" name="直線矢印コネクタ 21"/>
          <p:cNvCxnSpPr>
            <a:cxnSpLocks noChangeShapeType="1"/>
            <a:endCxn id="12" idx="1"/>
          </p:cNvCxnSpPr>
          <p:nvPr/>
        </p:nvCxnSpPr>
        <p:spPr bwMode="auto">
          <a:xfrm>
            <a:off x="7543800" y="5181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694" name="テキスト ボックス 1"/>
          <p:cNvSpPr txBox="1">
            <a:spLocks noChangeArrowheads="1"/>
          </p:cNvSpPr>
          <p:nvPr/>
        </p:nvSpPr>
        <p:spPr bwMode="auto">
          <a:xfrm>
            <a:off x="2362200" y="37338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FF"/>
                </a:solidFill>
                <a:latin typeface="Arial" panose="020B0604020202020204" pitchFamily="34" charset="0"/>
              </a:rPr>
              <a:t>head</a:t>
            </a:r>
            <a:endParaRPr lang="ja-JP" altLang="en-US" sz="1200" b="1">
              <a:solidFill>
                <a:srgbClr val="0000FF"/>
              </a:solidFill>
              <a:latin typeface="Arial" panose="020B0604020202020204" pitchFamily="34" charset="0"/>
            </a:endParaRPr>
          </a:p>
        </p:txBody>
      </p:sp>
      <p:sp>
        <p:nvSpPr>
          <p:cNvPr id="26" name="テキスト ボックス 25"/>
          <p:cNvSpPr txBox="1"/>
          <p:nvPr/>
        </p:nvSpPr>
        <p:spPr>
          <a:xfrm>
            <a:off x="3733800" y="3886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27" name="テキスト ボックス 26"/>
          <p:cNvSpPr txBox="1"/>
          <p:nvPr/>
        </p:nvSpPr>
        <p:spPr>
          <a:xfrm>
            <a:off x="5257800" y="3886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28" name="テキスト ボックス 27"/>
          <p:cNvSpPr txBox="1"/>
          <p:nvPr/>
        </p:nvSpPr>
        <p:spPr>
          <a:xfrm>
            <a:off x="6781800" y="3886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28698" name="直線コネクタ 28"/>
          <p:cNvCxnSpPr>
            <a:cxnSpLocks noChangeShapeType="1"/>
          </p:cNvCxnSpPr>
          <p:nvPr/>
        </p:nvCxnSpPr>
        <p:spPr bwMode="auto">
          <a:xfrm>
            <a:off x="4267200" y="3886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699" name="直線コネクタ 29"/>
          <p:cNvCxnSpPr>
            <a:cxnSpLocks noChangeShapeType="1"/>
          </p:cNvCxnSpPr>
          <p:nvPr/>
        </p:nvCxnSpPr>
        <p:spPr bwMode="auto">
          <a:xfrm>
            <a:off x="5791200" y="3886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700" name="直線コネクタ 30"/>
          <p:cNvCxnSpPr>
            <a:cxnSpLocks noChangeShapeType="1"/>
          </p:cNvCxnSpPr>
          <p:nvPr/>
        </p:nvCxnSpPr>
        <p:spPr bwMode="auto">
          <a:xfrm>
            <a:off x="7315200" y="3886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701" name="Line 12"/>
          <p:cNvSpPr>
            <a:spLocks noChangeShapeType="1"/>
          </p:cNvSpPr>
          <p:nvPr/>
        </p:nvSpPr>
        <p:spPr bwMode="auto">
          <a:xfrm>
            <a:off x="7620000" y="40386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28702" name="Line 13"/>
          <p:cNvSpPr>
            <a:spLocks noChangeShapeType="1"/>
          </p:cNvSpPr>
          <p:nvPr/>
        </p:nvSpPr>
        <p:spPr bwMode="auto">
          <a:xfrm>
            <a:off x="8458200" y="40386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8703" name="正方形/長方形 29"/>
          <p:cNvSpPr>
            <a:spLocks noChangeArrowheads="1"/>
          </p:cNvSpPr>
          <p:nvPr/>
        </p:nvSpPr>
        <p:spPr bwMode="auto">
          <a:xfrm>
            <a:off x="7620000" y="43243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28704" name="直線矢印コネクタ 34"/>
          <p:cNvCxnSpPr>
            <a:cxnSpLocks noChangeShapeType="1"/>
            <a:stCxn id="28694" idx="3"/>
          </p:cNvCxnSpPr>
          <p:nvPr/>
        </p:nvCxnSpPr>
        <p:spPr bwMode="auto">
          <a:xfrm>
            <a:off x="3048000" y="3871914"/>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705" name="直線矢印コネクタ 36"/>
          <p:cNvCxnSpPr>
            <a:cxnSpLocks noChangeShapeType="1"/>
            <a:endCxn id="27" idx="1"/>
          </p:cNvCxnSpPr>
          <p:nvPr/>
        </p:nvCxnSpPr>
        <p:spPr bwMode="auto">
          <a:xfrm>
            <a:off x="4495800" y="4038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8706" name="直線矢印コネクタ 37"/>
          <p:cNvCxnSpPr>
            <a:cxnSpLocks noChangeShapeType="1"/>
            <a:endCxn id="28" idx="1"/>
          </p:cNvCxnSpPr>
          <p:nvPr/>
        </p:nvCxnSpPr>
        <p:spPr bwMode="auto">
          <a:xfrm>
            <a:off x="6019800" y="4038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8207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B8416DD7-6EE0-4402-BBBE-6B533AD6C5D7}" type="slidenum">
              <a:rPr kumimoji="0" lang="en-US" altLang="ja-JP" sz="1200">
                <a:solidFill>
                  <a:srgbClr val="898989"/>
                </a:solidFill>
              </a:rPr>
              <a:pPr>
                <a:spcBef>
                  <a:spcPct val="0"/>
                </a:spcBef>
                <a:buFontTx/>
                <a:buNone/>
              </a:pPr>
              <a:t>12</a:t>
            </a:fld>
            <a:endParaRPr kumimoji="0" lang="en-US" altLang="ja-JP" sz="1200">
              <a:solidFill>
                <a:srgbClr val="898989"/>
              </a:solidFill>
            </a:endParaRPr>
          </a:p>
        </p:txBody>
      </p:sp>
      <p:sp>
        <p:nvSpPr>
          <p:cNvPr id="29699" name="正方形/長方形 6"/>
          <p:cNvSpPr>
            <a:spLocks noChangeArrowheads="1"/>
          </p:cNvSpPr>
          <p:nvPr/>
        </p:nvSpPr>
        <p:spPr bwMode="auto">
          <a:xfrm>
            <a:off x="1752600" y="0"/>
            <a:ext cx="8763000"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lvl="1">
              <a:spcBef>
                <a:spcPct val="0"/>
              </a:spcBef>
              <a:buNone/>
            </a:pPr>
            <a:r>
              <a:rPr kumimoji="0" lang="en-US" altLang="ja-JP" sz="2000" dirty="0">
                <a:solidFill>
                  <a:srgbClr val="FF0000"/>
                </a:solidFill>
                <a:latin typeface="Arial" panose="020B0604020202020204" pitchFamily="34" charset="0"/>
              </a:rPr>
              <a:t>//</a:t>
            </a:r>
            <a:r>
              <a:rPr kumimoji="0" lang="en-US" altLang="ja-JP" sz="1800" dirty="0">
                <a:latin typeface="Arial" panose="020B0604020202020204" pitchFamily="34" charset="0"/>
              </a:rPr>
              <a:t>Insertion a new item </a:t>
            </a:r>
            <a:r>
              <a:rPr kumimoji="0" lang="en-US" altLang="ja-JP" sz="1800" dirty="0">
                <a:solidFill>
                  <a:srgbClr val="0000FF"/>
                </a:solidFill>
                <a:latin typeface="Arial" panose="020B0604020202020204" pitchFamily="34" charset="0"/>
              </a:rPr>
              <a:t>somewhere in the middle </a:t>
            </a:r>
            <a:r>
              <a:rPr kumimoji="0" lang="en-US" altLang="ja-JP" sz="1800" dirty="0">
                <a:solidFill>
                  <a:srgbClr val="7F7F7F"/>
                </a:solidFill>
                <a:latin typeface="Arial" panose="020B0604020202020204" pitchFamily="34" charset="0"/>
              </a:rPr>
              <a:t>(insertion 21 after 12)</a:t>
            </a:r>
          </a:p>
          <a:p>
            <a:pPr eaLnBrk="1" hangingPunct="1">
              <a:spcBef>
                <a:spcPct val="0"/>
              </a:spcBef>
              <a:buFontTx/>
              <a:buNone/>
            </a:pPr>
            <a:endParaRPr kumimoji="0" lang="en-US" altLang="ja-JP" sz="2000" dirty="0">
              <a:solidFill>
                <a:srgbClr val="FF0000"/>
              </a:solidFill>
              <a:latin typeface="Arial" panose="020B0604020202020204" pitchFamily="34" charset="0"/>
            </a:endParaRPr>
          </a:p>
          <a:p>
            <a:pPr eaLnBrk="1" hangingPunct="1">
              <a:spcBef>
                <a:spcPct val="0"/>
              </a:spcBef>
              <a:buFontTx/>
              <a:buNone/>
            </a:pPr>
            <a:r>
              <a:rPr kumimoji="0" lang="en-US" altLang="ja-JP" sz="2000" dirty="0">
                <a:solidFill>
                  <a:srgbClr val="FF0000"/>
                </a:solidFill>
                <a:latin typeface="Arial" panose="020B0604020202020204" pitchFamily="34" charset="0"/>
              </a:rPr>
              <a:t>Void </a:t>
            </a:r>
            <a:r>
              <a:rPr kumimoji="0" lang="en-US" altLang="ja-JP" sz="2000" dirty="0" err="1">
                <a:solidFill>
                  <a:srgbClr val="0000FF"/>
                </a:solidFill>
                <a:latin typeface="Arial" panose="020B0604020202020204" pitchFamily="34" charset="0"/>
              </a:rPr>
              <a:t>Insert_Mid</a:t>
            </a:r>
            <a:r>
              <a:rPr kumimoji="0" lang="en-US" altLang="ja-JP" sz="2000" dirty="0">
                <a:solidFill>
                  <a:srgbClr val="FF0000"/>
                </a:solidFill>
                <a:latin typeface="Arial" panose="020B0604020202020204" pitchFamily="34" charset="0"/>
              </a:rPr>
              <a:t> (</a:t>
            </a:r>
            <a:r>
              <a:rPr kumimoji="0" lang="en-US" altLang="ja-JP" sz="2000" dirty="0" err="1">
                <a:solidFill>
                  <a:srgbClr val="FF0000"/>
                </a:solidFill>
                <a:latin typeface="Arial" panose="020B0604020202020204" pitchFamily="34" charset="0"/>
              </a:rPr>
              <a:t>int</a:t>
            </a:r>
            <a:r>
              <a:rPr kumimoji="0" lang="en-US" altLang="ja-JP" sz="2000" dirty="0">
                <a:solidFill>
                  <a:srgbClr val="FF0000"/>
                </a:solidFill>
                <a:latin typeface="Arial" panose="020B0604020202020204" pitchFamily="34" charset="0"/>
              </a:rPr>
              <a:t> item)</a:t>
            </a:r>
          </a:p>
          <a:p>
            <a:pPr eaLnBrk="1" hangingPunct="1">
              <a:spcBef>
                <a:spcPct val="0"/>
              </a:spcBef>
              <a:buFontTx/>
              <a:buNone/>
            </a:pPr>
            <a:r>
              <a:rPr kumimoji="0" lang="en-US" altLang="ja-JP" sz="2000" dirty="0">
                <a:solidFill>
                  <a:srgbClr val="FF0000"/>
                </a:solidFill>
                <a:latin typeface="Arial" panose="020B0604020202020204" pitchFamily="34" charset="0"/>
              </a:rPr>
              <a:t>	{</a:t>
            </a:r>
          </a:p>
          <a:p>
            <a:pPr>
              <a:spcBef>
                <a:spcPct val="0"/>
              </a:spcBef>
              <a:buNone/>
            </a:pPr>
            <a:r>
              <a:rPr kumimoji="0" lang="en-US" altLang="ja-JP" sz="2000" dirty="0">
                <a:solidFill>
                  <a:srgbClr val="FF0000"/>
                </a:solidFill>
                <a:latin typeface="Arial" panose="020B0604020202020204" pitchFamily="34" charset="0"/>
              </a:rPr>
              <a:t>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 ListNode</a:t>
            </a:r>
            <a:r>
              <a:rPr kumimoji="0" lang="en-US" altLang="ja-JP" sz="2000" dirty="0">
                <a:solidFill>
                  <a:srgbClr val="FF0000"/>
                </a:solidFill>
                <a:latin typeface="Arial" panose="020B0604020202020204" pitchFamily="34" charset="0"/>
              </a:rPr>
              <a:t> *</a:t>
            </a:r>
            <a:r>
              <a:rPr kumimoji="0" lang="en-US" altLang="ja-JP" sz="2000" dirty="0" err="1">
                <a:solidFill>
                  <a:srgbClr val="FF0000"/>
                </a:solidFill>
                <a:latin typeface="Arial" panose="020B0604020202020204" pitchFamily="34" charset="0"/>
              </a:rPr>
              <a:t>newNode</a:t>
            </a:r>
            <a:r>
              <a:rPr kumimoji="0" lang="en-US" altLang="ja-JP" sz="2000" dirty="0">
                <a:solidFill>
                  <a:srgbClr val="FF0000"/>
                </a:solidFill>
                <a:latin typeface="Arial" panose="020B0604020202020204" pitchFamily="34" charset="0"/>
              </a:rPr>
              <a:t> = new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ListNode</a:t>
            </a:r>
            <a:r>
              <a:rPr kumimoji="0" lang="en-US" altLang="ja-JP" sz="2000" dirty="0">
                <a:solidFill>
                  <a:srgbClr val="FF0000"/>
                </a:solidFill>
                <a:latin typeface="Arial" panose="020B0604020202020204" pitchFamily="34" charset="0"/>
              </a:rPr>
              <a:t>;</a:t>
            </a:r>
          </a:p>
          <a:p>
            <a:pPr eaLnBrk="1" hangingPunct="1">
              <a:spcBef>
                <a:spcPct val="0"/>
              </a:spcBef>
              <a:buFontTx/>
              <a:buNone/>
            </a:pPr>
            <a:r>
              <a:rPr kumimoji="0" lang="en-US" altLang="ja-JP" sz="2000" dirty="0">
                <a:solidFill>
                  <a:srgbClr val="FF0000"/>
                </a:solidFill>
                <a:latin typeface="Arial" panose="020B0604020202020204" pitchFamily="34" charset="0"/>
              </a:rPr>
              <a:t>		</a:t>
            </a:r>
            <a:r>
              <a:rPr kumimoji="0" lang="en-US" altLang="ja-JP" sz="2000" dirty="0" err="1">
                <a:solidFill>
                  <a:srgbClr val="FF0000"/>
                </a:solidFill>
                <a:latin typeface="Arial" panose="020B0604020202020204" pitchFamily="34" charset="0"/>
              </a:rPr>
              <a:t>newNode</a:t>
            </a:r>
            <a:r>
              <a:rPr kumimoji="0" lang="en-US" altLang="ja-JP" sz="2000" dirty="0">
                <a:solidFill>
                  <a:srgbClr val="FF0000"/>
                </a:solidFill>
                <a:latin typeface="Arial" panose="020B0604020202020204" pitchFamily="34" charset="0"/>
              </a:rPr>
              <a:t>-&gt;data = </a:t>
            </a:r>
            <a:r>
              <a:rPr kumimoji="0" lang="en-US" altLang="ja-JP" sz="2000" dirty="0">
                <a:solidFill>
                  <a:srgbClr val="0000FF"/>
                </a:solidFill>
                <a:latin typeface="Arial" panose="020B0604020202020204" pitchFamily="34" charset="0"/>
              </a:rPr>
              <a:t>item</a:t>
            </a:r>
            <a:r>
              <a:rPr kumimoji="0" lang="en-US" altLang="ja-JP" sz="2000" dirty="0">
                <a:solidFill>
                  <a:srgbClr val="FF0000"/>
                </a:solidFill>
                <a:latin typeface="Arial" panose="020B0604020202020204" pitchFamily="34" charset="0"/>
              </a:rPr>
              <a:t>;	</a:t>
            </a:r>
          </a:p>
          <a:p>
            <a:pPr>
              <a:spcBef>
                <a:spcPct val="0"/>
              </a:spcBef>
              <a:buNone/>
            </a:pPr>
            <a:r>
              <a:rPr kumimoji="0" lang="en-US" altLang="ja-JP" sz="2000" dirty="0">
                <a:solidFill>
                  <a:srgbClr val="FF0000"/>
                </a:solidFill>
                <a:latin typeface="Arial" panose="020B0604020202020204" pitchFamily="34" charset="0"/>
              </a:rPr>
              <a:t>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 ListNode</a:t>
            </a:r>
            <a:r>
              <a:rPr kumimoji="0" lang="en-US" altLang="ja-JP" sz="2000" dirty="0">
                <a:latin typeface="Arial" panose="020B0604020202020204" pitchFamily="34" charset="0"/>
              </a:rPr>
              <a:t> *</a:t>
            </a:r>
            <a:r>
              <a:rPr kumimoji="0" lang="en-US" altLang="ja-JP" sz="2000" dirty="0" err="1">
                <a:latin typeface="Arial" panose="020B0604020202020204" pitchFamily="34" charset="0"/>
              </a:rPr>
              <a:t>ptr</a:t>
            </a:r>
            <a:r>
              <a:rPr kumimoji="0" lang="en-US" altLang="ja-JP" sz="2000" dirty="0">
                <a:latin typeface="Arial" panose="020B0604020202020204" pitchFamily="34" charset="0"/>
              </a:rPr>
              <a:t> = head;</a:t>
            </a:r>
          </a:p>
          <a:p>
            <a:pPr eaLnBrk="1" hangingPunct="1">
              <a:spcBef>
                <a:spcPct val="0"/>
              </a:spcBef>
              <a:buFontTx/>
              <a:buNone/>
            </a:pPr>
            <a:r>
              <a:rPr kumimoji="0" lang="en-US" altLang="ja-JP" sz="2000" dirty="0">
                <a:latin typeface="Arial" panose="020B0604020202020204" pitchFamily="34" charset="0"/>
              </a:rPr>
              <a:t>	while(</a:t>
            </a:r>
            <a:r>
              <a:rPr kumimoji="0" lang="en-US" altLang="ja-JP" sz="2000" dirty="0" err="1">
                <a:latin typeface="Arial" panose="020B0604020202020204" pitchFamily="34" charset="0"/>
              </a:rPr>
              <a:t>ptr</a:t>
            </a:r>
            <a:r>
              <a:rPr kumimoji="0" lang="en-US" altLang="ja-JP" sz="2000" dirty="0">
                <a:latin typeface="Arial" panose="020B0604020202020204" pitchFamily="34" charset="0"/>
              </a:rPr>
              <a:t>-&gt;data != 12 &amp;&amp; </a:t>
            </a:r>
            <a:r>
              <a:rPr kumimoji="0" lang="en-US" altLang="ja-JP" sz="2000" dirty="0" err="1">
                <a:latin typeface="Arial" panose="020B0604020202020204" pitchFamily="34" charset="0"/>
              </a:rPr>
              <a:t>ptr</a:t>
            </a:r>
            <a:r>
              <a:rPr kumimoji="0" lang="en-US" altLang="ja-JP" sz="2000" dirty="0">
                <a:latin typeface="Arial" panose="020B0604020202020204" pitchFamily="34" charset="0"/>
              </a:rPr>
              <a:t>-&gt;next !=NULL)</a:t>
            </a:r>
          </a:p>
          <a:p>
            <a:pPr eaLnBrk="1" hangingPunct="1">
              <a:spcBef>
                <a:spcPct val="0"/>
              </a:spcBef>
              <a:buFontTx/>
              <a:buNone/>
            </a:pPr>
            <a:r>
              <a:rPr kumimoji="0" lang="en-US" altLang="ja-JP" sz="2000" dirty="0">
                <a:latin typeface="Arial" panose="020B0604020202020204" pitchFamily="34" charset="0"/>
              </a:rPr>
              <a:t>		</a:t>
            </a:r>
            <a:r>
              <a:rPr kumimoji="0" lang="en-US" altLang="ja-JP" sz="2000" dirty="0" err="1">
                <a:latin typeface="Arial" panose="020B0604020202020204" pitchFamily="34" charset="0"/>
              </a:rPr>
              <a:t>ptr</a:t>
            </a:r>
            <a:r>
              <a:rPr kumimoji="0" lang="en-US" altLang="ja-JP" sz="2000" dirty="0">
                <a:latin typeface="Arial" panose="020B0604020202020204" pitchFamily="34" charset="0"/>
              </a:rPr>
              <a:t> = </a:t>
            </a:r>
            <a:r>
              <a:rPr kumimoji="0" lang="en-US" altLang="ja-JP" sz="2000" dirty="0" err="1">
                <a:latin typeface="Arial" panose="020B0604020202020204" pitchFamily="34" charset="0"/>
              </a:rPr>
              <a:t>ptr</a:t>
            </a:r>
            <a:r>
              <a:rPr kumimoji="0" lang="en-US" altLang="ja-JP" sz="2000" dirty="0">
                <a:latin typeface="Arial" panose="020B0604020202020204" pitchFamily="34" charset="0"/>
              </a:rPr>
              <a:t>-&gt;next;</a:t>
            </a:r>
          </a:p>
          <a:p>
            <a:pPr eaLnBrk="1" hangingPunct="1">
              <a:spcBef>
                <a:spcPct val="0"/>
              </a:spcBef>
              <a:buFontTx/>
              <a:buNone/>
            </a:pPr>
            <a:r>
              <a:rPr kumimoji="0" lang="en-US" altLang="ja-JP" sz="2000" dirty="0">
                <a:latin typeface="Arial" panose="020B0604020202020204" pitchFamily="34" charset="0"/>
              </a:rPr>
              <a:t>	if(</a:t>
            </a:r>
            <a:r>
              <a:rPr kumimoji="0" lang="en-US" altLang="ja-JP" sz="2000" dirty="0" err="1">
                <a:latin typeface="Arial" panose="020B0604020202020204" pitchFamily="34" charset="0"/>
              </a:rPr>
              <a:t>ptr</a:t>
            </a:r>
            <a:r>
              <a:rPr kumimoji="0" lang="en-US" altLang="ja-JP" sz="2000" dirty="0">
                <a:latin typeface="Arial" panose="020B0604020202020204" pitchFamily="34" charset="0"/>
              </a:rPr>
              <a:t>-&gt;data==12){</a:t>
            </a:r>
          </a:p>
          <a:p>
            <a:pPr eaLnBrk="1" hangingPunct="1">
              <a:spcBef>
                <a:spcPct val="0"/>
              </a:spcBef>
              <a:buFontTx/>
              <a:buNone/>
            </a:pPr>
            <a:r>
              <a:rPr kumimoji="0" lang="en-US" altLang="ja-JP" sz="2000" dirty="0">
                <a:latin typeface="Arial" panose="020B0604020202020204" pitchFamily="34" charset="0"/>
              </a:rPr>
              <a:t>		</a:t>
            </a:r>
            <a:r>
              <a:rPr kumimoji="0" lang="en-US" altLang="ja-JP" sz="2000" dirty="0" err="1">
                <a:solidFill>
                  <a:srgbClr val="FF0000"/>
                </a:solidFill>
                <a:latin typeface="Arial" panose="020B0604020202020204" pitchFamily="34" charset="0"/>
              </a:rPr>
              <a:t>newNode</a:t>
            </a:r>
            <a:r>
              <a:rPr kumimoji="0" lang="en-US" altLang="ja-JP" sz="2000" dirty="0">
                <a:solidFill>
                  <a:srgbClr val="FF0000"/>
                </a:solidFill>
                <a:latin typeface="Arial" panose="020B0604020202020204" pitchFamily="34" charset="0"/>
              </a:rPr>
              <a:t>-&gt;next = </a:t>
            </a:r>
            <a:r>
              <a:rPr kumimoji="0" lang="en-US" altLang="ja-JP" sz="2000" dirty="0" err="1">
                <a:solidFill>
                  <a:srgbClr val="000000"/>
                </a:solidFill>
                <a:latin typeface="Arial" panose="020B0604020202020204" pitchFamily="34" charset="0"/>
              </a:rPr>
              <a:t>ptr</a:t>
            </a:r>
            <a:r>
              <a:rPr kumimoji="0" lang="en-US" altLang="ja-JP" sz="2000" dirty="0">
                <a:solidFill>
                  <a:srgbClr val="000000"/>
                </a:solidFill>
                <a:latin typeface="Arial" panose="020B0604020202020204" pitchFamily="34" charset="0"/>
              </a:rPr>
              <a:t>-&gt;next;</a:t>
            </a:r>
          </a:p>
          <a:p>
            <a:pPr eaLnBrk="1" hangingPunct="1">
              <a:spcBef>
                <a:spcPct val="0"/>
              </a:spcBef>
              <a:buFontTx/>
              <a:buNone/>
            </a:pPr>
            <a:r>
              <a:rPr kumimoji="0" lang="en-US" altLang="ja-JP" sz="2000" dirty="0">
                <a:solidFill>
                  <a:srgbClr val="FF0000"/>
                </a:solidFill>
                <a:latin typeface="Arial" panose="020B0604020202020204" pitchFamily="34" charset="0"/>
              </a:rPr>
              <a:t>		</a:t>
            </a:r>
            <a:r>
              <a:rPr kumimoji="0" lang="en-US" altLang="ja-JP" sz="2000" dirty="0" err="1">
                <a:solidFill>
                  <a:srgbClr val="000000"/>
                </a:solidFill>
                <a:latin typeface="Arial" panose="020B0604020202020204" pitchFamily="34" charset="0"/>
              </a:rPr>
              <a:t>ptr</a:t>
            </a:r>
            <a:r>
              <a:rPr kumimoji="0" lang="en-US" altLang="ja-JP" sz="2000" dirty="0">
                <a:solidFill>
                  <a:srgbClr val="000000"/>
                </a:solidFill>
                <a:latin typeface="Arial" panose="020B0604020202020204" pitchFamily="34" charset="0"/>
              </a:rPr>
              <a:t>-&gt;next = </a:t>
            </a:r>
            <a:r>
              <a:rPr kumimoji="0" lang="en-US" altLang="ja-JP" sz="2000" dirty="0" err="1">
                <a:solidFill>
                  <a:srgbClr val="000000"/>
                </a:solidFill>
                <a:latin typeface="Arial" panose="020B0604020202020204" pitchFamily="34" charset="0"/>
              </a:rPr>
              <a:t>newNode</a:t>
            </a:r>
            <a:r>
              <a:rPr kumimoji="0" lang="en-US" altLang="ja-JP" sz="2000" dirty="0">
                <a:solidFill>
                  <a:srgbClr val="000000"/>
                </a:solidFill>
                <a:latin typeface="Arial" panose="020B0604020202020204" pitchFamily="34" charset="0"/>
              </a:rPr>
              <a:t>; }</a:t>
            </a:r>
          </a:p>
          <a:p>
            <a:pPr eaLnBrk="1" hangingPunct="1">
              <a:spcBef>
                <a:spcPct val="0"/>
              </a:spcBef>
              <a:buFontTx/>
              <a:buNone/>
            </a:pPr>
            <a:r>
              <a:rPr kumimoji="0" lang="en-US" altLang="ja-JP" sz="2000" dirty="0">
                <a:solidFill>
                  <a:srgbClr val="000000"/>
                </a:solidFill>
                <a:latin typeface="Arial" panose="020B0604020202020204" pitchFamily="34" charset="0"/>
              </a:rPr>
              <a:t>	else</a:t>
            </a:r>
          </a:p>
          <a:p>
            <a:pPr eaLnBrk="1" hangingPunct="1">
              <a:spcBef>
                <a:spcPct val="0"/>
              </a:spcBef>
              <a:buFontTx/>
              <a:buNone/>
            </a:pPr>
            <a:r>
              <a:rPr kumimoji="0" lang="en-US" altLang="ja-JP" sz="2000" dirty="0">
                <a:solidFill>
                  <a:srgbClr val="000000"/>
                </a:solidFill>
                <a:latin typeface="Arial" panose="020B0604020202020204" pitchFamily="34" charset="0"/>
              </a:rPr>
              <a:t>		</a:t>
            </a:r>
            <a:r>
              <a:rPr kumimoji="0" lang="en-US" altLang="ja-JP" sz="2000" dirty="0" err="1">
                <a:solidFill>
                  <a:srgbClr val="000000"/>
                </a:solidFill>
                <a:latin typeface="Arial" panose="020B0604020202020204" pitchFamily="34" charset="0"/>
              </a:rPr>
              <a:t>cout</a:t>
            </a:r>
            <a:r>
              <a:rPr kumimoji="0" lang="en-US" altLang="ja-JP" sz="2000" dirty="0">
                <a:solidFill>
                  <a:srgbClr val="000000"/>
                </a:solidFill>
                <a:latin typeface="Arial" panose="020B0604020202020204" pitchFamily="34" charset="0"/>
              </a:rPr>
              <a:t>&lt;&lt; “12 not found”;</a:t>
            </a:r>
            <a:endParaRPr kumimoji="0" lang="en-US" altLang="ja-JP" sz="2000" dirty="0">
              <a:latin typeface="Arial" panose="020B0604020202020204" pitchFamily="34" charset="0"/>
            </a:endParaRPr>
          </a:p>
          <a:p>
            <a:pPr eaLnBrk="1" hangingPunct="1">
              <a:spcBef>
                <a:spcPct val="0"/>
              </a:spcBef>
              <a:buFontTx/>
              <a:buNone/>
            </a:pPr>
            <a:r>
              <a:rPr kumimoji="0" lang="en-US" altLang="ja-JP" sz="2000" dirty="0">
                <a:solidFill>
                  <a:srgbClr val="FF0000"/>
                </a:solidFill>
                <a:latin typeface="Arial" panose="020B0604020202020204" pitchFamily="34" charset="0"/>
              </a:rPr>
              <a:t>	}</a:t>
            </a:r>
          </a:p>
          <a:p>
            <a:pPr eaLnBrk="1" hangingPunct="1">
              <a:spcBef>
                <a:spcPct val="0"/>
              </a:spcBef>
              <a:buFontTx/>
              <a:buNone/>
            </a:pPr>
            <a:r>
              <a:rPr kumimoji="0" lang="en-US" altLang="ja-JP" sz="2000" dirty="0">
                <a:solidFill>
                  <a:srgbClr val="FF0000"/>
                </a:solidFill>
                <a:latin typeface="Arial" panose="020B0604020202020204" pitchFamily="34" charset="0"/>
              </a:rPr>
              <a:t> </a:t>
            </a:r>
            <a:endParaRPr kumimoji="0" lang="ja-JP" altLang="en-US" sz="2000" dirty="0">
              <a:solidFill>
                <a:srgbClr val="FF0000"/>
              </a:solidFill>
              <a:latin typeface="Arial" panose="020B0604020202020204" pitchFamily="34" charset="0"/>
            </a:endParaRPr>
          </a:p>
        </p:txBody>
      </p:sp>
      <p:sp>
        <p:nvSpPr>
          <p:cNvPr id="29700" name="テキスト ボックス 1"/>
          <p:cNvSpPr txBox="1">
            <a:spLocks noChangeArrowheads="1"/>
          </p:cNvSpPr>
          <p:nvPr/>
        </p:nvSpPr>
        <p:spPr bwMode="auto">
          <a:xfrm>
            <a:off x="2362200" y="5562601"/>
            <a:ext cx="5334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a:latin typeface="Arial" panose="020B0604020202020204" pitchFamily="34" charset="0"/>
              </a:rPr>
              <a:t>head</a:t>
            </a:r>
            <a:endParaRPr lang="ja-JP" altLang="en-US" sz="1200">
              <a:latin typeface="Arial" panose="020B0604020202020204" pitchFamily="34" charset="0"/>
            </a:endParaRPr>
          </a:p>
        </p:txBody>
      </p:sp>
      <p:sp>
        <p:nvSpPr>
          <p:cNvPr id="59" name="テキスト ボックス 58"/>
          <p:cNvSpPr txBox="1"/>
          <p:nvPr/>
        </p:nvSpPr>
        <p:spPr>
          <a:xfrm>
            <a:off x="3581400" y="57150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cxnSp>
        <p:nvCxnSpPr>
          <p:cNvPr id="29702" name="直線コネクタ 59"/>
          <p:cNvCxnSpPr>
            <a:cxnSpLocks noChangeShapeType="1"/>
            <a:stCxn id="59" idx="0"/>
            <a:endCxn id="59" idx="2"/>
          </p:cNvCxnSpPr>
          <p:nvPr/>
        </p:nvCxnSpPr>
        <p:spPr bwMode="auto">
          <a:xfrm>
            <a:off x="4114800" y="5715001"/>
            <a:ext cx="0" cy="3079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1" name="テキスト ボックス 60"/>
          <p:cNvSpPr txBox="1"/>
          <p:nvPr/>
        </p:nvSpPr>
        <p:spPr>
          <a:xfrm>
            <a:off x="5029200" y="5715001"/>
            <a:ext cx="1066800" cy="307777"/>
          </a:xfrm>
          <a:prstGeom prst="rect">
            <a:avLst/>
          </a:prstGeom>
          <a:noFill/>
          <a:ln>
            <a:solidFill>
              <a:srgbClr val="FF0000"/>
            </a:solidFill>
          </a:ln>
        </p:spPr>
        <p:txBody>
          <a:bodyPr numCol="2">
            <a:spAutoFit/>
          </a:bodyPr>
          <a:lstStyle/>
          <a:p>
            <a:pPr eaLnBrk="1" hangingPunct="1">
              <a:defRPr/>
            </a:pPr>
            <a:r>
              <a:rPr kumimoji="1" lang="en-US" altLang="ja-JP" sz="1400" b="1" dirty="0">
                <a:solidFill>
                  <a:srgbClr val="FF0000"/>
                </a:solidFill>
                <a:latin typeface="Arial" charset="0"/>
                <a:ea typeface="ＭＳ Ｐゴシック" charset="0"/>
                <a:cs typeface="ＭＳ Ｐゴシック" charset="0"/>
              </a:rPr>
              <a:t>21</a:t>
            </a:r>
            <a:endParaRPr kumimoji="1" lang="ja-JP" altLang="en-US" sz="1400" b="1" dirty="0">
              <a:solidFill>
                <a:srgbClr val="FF0000"/>
              </a:solidFill>
              <a:latin typeface="Arial" charset="0"/>
              <a:ea typeface="ＭＳ Ｐゴシック" charset="0"/>
              <a:cs typeface="ＭＳ Ｐゴシック" charset="0"/>
            </a:endParaRPr>
          </a:p>
        </p:txBody>
      </p:sp>
      <p:sp>
        <p:nvSpPr>
          <p:cNvPr id="62" name="テキスト ボックス 61"/>
          <p:cNvSpPr txBox="1"/>
          <p:nvPr/>
        </p:nvSpPr>
        <p:spPr>
          <a:xfrm>
            <a:off x="6553200" y="57150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63" name="テキスト ボックス 62"/>
          <p:cNvSpPr txBox="1"/>
          <p:nvPr/>
        </p:nvSpPr>
        <p:spPr>
          <a:xfrm>
            <a:off x="8077200" y="57150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29706" name="直線コネクタ 63"/>
          <p:cNvCxnSpPr>
            <a:cxnSpLocks noChangeShapeType="1"/>
          </p:cNvCxnSpPr>
          <p:nvPr/>
        </p:nvCxnSpPr>
        <p:spPr bwMode="auto">
          <a:xfrm>
            <a:off x="5562600" y="5715001"/>
            <a:ext cx="0" cy="276225"/>
          </a:xfrm>
          <a:prstGeom prst="line">
            <a:avLst/>
          </a:prstGeom>
          <a:noFill/>
          <a:ln w="25400">
            <a:solidFill>
              <a:srgbClr val="FF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07" name="直線コネクタ 64"/>
          <p:cNvCxnSpPr>
            <a:cxnSpLocks noChangeShapeType="1"/>
          </p:cNvCxnSpPr>
          <p:nvPr/>
        </p:nvCxnSpPr>
        <p:spPr bwMode="auto">
          <a:xfrm>
            <a:off x="7086600" y="57150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08" name="直線コネクタ 65"/>
          <p:cNvCxnSpPr>
            <a:cxnSpLocks noChangeShapeType="1"/>
          </p:cNvCxnSpPr>
          <p:nvPr/>
        </p:nvCxnSpPr>
        <p:spPr bwMode="auto">
          <a:xfrm>
            <a:off x="8610600" y="57150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709" name="Line 12"/>
          <p:cNvSpPr>
            <a:spLocks noChangeShapeType="1"/>
          </p:cNvSpPr>
          <p:nvPr/>
        </p:nvSpPr>
        <p:spPr bwMode="auto">
          <a:xfrm>
            <a:off x="8915400" y="58674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29710" name="Line 13"/>
          <p:cNvSpPr>
            <a:spLocks noChangeShapeType="1"/>
          </p:cNvSpPr>
          <p:nvPr/>
        </p:nvSpPr>
        <p:spPr bwMode="auto">
          <a:xfrm>
            <a:off x="9753600" y="58674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11" name="正方形/長方形 29"/>
          <p:cNvSpPr>
            <a:spLocks noChangeArrowheads="1"/>
          </p:cNvSpPr>
          <p:nvPr/>
        </p:nvSpPr>
        <p:spPr bwMode="auto">
          <a:xfrm>
            <a:off x="8915400" y="61531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29712" name="直線矢印コネクタ 77"/>
          <p:cNvCxnSpPr>
            <a:cxnSpLocks noChangeShapeType="1"/>
            <a:stCxn id="29700" idx="3"/>
            <a:endCxn id="59" idx="1"/>
          </p:cNvCxnSpPr>
          <p:nvPr/>
        </p:nvCxnSpPr>
        <p:spPr bwMode="auto">
          <a:xfrm>
            <a:off x="2895600" y="5700714"/>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13" name="直線矢印コネクタ 79"/>
          <p:cNvCxnSpPr>
            <a:cxnSpLocks noChangeShapeType="1"/>
            <a:endCxn id="61" idx="1"/>
          </p:cNvCxnSpPr>
          <p:nvPr/>
        </p:nvCxnSpPr>
        <p:spPr bwMode="auto">
          <a:xfrm>
            <a:off x="4419600" y="5867400"/>
            <a:ext cx="609600" cy="1588"/>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14" name="直線矢印コネクタ 81"/>
          <p:cNvCxnSpPr>
            <a:cxnSpLocks noChangeShapeType="1"/>
            <a:endCxn id="62" idx="1"/>
          </p:cNvCxnSpPr>
          <p:nvPr/>
        </p:nvCxnSpPr>
        <p:spPr bwMode="auto">
          <a:xfrm>
            <a:off x="5791200" y="5867400"/>
            <a:ext cx="762000" cy="1588"/>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15" name="直線矢印コネクタ 83"/>
          <p:cNvCxnSpPr>
            <a:cxnSpLocks noChangeShapeType="1"/>
            <a:endCxn id="63" idx="1"/>
          </p:cNvCxnSpPr>
          <p:nvPr/>
        </p:nvCxnSpPr>
        <p:spPr bwMode="auto">
          <a:xfrm>
            <a:off x="7315200" y="58674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716" name="テキスト ボックス 84"/>
          <p:cNvSpPr txBox="1">
            <a:spLocks noChangeArrowheads="1"/>
          </p:cNvSpPr>
          <p:nvPr/>
        </p:nvSpPr>
        <p:spPr bwMode="auto">
          <a:xfrm>
            <a:off x="6934200" y="5178426"/>
            <a:ext cx="5334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b="1">
                <a:solidFill>
                  <a:srgbClr val="0000FF"/>
                </a:solidFill>
                <a:latin typeface="Arial" panose="020B0604020202020204" pitchFamily="34" charset="0"/>
              </a:rPr>
              <a:t>ptr</a:t>
            </a:r>
            <a:endParaRPr lang="ja-JP" altLang="en-US" sz="1400" b="1">
              <a:solidFill>
                <a:srgbClr val="0000FF"/>
              </a:solidFill>
              <a:latin typeface="Arial" panose="020B0604020202020204" pitchFamily="34" charset="0"/>
            </a:endParaRPr>
          </a:p>
        </p:txBody>
      </p:sp>
      <p:cxnSp>
        <p:nvCxnSpPr>
          <p:cNvPr id="29717" name="直線矢印コネクタ 86"/>
          <p:cNvCxnSpPr>
            <a:cxnSpLocks noChangeShapeType="1"/>
          </p:cNvCxnSpPr>
          <p:nvPr/>
        </p:nvCxnSpPr>
        <p:spPr bwMode="auto">
          <a:xfrm flipH="1">
            <a:off x="6934200" y="5486400"/>
            <a:ext cx="114300" cy="2286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718" name="正方形/長方形 1"/>
          <p:cNvSpPr>
            <a:spLocks noChangeArrowheads="1"/>
          </p:cNvSpPr>
          <p:nvPr/>
        </p:nvSpPr>
        <p:spPr bwMode="auto">
          <a:xfrm>
            <a:off x="5029201" y="5954714"/>
            <a:ext cx="942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1400">
                <a:solidFill>
                  <a:srgbClr val="FF0000"/>
                </a:solidFill>
                <a:latin typeface="Arial" panose="020B0604020202020204" pitchFamily="34" charset="0"/>
              </a:rPr>
              <a:t>newNode</a:t>
            </a:r>
            <a:endParaRPr kumimoji="0" lang="ja-JP" altLang="en-US" sz="1400">
              <a:latin typeface="Arial" panose="020B0604020202020204" pitchFamily="34" charset="0"/>
            </a:endParaRPr>
          </a:p>
        </p:txBody>
      </p:sp>
      <p:sp>
        <p:nvSpPr>
          <p:cNvPr id="29719" name="テキスト ボックス 1"/>
          <p:cNvSpPr txBox="1">
            <a:spLocks noChangeArrowheads="1"/>
          </p:cNvSpPr>
          <p:nvPr/>
        </p:nvSpPr>
        <p:spPr bwMode="auto">
          <a:xfrm>
            <a:off x="3733800" y="44958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FF"/>
                </a:solidFill>
                <a:latin typeface="Arial" panose="020B0604020202020204" pitchFamily="34" charset="0"/>
              </a:rPr>
              <a:t>head</a:t>
            </a:r>
            <a:endParaRPr lang="ja-JP" altLang="en-US" sz="1200" b="1">
              <a:solidFill>
                <a:srgbClr val="0000FF"/>
              </a:solidFill>
              <a:latin typeface="Arial" panose="020B0604020202020204" pitchFamily="34" charset="0"/>
            </a:endParaRPr>
          </a:p>
        </p:txBody>
      </p:sp>
      <p:sp>
        <p:nvSpPr>
          <p:cNvPr id="26" name="テキスト ボックス 25"/>
          <p:cNvSpPr txBox="1"/>
          <p:nvPr/>
        </p:nvSpPr>
        <p:spPr>
          <a:xfrm>
            <a:off x="5105400" y="4648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27" name="テキスト ボックス 26"/>
          <p:cNvSpPr txBox="1"/>
          <p:nvPr/>
        </p:nvSpPr>
        <p:spPr>
          <a:xfrm>
            <a:off x="6629400" y="4648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28" name="テキスト ボックス 27"/>
          <p:cNvSpPr txBox="1"/>
          <p:nvPr/>
        </p:nvSpPr>
        <p:spPr>
          <a:xfrm>
            <a:off x="8153400" y="4648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29723" name="直線コネクタ 28"/>
          <p:cNvCxnSpPr>
            <a:cxnSpLocks noChangeShapeType="1"/>
          </p:cNvCxnSpPr>
          <p:nvPr/>
        </p:nvCxnSpPr>
        <p:spPr bwMode="auto">
          <a:xfrm>
            <a:off x="5638800" y="4648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24" name="直線コネクタ 29"/>
          <p:cNvCxnSpPr>
            <a:cxnSpLocks noChangeShapeType="1"/>
          </p:cNvCxnSpPr>
          <p:nvPr/>
        </p:nvCxnSpPr>
        <p:spPr bwMode="auto">
          <a:xfrm>
            <a:off x="7162800" y="4648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25" name="直線コネクタ 30"/>
          <p:cNvCxnSpPr>
            <a:cxnSpLocks noChangeShapeType="1"/>
          </p:cNvCxnSpPr>
          <p:nvPr/>
        </p:nvCxnSpPr>
        <p:spPr bwMode="auto">
          <a:xfrm>
            <a:off x="8686800" y="4648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726" name="Line 12"/>
          <p:cNvSpPr>
            <a:spLocks noChangeShapeType="1"/>
          </p:cNvSpPr>
          <p:nvPr/>
        </p:nvSpPr>
        <p:spPr bwMode="auto">
          <a:xfrm>
            <a:off x="8991600" y="48006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29727" name="Line 13"/>
          <p:cNvSpPr>
            <a:spLocks noChangeShapeType="1"/>
          </p:cNvSpPr>
          <p:nvPr/>
        </p:nvSpPr>
        <p:spPr bwMode="auto">
          <a:xfrm>
            <a:off x="9829800" y="48006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29728" name="正方形/長方形 29"/>
          <p:cNvSpPr>
            <a:spLocks noChangeArrowheads="1"/>
          </p:cNvSpPr>
          <p:nvPr/>
        </p:nvSpPr>
        <p:spPr bwMode="auto">
          <a:xfrm>
            <a:off x="8991600" y="50863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29729" name="直線矢印コネクタ 34"/>
          <p:cNvCxnSpPr>
            <a:cxnSpLocks noChangeShapeType="1"/>
            <a:stCxn id="29719" idx="3"/>
          </p:cNvCxnSpPr>
          <p:nvPr/>
        </p:nvCxnSpPr>
        <p:spPr bwMode="auto">
          <a:xfrm>
            <a:off x="4419600" y="4633914"/>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30" name="直線矢印コネクタ 35"/>
          <p:cNvCxnSpPr>
            <a:cxnSpLocks noChangeShapeType="1"/>
            <a:endCxn id="27" idx="1"/>
          </p:cNvCxnSpPr>
          <p:nvPr/>
        </p:nvCxnSpPr>
        <p:spPr bwMode="auto">
          <a:xfrm>
            <a:off x="5867400" y="4800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9731" name="直線矢印コネクタ 36"/>
          <p:cNvCxnSpPr>
            <a:cxnSpLocks noChangeShapeType="1"/>
            <a:endCxn id="28" idx="1"/>
          </p:cNvCxnSpPr>
          <p:nvPr/>
        </p:nvCxnSpPr>
        <p:spPr bwMode="auto">
          <a:xfrm>
            <a:off x="7391400" y="4800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3619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2468880" y="302359"/>
            <a:ext cx="6400800" cy="6555641"/>
          </a:xfrm>
          <a:prstGeom prst="rect">
            <a:avLst/>
          </a:prstGeom>
        </p:spPr>
        <p:txBody>
          <a:bodyPr>
            <a:spAutoFit/>
          </a:bodyPr>
          <a:lstStyle/>
          <a:p>
            <a:pPr marL="0" lvl="1">
              <a:defRPr/>
            </a:pPr>
            <a:r>
              <a:rPr lang="en-US" altLang="ja-JP" sz="2000" dirty="0">
                <a:solidFill>
                  <a:srgbClr val="FF0000"/>
                </a:solidFill>
                <a:latin typeface="Arial" charset="0"/>
                <a:ea typeface="ＭＳ Ｐゴシック" charset="0"/>
                <a:cs typeface="ＭＳ Ｐゴシック" charset="0"/>
              </a:rPr>
              <a:t>//</a:t>
            </a:r>
            <a:r>
              <a:rPr lang="en-US" altLang="ja-JP" dirty="0">
                <a:latin typeface="Arial" charset="0"/>
                <a:ea typeface="ＭＳ Ｐゴシック" charset="0"/>
                <a:cs typeface="ＭＳ Ｐゴシック" charset="0"/>
              </a:rPr>
              <a:t>Insertion a new item at the </a:t>
            </a:r>
            <a:r>
              <a:rPr lang="en-US" altLang="ja-JP" dirty="0">
                <a:solidFill>
                  <a:srgbClr val="0000FF"/>
                </a:solidFill>
                <a:latin typeface="Arial" charset="0"/>
                <a:ea typeface="ＭＳ Ｐゴシック" charset="0"/>
                <a:cs typeface="ＭＳ Ｐゴシック" charset="0"/>
              </a:rPr>
              <a:t>end</a:t>
            </a:r>
          </a:p>
          <a:p>
            <a:pPr eaLnBrk="1" hangingPunct="1">
              <a:defRPr/>
            </a:pPr>
            <a:endParaRPr lang="en-US" altLang="ja-JP" sz="2000" dirty="0">
              <a:solidFill>
                <a:srgbClr val="FF0000"/>
              </a:solidFill>
              <a:latin typeface="Arial" charset="0"/>
              <a:ea typeface="ＭＳ Ｐゴシック" charset="0"/>
              <a:cs typeface="ＭＳ Ｐゴシック" charset="0"/>
            </a:endParaRPr>
          </a:p>
          <a:p>
            <a:pPr eaLnBrk="1" hangingPunct="1">
              <a:defRPr/>
            </a:pPr>
            <a:r>
              <a:rPr lang="en-US" altLang="ja-JP" sz="2000" dirty="0">
                <a:solidFill>
                  <a:srgbClr val="FF0000"/>
                </a:solidFill>
                <a:latin typeface="Arial" charset="0"/>
                <a:ea typeface="ＭＳ Ｐゴシック" charset="0"/>
                <a:cs typeface="ＭＳ Ｐゴシック" charset="0"/>
              </a:rPr>
              <a:t>Void </a:t>
            </a:r>
            <a:r>
              <a:rPr lang="en-US" altLang="ja-JP" sz="2000" dirty="0" err="1">
                <a:solidFill>
                  <a:srgbClr val="0000FF"/>
                </a:solidFill>
                <a:latin typeface="Arial" charset="0"/>
                <a:ea typeface="ＭＳ Ｐゴシック" charset="0"/>
                <a:cs typeface="ＭＳ Ｐゴシック" charset="0"/>
              </a:rPr>
              <a:t>Insert_End</a:t>
            </a:r>
            <a:r>
              <a:rPr lang="en-US" altLang="ja-JP" sz="2000" dirty="0">
                <a:solidFill>
                  <a:srgbClr val="FF0000"/>
                </a:solidFill>
                <a:latin typeface="Arial" charset="0"/>
                <a:ea typeface="ＭＳ Ｐゴシック" charset="0"/>
                <a:cs typeface="ＭＳ Ｐゴシック" charset="0"/>
              </a:rPr>
              <a:t> (</a:t>
            </a:r>
            <a:r>
              <a:rPr lang="en-US" altLang="ja-JP" sz="2000" dirty="0" err="1">
                <a:solidFill>
                  <a:srgbClr val="FF0000"/>
                </a:solidFill>
                <a:latin typeface="Arial" charset="0"/>
                <a:ea typeface="ＭＳ Ｐゴシック" charset="0"/>
                <a:cs typeface="ＭＳ Ｐゴシック" charset="0"/>
              </a:rPr>
              <a:t>int</a:t>
            </a:r>
            <a:r>
              <a:rPr lang="en-US" altLang="ja-JP" sz="2000" dirty="0">
                <a:solidFill>
                  <a:srgbClr val="FF0000"/>
                </a:solidFill>
                <a:latin typeface="Arial" charset="0"/>
                <a:ea typeface="ＭＳ Ｐゴシック" charset="0"/>
                <a:cs typeface="ＭＳ Ｐゴシック" charset="0"/>
              </a:rPr>
              <a:t> item)</a:t>
            </a:r>
          </a:p>
          <a:p>
            <a:pPr eaLnBrk="1" hangingPunct="1">
              <a:defRPr/>
            </a:pPr>
            <a:r>
              <a:rPr lang="en-US" altLang="ja-JP" sz="2000" dirty="0">
                <a:solidFill>
                  <a:srgbClr val="FF0000"/>
                </a:solidFill>
                <a:latin typeface="Arial" charset="0"/>
                <a:ea typeface="ＭＳ Ｐゴシック" charset="0"/>
                <a:cs typeface="ＭＳ Ｐゴシック" charset="0"/>
              </a:rPr>
              <a:t>	{</a:t>
            </a:r>
          </a:p>
          <a:p>
            <a:pPr>
              <a:defRPr/>
            </a:pPr>
            <a:r>
              <a:rPr lang="en-US" altLang="ja-JP" sz="2000" dirty="0">
                <a:solidFill>
                  <a:srgbClr val="FF0000"/>
                </a:solidFill>
                <a:latin typeface="Arial" charset="0"/>
                <a:ea typeface="ＭＳ Ｐゴシック" charset="0"/>
                <a:cs typeface="ＭＳ Ｐゴシック" charset="0"/>
              </a:rPr>
              <a:t>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 ListNode</a:t>
            </a:r>
            <a:r>
              <a:rPr lang="en-US" altLang="ja-JP" sz="2000" dirty="0">
                <a:solidFill>
                  <a:srgbClr val="FF0000"/>
                </a:solidFill>
                <a:latin typeface="Arial" charset="0"/>
                <a:ea typeface="ＭＳ Ｐゴシック" charset="0"/>
                <a:cs typeface="ＭＳ Ｐゴシック" charset="0"/>
              </a:rPr>
              <a:t> *</a:t>
            </a:r>
            <a:r>
              <a:rPr lang="en-US" altLang="ja-JP" sz="2000" dirty="0" err="1">
                <a:solidFill>
                  <a:srgbClr val="FF0000"/>
                </a:solidFill>
                <a:latin typeface="Arial" charset="0"/>
                <a:ea typeface="ＭＳ Ｐゴシック" charset="0"/>
                <a:cs typeface="ＭＳ Ｐゴシック" charset="0"/>
              </a:rPr>
              <a:t>newNode</a:t>
            </a:r>
            <a:r>
              <a:rPr lang="en-US" altLang="ja-JP" sz="2000" dirty="0">
                <a:solidFill>
                  <a:srgbClr val="FF0000"/>
                </a:solidFill>
                <a:latin typeface="Arial" charset="0"/>
                <a:ea typeface="ＭＳ Ｐゴシック" charset="0"/>
                <a:cs typeface="ＭＳ Ｐゴシック" charset="0"/>
              </a:rPr>
              <a:t> = new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000" dirty="0">
                <a:solidFill>
                  <a:srgbClr val="FF0000"/>
                </a:solidFill>
                <a:latin typeface="Arial" charset="0"/>
                <a:ea typeface="ＭＳ Ｐゴシック" charset="0"/>
                <a:cs typeface="ＭＳ Ｐゴシック" charset="0"/>
              </a:rPr>
              <a:t>;</a:t>
            </a:r>
          </a:p>
          <a:p>
            <a:pPr eaLnBrk="1" hangingPunct="1">
              <a:defRPr/>
            </a:pPr>
            <a:r>
              <a:rPr lang="en-US" altLang="ja-JP" sz="2000" dirty="0">
                <a:solidFill>
                  <a:srgbClr val="FF0000"/>
                </a:solidFill>
                <a:latin typeface="Arial" charset="0"/>
                <a:ea typeface="ＭＳ Ｐゴシック" charset="0"/>
                <a:cs typeface="ＭＳ Ｐゴシック" charset="0"/>
              </a:rPr>
              <a:t>		</a:t>
            </a:r>
            <a:r>
              <a:rPr lang="en-US" altLang="ja-JP" sz="2000" dirty="0" err="1">
                <a:solidFill>
                  <a:srgbClr val="FF0000"/>
                </a:solidFill>
                <a:latin typeface="Arial" charset="0"/>
                <a:ea typeface="ＭＳ Ｐゴシック" charset="0"/>
                <a:cs typeface="ＭＳ Ｐゴシック" charset="0"/>
              </a:rPr>
              <a:t>newNode</a:t>
            </a:r>
            <a:r>
              <a:rPr lang="en-US" altLang="ja-JP" sz="2000" dirty="0">
                <a:solidFill>
                  <a:srgbClr val="FF0000"/>
                </a:solidFill>
                <a:latin typeface="Arial" charset="0"/>
                <a:ea typeface="ＭＳ Ｐゴシック" charset="0"/>
                <a:cs typeface="ＭＳ Ｐゴシック" charset="0"/>
              </a:rPr>
              <a:t>-&gt;data = </a:t>
            </a:r>
            <a:r>
              <a:rPr lang="en-US" altLang="ja-JP" sz="2000" dirty="0">
                <a:solidFill>
                  <a:srgbClr val="0000FF"/>
                </a:solidFill>
                <a:latin typeface="Arial" charset="0"/>
                <a:ea typeface="ＭＳ Ｐゴシック" charset="0"/>
                <a:cs typeface="ＭＳ Ｐゴシック" charset="0"/>
              </a:rPr>
              <a:t>item</a:t>
            </a:r>
            <a:r>
              <a:rPr lang="en-US" altLang="ja-JP" sz="2000" dirty="0">
                <a:solidFill>
                  <a:srgbClr val="FF0000"/>
                </a:solidFill>
                <a:latin typeface="Arial" charset="0"/>
                <a:ea typeface="ＭＳ Ｐゴシック" charset="0"/>
                <a:cs typeface="ＭＳ Ｐゴシック" charset="0"/>
              </a:rPr>
              <a:t>;</a:t>
            </a:r>
          </a:p>
          <a:p>
            <a:pPr eaLnBrk="1" hangingPunct="1">
              <a:defRPr/>
            </a:pPr>
            <a:r>
              <a:rPr lang="en-US" altLang="ja-JP" sz="2000" dirty="0">
                <a:solidFill>
                  <a:srgbClr val="FF0000"/>
                </a:solidFill>
                <a:latin typeface="Arial" charset="0"/>
                <a:ea typeface="ＭＳ Ｐゴシック" charset="0"/>
                <a:cs typeface="ＭＳ Ｐゴシック" charset="0"/>
              </a:rPr>
              <a:t>		</a:t>
            </a:r>
            <a:r>
              <a:rPr lang="en-US" altLang="ja-JP" sz="2000" dirty="0" err="1">
                <a:solidFill>
                  <a:srgbClr val="FF0000"/>
                </a:solidFill>
                <a:latin typeface="Arial" charset="0"/>
                <a:ea typeface="ＭＳ Ｐゴシック" charset="0"/>
                <a:cs typeface="ＭＳ Ｐゴシック" charset="0"/>
              </a:rPr>
              <a:t>newNode</a:t>
            </a:r>
            <a:r>
              <a:rPr lang="en-US" altLang="ja-JP" sz="2000" dirty="0">
                <a:solidFill>
                  <a:srgbClr val="FF0000"/>
                </a:solidFill>
                <a:latin typeface="Arial" charset="0"/>
                <a:ea typeface="ＭＳ Ｐゴシック" charset="0"/>
                <a:cs typeface="ＭＳ Ｐゴシック" charset="0"/>
              </a:rPr>
              <a:t>-&gt;next = NULL;</a:t>
            </a:r>
          </a:p>
          <a:p>
            <a:pPr>
              <a:defRPr/>
            </a:pPr>
            <a:r>
              <a:rPr lang="en-US" altLang="ja-JP" sz="2000" dirty="0">
                <a:solidFill>
                  <a:srgbClr val="FF0000"/>
                </a:solidFill>
                <a:latin typeface="Arial" charset="0"/>
                <a:ea typeface="ＭＳ Ｐゴシック" charset="0"/>
                <a:cs typeface="ＭＳ Ｐゴシック" charset="0"/>
              </a:rPr>
              <a:t>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 ListNode</a:t>
            </a:r>
            <a:r>
              <a:rPr lang="en-US" altLang="ja-JP" sz="2000" dirty="0">
                <a:solidFill>
                  <a:srgbClr val="FF0000"/>
                </a:solidFill>
                <a:latin typeface="Arial" charset="0"/>
                <a:ea typeface="ＭＳ Ｐゴシック" charset="0"/>
                <a:cs typeface="ＭＳ Ｐゴシック" charset="0"/>
              </a:rPr>
              <a:t> *</a:t>
            </a:r>
            <a:r>
              <a:rPr lang="en-US" altLang="ja-JP" sz="2000" dirty="0" err="1">
                <a:solidFill>
                  <a:srgbClr val="FF0000"/>
                </a:solidFill>
                <a:latin typeface="Arial" charset="0"/>
                <a:ea typeface="ＭＳ Ｐゴシック" charset="0"/>
                <a:cs typeface="ＭＳ Ｐゴシック" charset="0"/>
              </a:rPr>
              <a:t>curr</a:t>
            </a:r>
            <a:r>
              <a:rPr lang="en-US" altLang="ja-JP" sz="2000" dirty="0">
                <a:solidFill>
                  <a:srgbClr val="FF0000"/>
                </a:solidFill>
                <a:latin typeface="Arial" charset="0"/>
                <a:ea typeface="ＭＳ Ｐゴシック" charset="0"/>
                <a:cs typeface="ＭＳ Ｐゴシック" charset="0"/>
              </a:rPr>
              <a:t> = new </a:t>
            </a:r>
            <a:r>
              <a:rPr lang="en-US" altLang="ja-JP" sz="20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000" dirty="0">
                <a:solidFill>
                  <a:srgbClr val="FF0000"/>
                </a:solidFill>
                <a:latin typeface="Arial" charset="0"/>
                <a:ea typeface="ＭＳ Ｐゴシック" charset="0"/>
                <a:cs typeface="ＭＳ Ｐゴシック" charset="0"/>
              </a:rPr>
              <a:t>;</a:t>
            </a:r>
          </a:p>
          <a:p>
            <a:pPr eaLnBrk="1" hangingPunct="1">
              <a:defRPr/>
            </a:pPr>
            <a:endParaRPr lang="en-US" altLang="ja-JP" sz="2000" dirty="0">
              <a:solidFill>
                <a:srgbClr val="FF0000"/>
              </a:solidFill>
              <a:latin typeface="Arial" charset="0"/>
              <a:ea typeface="ＭＳ Ｐゴシック" charset="0"/>
              <a:cs typeface="ＭＳ Ｐゴシック" charset="0"/>
            </a:endParaRPr>
          </a:p>
          <a:p>
            <a:pPr eaLnBrk="1" hangingPunct="1">
              <a:defRPr/>
            </a:pPr>
            <a:r>
              <a:rPr lang="en-US" altLang="ja-JP" sz="2000" dirty="0">
                <a:latin typeface="Arial" charset="0"/>
                <a:ea typeface="ＭＳ Ｐゴシック" charset="0"/>
                <a:cs typeface="ＭＳ Ｐゴシック" charset="0"/>
              </a:rPr>
              <a:t>	if(head==NULL){   </a:t>
            </a:r>
            <a:r>
              <a:rPr lang="en-US" altLang="ja-JP" dirty="0">
                <a:solidFill>
                  <a:schemeClr val="bg1">
                    <a:lumMod val="50000"/>
                  </a:schemeClr>
                </a:solidFill>
                <a:latin typeface="Arial" charset="0"/>
                <a:ea typeface="ＭＳ Ｐゴシック" charset="0"/>
                <a:cs typeface="ＭＳ Ｐゴシック" charset="0"/>
              </a:rPr>
              <a:t>// as first node</a:t>
            </a:r>
          </a:p>
          <a:p>
            <a:pPr eaLnBrk="1" hangingPunct="1">
              <a:defRPr/>
            </a:pPr>
            <a:r>
              <a:rPr lang="en-US" altLang="ja-JP" sz="2000" dirty="0">
                <a:latin typeface="Arial" charset="0"/>
                <a:ea typeface="ＭＳ Ｐゴシック" charset="0"/>
                <a:cs typeface="ＭＳ Ｐゴシック" charset="0"/>
              </a:rPr>
              <a:t>		head = </a:t>
            </a:r>
            <a:r>
              <a:rPr lang="en-US" altLang="ja-JP" sz="2000" dirty="0" err="1">
                <a:latin typeface="Arial" charset="0"/>
                <a:ea typeface="ＭＳ Ｐゴシック" charset="0"/>
                <a:cs typeface="ＭＳ Ｐゴシック" charset="0"/>
              </a:rPr>
              <a:t>newNode</a:t>
            </a:r>
            <a:r>
              <a:rPr lang="en-US" altLang="ja-JP" sz="2000" dirty="0">
                <a:latin typeface="Arial" charset="0"/>
                <a:ea typeface="ＭＳ Ｐゴシック" charset="0"/>
                <a:cs typeface="ＭＳ Ｐゴシック" charset="0"/>
              </a:rPr>
              <a:t>;</a:t>
            </a:r>
          </a:p>
          <a:p>
            <a:pPr eaLnBrk="1" hangingPunct="1">
              <a:defRPr/>
            </a:pPr>
            <a:r>
              <a:rPr lang="en-US" altLang="ja-JP" sz="2000" dirty="0">
                <a:latin typeface="Arial" charset="0"/>
                <a:ea typeface="ＭＳ Ｐゴシック" charset="0"/>
                <a:cs typeface="ＭＳ Ｐゴシック" charset="0"/>
              </a:rPr>
              <a:t>		}</a:t>
            </a:r>
          </a:p>
          <a:p>
            <a:pPr eaLnBrk="1" hangingPunct="1">
              <a:defRPr/>
            </a:pPr>
            <a:r>
              <a:rPr lang="en-US" altLang="ja-JP" sz="2000" dirty="0">
                <a:latin typeface="Arial" charset="0"/>
                <a:ea typeface="ＭＳ Ｐゴシック" charset="0"/>
                <a:cs typeface="ＭＳ Ｐゴシック" charset="0"/>
              </a:rPr>
              <a:t>	else {</a:t>
            </a:r>
          </a:p>
          <a:p>
            <a:pPr eaLnBrk="1" hangingPunct="1">
              <a:defRPr/>
            </a:pPr>
            <a:r>
              <a:rPr lang="en-US" altLang="ja-JP" sz="2000" dirty="0">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curr</a:t>
            </a:r>
            <a:r>
              <a:rPr lang="en-US" altLang="ja-JP" sz="2000" dirty="0">
                <a:latin typeface="Arial" charset="0"/>
                <a:ea typeface="ＭＳ Ｐゴシック" charset="0"/>
                <a:cs typeface="ＭＳ Ｐゴシック" charset="0"/>
              </a:rPr>
              <a:t> =</a:t>
            </a:r>
            <a:r>
              <a:rPr lang="en-US" altLang="ja-JP" sz="2000" dirty="0">
                <a:solidFill>
                  <a:srgbClr val="0000FF"/>
                </a:solidFill>
                <a:latin typeface="Arial" charset="0"/>
                <a:ea typeface="ＭＳ Ｐゴシック" charset="0"/>
                <a:cs typeface="ＭＳ Ｐゴシック" charset="0"/>
              </a:rPr>
              <a:t>head;</a:t>
            </a:r>
          </a:p>
          <a:p>
            <a:pPr eaLnBrk="1" hangingPunct="1">
              <a:defRPr/>
            </a:pPr>
            <a:r>
              <a:rPr lang="en-US" altLang="ja-JP" sz="2000" dirty="0">
                <a:solidFill>
                  <a:srgbClr val="0000FF"/>
                </a:solidFill>
                <a:latin typeface="Arial" charset="0"/>
                <a:ea typeface="ＭＳ Ｐゴシック" charset="0"/>
                <a:cs typeface="ＭＳ Ｐゴシック" charset="0"/>
              </a:rPr>
              <a:t>		while(</a:t>
            </a:r>
            <a:r>
              <a:rPr lang="en-US" altLang="ja-JP" sz="2000" dirty="0" err="1">
                <a:solidFill>
                  <a:srgbClr val="0000FF"/>
                </a:solidFill>
                <a:latin typeface="Arial" charset="0"/>
                <a:ea typeface="ＭＳ Ｐゴシック" charset="0"/>
                <a:cs typeface="ＭＳ Ｐゴシック" charset="0"/>
              </a:rPr>
              <a:t>curr</a:t>
            </a:r>
            <a:r>
              <a:rPr lang="en-US" altLang="ja-JP" sz="2000" dirty="0">
                <a:solidFill>
                  <a:srgbClr val="0000FF"/>
                </a:solidFill>
                <a:latin typeface="Arial" charset="0"/>
                <a:ea typeface="ＭＳ Ｐゴシック" charset="0"/>
                <a:cs typeface="ＭＳ Ｐゴシック" charset="0"/>
              </a:rPr>
              <a:t>-&gt;next != NULL){</a:t>
            </a:r>
          </a:p>
          <a:p>
            <a:pPr eaLnBrk="1" hangingPunct="1">
              <a:defRPr/>
            </a:pPr>
            <a:r>
              <a:rPr lang="en-US" altLang="ja-JP" sz="2000" dirty="0">
                <a:solidFill>
                  <a:srgbClr val="0000FF"/>
                </a:solidFill>
                <a:latin typeface="Arial" charset="0"/>
                <a:ea typeface="ＭＳ Ｐゴシック" charset="0"/>
                <a:cs typeface="ＭＳ Ｐゴシック" charset="0"/>
              </a:rPr>
              <a:t>			</a:t>
            </a:r>
            <a:r>
              <a:rPr lang="en-US" altLang="ja-JP" sz="2000" dirty="0" err="1">
                <a:solidFill>
                  <a:srgbClr val="0000FF"/>
                </a:solidFill>
                <a:latin typeface="Arial" charset="0"/>
                <a:ea typeface="ＭＳ Ｐゴシック" charset="0"/>
                <a:cs typeface="ＭＳ Ｐゴシック" charset="0"/>
              </a:rPr>
              <a:t>curr</a:t>
            </a:r>
            <a:r>
              <a:rPr lang="en-US" altLang="ja-JP" sz="2000" dirty="0">
                <a:solidFill>
                  <a:srgbClr val="0000FF"/>
                </a:solidFill>
                <a:latin typeface="Arial" charset="0"/>
                <a:ea typeface="ＭＳ Ｐゴシック" charset="0"/>
                <a:cs typeface="ＭＳ Ｐゴシック" charset="0"/>
              </a:rPr>
              <a:t> = </a:t>
            </a:r>
            <a:r>
              <a:rPr lang="en-US" altLang="ja-JP" sz="2000" dirty="0" err="1">
                <a:solidFill>
                  <a:srgbClr val="0000FF"/>
                </a:solidFill>
                <a:latin typeface="Arial" charset="0"/>
                <a:ea typeface="ＭＳ Ｐゴシック" charset="0"/>
                <a:cs typeface="ＭＳ Ｐゴシック" charset="0"/>
              </a:rPr>
              <a:t>curr</a:t>
            </a:r>
            <a:r>
              <a:rPr lang="en-US" altLang="ja-JP" sz="2000" dirty="0">
                <a:solidFill>
                  <a:srgbClr val="0000FF"/>
                </a:solidFill>
                <a:latin typeface="Arial" charset="0"/>
                <a:ea typeface="ＭＳ Ｐゴシック" charset="0"/>
                <a:cs typeface="ＭＳ Ｐゴシック" charset="0"/>
              </a:rPr>
              <a:t> -&gt;next;</a:t>
            </a:r>
          </a:p>
          <a:p>
            <a:pPr eaLnBrk="1" hangingPunct="1">
              <a:defRPr/>
            </a:pPr>
            <a:r>
              <a:rPr lang="en-US" altLang="ja-JP" sz="2000" dirty="0">
                <a:solidFill>
                  <a:srgbClr val="0000FF"/>
                </a:solidFill>
                <a:latin typeface="Arial" charset="0"/>
                <a:ea typeface="ＭＳ Ｐゴシック" charset="0"/>
                <a:cs typeface="ＭＳ Ｐゴシック" charset="0"/>
              </a:rPr>
              <a:t>			}</a:t>
            </a:r>
          </a:p>
          <a:p>
            <a:pPr eaLnBrk="1" hangingPunct="1">
              <a:defRPr/>
            </a:pPr>
            <a:r>
              <a:rPr lang="en-US" altLang="ja-JP" sz="2000" dirty="0">
                <a:solidFill>
                  <a:srgbClr val="0000FF"/>
                </a:solidFill>
                <a:latin typeface="Arial" charset="0"/>
                <a:ea typeface="ＭＳ Ｐゴシック" charset="0"/>
                <a:cs typeface="ＭＳ Ｐゴシック" charset="0"/>
              </a:rPr>
              <a:t>		</a:t>
            </a:r>
            <a:r>
              <a:rPr lang="en-US" altLang="ja-JP" sz="2000" dirty="0" err="1">
                <a:latin typeface="Arial" charset="0"/>
                <a:ea typeface="ＭＳ Ｐゴシック" charset="0"/>
                <a:cs typeface="ＭＳ Ｐゴシック" charset="0"/>
              </a:rPr>
              <a:t>curr</a:t>
            </a:r>
            <a:r>
              <a:rPr lang="en-US" altLang="ja-JP" sz="2000" dirty="0">
                <a:latin typeface="Arial" charset="0"/>
                <a:ea typeface="ＭＳ Ｐゴシック" charset="0"/>
                <a:cs typeface="ＭＳ Ｐゴシック" charset="0"/>
              </a:rPr>
              <a:t>-&gt;next = </a:t>
            </a:r>
            <a:r>
              <a:rPr lang="en-US" altLang="ja-JP" sz="2000" dirty="0" err="1">
                <a:latin typeface="Arial" charset="0"/>
                <a:ea typeface="ＭＳ Ｐゴシック" charset="0"/>
                <a:cs typeface="ＭＳ Ｐゴシック" charset="0"/>
              </a:rPr>
              <a:t>newNode</a:t>
            </a:r>
            <a:r>
              <a:rPr lang="en-US" altLang="ja-JP" sz="2000" dirty="0">
                <a:latin typeface="Arial" charset="0"/>
                <a:ea typeface="ＭＳ Ｐゴシック" charset="0"/>
                <a:cs typeface="ＭＳ Ｐゴシック" charset="0"/>
              </a:rPr>
              <a:t>;</a:t>
            </a:r>
          </a:p>
          <a:p>
            <a:pPr eaLnBrk="1" hangingPunct="1">
              <a:defRPr/>
            </a:pPr>
            <a:r>
              <a:rPr lang="en-US" altLang="ja-JP" sz="2000" dirty="0">
                <a:latin typeface="Arial" charset="0"/>
                <a:ea typeface="ＭＳ Ｐゴシック" charset="0"/>
                <a:cs typeface="ＭＳ Ｐゴシック" charset="0"/>
              </a:rPr>
              <a:t>	       	}</a:t>
            </a:r>
          </a:p>
          <a:p>
            <a:pPr eaLnBrk="1" hangingPunct="1">
              <a:defRPr/>
            </a:pPr>
            <a:r>
              <a:rPr lang="en-US" altLang="ja-JP" sz="2000" dirty="0">
                <a:solidFill>
                  <a:srgbClr val="FF0000"/>
                </a:solidFill>
                <a:latin typeface="Arial" charset="0"/>
                <a:ea typeface="ＭＳ Ｐゴシック" charset="0"/>
                <a:cs typeface="ＭＳ Ｐゴシック" charset="0"/>
              </a:rPr>
              <a:t>	}</a:t>
            </a:r>
          </a:p>
          <a:p>
            <a:pPr eaLnBrk="1" hangingPunct="1">
              <a:defRPr/>
            </a:pPr>
            <a:r>
              <a:rPr lang="en-US" altLang="ja-JP" sz="2000" dirty="0">
                <a:solidFill>
                  <a:srgbClr val="FF0000"/>
                </a:solidFill>
                <a:latin typeface="Arial" charset="0"/>
                <a:ea typeface="ＭＳ Ｐゴシック" charset="0"/>
                <a:cs typeface="ＭＳ Ｐゴシック" charset="0"/>
              </a:rPr>
              <a:t> </a:t>
            </a:r>
            <a:endParaRPr lang="ja-JP" altLang="en-US" sz="2000" dirty="0">
              <a:solidFill>
                <a:srgbClr val="FF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919272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タイトル 1"/>
          <p:cNvSpPr>
            <a:spLocks noGrp="1"/>
          </p:cNvSpPr>
          <p:nvPr>
            <p:ph type="title"/>
          </p:nvPr>
        </p:nvSpPr>
        <p:spPr>
          <a:xfrm>
            <a:off x="1981200" y="1"/>
            <a:ext cx="8229600" cy="715963"/>
          </a:xfrm>
        </p:spPr>
        <p:txBody>
          <a:bodyPr/>
          <a:lstStyle/>
          <a:p>
            <a:pPr algn="l"/>
            <a:r>
              <a:rPr lang="en-US" altLang="ja-JP" sz="3600" u="sng">
                <a:solidFill>
                  <a:srgbClr val="800000"/>
                </a:solidFill>
                <a:ea typeface="ＭＳ Ｐゴシック" panose="020B0600070205080204" pitchFamily="34" charset="-128"/>
              </a:rPr>
              <a:t>Deletion a node from a linked list</a:t>
            </a:r>
            <a:endParaRPr lang="ja-JP" altLang="en-US" sz="3600" u="sng">
              <a:solidFill>
                <a:srgbClr val="800000"/>
              </a:solidFill>
              <a:ea typeface="ＭＳ Ｐゴシック" panose="020B0600070205080204" pitchFamily="34" charset="-128"/>
            </a:endParaRPr>
          </a:p>
        </p:txBody>
      </p:sp>
      <p:sp>
        <p:nvSpPr>
          <p:cNvPr id="31747" name="コンテンツ プレースホルダー 2"/>
          <p:cNvSpPr>
            <a:spLocks noGrp="1"/>
          </p:cNvSpPr>
          <p:nvPr>
            <p:ph idx="1"/>
          </p:nvPr>
        </p:nvSpPr>
        <p:spPr>
          <a:xfrm>
            <a:off x="1752600" y="1143001"/>
            <a:ext cx="8534400" cy="4678363"/>
          </a:xfrm>
        </p:spPr>
        <p:txBody>
          <a:bodyPr/>
          <a:lstStyle/>
          <a:p>
            <a:pPr marL="0" indent="0">
              <a:buNone/>
            </a:pPr>
            <a:endParaRPr lang="en-US" altLang="ja-JP" sz="2400">
              <a:ea typeface="ＭＳ Ｐゴシック" panose="020B0600070205080204" pitchFamily="34" charset="-128"/>
            </a:endParaRPr>
          </a:p>
          <a:p>
            <a:pPr marL="0" indent="0">
              <a:buNone/>
            </a:pPr>
            <a:r>
              <a:rPr lang="en-US" altLang="ja-JP" sz="2400" u="sng">
                <a:solidFill>
                  <a:srgbClr val="660066"/>
                </a:solidFill>
                <a:ea typeface="ＭＳ Ｐゴシック" panose="020B0600070205080204" pitchFamily="34" charset="-128"/>
              </a:rPr>
              <a:t>Deletion a node can be for three different situations:</a:t>
            </a:r>
          </a:p>
          <a:p>
            <a:pPr marL="0" indent="0">
              <a:buNone/>
            </a:pPr>
            <a:r>
              <a:rPr lang="en-US" altLang="ja-JP" sz="2400" u="sng">
                <a:solidFill>
                  <a:srgbClr val="660066"/>
                </a:solidFill>
                <a:ea typeface="ＭＳ Ｐゴシック" panose="020B0600070205080204" pitchFamily="34" charset="-128"/>
              </a:rPr>
              <a:t> </a:t>
            </a:r>
            <a:r>
              <a:rPr lang="en-US" altLang="ja-JP" sz="1200" u="sng">
                <a:solidFill>
                  <a:srgbClr val="660066"/>
                </a:solidFill>
                <a:ea typeface="ＭＳ Ｐゴシック" panose="020B0600070205080204" pitchFamily="34" charset="-128"/>
              </a:rPr>
              <a:t> </a:t>
            </a:r>
            <a:endParaRPr lang="en-US" altLang="ja-JP" sz="2800" u="sng">
              <a:solidFill>
                <a:srgbClr val="660066"/>
              </a:solidFill>
              <a:ea typeface="ＭＳ Ｐゴシック" panose="020B0600070205080204" pitchFamily="34" charset="-128"/>
            </a:endParaRPr>
          </a:p>
          <a:p>
            <a:pPr marL="914400" lvl="1" indent="-457200">
              <a:lnSpc>
                <a:spcPct val="90000"/>
              </a:lnSpc>
              <a:buClr>
                <a:schemeClr val="tx1"/>
              </a:buClr>
              <a:buFont typeface="Calibri" panose="020F0502020204030204" pitchFamily="34" charset="0"/>
              <a:buAutoNum type="arabicPeriod"/>
            </a:pPr>
            <a:r>
              <a:rPr lang="en-US" altLang="ja-JP" sz="2000">
                <a:latin typeface="Tahoma" panose="020B0604030504040204" pitchFamily="34" charset="0"/>
                <a:ea typeface="ＭＳ Ｐゴシック" panose="020B0600070205080204" pitchFamily="34" charset="-128"/>
              </a:rPr>
              <a:t>Deleting the </a:t>
            </a:r>
            <a:r>
              <a:rPr lang="en-US" altLang="ja-JP" sz="2000">
                <a:solidFill>
                  <a:srgbClr val="FF0000"/>
                </a:solidFill>
                <a:latin typeface="Tahoma" panose="020B0604030504040204" pitchFamily="34" charset="0"/>
                <a:ea typeface="ＭＳ Ｐゴシック" panose="020B0600070205080204" pitchFamily="34" charset="-128"/>
              </a:rPr>
              <a:t>first node</a:t>
            </a:r>
          </a:p>
          <a:p>
            <a:pPr marL="914400" lvl="1" indent="-457200">
              <a:lnSpc>
                <a:spcPct val="90000"/>
              </a:lnSpc>
              <a:buClr>
                <a:schemeClr val="tx1"/>
              </a:buClr>
              <a:buFontTx/>
              <a:buChar char="–"/>
            </a:pPr>
            <a:endParaRPr lang="en-US" altLang="ja-JP" sz="2000">
              <a:solidFill>
                <a:srgbClr val="FF0000"/>
              </a:solidFill>
              <a:latin typeface="Tahoma" panose="020B0604030504040204" pitchFamily="34" charset="0"/>
              <a:ea typeface="ＭＳ Ｐゴシック" panose="020B0600070205080204" pitchFamily="34" charset="-128"/>
            </a:endParaRPr>
          </a:p>
          <a:p>
            <a:pPr marL="914400" lvl="1" indent="-457200">
              <a:lnSpc>
                <a:spcPct val="90000"/>
              </a:lnSpc>
              <a:buClr>
                <a:schemeClr val="tx1"/>
              </a:buClr>
              <a:buNone/>
            </a:pPr>
            <a:endParaRPr lang="en-US" altLang="ja-JP" sz="2000">
              <a:latin typeface="Tahoma" panose="020B0604030504040204" pitchFamily="34" charset="0"/>
              <a:ea typeface="ＭＳ Ｐゴシック" panose="020B0600070205080204" pitchFamily="34" charset="-128"/>
            </a:endParaRPr>
          </a:p>
          <a:p>
            <a:pPr marL="914400" lvl="1" indent="-457200">
              <a:lnSpc>
                <a:spcPct val="90000"/>
              </a:lnSpc>
              <a:buClr>
                <a:schemeClr val="tx1"/>
              </a:buClr>
              <a:buFont typeface="Calibri" panose="020F0502020204030204" pitchFamily="34" charset="0"/>
              <a:buAutoNum type="arabicPeriod"/>
            </a:pPr>
            <a:r>
              <a:rPr lang="en-US" altLang="ja-JP" sz="2000">
                <a:latin typeface="Tahoma" panose="020B0604030504040204" pitchFamily="34" charset="0"/>
                <a:ea typeface="ＭＳ Ｐゴシック" panose="020B0600070205080204" pitchFamily="34" charset="-128"/>
              </a:rPr>
              <a:t>Deleting a </a:t>
            </a:r>
            <a:r>
              <a:rPr lang="en-US" altLang="ja-JP" sz="2000">
                <a:solidFill>
                  <a:srgbClr val="FF0000"/>
                </a:solidFill>
                <a:latin typeface="Tahoma" panose="020B0604030504040204" pitchFamily="34" charset="0"/>
                <a:ea typeface="ＭＳ Ｐゴシック" panose="020B0600070205080204" pitchFamily="34" charset="-128"/>
              </a:rPr>
              <a:t>node somewhere in the middle</a:t>
            </a:r>
          </a:p>
          <a:p>
            <a:pPr marL="914400" lvl="1" indent="-457200">
              <a:lnSpc>
                <a:spcPct val="90000"/>
              </a:lnSpc>
              <a:buClr>
                <a:schemeClr val="tx1"/>
              </a:buClr>
              <a:buFontTx/>
              <a:buChar char="–"/>
            </a:pPr>
            <a:endParaRPr lang="en-US" altLang="ja-JP" sz="2000">
              <a:solidFill>
                <a:srgbClr val="FF0000"/>
              </a:solidFill>
              <a:latin typeface="Tahoma" panose="020B0604030504040204" pitchFamily="34" charset="0"/>
              <a:ea typeface="ＭＳ Ｐゴシック" panose="020B0600070205080204" pitchFamily="34" charset="-128"/>
            </a:endParaRPr>
          </a:p>
          <a:p>
            <a:pPr marL="914400" lvl="1" indent="-457200">
              <a:lnSpc>
                <a:spcPct val="90000"/>
              </a:lnSpc>
              <a:buClr>
                <a:schemeClr val="tx1"/>
              </a:buClr>
              <a:buFontTx/>
              <a:buChar char="–"/>
            </a:pPr>
            <a:endParaRPr lang="en-US" altLang="ja-JP" sz="2000">
              <a:latin typeface="Tahoma" panose="020B0604030504040204" pitchFamily="34" charset="0"/>
              <a:ea typeface="ＭＳ Ｐゴシック" panose="020B0600070205080204" pitchFamily="34" charset="-128"/>
            </a:endParaRPr>
          </a:p>
          <a:p>
            <a:pPr marL="914400" lvl="1" indent="-457200">
              <a:lnSpc>
                <a:spcPct val="90000"/>
              </a:lnSpc>
              <a:buClr>
                <a:schemeClr val="tx1"/>
              </a:buClr>
              <a:buFont typeface="Calibri" panose="020F0502020204030204" pitchFamily="34" charset="0"/>
              <a:buAutoNum type="arabicPeriod"/>
            </a:pPr>
            <a:r>
              <a:rPr lang="en-US" altLang="ja-JP" sz="2000">
                <a:latin typeface="Tahoma" panose="020B0604030504040204" pitchFamily="34" charset="0"/>
                <a:ea typeface="ＭＳ Ｐゴシック" panose="020B0600070205080204" pitchFamily="34" charset="-128"/>
              </a:rPr>
              <a:t>Deleting the </a:t>
            </a:r>
            <a:r>
              <a:rPr lang="en-US" altLang="ja-JP" sz="2000">
                <a:solidFill>
                  <a:srgbClr val="FF0000"/>
                </a:solidFill>
                <a:latin typeface="Tahoma" panose="020B0604030504040204" pitchFamily="34" charset="0"/>
                <a:ea typeface="ＭＳ Ｐゴシック" panose="020B0600070205080204" pitchFamily="34" charset="-128"/>
              </a:rPr>
              <a:t>last node</a:t>
            </a:r>
          </a:p>
          <a:p>
            <a:pPr marL="0" indent="0"/>
            <a:endParaRPr lang="en-US" altLang="ja-JP" sz="2800">
              <a:ea typeface="ＭＳ Ｐゴシック" panose="020B0600070205080204" pitchFamily="34" charset="-128"/>
            </a:endParaRPr>
          </a:p>
          <a:p>
            <a:pPr marL="0" indent="0"/>
            <a:endParaRPr lang="ja-JP" altLang="en-US" sz="2800">
              <a:ea typeface="ＭＳ Ｐゴシック" panose="020B0600070205080204" pitchFamily="34" charset="-128"/>
            </a:endParaRPr>
          </a:p>
        </p:txBody>
      </p:sp>
      <p:sp>
        <p:nvSpPr>
          <p:cNvPr id="31748"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61F5EC11-72FC-46A2-9358-6D5B41D396BB}" type="slidenum">
              <a:rPr kumimoji="0" lang="en-US" altLang="ja-JP" sz="1200">
                <a:solidFill>
                  <a:srgbClr val="898989"/>
                </a:solidFill>
              </a:rPr>
              <a:pPr>
                <a:spcBef>
                  <a:spcPct val="0"/>
                </a:spcBef>
                <a:buFontTx/>
                <a:buNone/>
              </a:pPr>
              <a:t>14</a:t>
            </a:fld>
            <a:endParaRPr kumimoji="0" lang="en-US" altLang="ja-JP" sz="1200">
              <a:solidFill>
                <a:srgbClr val="898989"/>
              </a:solidFill>
            </a:endParaRPr>
          </a:p>
        </p:txBody>
      </p:sp>
      <p:sp>
        <p:nvSpPr>
          <p:cNvPr id="31749" name="テキスト ボックス 1"/>
          <p:cNvSpPr txBox="1">
            <a:spLocks noChangeArrowheads="1"/>
          </p:cNvSpPr>
          <p:nvPr/>
        </p:nvSpPr>
        <p:spPr bwMode="auto">
          <a:xfrm>
            <a:off x="2438400" y="9144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latin typeface="Arial" panose="020B0604020202020204" pitchFamily="34" charset="0"/>
              </a:rPr>
              <a:t>head</a:t>
            </a:r>
            <a:endParaRPr lang="ja-JP" altLang="en-US" sz="1200" b="1">
              <a:latin typeface="Arial" panose="020B0604020202020204" pitchFamily="34" charset="0"/>
            </a:endParaRPr>
          </a:p>
        </p:txBody>
      </p:sp>
      <p:sp>
        <p:nvSpPr>
          <p:cNvPr id="8" name="テキスト ボックス 7"/>
          <p:cNvSpPr txBox="1"/>
          <p:nvPr/>
        </p:nvSpPr>
        <p:spPr>
          <a:xfrm>
            <a:off x="3810000" y="10668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solidFill>
                  <a:srgbClr val="000000"/>
                </a:solidFill>
                <a:latin typeface="Arial" charset="0"/>
                <a:ea typeface="ＭＳ Ｐゴシック" charset="0"/>
                <a:cs typeface="ＭＳ Ｐゴシック" charset="0"/>
              </a:rPr>
              <a:t>21</a:t>
            </a:r>
            <a:endParaRPr kumimoji="1" lang="ja-JP" altLang="en-US" sz="1400" b="1" dirty="0">
              <a:solidFill>
                <a:srgbClr val="000000"/>
              </a:solidFill>
              <a:latin typeface="Arial" charset="0"/>
              <a:ea typeface="ＭＳ Ｐゴシック" charset="0"/>
              <a:cs typeface="ＭＳ Ｐゴシック" charset="0"/>
            </a:endParaRPr>
          </a:p>
        </p:txBody>
      </p:sp>
      <p:cxnSp>
        <p:nvCxnSpPr>
          <p:cNvPr id="31751" name="直線コネクタ 8"/>
          <p:cNvCxnSpPr>
            <a:cxnSpLocks noChangeShapeType="1"/>
            <a:stCxn id="8" idx="0"/>
            <a:endCxn id="8" idx="2"/>
          </p:cNvCxnSpPr>
          <p:nvPr/>
        </p:nvCxnSpPr>
        <p:spPr bwMode="auto">
          <a:xfrm>
            <a:off x="4343400" y="1066801"/>
            <a:ext cx="0" cy="3079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 name="テキスト ボックス 9"/>
          <p:cNvSpPr txBox="1"/>
          <p:nvPr/>
        </p:nvSpPr>
        <p:spPr>
          <a:xfrm>
            <a:off x="5257800" y="10668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11" name="テキスト ボックス 10"/>
          <p:cNvSpPr txBox="1"/>
          <p:nvPr/>
        </p:nvSpPr>
        <p:spPr>
          <a:xfrm>
            <a:off x="6781800" y="10668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12" name="テキスト ボックス 11"/>
          <p:cNvSpPr txBox="1"/>
          <p:nvPr/>
        </p:nvSpPr>
        <p:spPr>
          <a:xfrm>
            <a:off x="8305800" y="10668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31755" name="直線コネクタ 12"/>
          <p:cNvCxnSpPr>
            <a:cxnSpLocks noChangeShapeType="1"/>
          </p:cNvCxnSpPr>
          <p:nvPr/>
        </p:nvCxnSpPr>
        <p:spPr bwMode="auto">
          <a:xfrm>
            <a:off x="5791200" y="10668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56" name="直線コネクタ 13"/>
          <p:cNvCxnSpPr>
            <a:cxnSpLocks noChangeShapeType="1"/>
          </p:cNvCxnSpPr>
          <p:nvPr/>
        </p:nvCxnSpPr>
        <p:spPr bwMode="auto">
          <a:xfrm>
            <a:off x="7315200" y="10668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57" name="直線コネクタ 14"/>
          <p:cNvCxnSpPr>
            <a:cxnSpLocks noChangeShapeType="1"/>
          </p:cNvCxnSpPr>
          <p:nvPr/>
        </p:nvCxnSpPr>
        <p:spPr bwMode="auto">
          <a:xfrm>
            <a:off x="8839200" y="10668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58" name="Line 12"/>
          <p:cNvSpPr>
            <a:spLocks noChangeShapeType="1"/>
          </p:cNvSpPr>
          <p:nvPr/>
        </p:nvSpPr>
        <p:spPr bwMode="auto">
          <a:xfrm>
            <a:off x="9144000" y="12192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9" name="Line 13"/>
          <p:cNvSpPr>
            <a:spLocks noChangeShapeType="1"/>
          </p:cNvSpPr>
          <p:nvPr/>
        </p:nvSpPr>
        <p:spPr bwMode="auto">
          <a:xfrm>
            <a:off x="9982200" y="12192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1760" name="正方形/長方形 29"/>
          <p:cNvSpPr>
            <a:spLocks noChangeArrowheads="1"/>
          </p:cNvSpPr>
          <p:nvPr/>
        </p:nvSpPr>
        <p:spPr bwMode="auto">
          <a:xfrm>
            <a:off x="9144000" y="15240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1761" name="直線矢印コネクタ 18"/>
          <p:cNvCxnSpPr>
            <a:cxnSpLocks noChangeShapeType="1"/>
            <a:stCxn id="31749" idx="3"/>
            <a:endCxn id="8" idx="1"/>
          </p:cNvCxnSpPr>
          <p:nvPr/>
        </p:nvCxnSpPr>
        <p:spPr bwMode="auto">
          <a:xfrm>
            <a:off x="3124200" y="1052514"/>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62" name="直線矢印コネクタ 19"/>
          <p:cNvCxnSpPr>
            <a:cxnSpLocks noChangeShapeType="1"/>
            <a:endCxn id="10" idx="1"/>
          </p:cNvCxnSpPr>
          <p:nvPr/>
        </p:nvCxnSpPr>
        <p:spPr bwMode="auto">
          <a:xfrm>
            <a:off x="4648200" y="1219200"/>
            <a:ext cx="6096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63" name="直線矢印コネクタ 20"/>
          <p:cNvCxnSpPr>
            <a:cxnSpLocks noChangeShapeType="1"/>
            <a:endCxn id="11" idx="1"/>
          </p:cNvCxnSpPr>
          <p:nvPr/>
        </p:nvCxnSpPr>
        <p:spPr bwMode="auto">
          <a:xfrm>
            <a:off x="6019800" y="12192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64" name="直線矢印コネクタ 21"/>
          <p:cNvCxnSpPr>
            <a:cxnSpLocks noChangeShapeType="1"/>
            <a:endCxn id="12" idx="1"/>
          </p:cNvCxnSpPr>
          <p:nvPr/>
        </p:nvCxnSpPr>
        <p:spPr bwMode="auto">
          <a:xfrm>
            <a:off x="7543800" y="12192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65" name="テキスト ボックス 1"/>
          <p:cNvSpPr txBox="1">
            <a:spLocks noChangeArrowheads="1"/>
          </p:cNvSpPr>
          <p:nvPr/>
        </p:nvSpPr>
        <p:spPr bwMode="auto">
          <a:xfrm>
            <a:off x="3810000" y="27432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FF"/>
                </a:solidFill>
                <a:latin typeface="Arial" panose="020B0604020202020204" pitchFamily="34" charset="0"/>
              </a:rPr>
              <a:t>head</a:t>
            </a:r>
            <a:endParaRPr lang="ja-JP" altLang="en-US" sz="1200" b="1">
              <a:solidFill>
                <a:srgbClr val="0000FF"/>
              </a:solidFill>
              <a:latin typeface="Arial" panose="020B0604020202020204" pitchFamily="34" charset="0"/>
            </a:endParaRPr>
          </a:p>
        </p:txBody>
      </p:sp>
      <p:sp>
        <p:nvSpPr>
          <p:cNvPr id="26" name="テキスト ボックス 25"/>
          <p:cNvSpPr txBox="1"/>
          <p:nvPr/>
        </p:nvSpPr>
        <p:spPr>
          <a:xfrm>
            <a:off x="5257800" y="28956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27" name="テキスト ボックス 26"/>
          <p:cNvSpPr txBox="1"/>
          <p:nvPr/>
        </p:nvSpPr>
        <p:spPr>
          <a:xfrm>
            <a:off x="6781800" y="28956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28" name="テキスト ボックス 27"/>
          <p:cNvSpPr txBox="1"/>
          <p:nvPr/>
        </p:nvSpPr>
        <p:spPr>
          <a:xfrm>
            <a:off x="8305800" y="28956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31769" name="直線コネクタ 28"/>
          <p:cNvCxnSpPr>
            <a:cxnSpLocks noChangeShapeType="1"/>
          </p:cNvCxnSpPr>
          <p:nvPr/>
        </p:nvCxnSpPr>
        <p:spPr bwMode="auto">
          <a:xfrm>
            <a:off x="5791200" y="28956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70" name="直線コネクタ 29"/>
          <p:cNvCxnSpPr>
            <a:cxnSpLocks noChangeShapeType="1"/>
          </p:cNvCxnSpPr>
          <p:nvPr/>
        </p:nvCxnSpPr>
        <p:spPr bwMode="auto">
          <a:xfrm>
            <a:off x="7315200" y="28956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71" name="直線コネクタ 30"/>
          <p:cNvCxnSpPr>
            <a:cxnSpLocks noChangeShapeType="1"/>
          </p:cNvCxnSpPr>
          <p:nvPr/>
        </p:nvCxnSpPr>
        <p:spPr bwMode="auto">
          <a:xfrm>
            <a:off x="8839200" y="28956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72" name="Line 12"/>
          <p:cNvSpPr>
            <a:spLocks noChangeShapeType="1"/>
          </p:cNvSpPr>
          <p:nvPr/>
        </p:nvSpPr>
        <p:spPr bwMode="auto">
          <a:xfrm>
            <a:off x="9144000" y="30480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1773" name="Line 13"/>
          <p:cNvSpPr>
            <a:spLocks noChangeShapeType="1"/>
          </p:cNvSpPr>
          <p:nvPr/>
        </p:nvSpPr>
        <p:spPr bwMode="auto">
          <a:xfrm>
            <a:off x="9982200" y="30480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1774" name="正方形/長方形 29"/>
          <p:cNvSpPr>
            <a:spLocks noChangeArrowheads="1"/>
          </p:cNvSpPr>
          <p:nvPr/>
        </p:nvSpPr>
        <p:spPr bwMode="auto">
          <a:xfrm>
            <a:off x="9144000" y="33337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1775" name="直線矢印コネクタ 34"/>
          <p:cNvCxnSpPr>
            <a:cxnSpLocks noChangeShapeType="1"/>
            <a:stCxn id="31765" idx="3"/>
          </p:cNvCxnSpPr>
          <p:nvPr/>
        </p:nvCxnSpPr>
        <p:spPr bwMode="auto">
          <a:xfrm>
            <a:off x="4495800" y="2881314"/>
            <a:ext cx="685800" cy="168275"/>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76" name="直線矢印コネクタ 36"/>
          <p:cNvCxnSpPr>
            <a:cxnSpLocks noChangeShapeType="1"/>
            <a:endCxn id="27" idx="1"/>
          </p:cNvCxnSpPr>
          <p:nvPr/>
        </p:nvCxnSpPr>
        <p:spPr bwMode="auto">
          <a:xfrm>
            <a:off x="6019800" y="30480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77" name="直線矢印コネクタ 37"/>
          <p:cNvCxnSpPr>
            <a:cxnSpLocks noChangeShapeType="1"/>
            <a:endCxn id="28" idx="1"/>
          </p:cNvCxnSpPr>
          <p:nvPr/>
        </p:nvCxnSpPr>
        <p:spPr bwMode="auto">
          <a:xfrm>
            <a:off x="7543800" y="30480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78" name="テキスト ボックス 1"/>
          <p:cNvSpPr txBox="1">
            <a:spLocks noChangeArrowheads="1"/>
          </p:cNvSpPr>
          <p:nvPr/>
        </p:nvSpPr>
        <p:spPr bwMode="auto">
          <a:xfrm>
            <a:off x="3962400" y="3806826"/>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00"/>
                </a:solidFill>
                <a:latin typeface="Arial" panose="020B0604020202020204" pitchFamily="34" charset="0"/>
              </a:rPr>
              <a:t>head</a:t>
            </a:r>
            <a:endParaRPr lang="ja-JP" altLang="en-US" sz="1200" b="1">
              <a:solidFill>
                <a:srgbClr val="000000"/>
              </a:solidFill>
              <a:latin typeface="Arial" panose="020B0604020202020204" pitchFamily="34" charset="0"/>
            </a:endParaRPr>
          </a:p>
        </p:txBody>
      </p:sp>
      <p:sp>
        <p:nvSpPr>
          <p:cNvPr id="40" name="テキスト ボックス 39"/>
          <p:cNvSpPr txBox="1"/>
          <p:nvPr/>
        </p:nvSpPr>
        <p:spPr>
          <a:xfrm>
            <a:off x="5334000" y="3959226"/>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solidFill>
                  <a:srgbClr val="000000"/>
                </a:solidFill>
                <a:latin typeface="Arial" charset="0"/>
                <a:ea typeface="ＭＳ Ｐゴシック" charset="0"/>
                <a:cs typeface="ＭＳ Ｐゴシック" charset="0"/>
              </a:rPr>
              <a:t>21</a:t>
            </a:r>
            <a:endParaRPr kumimoji="1" lang="ja-JP" altLang="en-US" sz="1400" b="1" dirty="0">
              <a:solidFill>
                <a:srgbClr val="000000"/>
              </a:solidFill>
              <a:latin typeface="Arial" charset="0"/>
              <a:ea typeface="ＭＳ Ｐゴシック" charset="0"/>
              <a:cs typeface="ＭＳ Ｐゴシック" charset="0"/>
            </a:endParaRPr>
          </a:p>
        </p:txBody>
      </p:sp>
      <p:cxnSp>
        <p:nvCxnSpPr>
          <p:cNvPr id="31780" name="直線コネクタ 40"/>
          <p:cNvCxnSpPr>
            <a:cxnSpLocks noChangeShapeType="1"/>
            <a:stCxn id="40" idx="0"/>
            <a:endCxn id="40" idx="2"/>
          </p:cNvCxnSpPr>
          <p:nvPr/>
        </p:nvCxnSpPr>
        <p:spPr bwMode="auto">
          <a:xfrm>
            <a:off x="5867400" y="3959226"/>
            <a:ext cx="0" cy="3079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2" name="テキスト ボックス 41"/>
          <p:cNvSpPr txBox="1"/>
          <p:nvPr/>
        </p:nvSpPr>
        <p:spPr>
          <a:xfrm>
            <a:off x="6781800" y="3959226"/>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44" name="テキスト ボックス 43"/>
          <p:cNvSpPr txBox="1"/>
          <p:nvPr/>
        </p:nvSpPr>
        <p:spPr>
          <a:xfrm>
            <a:off x="8305800" y="3948113"/>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31783" name="直線コネクタ 44"/>
          <p:cNvCxnSpPr>
            <a:cxnSpLocks noChangeShapeType="1"/>
          </p:cNvCxnSpPr>
          <p:nvPr/>
        </p:nvCxnSpPr>
        <p:spPr bwMode="auto">
          <a:xfrm>
            <a:off x="7315200" y="3959226"/>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84" name="直線コネクタ 46"/>
          <p:cNvCxnSpPr>
            <a:cxnSpLocks noChangeShapeType="1"/>
          </p:cNvCxnSpPr>
          <p:nvPr/>
        </p:nvCxnSpPr>
        <p:spPr bwMode="auto">
          <a:xfrm>
            <a:off x="8839200" y="3886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85" name="Line 12"/>
          <p:cNvSpPr>
            <a:spLocks noChangeShapeType="1"/>
          </p:cNvSpPr>
          <p:nvPr/>
        </p:nvSpPr>
        <p:spPr bwMode="auto">
          <a:xfrm>
            <a:off x="9144000" y="4100513"/>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1786" name="Line 13"/>
          <p:cNvSpPr>
            <a:spLocks noChangeShapeType="1"/>
          </p:cNvSpPr>
          <p:nvPr/>
        </p:nvSpPr>
        <p:spPr bwMode="auto">
          <a:xfrm>
            <a:off x="9982200" y="4100513"/>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1787" name="正方形/長方形 29"/>
          <p:cNvSpPr>
            <a:spLocks noChangeArrowheads="1"/>
          </p:cNvSpPr>
          <p:nvPr/>
        </p:nvSpPr>
        <p:spPr bwMode="auto">
          <a:xfrm>
            <a:off x="9144000" y="4386263"/>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1788" name="直線矢印コネクタ 50"/>
          <p:cNvCxnSpPr>
            <a:cxnSpLocks noChangeShapeType="1"/>
            <a:stCxn id="31778" idx="3"/>
            <a:endCxn id="40" idx="1"/>
          </p:cNvCxnSpPr>
          <p:nvPr/>
        </p:nvCxnSpPr>
        <p:spPr bwMode="auto">
          <a:xfrm>
            <a:off x="4648200" y="3944939"/>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89" name="直線矢印コネクタ 51"/>
          <p:cNvCxnSpPr>
            <a:cxnSpLocks noChangeShapeType="1"/>
            <a:endCxn id="42" idx="1"/>
          </p:cNvCxnSpPr>
          <p:nvPr/>
        </p:nvCxnSpPr>
        <p:spPr bwMode="auto">
          <a:xfrm>
            <a:off x="6172200" y="4111625"/>
            <a:ext cx="6096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90" name="直線矢印コネクタ 52"/>
          <p:cNvCxnSpPr>
            <a:cxnSpLocks noChangeShapeType="1"/>
          </p:cNvCxnSpPr>
          <p:nvPr/>
        </p:nvCxnSpPr>
        <p:spPr bwMode="auto">
          <a:xfrm>
            <a:off x="7543800" y="4111625"/>
            <a:ext cx="762000" cy="1588"/>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91" name="テキスト ボックス 1"/>
          <p:cNvSpPr txBox="1">
            <a:spLocks noChangeArrowheads="1"/>
          </p:cNvSpPr>
          <p:nvPr/>
        </p:nvSpPr>
        <p:spPr bwMode="auto">
          <a:xfrm>
            <a:off x="3962400" y="48768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FF"/>
                </a:solidFill>
                <a:latin typeface="Arial" panose="020B0604020202020204" pitchFamily="34" charset="0"/>
              </a:rPr>
              <a:t>head</a:t>
            </a:r>
            <a:endParaRPr lang="ja-JP" altLang="en-US" sz="1200" b="1">
              <a:solidFill>
                <a:srgbClr val="0000FF"/>
              </a:solidFill>
              <a:latin typeface="Arial" panose="020B0604020202020204" pitchFamily="34" charset="0"/>
            </a:endParaRPr>
          </a:p>
        </p:txBody>
      </p:sp>
      <p:sp>
        <p:nvSpPr>
          <p:cNvPr id="56" name="テキスト ボックス 55"/>
          <p:cNvSpPr txBox="1"/>
          <p:nvPr/>
        </p:nvSpPr>
        <p:spPr>
          <a:xfrm>
            <a:off x="5334000" y="502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solidFill>
                  <a:srgbClr val="0000FF"/>
                </a:solidFill>
                <a:latin typeface="Arial" charset="0"/>
                <a:ea typeface="ＭＳ Ｐゴシック" charset="0"/>
                <a:cs typeface="ＭＳ Ｐゴシック" charset="0"/>
              </a:rPr>
              <a:t>21</a:t>
            </a:r>
            <a:endParaRPr kumimoji="1" lang="ja-JP" altLang="en-US" sz="1400" b="1" dirty="0">
              <a:solidFill>
                <a:srgbClr val="0000FF"/>
              </a:solidFill>
              <a:latin typeface="Arial" charset="0"/>
              <a:ea typeface="ＭＳ Ｐゴシック" charset="0"/>
              <a:cs typeface="ＭＳ Ｐゴシック" charset="0"/>
            </a:endParaRPr>
          </a:p>
        </p:txBody>
      </p:sp>
      <p:cxnSp>
        <p:nvCxnSpPr>
          <p:cNvPr id="31793" name="直線コネクタ 56"/>
          <p:cNvCxnSpPr>
            <a:cxnSpLocks noChangeShapeType="1"/>
            <a:stCxn id="56" idx="0"/>
            <a:endCxn id="56" idx="2"/>
          </p:cNvCxnSpPr>
          <p:nvPr/>
        </p:nvCxnSpPr>
        <p:spPr bwMode="auto">
          <a:xfrm>
            <a:off x="5867400" y="5029201"/>
            <a:ext cx="0" cy="3079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58" name="テキスト ボックス 57"/>
          <p:cNvSpPr txBox="1"/>
          <p:nvPr/>
        </p:nvSpPr>
        <p:spPr>
          <a:xfrm>
            <a:off x="6781800" y="502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59" name="テキスト ボックス 58"/>
          <p:cNvSpPr txBox="1"/>
          <p:nvPr/>
        </p:nvSpPr>
        <p:spPr>
          <a:xfrm>
            <a:off x="8305800" y="502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cxnSp>
        <p:nvCxnSpPr>
          <p:cNvPr id="31796" name="直線コネクタ 60"/>
          <p:cNvCxnSpPr>
            <a:cxnSpLocks noChangeShapeType="1"/>
          </p:cNvCxnSpPr>
          <p:nvPr/>
        </p:nvCxnSpPr>
        <p:spPr bwMode="auto">
          <a:xfrm>
            <a:off x="7315200" y="502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797" name="直線コネクタ 61"/>
          <p:cNvCxnSpPr>
            <a:cxnSpLocks noChangeShapeType="1"/>
          </p:cNvCxnSpPr>
          <p:nvPr/>
        </p:nvCxnSpPr>
        <p:spPr bwMode="auto">
          <a:xfrm>
            <a:off x="8839200" y="502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1798" name="Line 12"/>
          <p:cNvSpPr>
            <a:spLocks noChangeShapeType="1"/>
          </p:cNvSpPr>
          <p:nvPr/>
        </p:nvSpPr>
        <p:spPr bwMode="auto">
          <a:xfrm>
            <a:off x="9144000" y="5181600"/>
            <a:ext cx="838200" cy="0"/>
          </a:xfrm>
          <a:prstGeom prst="line">
            <a:avLst/>
          </a:prstGeom>
          <a:noFill/>
          <a:ln w="12700">
            <a:solidFill>
              <a:srgbClr val="FF0000"/>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1799" name="Line 13"/>
          <p:cNvSpPr>
            <a:spLocks noChangeShapeType="1"/>
          </p:cNvSpPr>
          <p:nvPr/>
        </p:nvSpPr>
        <p:spPr bwMode="auto">
          <a:xfrm>
            <a:off x="9982200" y="5181600"/>
            <a:ext cx="0" cy="381000"/>
          </a:xfrm>
          <a:prstGeom prst="line">
            <a:avLst/>
          </a:prstGeom>
          <a:noFill/>
          <a:ln w="127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1800" name="正方形/長方形 29"/>
          <p:cNvSpPr>
            <a:spLocks noChangeArrowheads="1"/>
          </p:cNvSpPr>
          <p:nvPr/>
        </p:nvSpPr>
        <p:spPr bwMode="auto">
          <a:xfrm>
            <a:off x="9144000" y="54673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1801" name="直線矢印コネクタ 66"/>
          <p:cNvCxnSpPr>
            <a:cxnSpLocks noChangeShapeType="1"/>
            <a:stCxn id="31791" idx="3"/>
            <a:endCxn id="56" idx="1"/>
          </p:cNvCxnSpPr>
          <p:nvPr/>
        </p:nvCxnSpPr>
        <p:spPr bwMode="auto">
          <a:xfrm>
            <a:off x="4648200" y="5014914"/>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802" name="直線矢印コネクタ 67"/>
          <p:cNvCxnSpPr>
            <a:cxnSpLocks noChangeShapeType="1"/>
            <a:endCxn id="58" idx="1"/>
          </p:cNvCxnSpPr>
          <p:nvPr/>
        </p:nvCxnSpPr>
        <p:spPr bwMode="auto">
          <a:xfrm>
            <a:off x="6172200" y="5181600"/>
            <a:ext cx="6096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803" name="直線矢印コネクタ 68"/>
          <p:cNvCxnSpPr>
            <a:cxnSpLocks noChangeShapeType="1"/>
            <a:endCxn id="59" idx="1"/>
          </p:cNvCxnSpPr>
          <p:nvPr/>
        </p:nvCxnSpPr>
        <p:spPr bwMode="auto">
          <a:xfrm>
            <a:off x="7543800" y="5181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8494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タイトル 1"/>
          <p:cNvSpPr>
            <a:spLocks noGrp="1"/>
          </p:cNvSpPr>
          <p:nvPr>
            <p:ph type="title"/>
          </p:nvPr>
        </p:nvSpPr>
        <p:spPr>
          <a:xfrm>
            <a:off x="1981200" y="274638"/>
            <a:ext cx="8229600" cy="563562"/>
          </a:xfrm>
        </p:spPr>
        <p:txBody>
          <a:bodyPr/>
          <a:lstStyle/>
          <a:p>
            <a:pPr marL="342900" indent="-342900" algn="l"/>
            <a:br>
              <a:rPr lang="en-US" altLang="ja-JP" sz="2000">
                <a:latin typeface="Tahoma" panose="020B0604030504040204" pitchFamily="34" charset="0"/>
                <a:ea typeface="ＭＳ Ｐゴシック" panose="020B0600070205080204" pitchFamily="34" charset="-128"/>
              </a:rPr>
            </a:br>
            <a:br>
              <a:rPr lang="en-US" altLang="ja-JP" sz="2000">
                <a:latin typeface="Tahoma" panose="020B0604030504040204" pitchFamily="34" charset="0"/>
                <a:ea typeface="ＭＳ Ｐゴシック" panose="020B0600070205080204" pitchFamily="34" charset="-128"/>
              </a:rPr>
            </a:br>
            <a:r>
              <a:rPr lang="en-US" altLang="ja-JP" sz="2400" u="sng">
                <a:solidFill>
                  <a:srgbClr val="800000"/>
                </a:solidFill>
                <a:latin typeface="Tahoma" panose="020B0604030504040204" pitchFamily="34" charset="0"/>
                <a:ea typeface="ＭＳ Ｐゴシック" panose="020B0600070205080204" pitchFamily="34" charset="-128"/>
              </a:rPr>
              <a:t>First node deletion</a:t>
            </a:r>
            <a:br>
              <a:rPr lang="en-US" altLang="ja-JP" sz="2000">
                <a:solidFill>
                  <a:srgbClr val="FF0000"/>
                </a:solidFill>
                <a:latin typeface="Tahoma" panose="020B0604030504040204" pitchFamily="34" charset="0"/>
                <a:ea typeface="ＭＳ Ｐゴシック" panose="020B0600070205080204" pitchFamily="34" charset="-128"/>
              </a:rPr>
            </a:br>
            <a:endParaRPr lang="ja-JP" altLang="en-US">
              <a:ea typeface="ＭＳ Ｐゴシック" panose="020B0600070205080204" pitchFamily="34" charset="-128"/>
            </a:endParaRPr>
          </a:p>
        </p:txBody>
      </p:sp>
      <p:sp>
        <p:nvSpPr>
          <p:cNvPr id="32771" name="コンテンツ プレースホルダー 2"/>
          <p:cNvSpPr>
            <a:spLocks noGrp="1"/>
          </p:cNvSpPr>
          <p:nvPr>
            <p:ph idx="1"/>
          </p:nvPr>
        </p:nvSpPr>
        <p:spPr>
          <a:xfrm>
            <a:off x="2209800" y="1981201"/>
            <a:ext cx="8001000" cy="4144963"/>
          </a:xfrm>
        </p:spPr>
        <p:txBody>
          <a:bodyPr/>
          <a:lstStyle/>
          <a:p>
            <a:pPr marL="0" indent="0">
              <a:buNone/>
            </a:pPr>
            <a:r>
              <a:rPr lang="en-US" altLang="ja-JP" sz="2400" dirty="0">
                <a:ea typeface="ＭＳ Ｐゴシック" panose="020B0600070205080204" pitchFamily="34" charset="-128"/>
              </a:rPr>
              <a:t>void </a:t>
            </a:r>
            <a:r>
              <a:rPr lang="en-US" altLang="ja-JP" sz="2400" dirty="0" err="1">
                <a:solidFill>
                  <a:srgbClr val="FF0000"/>
                </a:solidFill>
                <a:ea typeface="ＭＳ Ｐゴシック" panose="020B0600070205080204" pitchFamily="34" charset="-128"/>
              </a:rPr>
              <a:t>first_node_dlt</a:t>
            </a:r>
            <a:r>
              <a:rPr lang="en-US" altLang="ja-JP" sz="2400" dirty="0">
                <a:solidFill>
                  <a:srgbClr val="FF0000"/>
                </a:solidFill>
                <a:ea typeface="ＭＳ Ｐゴシック" panose="020B0600070205080204" pitchFamily="34" charset="-128"/>
              </a:rPr>
              <a:t>()</a:t>
            </a:r>
          </a:p>
          <a:p>
            <a:pPr marL="0" indent="0">
              <a:buNone/>
            </a:pPr>
            <a:r>
              <a:rPr lang="en-US" altLang="ja-JP" sz="2400" dirty="0">
                <a:ea typeface="ＭＳ Ｐゴシック" panose="020B0600070205080204" pitchFamily="34" charset="-128"/>
              </a:rPr>
              <a:t>{</a:t>
            </a:r>
          </a:p>
          <a:p>
            <a:pPr marL="0" indent="0">
              <a:buNone/>
            </a:pPr>
            <a:r>
              <a:rPr lang="en-US" altLang="ja-JP" sz="2400" dirty="0">
                <a:ea typeface="ＭＳ Ｐゴシック" panose="020B0600070205080204" pitchFamily="34" charset="-128"/>
              </a:rPr>
              <a:t>	</a:t>
            </a:r>
            <a:r>
              <a:rPr lang="en-US" altLang="ja-JP" sz="2400" b="1" dirty="0">
                <a:solidFill>
                  <a:srgbClr val="00B050"/>
                </a:solidFill>
                <a:latin typeface="Courier New" panose="02070309020205020404" pitchFamily="49" charset="0"/>
                <a:cs typeface="Courier New" panose="02070309020205020404" pitchFamily="49" charset="0"/>
              </a:rPr>
              <a:t> ListNode</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 head;</a:t>
            </a:r>
          </a:p>
          <a:p>
            <a:pPr marL="0" indent="0">
              <a:buNone/>
            </a:pPr>
            <a:r>
              <a:rPr lang="en-US" altLang="ja-JP" sz="2400" dirty="0">
                <a:ea typeface="ＭＳ Ｐゴシック" panose="020B0600070205080204" pitchFamily="34" charset="-128"/>
              </a:rPr>
              <a:t>	head = </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-&gt;next;</a:t>
            </a:r>
          </a:p>
          <a:p>
            <a:pPr marL="0" indent="0">
              <a:buNone/>
            </a:pPr>
            <a:r>
              <a:rPr lang="en-US" altLang="ja-JP" sz="2400" dirty="0">
                <a:ea typeface="ＭＳ Ｐゴシック" panose="020B0600070205080204" pitchFamily="34" charset="-128"/>
              </a:rPr>
              <a:t>	delete(</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a:t>
            </a:r>
          </a:p>
          <a:p>
            <a:pPr marL="0" indent="0">
              <a:buNone/>
            </a:pPr>
            <a:r>
              <a:rPr lang="en-US" altLang="ja-JP" sz="2400" dirty="0">
                <a:ea typeface="ＭＳ Ｐゴシック" panose="020B0600070205080204" pitchFamily="34" charset="-128"/>
              </a:rPr>
              <a:t>}</a:t>
            </a:r>
          </a:p>
          <a:p>
            <a:pPr marL="0" indent="0">
              <a:buNone/>
            </a:pPr>
            <a:endParaRPr lang="en-US" altLang="ja-JP" sz="2400" dirty="0">
              <a:ea typeface="ＭＳ Ｐゴシック" panose="020B0600070205080204" pitchFamily="34" charset="-128"/>
            </a:endParaRPr>
          </a:p>
          <a:p>
            <a:pPr marL="0" indent="0">
              <a:buNone/>
            </a:pPr>
            <a:endParaRPr lang="ja-JP" altLang="en-US" sz="2400" dirty="0">
              <a:ea typeface="ＭＳ Ｐゴシック" panose="020B0600070205080204" pitchFamily="34" charset="-128"/>
            </a:endParaRPr>
          </a:p>
        </p:txBody>
      </p:sp>
      <p:sp>
        <p:nvSpPr>
          <p:cNvPr id="32775" name="テキスト ボックス 1"/>
          <p:cNvSpPr txBox="1">
            <a:spLocks noChangeArrowheads="1"/>
          </p:cNvSpPr>
          <p:nvPr/>
        </p:nvSpPr>
        <p:spPr bwMode="auto">
          <a:xfrm>
            <a:off x="5257800" y="714376"/>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solidFill>
                  <a:srgbClr val="0000FF"/>
                </a:solidFill>
                <a:latin typeface="Arial" panose="020B0604020202020204" pitchFamily="34" charset="0"/>
              </a:rPr>
              <a:t>head</a:t>
            </a:r>
            <a:endParaRPr lang="ja-JP" altLang="en-US" sz="1200" b="1">
              <a:solidFill>
                <a:srgbClr val="0000FF"/>
              </a:solidFill>
              <a:latin typeface="Arial" panose="020B0604020202020204" pitchFamily="34" charset="0"/>
            </a:endParaRPr>
          </a:p>
        </p:txBody>
      </p:sp>
      <p:sp>
        <p:nvSpPr>
          <p:cNvPr id="8" name="テキスト ボックス 7"/>
          <p:cNvSpPr txBox="1"/>
          <p:nvPr/>
        </p:nvSpPr>
        <p:spPr>
          <a:xfrm>
            <a:off x="4648200" y="121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9" name="テキスト ボックス 8"/>
          <p:cNvSpPr txBox="1"/>
          <p:nvPr/>
        </p:nvSpPr>
        <p:spPr>
          <a:xfrm>
            <a:off x="6172200" y="121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10" name="テキスト ボックス 9"/>
          <p:cNvSpPr txBox="1"/>
          <p:nvPr/>
        </p:nvSpPr>
        <p:spPr>
          <a:xfrm>
            <a:off x="7696200" y="12192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32779" name="直線コネクタ 10"/>
          <p:cNvCxnSpPr>
            <a:cxnSpLocks noChangeShapeType="1"/>
          </p:cNvCxnSpPr>
          <p:nvPr/>
        </p:nvCxnSpPr>
        <p:spPr bwMode="auto">
          <a:xfrm>
            <a:off x="5181600" y="121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780" name="直線コネクタ 11"/>
          <p:cNvCxnSpPr>
            <a:cxnSpLocks noChangeShapeType="1"/>
          </p:cNvCxnSpPr>
          <p:nvPr/>
        </p:nvCxnSpPr>
        <p:spPr bwMode="auto">
          <a:xfrm>
            <a:off x="6705600" y="121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781" name="直線コネクタ 12"/>
          <p:cNvCxnSpPr>
            <a:cxnSpLocks noChangeShapeType="1"/>
          </p:cNvCxnSpPr>
          <p:nvPr/>
        </p:nvCxnSpPr>
        <p:spPr bwMode="auto">
          <a:xfrm>
            <a:off x="8229600" y="12192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82" name="Line 12"/>
          <p:cNvSpPr>
            <a:spLocks noChangeShapeType="1"/>
          </p:cNvSpPr>
          <p:nvPr/>
        </p:nvSpPr>
        <p:spPr bwMode="auto">
          <a:xfrm>
            <a:off x="8534400" y="13716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2783" name="Line 13"/>
          <p:cNvSpPr>
            <a:spLocks noChangeShapeType="1"/>
          </p:cNvSpPr>
          <p:nvPr/>
        </p:nvSpPr>
        <p:spPr bwMode="auto">
          <a:xfrm>
            <a:off x="9372600" y="13716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2784" name="正方形/長方形 29"/>
          <p:cNvSpPr>
            <a:spLocks noChangeArrowheads="1"/>
          </p:cNvSpPr>
          <p:nvPr/>
        </p:nvSpPr>
        <p:spPr bwMode="auto">
          <a:xfrm>
            <a:off x="8534400" y="165735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2785" name="直線矢印コネクタ 17"/>
          <p:cNvCxnSpPr>
            <a:cxnSpLocks noChangeShapeType="1"/>
            <a:endCxn id="9" idx="1"/>
          </p:cNvCxnSpPr>
          <p:nvPr/>
        </p:nvCxnSpPr>
        <p:spPr bwMode="auto">
          <a:xfrm>
            <a:off x="5410200" y="1371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2786" name="直線矢印コネクタ 18"/>
          <p:cNvCxnSpPr>
            <a:cxnSpLocks noChangeShapeType="1"/>
            <a:endCxn id="10" idx="1"/>
          </p:cNvCxnSpPr>
          <p:nvPr/>
        </p:nvCxnSpPr>
        <p:spPr bwMode="auto">
          <a:xfrm>
            <a:off x="6934200" y="13716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87" name="乗算記号 19"/>
          <p:cNvSpPr>
            <a:spLocks/>
          </p:cNvSpPr>
          <p:nvPr/>
        </p:nvSpPr>
        <p:spPr bwMode="auto">
          <a:xfrm>
            <a:off x="5791200" y="1219200"/>
            <a:ext cx="228600" cy="228600"/>
          </a:xfrm>
          <a:custGeom>
            <a:avLst/>
            <a:gdLst>
              <a:gd name="T0" fmla="*/ 35895 w 228600"/>
              <a:gd name="T1" fmla="*/ 73913 h 228600"/>
              <a:gd name="T2" fmla="*/ 73913 w 228600"/>
              <a:gd name="T3" fmla="*/ 35895 h 228600"/>
              <a:gd name="T4" fmla="*/ 114300 w 228600"/>
              <a:gd name="T5" fmla="*/ 76281 h 228600"/>
              <a:gd name="T6" fmla="*/ 154687 w 228600"/>
              <a:gd name="T7" fmla="*/ 35895 h 228600"/>
              <a:gd name="T8" fmla="*/ 192705 w 228600"/>
              <a:gd name="T9" fmla="*/ 73913 h 228600"/>
              <a:gd name="T10" fmla="*/ 152319 w 228600"/>
              <a:gd name="T11" fmla="*/ 114300 h 228600"/>
              <a:gd name="T12" fmla="*/ 192705 w 228600"/>
              <a:gd name="T13" fmla="*/ 154687 h 228600"/>
              <a:gd name="T14" fmla="*/ 154687 w 228600"/>
              <a:gd name="T15" fmla="*/ 192705 h 228600"/>
              <a:gd name="T16" fmla="*/ 114300 w 228600"/>
              <a:gd name="T17" fmla="*/ 152319 h 228600"/>
              <a:gd name="T18" fmla="*/ 73913 w 228600"/>
              <a:gd name="T19" fmla="*/ 192705 h 228600"/>
              <a:gd name="T20" fmla="*/ 35895 w 228600"/>
              <a:gd name="T21" fmla="*/ 154687 h 228600"/>
              <a:gd name="T22" fmla="*/ 76281 w 228600"/>
              <a:gd name="T23" fmla="*/ 114300 h 228600"/>
              <a:gd name="T24" fmla="*/ 35895 w 228600"/>
              <a:gd name="T25" fmla="*/ 73913 h 228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8600"/>
              <a:gd name="T40" fmla="*/ 0 h 228600"/>
              <a:gd name="T41" fmla="*/ 228600 w 228600"/>
              <a:gd name="T42" fmla="*/ 228600 h 228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8600" h="228600">
                <a:moveTo>
                  <a:pt x="35895" y="73913"/>
                </a:moveTo>
                <a:lnTo>
                  <a:pt x="73913" y="35895"/>
                </a:lnTo>
                <a:lnTo>
                  <a:pt x="114300" y="76281"/>
                </a:lnTo>
                <a:lnTo>
                  <a:pt x="154687" y="35895"/>
                </a:lnTo>
                <a:lnTo>
                  <a:pt x="192705" y="73913"/>
                </a:lnTo>
                <a:lnTo>
                  <a:pt x="152319" y="114300"/>
                </a:lnTo>
                <a:lnTo>
                  <a:pt x="192705" y="154687"/>
                </a:lnTo>
                <a:lnTo>
                  <a:pt x="154687" y="192705"/>
                </a:lnTo>
                <a:lnTo>
                  <a:pt x="114300" y="152319"/>
                </a:lnTo>
                <a:lnTo>
                  <a:pt x="73913" y="192705"/>
                </a:lnTo>
                <a:lnTo>
                  <a:pt x="35895" y="154687"/>
                </a:lnTo>
                <a:lnTo>
                  <a:pt x="76281" y="114300"/>
                </a:lnTo>
                <a:lnTo>
                  <a:pt x="35895" y="73913"/>
                </a:lnTo>
                <a:close/>
              </a:path>
            </a:pathLst>
          </a:custGeom>
          <a:gradFill rotWithShape="1">
            <a:gsLst>
              <a:gs pos="0">
                <a:srgbClr val="3A7CCB"/>
              </a:gs>
              <a:gs pos="20000">
                <a:srgbClr val="3C7BC7"/>
              </a:gs>
              <a:gs pos="100000">
                <a:srgbClr val="2C5D98"/>
              </a:gs>
            </a:gsLst>
            <a:lin ang="5400000"/>
          </a:gradFill>
          <a:ln w="3175">
            <a:solidFill>
              <a:srgbClr val="4A7EBB"/>
            </a:solidFill>
            <a:round/>
            <a:headEnd/>
            <a:tailEnd/>
          </a:ln>
          <a:effectLst>
            <a:outerShdw dist="23000" dir="5400000" rotWithShape="0">
              <a:srgbClr val="000000">
                <a:alpha val="34998"/>
              </a:srgbClr>
            </a:outerShdw>
          </a:effectLst>
        </p:spPr>
        <p:txBody>
          <a:bodyPr anchor="ctr"/>
          <a:lstStyle/>
          <a:p>
            <a:endParaRPr lang="en-US"/>
          </a:p>
        </p:txBody>
      </p:sp>
      <p:cxnSp>
        <p:nvCxnSpPr>
          <p:cNvPr id="32788" name="直線矢印コネクタ 27"/>
          <p:cNvCxnSpPr>
            <a:cxnSpLocks noChangeShapeType="1"/>
            <a:endCxn id="9" idx="0"/>
          </p:cNvCxnSpPr>
          <p:nvPr/>
        </p:nvCxnSpPr>
        <p:spPr bwMode="auto">
          <a:xfrm>
            <a:off x="5943600" y="838200"/>
            <a:ext cx="762000" cy="38100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2789" name="テキスト ボックス 84"/>
          <p:cNvSpPr txBox="1">
            <a:spLocks noChangeArrowheads="1"/>
          </p:cNvSpPr>
          <p:nvPr/>
        </p:nvSpPr>
        <p:spPr bwMode="auto">
          <a:xfrm>
            <a:off x="3581400" y="1143001"/>
            <a:ext cx="5334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b="1">
                <a:solidFill>
                  <a:srgbClr val="0000FF"/>
                </a:solidFill>
                <a:latin typeface="Arial" panose="020B0604020202020204" pitchFamily="34" charset="0"/>
              </a:rPr>
              <a:t>ptr</a:t>
            </a:r>
            <a:endParaRPr lang="ja-JP" altLang="en-US" sz="1400" b="1">
              <a:solidFill>
                <a:srgbClr val="0000FF"/>
              </a:solidFill>
              <a:latin typeface="Arial" panose="020B0604020202020204" pitchFamily="34" charset="0"/>
            </a:endParaRPr>
          </a:p>
        </p:txBody>
      </p:sp>
      <p:cxnSp>
        <p:nvCxnSpPr>
          <p:cNvPr id="32790" name="直線矢印コネクタ 31"/>
          <p:cNvCxnSpPr>
            <a:cxnSpLocks noChangeShapeType="1"/>
            <a:endCxn id="8" idx="1"/>
          </p:cNvCxnSpPr>
          <p:nvPr/>
        </p:nvCxnSpPr>
        <p:spPr bwMode="auto">
          <a:xfrm>
            <a:off x="4114800" y="1295400"/>
            <a:ext cx="533400" cy="777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64496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タイトル 1"/>
          <p:cNvSpPr>
            <a:spLocks noGrp="1"/>
          </p:cNvSpPr>
          <p:nvPr>
            <p:ph type="title"/>
          </p:nvPr>
        </p:nvSpPr>
        <p:spPr>
          <a:xfrm>
            <a:off x="1981200" y="274638"/>
            <a:ext cx="8229600" cy="563562"/>
          </a:xfrm>
        </p:spPr>
        <p:txBody>
          <a:bodyPr/>
          <a:lstStyle/>
          <a:p>
            <a:pPr marL="342900" indent="-342900" algn="l"/>
            <a:br>
              <a:rPr lang="en-US" altLang="ja-JP" sz="2000">
                <a:latin typeface="Tahoma" panose="020B0604030504040204" pitchFamily="34" charset="0"/>
                <a:ea typeface="ＭＳ Ｐゴシック" panose="020B0600070205080204" pitchFamily="34" charset="-128"/>
              </a:rPr>
            </a:br>
            <a:br>
              <a:rPr lang="en-US" altLang="ja-JP" sz="2000">
                <a:latin typeface="Tahoma" panose="020B0604030504040204" pitchFamily="34" charset="0"/>
                <a:ea typeface="ＭＳ Ｐゴシック" panose="020B0600070205080204" pitchFamily="34" charset="-128"/>
              </a:rPr>
            </a:br>
            <a:r>
              <a:rPr lang="en-US" altLang="ja-JP" sz="2400" u="sng">
                <a:solidFill>
                  <a:srgbClr val="800000"/>
                </a:solidFill>
                <a:latin typeface="Tahoma" panose="020B0604030504040204" pitchFamily="34" charset="0"/>
                <a:ea typeface="ＭＳ Ｐゴシック" panose="020B0600070205080204" pitchFamily="34" charset="-128"/>
              </a:rPr>
              <a:t>Middle node deletion</a:t>
            </a:r>
            <a:br>
              <a:rPr lang="en-US" altLang="ja-JP" sz="2000">
                <a:solidFill>
                  <a:srgbClr val="FF0000"/>
                </a:solidFill>
                <a:latin typeface="Tahoma" panose="020B0604030504040204" pitchFamily="34" charset="0"/>
                <a:ea typeface="ＭＳ Ｐゴシック" panose="020B0600070205080204" pitchFamily="34" charset="-128"/>
              </a:rPr>
            </a:br>
            <a:endParaRPr lang="ja-JP" altLang="en-US">
              <a:ea typeface="ＭＳ Ｐゴシック" panose="020B0600070205080204" pitchFamily="34" charset="-128"/>
            </a:endParaRPr>
          </a:p>
        </p:txBody>
      </p:sp>
      <p:sp>
        <p:nvSpPr>
          <p:cNvPr id="33795" name="コンテンツ プレースホルダー 2"/>
          <p:cNvSpPr>
            <a:spLocks noGrp="1"/>
          </p:cNvSpPr>
          <p:nvPr>
            <p:ph idx="1"/>
          </p:nvPr>
        </p:nvSpPr>
        <p:spPr>
          <a:xfrm>
            <a:off x="2209800" y="1828801"/>
            <a:ext cx="8001000" cy="4144963"/>
          </a:xfrm>
        </p:spPr>
        <p:txBody>
          <a:bodyPr/>
          <a:lstStyle/>
          <a:p>
            <a:pPr marL="0" indent="0">
              <a:buNone/>
            </a:pPr>
            <a:endParaRPr lang="en-US" altLang="ja-JP" sz="1800" dirty="0">
              <a:ea typeface="ＭＳ Ｐゴシック" panose="020B0600070205080204" pitchFamily="34" charset="-128"/>
            </a:endParaRPr>
          </a:p>
          <a:p>
            <a:pPr marL="0" indent="0">
              <a:buNone/>
            </a:pPr>
            <a:r>
              <a:rPr lang="en-US" altLang="ja-JP" sz="2000" dirty="0">
                <a:ea typeface="ＭＳ Ｐゴシック" panose="020B0600070205080204" pitchFamily="34" charset="-128"/>
              </a:rPr>
              <a:t>void </a:t>
            </a:r>
            <a:r>
              <a:rPr lang="en-US" altLang="ja-JP" sz="2000" dirty="0" err="1">
                <a:solidFill>
                  <a:srgbClr val="FF0000"/>
                </a:solidFill>
                <a:ea typeface="ＭＳ Ｐゴシック" panose="020B0600070205080204" pitchFamily="34" charset="-128"/>
              </a:rPr>
              <a:t>middle_node_dlt</a:t>
            </a:r>
            <a:r>
              <a:rPr lang="en-US" altLang="ja-JP" sz="2000" dirty="0">
                <a:solidFill>
                  <a:srgbClr val="FF0000"/>
                </a:solidFill>
                <a:ea typeface="ＭＳ Ｐゴシック" panose="020B0600070205080204" pitchFamily="34" charset="-128"/>
              </a:rPr>
              <a:t>(</a:t>
            </a:r>
            <a:r>
              <a:rPr lang="en-US" altLang="ja-JP" sz="2000" dirty="0" err="1">
                <a:solidFill>
                  <a:srgbClr val="FF0000"/>
                </a:solidFill>
                <a:ea typeface="ＭＳ Ｐゴシック" panose="020B0600070205080204" pitchFamily="34" charset="-128"/>
              </a:rPr>
              <a:t>int</a:t>
            </a:r>
            <a:r>
              <a:rPr lang="en-US" altLang="ja-JP" sz="2000" dirty="0">
                <a:solidFill>
                  <a:srgbClr val="FF0000"/>
                </a:solidFill>
                <a:ea typeface="ＭＳ Ｐゴシック" panose="020B0600070205080204" pitchFamily="34" charset="-128"/>
              </a:rPr>
              <a:t> item)</a:t>
            </a:r>
            <a:endParaRPr lang="en-US" altLang="ja-JP" sz="2000" dirty="0">
              <a:ea typeface="ＭＳ Ｐゴシック" panose="020B0600070205080204" pitchFamily="34" charset="-128"/>
            </a:endParaRPr>
          </a:p>
          <a:p>
            <a:pPr marL="0" indent="0">
              <a:buNone/>
            </a:pPr>
            <a:r>
              <a:rPr lang="en-US" altLang="ja-JP" sz="2000" dirty="0">
                <a:ea typeface="ＭＳ Ｐゴシック" panose="020B0600070205080204" pitchFamily="34" charset="-128"/>
              </a:rPr>
              <a:t>{</a:t>
            </a:r>
          </a:p>
          <a:p>
            <a:pPr marL="0" indent="0">
              <a:buNone/>
            </a:pPr>
            <a:r>
              <a:rPr lang="en-US" altLang="ja-JP" sz="2000" dirty="0">
                <a:ea typeface="ＭＳ Ｐゴシック" panose="020B0600070205080204" pitchFamily="34" charset="-128"/>
              </a:rPr>
              <a:t>	</a:t>
            </a:r>
            <a:r>
              <a:rPr lang="en-US" altLang="ja-JP" sz="2000" b="1" dirty="0">
                <a:solidFill>
                  <a:srgbClr val="00B050"/>
                </a:solidFill>
                <a:latin typeface="Courier New" panose="02070309020205020404" pitchFamily="49" charset="0"/>
                <a:cs typeface="Courier New" panose="02070309020205020404" pitchFamily="49" charset="0"/>
              </a:rPr>
              <a:t> ListNode</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 = head, </a:t>
            </a:r>
            <a:r>
              <a:rPr lang="en-US" altLang="ja-JP" sz="2000" dirty="0" err="1">
                <a:ea typeface="ＭＳ Ｐゴシック" panose="020B0600070205080204" pitchFamily="34" charset="-128"/>
              </a:rPr>
              <a:t>dptr</a:t>
            </a:r>
            <a:r>
              <a:rPr lang="en-US" altLang="ja-JP" sz="2000" dirty="0">
                <a:ea typeface="ＭＳ Ｐゴシック" panose="020B0600070205080204" pitchFamily="34" charset="-128"/>
              </a:rPr>
              <a:t>;</a:t>
            </a:r>
          </a:p>
          <a:p>
            <a:pPr marL="0" indent="0">
              <a:buNone/>
            </a:pPr>
            <a:r>
              <a:rPr lang="en-US" altLang="ja-JP" sz="2000" dirty="0">
                <a:ea typeface="ＭＳ Ｐゴシック" panose="020B0600070205080204" pitchFamily="34" charset="-128"/>
              </a:rPr>
              <a:t>	while(</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-&gt;next-&gt;data != item &amp;&amp;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-&gt;next !=NULL){</a:t>
            </a:r>
          </a:p>
          <a:p>
            <a:pPr marL="0" indent="0">
              <a:buNone/>
            </a:pP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-&gt;next;</a:t>
            </a:r>
          </a:p>
          <a:p>
            <a:pPr marL="0" indent="0">
              <a:buNone/>
            </a:pPr>
            <a:r>
              <a:rPr lang="en-US" altLang="ja-JP" sz="2000" dirty="0">
                <a:ea typeface="ＭＳ Ｐゴシック" panose="020B0600070205080204" pitchFamily="34" charset="-128"/>
              </a:rPr>
              <a:t>		}</a:t>
            </a:r>
          </a:p>
          <a:p>
            <a:pPr marL="0" indent="0">
              <a:buNone/>
            </a:pP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dptr</a:t>
            </a:r>
            <a:r>
              <a:rPr lang="en-US" altLang="ja-JP" sz="2000" dirty="0">
                <a:ea typeface="ＭＳ Ｐゴシック" panose="020B0600070205080204" pitchFamily="34" charset="-128"/>
              </a:rPr>
              <a:t> =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-&gt;next;</a:t>
            </a:r>
          </a:p>
          <a:p>
            <a:pPr marL="0" indent="0">
              <a:buNone/>
            </a:pPr>
            <a:r>
              <a:rPr lang="en-US" altLang="ja-JP" sz="2000" dirty="0">
                <a:ea typeface="ＭＳ Ｐゴシック" panose="020B0600070205080204" pitchFamily="34" charset="-128"/>
              </a:rPr>
              <a:t>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-&gt;next = </a:t>
            </a:r>
            <a:r>
              <a:rPr lang="en-US" altLang="ja-JP" sz="2000" dirty="0" err="1">
                <a:ea typeface="ＭＳ Ｐゴシック" panose="020B0600070205080204" pitchFamily="34" charset="-128"/>
              </a:rPr>
              <a:t>ptr</a:t>
            </a:r>
            <a:r>
              <a:rPr lang="en-US" altLang="ja-JP" sz="2000" dirty="0">
                <a:ea typeface="ＭＳ Ｐゴシック" panose="020B0600070205080204" pitchFamily="34" charset="-128"/>
              </a:rPr>
              <a:t>-&gt;next-&gt;next;</a:t>
            </a:r>
          </a:p>
          <a:p>
            <a:pPr marL="0" indent="0">
              <a:buNone/>
            </a:pPr>
            <a:r>
              <a:rPr lang="en-US" altLang="ja-JP" sz="2000" dirty="0">
                <a:ea typeface="ＭＳ Ｐゴシック" panose="020B0600070205080204" pitchFamily="34" charset="-128"/>
              </a:rPr>
              <a:t>	delete(</a:t>
            </a:r>
            <a:r>
              <a:rPr lang="en-US" altLang="ja-JP" sz="2000" dirty="0" err="1">
                <a:solidFill>
                  <a:srgbClr val="FF0000"/>
                </a:solidFill>
                <a:ea typeface="ＭＳ Ｐゴシック" panose="020B0600070205080204" pitchFamily="34" charset="-128"/>
              </a:rPr>
              <a:t>dptr</a:t>
            </a:r>
            <a:r>
              <a:rPr lang="en-US" altLang="ja-JP" sz="2000" dirty="0">
                <a:ea typeface="ＭＳ Ｐゴシック" panose="020B0600070205080204" pitchFamily="34" charset="-128"/>
              </a:rPr>
              <a:t>);</a:t>
            </a:r>
          </a:p>
          <a:p>
            <a:pPr marL="0" indent="0">
              <a:buNone/>
            </a:pPr>
            <a:r>
              <a:rPr lang="en-US" altLang="ja-JP" sz="2000" dirty="0">
                <a:ea typeface="ＭＳ Ｐゴシック" panose="020B0600070205080204" pitchFamily="34" charset="-128"/>
              </a:rPr>
              <a:t>}</a:t>
            </a:r>
          </a:p>
          <a:p>
            <a:pPr marL="0" indent="0">
              <a:buNone/>
            </a:pPr>
            <a:endParaRPr lang="ja-JP" altLang="en-US" sz="1400" dirty="0">
              <a:ea typeface="ＭＳ Ｐゴシック" panose="020B0600070205080204" pitchFamily="34" charset="-128"/>
            </a:endParaRPr>
          </a:p>
        </p:txBody>
      </p:sp>
      <p:sp>
        <p:nvSpPr>
          <p:cNvPr id="33799" name="テキスト ボックス 1"/>
          <p:cNvSpPr txBox="1">
            <a:spLocks noChangeArrowheads="1"/>
          </p:cNvSpPr>
          <p:nvPr/>
        </p:nvSpPr>
        <p:spPr bwMode="auto">
          <a:xfrm>
            <a:off x="2438400" y="1109664"/>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latin typeface="Arial" panose="020B0604020202020204" pitchFamily="34" charset="0"/>
              </a:rPr>
              <a:t>head</a:t>
            </a:r>
            <a:endParaRPr lang="ja-JP" altLang="en-US" sz="1200" b="1">
              <a:latin typeface="Arial" panose="020B0604020202020204" pitchFamily="34" charset="0"/>
            </a:endParaRPr>
          </a:p>
        </p:txBody>
      </p:sp>
      <p:sp>
        <p:nvSpPr>
          <p:cNvPr id="43" name="テキスト ボックス 42"/>
          <p:cNvSpPr txBox="1"/>
          <p:nvPr/>
        </p:nvSpPr>
        <p:spPr>
          <a:xfrm>
            <a:off x="3810000" y="1262063"/>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solidFill>
                  <a:srgbClr val="000000"/>
                </a:solidFill>
                <a:latin typeface="Arial" charset="0"/>
                <a:ea typeface="ＭＳ Ｐゴシック" charset="0"/>
                <a:cs typeface="ＭＳ Ｐゴシック" charset="0"/>
              </a:rPr>
              <a:t>21</a:t>
            </a:r>
            <a:endParaRPr kumimoji="1" lang="ja-JP" altLang="en-US" sz="1400" b="1" dirty="0">
              <a:solidFill>
                <a:srgbClr val="000000"/>
              </a:solidFill>
              <a:latin typeface="Arial" charset="0"/>
              <a:ea typeface="ＭＳ Ｐゴシック" charset="0"/>
              <a:cs typeface="ＭＳ Ｐゴシック" charset="0"/>
            </a:endParaRPr>
          </a:p>
        </p:txBody>
      </p:sp>
      <p:cxnSp>
        <p:nvCxnSpPr>
          <p:cNvPr id="33801" name="直線コネクタ 43"/>
          <p:cNvCxnSpPr>
            <a:cxnSpLocks noChangeShapeType="1"/>
            <a:stCxn id="43" idx="0"/>
            <a:endCxn id="43" idx="2"/>
          </p:cNvCxnSpPr>
          <p:nvPr/>
        </p:nvCxnSpPr>
        <p:spPr bwMode="auto">
          <a:xfrm>
            <a:off x="4343400" y="1262064"/>
            <a:ext cx="0" cy="3079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45" name="テキスト ボックス 44"/>
          <p:cNvSpPr txBox="1"/>
          <p:nvPr/>
        </p:nvSpPr>
        <p:spPr>
          <a:xfrm>
            <a:off x="5257800" y="1262063"/>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46" name="テキスト ボックス 45"/>
          <p:cNvSpPr txBox="1"/>
          <p:nvPr/>
        </p:nvSpPr>
        <p:spPr>
          <a:xfrm>
            <a:off x="6781800" y="1262063"/>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47" name="テキスト ボックス 46"/>
          <p:cNvSpPr txBox="1"/>
          <p:nvPr/>
        </p:nvSpPr>
        <p:spPr>
          <a:xfrm>
            <a:off x="8305800" y="1262063"/>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33805" name="直線コネクタ 47"/>
          <p:cNvCxnSpPr>
            <a:cxnSpLocks noChangeShapeType="1"/>
          </p:cNvCxnSpPr>
          <p:nvPr/>
        </p:nvCxnSpPr>
        <p:spPr bwMode="auto">
          <a:xfrm>
            <a:off x="5791200" y="1262064"/>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806" name="直線コネクタ 48"/>
          <p:cNvCxnSpPr>
            <a:cxnSpLocks noChangeShapeType="1"/>
          </p:cNvCxnSpPr>
          <p:nvPr/>
        </p:nvCxnSpPr>
        <p:spPr bwMode="auto">
          <a:xfrm>
            <a:off x="7315200" y="1262064"/>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807" name="直線コネクタ 49"/>
          <p:cNvCxnSpPr>
            <a:cxnSpLocks noChangeShapeType="1"/>
          </p:cNvCxnSpPr>
          <p:nvPr/>
        </p:nvCxnSpPr>
        <p:spPr bwMode="auto">
          <a:xfrm>
            <a:off x="8839200" y="1262064"/>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08" name="Line 12"/>
          <p:cNvSpPr>
            <a:spLocks noChangeShapeType="1"/>
          </p:cNvSpPr>
          <p:nvPr/>
        </p:nvSpPr>
        <p:spPr bwMode="auto">
          <a:xfrm>
            <a:off x="9144000" y="1414463"/>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3809" name="Line 13"/>
          <p:cNvSpPr>
            <a:spLocks noChangeShapeType="1"/>
          </p:cNvSpPr>
          <p:nvPr/>
        </p:nvSpPr>
        <p:spPr bwMode="auto">
          <a:xfrm>
            <a:off x="9982200" y="1414463"/>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810" name="正方形/長方形 29"/>
          <p:cNvSpPr>
            <a:spLocks noChangeArrowheads="1"/>
          </p:cNvSpPr>
          <p:nvPr/>
        </p:nvSpPr>
        <p:spPr bwMode="auto">
          <a:xfrm>
            <a:off x="9144000" y="1719263"/>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3811" name="直線矢印コネクタ 53"/>
          <p:cNvCxnSpPr>
            <a:cxnSpLocks noChangeShapeType="1"/>
            <a:stCxn id="33799" idx="3"/>
            <a:endCxn id="43" idx="1"/>
          </p:cNvCxnSpPr>
          <p:nvPr/>
        </p:nvCxnSpPr>
        <p:spPr bwMode="auto">
          <a:xfrm>
            <a:off x="3124200" y="1247776"/>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812" name="直線矢印コネクタ 54"/>
          <p:cNvCxnSpPr>
            <a:cxnSpLocks noChangeShapeType="1"/>
            <a:endCxn id="45" idx="1"/>
          </p:cNvCxnSpPr>
          <p:nvPr/>
        </p:nvCxnSpPr>
        <p:spPr bwMode="auto">
          <a:xfrm>
            <a:off x="4648200" y="1414464"/>
            <a:ext cx="609600"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813" name="直線矢印コネクタ 55"/>
          <p:cNvCxnSpPr>
            <a:cxnSpLocks noChangeShapeType="1"/>
            <a:endCxn id="46" idx="1"/>
          </p:cNvCxnSpPr>
          <p:nvPr/>
        </p:nvCxnSpPr>
        <p:spPr bwMode="auto">
          <a:xfrm>
            <a:off x="6019800" y="1414464"/>
            <a:ext cx="762000"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3814" name="直線矢印コネクタ 56"/>
          <p:cNvCxnSpPr>
            <a:cxnSpLocks noChangeShapeType="1"/>
            <a:endCxn id="47" idx="1"/>
          </p:cNvCxnSpPr>
          <p:nvPr/>
        </p:nvCxnSpPr>
        <p:spPr bwMode="auto">
          <a:xfrm>
            <a:off x="7543800" y="1414464"/>
            <a:ext cx="762000" cy="1587"/>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15" name="乗算記号 57"/>
          <p:cNvSpPr>
            <a:spLocks/>
          </p:cNvSpPr>
          <p:nvPr/>
        </p:nvSpPr>
        <p:spPr bwMode="auto">
          <a:xfrm>
            <a:off x="6400800" y="1338263"/>
            <a:ext cx="228600" cy="228600"/>
          </a:xfrm>
          <a:custGeom>
            <a:avLst/>
            <a:gdLst>
              <a:gd name="T0" fmla="*/ 35895 w 228600"/>
              <a:gd name="T1" fmla="*/ 73913 h 228600"/>
              <a:gd name="T2" fmla="*/ 73913 w 228600"/>
              <a:gd name="T3" fmla="*/ 35895 h 228600"/>
              <a:gd name="T4" fmla="*/ 114300 w 228600"/>
              <a:gd name="T5" fmla="*/ 76281 h 228600"/>
              <a:gd name="T6" fmla="*/ 154687 w 228600"/>
              <a:gd name="T7" fmla="*/ 35895 h 228600"/>
              <a:gd name="T8" fmla="*/ 192705 w 228600"/>
              <a:gd name="T9" fmla="*/ 73913 h 228600"/>
              <a:gd name="T10" fmla="*/ 152319 w 228600"/>
              <a:gd name="T11" fmla="*/ 114300 h 228600"/>
              <a:gd name="T12" fmla="*/ 192705 w 228600"/>
              <a:gd name="T13" fmla="*/ 154687 h 228600"/>
              <a:gd name="T14" fmla="*/ 154687 w 228600"/>
              <a:gd name="T15" fmla="*/ 192705 h 228600"/>
              <a:gd name="T16" fmla="*/ 114300 w 228600"/>
              <a:gd name="T17" fmla="*/ 152319 h 228600"/>
              <a:gd name="T18" fmla="*/ 73913 w 228600"/>
              <a:gd name="T19" fmla="*/ 192705 h 228600"/>
              <a:gd name="T20" fmla="*/ 35895 w 228600"/>
              <a:gd name="T21" fmla="*/ 154687 h 228600"/>
              <a:gd name="T22" fmla="*/ 76281 w 228600"/>
              <a:gd name="T23" fmla="*/ 114300 h 228600"/>
              <a:gd name="T24" fmla="*/ 35895 w 228600"/>
              <a:gd name="T25" fmla="*/ 73913 h 228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8600"/>
              <a:gd name="T40" fmla="*/ 0 h 228600"/>
              <a:gd name="T41" fmla="*/ 228600 w 228600"/>
              <a:gd name="T42" fmla="*/ 228600 h 228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8600" h="228600">
                <a:moveTo>
                  <a:pt x="35895" y="73913"/>
                </a:moveTo>
                <a:lnTo>
                  <a:pt x="73913" y="35895"/>
                </a:lnTo>
                <a:lnTo>
                  <a:pt x="114300" y="76281"/>
                </a:lnTo>
                <a:lnTo>
                  <a:pt x="154687" y="35895"/>
                </a:lnTo>
                <a:lnTo>
                  <a:pt x="192705" y="73913"/>
                </a:lnTo>
                <a:lnTo>
                  <a:pt x="152319" y="114300"/>
                </a:lnTo>
                <a:lnTo>
                  <a:pt x="192705" y="154687"/>
                </a:lnTo>
                <a:lnTo>
                  <a:pt x="154687" y="192705"/>
                </a:lnTo>
                <a:lnTo>
                  <a:pt x="114300" y="152319"/>
                </a:lnTo>
                <a:lnTo>
                  <a:pt x="73913" y="192705"/>
                </a:lnTo>
                <a:lnTo>
                  <a:pt x="35895" y="154687"/>
                </a:lnTo>
                <a:lnTo>
                  <a:pt x="76281" y="114300"/>
                </a:lnTo>
                <a:lnTo>
                  <a:pt x="35895" y="73913"/>
                </a:lnTo>
                <a:close/>
              </a:path>
            </a:pathLst>
          </a:custGeom>
          <a:gradFill rotWithShape="1">
            <a:gsLst>
              <a:gs pos="0">
                <a:srgbClr val="3A7CCB"/>
              </a:gs>
              <a:gs pos="20000">
                <a:srgbClr val="3C7BC7"/>
              </a:gs>
              <a:gs pos="100000">
                <a:srgbClr val="2C5D98"/>
              </a:gs>
            </a:gsLst>
            <a:lin ang="5400000"/>
          </a:gradFill>
          <a:ln w="3175">
            <a:solidFill>
              <a:srgbClr val="4A7EBB"/>
            </a:solidFill>
            <a:round/>
            <a:headEnd/>
            <a:tailEnd/>
          </a:ln>
          <a:effectLst>
            <a:outerShdw dist="23000" dir="5400000" rotWithShape="0">
              <a:srgbClr val="000000">
                <a:alpha val="34998"/>
              </a:srgbClr>
            </a:outerShdw>
          </a:effectLst>
        </p:spPr>
        <p:txBody>
          <a:bodyPr anchor="ctr"/>
          <a:lstStyle/>
          <a:p>
            <a:endParaRPr lang="en-US"/>
          </a:p>
        </p:txBody>
      </p:sp>
      <p:sp>
        <p:nvSpPr>
          <p:cNvPr id="33816" name="乗算記号 58"/>
          <p:cNvSpPr>
            <a:spLocks/>
          </p:cNvSpPr>
          <p:nvPr/>
        </p:nvSpPr>
        <p:spPr bwMode="auto">
          <a:xfrm>
            <a:off x="4953000" y="1338263"/>
            <a:ext cx="228600" cy="228600"/>
          </a:xfrm>
          <a:custGeom>
            <a:avLst/>
            <a:gdLst>
              <a:gd name="T0" fmla="*/ 35895 w 228600"/>
              <a:gd name="T1" fmla="*/ 73913 h 228600"/>
              <a:gd name="T2" fmla="*/ 73913 w 228600"/>
              <a:gd name="T3" fmla="*/ 35895 h 228600"/>
              <a:gd name="T4" fmla="*/ 114300 w 228600"/>
              <a:gd name="T5" fmla="*/ 76281 h 228600"/>
              <a:gd name="T6" fmla="*/ 154687 w 228600"/>
              <a:gd name="T7" fmla="*/ 35895 h 228600"/>
              <a:gd name="T8" fmla="*/ 192705 w 228600"/>
              <a:gd name="T9" fmla="*/ 73913 h 228600"/>
              <a:gd name="T10" fmla="*/ 152319 w 228600"/>
              <a:gd name="T11" fmla="*/ 114300 h 228600"/>
              <a:gd name="T12" fmla="*/ 192705 w 228600"/>
              <a:gd name="T13" fmla="*/ 154687 h 228600"/>
              <a:gd name="T14" fmla="*/ 154687 w 228600"/>
              <a:gd name="T15" fmla="*/ 192705 h 228600"/>
              <a:gd name="T16" fmla="*/ 114300 w 228600"/>
              <a:gd name="T17" fmla="*/ 152319 h 228600"/>
              <a:gd name="T18" fmla="*/ 73913 w 228600"/>
              <a:gd name="T19" fmla="*/ 192705 h 228600"/>
              <a:gd name="T20" fmla="*/ 35895 w 228600"/>
              <a:gd name="T21" fmla="*/ 154687 h 228600"/>
              <a:gd name="T22" fmla="*/ 76281 w 228600"/>
              <a:gd name="T23" fmla="*/ 114300 h 228600"/>
              <a:gd name="T24" fmla="*/ 35895 w 228600"/>
              <a:gd name="T25" fmla="*/ 73913 h 228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8600"/>
              <a:gd name="T40" fmla="*/ 0 h 228600"/>
              <a:gd name="T41" fmla="*/ 228600 w 228600"/>
              <a:gd name="T42" fmla="*/ 228600 h 228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8600" h="228600">
                <a:moveTo>
                  <a:pt x="35895" y="73913"/>
                </a:moveTo>
                <a:lnTo>
                  <a:pt x="73913" y="35895"/>
                </a:lnTo>
                <a:lnTo>
                  <a:pt x="114300" y="76281"/>
                </a:lnTo>
                <a:lnTo>
                  <a:pt x="154687" y="35895"/>
                </a:lnTo>
                <a:lnTo>
                  <a:pt x="192705" y="73913"/>
                </a:lnTo>
                <a:lnTo>
                  <a:pt x="152319" y="114300"/>
                </a:lnTo>
                <a:lnTo>
                  <a:pt x="192705" y="154687"/>
                </a:lnTo>
                <a:lnTo>
                  <a:pt x="154687" y="192705"/>
                </a:lnTo>
                <a:lnTo>
                  <a:pt x="114300" y="152319"/>
                </a:lnTo>
                <a:lnTo>
                  <a:pt x="73913" y="192705"/>
                </a:lnTo>
                <a:lnTo>
                  <a:pt x="35895" y="154687"/>
                </a:lnTo>
                <a:lnTo>
                  <a:pt x="76281" y="114300"/>
                </a:lnTo>
                <a:lnTo>
                  <a:pt x="35895" y="73913"/>
                </a:lnTo>
                <a:close/>
              </a:path>
            </a:pathLst>
          </a:custGeom>
          <a:gradFill rotWithShape="1">
            <a:gsLst>
              <a:gs pos="0">
                <a:srgbClr val="3A7CCB"/>
              </a:gs>
              <a:gs pos="20000">
                <a:srgbClr val="3C7BC7"/>
              </a:gs>
              <a:gs pos="100000">
                <a:srgbClr val="2C5D98"/>
              </a:gs>
            </a:gsLst>
            <a:lin ang="5400000"/>
          </a:gradFill>
          <a:ln w="3175">
            <a:solidFill>
              <a:srgbClr val="4A7EBB"/>
            </a:solidFill>
            <a:round/>
            <a:headEnd/>
            <a:tailEnd/>
          </a:ln>
          <a:effectLst>
            <a:outerShdw dist="23000" dir="5400000" rotWithShape="0">
              <a:srgbClr val="000000">
                <a:alpha val="34998"/>
              </a:srgbClr>
            </a:outerShdw>
          </a:effectLst>
        </p:spPr>
        <p:txBody>
          <a:bodyPr anchor="ctr"/>
          <a:lstStyle/>
          <a:p>
            <a:endParaRPr lang="en-US"/>
          </a:p>
        </p:txBody>
      </p:sp>
      <p:sp>
        <p:nvSpPr>
          <p:cNvPr id="33817" name="Line 13"/>
          <p:cNvSpPr>
            <a:spLocks noChangeShapeType="1"/>
          </p:cNvSpPr>
          <p:nvPr/>
        </p:nvSpPr>
        <p:spPr bwMode="auto">
          <a:xfrm>
            <a:off x="7239000" y="957263"/>
            <a:ext cx="0" cy="304800"/>
          </a:xfrm>
          <a:prstGeom prst="line">
            <a:avLst/>
          </a:prstGeom>
          <a:noFill/>
          <a:ln w="127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3818" name="Line 12"/>
          <p:cNvSpPr>
            <a:spLocks noChangeShapeType="1"/>
          </p:cNvSpPr>
          <p:nvPr/>
        </p:nvSpPr>
        <p:spPr bwMode="auto">
          <a:xfrm>
            <a:off x="4648200" y="957263"/>
            <a:ext cx="2590800" cy="0"/>
          </a:xfrm>
          <a:prstGeom prst="line">
            <a:avLst/>
          </a:prstGeom>
          <a:noFill/>
          <a:ln w="28575">
            <a:solidFill>
              <a:srgbClr val="FF0000"/>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33819" name="直線コネクタ 61"/>
          <p:cNvCxnSpPr>
            <a:cxnSpLocks noChangeShapeType="1"/>
            <a:stCxn id="33818" idx="0"/>
          </p:cNvCxnSpPr>
          <p:nvPr/>
        </p:nvCxnSpPr>
        <p:spPr bwMode="auto">
          <a:xfrm>
            <a:off x="4648200" y="957263"/>
            <a:ext cx="0" cy="304800"/>
          </a:xfrm>
          <a:prstGeom prst="line">
            <a:avLst/>
          </a:prstGeom>
          <a:noFill/>
          <a:ln w="25400">
            <a:solidFill>
              <a:srgbClr val="FF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20" name="テキスト ボックス 84"/>
          <p:cNvSpPr txBox="1">
            <a:spLocks noChangeArrowheads="1"/>
          </p:cNvSpPr>
          <p:nvPr/>
        </p:nvSpPr>
        <p:spPr bwMode="auto">
          <a:xfrm>
            <a:off x="2971800" y="1673226"/>
            <a:ext cx="5334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b="1">
                <a:solidFill>
                  <a:srgbClr val="0000FF"/>
                </a:solidFill>
                <a:latin typeface="Arial" panose="020B0604020202020204" pitchFamily="34" charset="0"/>
              </a:rPr>
              <a:t>ptr</a:t>
            </a:r>
            <a:endParaRPr lang="ja-JP" altLang="en-US" sz="1400" b="1">
              <a:solidFill>
                <a:srgbClr val="0000FF"/>
              </a:solidFill>
              <a:latin typeface="Arial" panose="020B0604020202020204" pitchFamily="34" charset="0"/>
            </a:endParaRPr>
          </a:p>
        </p:txBody>
      </p:sp>
      <p:cxnSp>
        <p:nvCxnSpPr>
          <p:cNvPr id="33821" name="直線矢印コネクタ 63"/>
          <p:cNvCxnSpPr>
            <a:cxnSpLocks noChangeShapeType="1"/>
          </p:cNvCxnSpPr>
          <p:nvPr/>
        </p:nvCxnSpPr>
        <p:spPr bwMode="auto">
          <a:xfrm flipV="1">
            <a:off x="3505200" y="1600201"/>
            <a:ext cx="609600" cy="22542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822" name="テキスト ボックス 84"/>
          <p:cNvSpPr txBox="1">
            <a:spLocks noChangeArrowheads="1"/>
          </p:cNvSpPr>
          <p:nvPr/>
        </p:nvSpPr>
        <p:spPr bwMode="auto">
          <a:xfrm>
            <a:off x="5867400" y="1825626"/>
            <a:ext cx="5334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b="1">
                <a:solidFill>
                  <a:srgbClr val="FF0000"/>
                </a:solidFill>
                <a:latin typeface="Arial" panose="020B0604020202020204" pitchFamily="34" charset="0"/>
              </a:rPr>
              <a:t>dptr</a:t>
            </a:r>
            <a:endParaRPr lang="ja-JP" altLang="en-US" sz="1400" b="1">
              <a:solidFill>
                <a:srgbClr val="FF0000"/>
              </a:solidFill>
              <a:latin typeface="Arial" panose="020B0604020202020204" pitchFamily="34" charset="0"/>
            </a:endParaRPr>
          </a:p>
        </p:txBody>
      </p:sp>
      <p:cxnSp>
        <p:nvCxnSpPr>
          <p:cNvPr id="33823" name="直線矢印コネクタ 2"/>
          <p:cNvCxnSpPr>
            <a:cxnSpLocks noChangeShapeType="1"/>
            <a:stCxn id="33795" idx="0"/>
            <a:endCxn id="45" idx="2"/>
          </p:cNvCxnSpPr>
          <p:nvPr/>
        </p:nvCxnSpPr>
        <p:spPr bwMode="auto">
          <a:xfrm flipH="1" flipV="1">
            <a:off x="5791200" y="1570038"/>
            <a:ext cx="419100" cy="258762"/>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59097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タイトル 1"/>
          <p:cNvSpPr>
            <a:spLocks noGrp="1"/>
          </p:cNvSpPr>
          <p:nvPr>
            <p:ph type="title"/>
          </p:nvPr>
        </p:nvSpPr>
        <p:spPr>
          <a:xfrm>
            <a:off x="1981200" y="274638"/>
            <a:ext cx="8229600" cy="563562"/>
          </a:xfrm>
        </p:spPr>
        <p:txBody>
          <a:bodyPr/>
          <a:lstStyle/>
          <a:p>
            <a:pPr marL="342900" indent="-342900" algn="l"/>
            <a:br>
              <a:rPr lang="en-US" altLang="ja-JP" sz="2000">
                <a:latin typeface="Tahoma" panose="020B0604030504040204" pitchFamily="34" charset="0"/>
                <a:ea typeface="ＭＳ Ｐゴシック" panose="020B0600070205080204" pitchFamily="34" charset="-128"/>
              </a:rPr>
            </a:br>
            <a:br>
              <a:rPr lang="en-US" altLang="ja-JP" sz="2000">
                <a:latin typeface="Tahoma" panose="020B0604030504040204" pitchFamily="34" charset="0"/>
                <a:ea typeface="ＭＳ Ｐゴシック" panose="020B0600070205080204" pitchFamily="34" charset="-128"/>
              </a:rPr>
            </a:br>
            <a:r>
              <a:rPr lang="en-US" altLang="ja-JP" sz="2400" u="sng">
                <a:solidFill>
                  <a:srgbClr val="800000"/>
                </a:solidFill>
                <a:latin typeface="Tahoma" panose="020B0604030504040204" pitchFamily="34" charset="0"/>
                <a:ea typeface="ＭＳ Ｐゴシック" panose="020B0600070205080204" pitchFamily="34" charset="-128"/>
              </a:rPr>
              <a:t>Last node deletion</a:t>
            </a:r>
            <a:br>
              <a:rPr lang="en-US" altLang="ja-JP" sz="2000">
                <a:solidFill>
                  <a:srgbClr val="FF0000"/>
                </a:solidFill>
                <a:latin typeface="Tahoma" panose="020B0604030504040204" pitchFamily="34" charset="0"/>
                <a:ea typeface="ＭＳ Ｐゴシック" panose="020B0600070205080204" pitchFamily="34" charset="-128"/>
              </a:rPr>
            </a:br>
            <a:endParaRPr lang="ja-JP" altLang="en-US">
              <a:ea typeface="ＭＳ Ｐゴシック" panose="020B0600070205080204" pitchFamily="34" charset="-128"/>
            </a:endParaRPr>
          </a:p>
        </p:txBody>
      </p:sp>
      <p:sp>
        <p:nvSpPr>
          <p:cNvPr id="34819" name="コンテンツ プレースホルダー 2"/>
          <p:cNvSpPr>
            <a:spLocks noGrp="1"/>
          </p:cNvSpPr>
          <p:nvPr>
            <p:ph idx="1"/>
          </p:nvPr>
        </p:nvSpPr>
        <p:spPr>
          <a:xfrm>
            <a:off x="2209800" y="1981201"/>
            <a:ext cx="8001000" cy="4144963"/>
          </a:xfrm>
        </p:spPr>
        <p:txBody>
          <a:bodyPr/>
          <a:lstStyle/>
          <a:p>
            <a:pPr marL="0" indent="0">
              <a:buNone/>
            </a:pPr>
            <a:r>
              <a:rPr lang="en-US" altLang="ja-JP" sz="2400" dirty="0">
                <a:ea typeface="ＭＳ Ｐゴシック" panose="020B0600070205080204" pitchFamily="34" charset="-128"/>
              </a:rPr>
              <a:t>Void </a:t>
            </a:r>
            <a:r>
              <a:rPr lang="en-US" altLang="ja-JP" sz="2400" dirty="0" err="1">
                <a:solidFill>
                  <a:srgbClr val="FF0000"/>
                </a:solidFill>
                <a:ea typeface="ＭＳ Ｐゴシック" panose="020B0600070205080204" pitchFamily="34" charset="-128"/>
              </a:rPr>
              <a:t>Last_node_dlt</a:t>
            </a:r>
            <a:r>
              <a:rPr lang="en-US" altLang="ja-JP" sz="2400" dirty="0">
                <a:solidFill>
                  <a:srgbClr val="FF0000"/>
                </a:solidFill>
                <a:ea typeface="ＭＳ Ｐゴシック" panose="020B0600070205080204" pitchFamily="34" charset="-128"/>
              </a:rPr>
              <a:t>()</a:t>
            </a:r>
          </a:p>
          <a:p>
            <a:pPr marL="0" indent="0">
              <a:buNone/>
            </a:pPr>
            <a:r>
              <a:rPr lang="en-US" altLang="ja-JP" sz="2400" dirty="0">
                <a:ea typeface="ＭＳ Ｐゴシック" panose="020B0600070205080204" pitchFamily="34" charset="-128"/>
              </a:rPr>
              <a:t>{</a:t>
            </a:r>
          </a:p>
          <a:p>
            <a:pPr marL="0" indent="0">
              <a:buNone/>
            </a:pPr>
            <a:r>
              <a:rPr lang="en-US" altLang="ja-JP" sz="2400" dirty="0">
                <a:ea typeface="ＭＳ Ｐゴシック" panose="020B0600070205080204" pitchFamily="34" charset="-128"/>
              </a:rPr>
              <a:t>	</a:t>
            </a:r>
            <a:r>
              <a:rPr lang="en-US" altLang="ja-JP" sz="2400" b="1" dirty="0">
                <a:solidFill>
                  <a:srgbClr val="00B050"/>
                </a:solidFill>
                <a:latin typeface="Courier New" panose="02070309020205020404" pitchFamily="49" charset="0"/>
                <a:cs typeface="Courier New" panose="02070309020205020404" pitchFamily="49" charset="0"/>
              </a:rPr>
              <a:t> ListNode</a:t>
            </a: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 head, </a:t>
            </a:r>
            <a:r>
              <a:rPr lang="en-US" altLang="ja-JP" sz="2400" dirty="0" err="1">
                <a:ea typeface="ＭＳ Ｐゴシック" panose="020B0600070205080204" pitchFamily="34" charset="-128"/>
              </a:rPr>
              <a:t>dptr</a:t>
            </a:r>
            <a:r>
              <a:rPr lang="en-US" altLang="ja-JP" sz="2400" dirty="0">
                <a:ea typeface="ＭＳ Ｐゴシック" panose="020B0600070205080204" pitchFamily="34" charset="-128"/>
              </a:rPr>
              <a:t>;</a:t>
            </a:r>
          </a:p>
          <a:p>
            <a:pPr marL="0" indent="0">
              <a:buNone/>
            </a:pPr>
            <a:r>
              <a:rPr lang="en-US" altLang="ja-JP" sz="2400" dirty="0">
                <a:ea typeface="ＭＳ Ｐゴシック" panose="020B0600070205080204" pitchFamily="34" charset="-128"/>
              </a:rPr>
              <a:t>	while(</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-&gt;next-&gt;next!=NULL)</a:t>
            </a:r>
          </a:p>
          <a:p>
            <a:pPr marL="0" indent="0">
              <a:buNone/>
            </a:pP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-&gt;next;</a:t>
            </a:r>
          </a:p>
          <a:p>
            <a:pPr marL="0" indent="0">
              <a:buNone/>
            </a:pP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dptr</a:t>
            </a:r>
            <a:r>
              <a:rPr lang="en-US" altLang="ja-JP" sz="2400" dirty="0">
                <a:ea typeface="ＭＳ Ｐゴシック" panose="020B0600070205080204" pitchFamily="34" charset="-128"/>
              </a:rPr>
              <a:t> = </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-&gt;next;</a:t>
            </a:r>
          </a:p>
          <a:p>
            <a:pPr marL="0" indent="0">
              <a:buNone/>
            </a:pPr>
            <a:r>
              <a:rPr lang="en-US" altLang="ja-JP" sz="2400" dirty="0">
                <a:ea typeface="ＭＳ Ｐゴシック" panose="020B0600070205080204" pitchFamily="34" charset="-128"/>
              </a:rPr>
              <a:t>	</a:t>
            </a:r>
            <a:r>
              <a:rPr lang="en-US" altLang="ja-JP" sz="2400" dirty="0" err="1">
                <a:ea typeface="ＭＳ Ｐゴシック" panose="020B0600070205080204" pitchFamily="34" charset="-128"/>
              </a:rPr>
              <a:t>ptr</a:t>
            </a:r>
            <a:r>
              <a:rPr lang="en-US" altLang="ja-JP" sz="2400" dirty="0">
                <a:ea typeface="ＭＳ Ｐゴシック" panose="020B0600070205080204" pitchFamily="34" charset="-128"/>
              </a:rPr>
              <a:t>-&gt;next = NULL</a:t>
            </a:r>
          </a:p>
          <a:p>
            <a:pPr marL="0" indent="0">
              <a:buNone/>
            </a:pPr>
            <a:r>
              <a:rPr lang="en-US" altLang="ja-JP" sz="2400" dirty="0">
                <a:ea typeface="ＭＳ Ｐゴシック" panose="020B0600070205080204" pitchFamily="34" charset="-128"/>
              </a:rPr>
              <a:t>	delete(</a:t>
            </a:r>
            <a:r>
              <a:rPr lang="en-US" altLang="ja-JP" sz="2400" dirty="0" err="1">
                <a:ea typeface="ＭＳ Ｐゴシック" panose="020B0600070205080204" pitchFamily="34" charset="-128"/>
              </a:rPr>
              <a:t>dptr</a:t>
            </a:r>
            <a:r>
              <a:rPr lang="en-US" altLang="ja-JP" sz="2400" dirty="0">
                <a:ea typeface="ＭＳ Ｐゴシック" panose="020B0600070205080204" pitchFamily="34" charset="-128"/>
              </a:rPr>
              <a:t>);</a:t>
            </a:r>
          </a:p>
          <a:p>
            <a:pPr marL="0" indent="0">
              <a:buNone/>
            </a:pPr>
            <a:r>
              <a:rPr lang="en-US" altLang="ja-JP" sz="2400" dirty="0">
                <a:ea typeface="ＭＳ Ｐゴシック" panose="020B0600070205080204" pitchFamily="34" charset="-128"/>
              </a:rPr>
              <a:t>}</a:t>
            </a:r>
          </a:p>
          <a:p>
            <a:pPr marL="0" indent="0">
              <a:buNone/>
            </a:pPr>
            <a:endParaRPr lang="en-US" altLang="ja-JP" sz="2400" dirty="0">
              <a:ea typeface="ＭＳ Ｐゴシック" panose="020B0600070205080204" pitchFamily="34" charset="-128"/>
            </a:endParaRPr>
          </a:p>
          <a:p>
            <a:pPr marL="0" indent="0">
              <a:buNone/>
            </a:pPr>
            <a:endParaRPr lang="ja-JP" altLang="en-US" sz="2400" dirty="0">
              <a:ea typeface="ＭＳ Ｐゴシック" panose="020B0600070205080204" pitchFamily="34" charset="-128"/>
            </a:endParaRPr>
          </a:p>
        </p:txBody>
      </p:sp>
      <p:sp>
        <p:nvSpPr>
          <p:cNvPr id="34823" name="テキスト ボックス 1"/>
          <p:cNvSpPr txBox="1">
            <a:spLocks noChangeArrowheads="1"/>
          </p:cNvSpPr>
          <p:nvPr/>
        </p:nvSpPr>
        <p:spPr bwMode="auto">
          <a:xfrm>
            <a:off x="2514600" y="990601"/>
            <a:ext cx="6858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200" b="1">
                <a:latin typeface="Arial" panose="020B0604020202020204" pitchFamily="34" charset="0"/>
              </a:rPr>
              <a:t>head</a:t>
            </a:r>
            <a:endParaRPr lang="ja-JP" altLang="en-US" sz="1200" b="1">
              <a:latin typeface="Arial" panose="020B0604020202020204" pitchFamily="34" charset="0"/>
            </a:endParaRPr>
          </a:p>
        </p:txBody>
      </p:sp>
      <p:sp>
        <p:nvSpPr>
          <p:cNvPr id="24" name="テキスト ボックス 23"/>
          <p:cNvSpPr txBox="1"/>
          <p:nvPr/>
        </p:nvSpPr>
        <p:spPr>
          <a:xfrm>
            <a:off x="3886200" y="11430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solidFill>
                  <a:srgbClr val="000000"/>
                </a:solidFill>
                <a:latin typeface="Arial" charset="0"/>
                <a:ea typeface="ＭＳ Ｐゴシック" charset="0"/>
                <a:cs typeface="ＭＳ Ｐゴシック" charset="0"/>
              </a:rPr>
              <a:t>21</a:t>
            </a:r>
            <a:endParaRPr kumimoji="1" lang="ja-JP" altLang="en-US" sz="1400" b="1" dirty="0">
              <a:solidFill>
                <a:srgbClr val="000000"/>
              </a:solidFill>
              <a:latin typeface="Arial" charset="0"/>
              <a:ea typeface="ＭＳ Ｐゴシック" charset="0"/>
              <a:cs typeface="ＭＳ Ｐゴシック" charset="0"/>
            </a:endParaRPr>
          </a:p>
        </p:txBody>
      </p:sp>
      <p:cxnSp>
        <p:nvCxnSpPr>
          <p:cNvPr id="34825" name="直線コネクタ 24"/>
          <p:cNvCxnSpPr>
            <a:cxnSpLocks noChangeShapeType="1"/>
            <a:stCxn id="24" idx="0"/>
            <a:endCxn id="24" idx="2"/>
          </p:cNvCxnSpPr>
          <p:nvPr/>
        </p:nvCxnSpPr>
        <p:spPr bwMode="auto">
          <a:xfrm>
            <a:off x="4419600" y="1143001"/>
            <a:ext cx="0" cy="30797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6" name="テキスト ボックス 25"/>
          <p:cNvSpPr txBox="1"/>
          <p:nvPr/>
        </p:nvSpPr>
        <p:spPr>
          <a:xfrm>
            <a:off x="5334000" y="11430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12</a:t>
            </a:r>
            <a:endParaRPr kumimoji="1" lang="ja-JP" altLang="en-US" sz="1400" b="1" dirty="0">
              <a:latin typeface="Arial" charset="0"/>
              <a:ea typeface="ＭＳ Ｐゴシック" charset="0"/>
              <a:cs typeface="ＭＳ Ｐゴシック" charset="0"/>
            </a:endParaRPr>
          </a:p>
        </p:txBody>
      </p:sp>
      <p:sp>
        <p:nvSpPr>
          <p:cNvPr id="27" name="テキスト ボックス 26"/>
          <p:cNvSpPr txBox="1"/>
          <p:nvPr/>
        </p:nvSpPr>
        <p:spPr>
          <a:xfrm>
            <a:off x="6858000" y="1143001"/>
            <a:ext cx="1066800" cy="307777"/>
          </a:xfrm>
          <a:prstGeom prst="rect">
            <a:avLst/>
          </a:prstGeom>
          <a:noFill/>
          <a:ln>
            <a:solidFill>
              <a:schemeClr val="tx1"/>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99</a:t>
            </a:r>
            <a:endParaRPr kumimoji="1" lang="ja-JP" altLang="en-US" sz="1400" b="1" dirty="0">
              <a:latin typeface="Arial" charset="0"/>
              <a:ea typeface="ＭＳ Ｐゴシック" charset="0"/>
              <a:cs typeface="ＭＳ Ｐゴシック" charset="0"/>
            </a:endParaRPr>
          </a:p>
        </p:txBody>
      </p:sp>
      <p:sp>
        <p:nvSpPr>
          <p:cNvPr id="29" name="テキスト ボックス 28"/>
          <p:cNvSpPr txBox="1"/>
          <p:nvPr/>
        </p:nvSpPr>
        <p:spPr>
          <a:xfrm>
            <a:off x="8382000" y="1143001"/>
            <a:ext cx="1066800" cy="307777"/>
          </a:xfrm>
          <a:prstGeom prst="rect">
            <a:avLst/>
          </a:prstGeom>
          <a:noFill/>
          <a:ln>
            <a:solidFill>
              <a:srgbClr val="4F81BD"/>
            </a:solidFill>
          </a:ln>
        </p:spPr>
        <p:txBody>
          <a:bodyPr numCol="2">
            <a:spAutoFit/>
          </a:bodyPr>
          <a:lstStyle/>
          <a:p>
            <a:pPr eaLnBrk="1" hangingPunct="1">
              <a:defRPr/>
            </a:pPr>
            <a:r>
              <a:rPr kumimoji="1" lang="en-US" altLang="ja-JP" sz="1400" b="1" dirty="0">
                <a:latin typeface="Arial" charset="0"/>
                <a:ea typeface="ＭＳ Ｐゴシック" charset="0"/>
                <a:cs typeface="ＭＳ Ｐゴシック" charset="0"/>
              </a:rPr>
              <a:t>37</a:t>
            </a:r>
            <a:endParaRPr kumimoji="1" lang="ja-JP" altLang="en-US" sz="1400" b="1" dirty="0">
              <a:latin typeface="Arial" charset="0"/>
              <a:ea typeface="ＭＳ Ｐゴシック" charset="0"/>
              <a:cs typeface="ＭＳ Ｐゴシック" charset="0"/>
            </a:endParaRPr>
          </a:p>
        </p:txBody>
      </p:sp>
      <p:cxnSp>
        <p:nvCxnSpPr>
          <p:cNvPr id="34829" name="直線コネクタ 30"/>
          <p:cNvCxnSpPr>
            <a:cxnSpLocks noChangeShapeType="1"/>
          </p:cNvCxnSpPr>
          <p:nvPr/>
        </p:nvCxnSpPr>
        <p:spPr bwMode="auto">
          <a:xfrm>
            <a:off x="5867400" y="11430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830" name="直線コネクタ 32"/>
          <p:cNvCxnSpPr>
            <a:cxnSpLocks noChangeShapeType="1"/>
          </p:cNvCxnSpPr>
          <p:nvPr/>
        </p:nvCxnSpPr>
        <p:spPr bwMode="auto">
          <a:xfrm>
            <a:off x="7391400" y="11430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831" name="直線コネクタ 33"/>
          <p:cNvCxnSpPr>
            <a:cxnSpLocks noChangeShapeType="1"/>
          </p:cNvCxnSpPr>
          <p:nvPr/>
        </p:nvCxnSpPr>
        <p:spPr bwMode="auto">
          <a:xfrm>
            <a:off x="8915400" y="1143001"/>
            <a:ext cx="0" cy="276225"/>
          </a:xfrm>
          <a:prstGeom prst="line">
            <a:avLst/>
          </a:prstGeom>
          <a:noFill/>
          <a:ln w="25400">
            <a:solidFill>
              <a:schemeClr val="accent1"/>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832" name="Line 12"/>
          <p:cNvSpPr>
            <a:spLocks noChangeShapeType="1"/>
          </p:cNvSpPr>
          <p:nvPr/>
        </p:nvSpPr>
        <p:spPr bwMode="auto">
          <a:xfrm>
            <a:off x="9220200" y="1295400"/>
            <a:ext cx="838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4833" name="Line 13"/>
          <p:cNvSpPr>
            <a:spLocks noChangeShapeType="1"/>
          </p:cNvSpPr>
          <p:nvPr/>
        </p:nvSpPr>
        <p:spPr bwMode="auto">
          <a:xfrm>
            <a:off x="10058400" y="1295400"/>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834" name="正方形/長方形 29"/>
          <p:cNvSpPr>
            <a:spLocks noChangeArrowheads="1"/>
          </p:cNvSpPr>
          <p:nvPr/>
        </p:nvSpPr>
        <p:spPr bwMode="auto">
          <a:xfrm>
            <a:off x="9356725" y="16002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cxnSp>
        <p:nvCxnSpPr>
          <p:cNvPr id="34835" name="直線矢印コネクタ 37"/>
          <p:cNvCxnSpPr>
            <a:cxnSpLocks noChangeShapeType="1"/>
            <a:stCxn id="34823" idx="3"/>
            <a:endCxn id="24" idx="1"/>
          </p:cNvCxnSpPr>
          <p:nvPr/>
        </p:nvCxnSpPr>
        <p:spPr bwMode="auto">
          <a:xfrm>
            <a:off x="3200400" y="1128714"/>
            <a:ext cx="685800" cy="1682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836" name="直線矢印コネクタ 38"/>
          <p:cNvCxnSpPr>
            <a:cxnSpLocks noChangeShapeType="1"/>
            <a:endCxn id="26" idx="1"/>
          </p:cNvCxnSpPr>
          <p:nvPr/>
        </p:nvCxnSpPr>
        <p:spPr bwMode="auto">
          <a:xfrm>
            <a:off x="4724400" y="1295400"/>
            <a:ext cx="6096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837" name="直線矢印コネクタ 39"/>
          <p:cNvCxnSpPr>
            <a:cxnSpLocks noChangeShapeType="1"/>
            <a:endCxn id="27" idx="1"/>
          </p:cNvCxnSpPr>
          <p:nvPr/>
        </p:nvCxnSpPr>
        <p:spPr bwMode="auto">
          <a:xfrm>
            <a:off x="6096000" y="12954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4838" name="直線矢印コネクタ 40"/>
          <p:cNvCxnSpPr>
            <a:cxnSpLocks noChangeShapeType="1"/>
            <a:endCxn id="29" idx="1"/>
          </p:cNvCxnSpPr>
          <p:nvPr/>
        </p:nvCxnSpPr>
        <p:spPr bwMode="auto">
          <a:xfrm>
            <a:off x="7620000" y="1295400"/>
            <a:ext cx="76200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839" name="テキスト ボックス 84"/>
          <p:cNvSpPr txBox="1">
            <a:spLocks noChangeArrowheads="1"/>
          </p:cNvSpPr>
          <p:nvPr/>
        </p:nvSpPr>
        <p:spPr bwMode="auto">
          <a:xfrm>
            <a:off x="6400800" y="1554164"/>
            <a:ext cx="5334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b="1">
                <a:solidFill>
                  <a:srgbClr val="0000FF"/>
                </a:solidFill>
                <a:latin typeface="Arial" panose="020B0604020202020204" pitchFamily="34" charset="0"/>
              </a:rPr>
              <a:t>ptr</a:t>
            </a:r>
            <a:endParaRPr lang="ja-JP" altLang="en-US" sz="1400" b="1">
              <a:solidFill>
                <a:srgbClr val="0000FF"/>
              </a:solidFill>
              <a:latin typeface="Arial" panose="020B0604020202020204" pitchFamily="34" charset="0"/>
            </a:endParaRPr>
          </a:p>
        </p:txBody>
      </p:sp>
      <p:cxnSp>
        <p:nvCxnSpPr>
          <p:cNvPr id="34840" name="直線矢印コネクタ 42"/>
          <p:cNvCxnSpPr>
            <a:cxnSpLocks noChangeShapeType="1"/>
          </p:cNvCxnSpPr>
          <p:nvPr/>
        </p:nvCxnSpPr>
        <p:spPr bwMode="auto">
          <a:xfrm flipV="1">
            <a:off x="6934200" y="1481139"/>
            <a:ext cx="609600" cy="22542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841" name="乗算記号 43"/>
          <p:cNvSpPr>
            <a:spLocks/>
          </p:cNvSpPr>
          <p:nvPr/>
        </p:nvSpPr>
        <p:spPr bwMode="auto">
          <a:xfrm>
            <a:off x="8001000" y="1219200"/>
            <a:ext cx="228600" cy="228600"/>
          </a:xfrm>
          <a:custGeom>
            <a:avLst/>
            <a:gdLst>
              <a:gd name="T0" fmla="*/ 35895 w 228600"/>
              <a:gd name="T1" fmla="*/ 73913 h 228600"/>
              <a:gd name="T2" fmla="*/ 73913 w 228600"/>
              <a:gd name="T3" fmla="*/ 35895 h 228600"/>
              <a:gd name="T4" fmla="*/ 114300 w 228600"/>
              <a:gd name="T5" fmla="*/ 76281 h 228600"/>
              <a:gd name="T6" fmla="*/ 154687 w 228600"/>
              <a:gd name="T7" fmla="*/ 35895 h 228600"/>
              <a:gd name="T8" fmla="*/ 192705 w 228600"/>
              <a:gd name="T9" fmla="*/ 73913 h 228600"/>
              <a:gd name="T10" fmla="*/ 152319 w 228600"/>
              <a:gd name="T11" fmla="*/ 114300 h 228600"/>
              <a:gd name="T12" fmla="*/ 192705 w 228600"/>
              <a:gd name="T13" fmla="*/ 154687 h 228600"/>
              <a:gd name="T14" fmla="*/ 154687 w 228600"/>
              <a:gd name="T15" fmla="*/ 192705 h 228600"/>
              <a:gd name="T16" fmla="*/ 114300 w 228600"/>
              <a:gd name="T17" fmla="*/ 152319 h 228600"/>
              <a:gd name="T18" fmla="*/ 73913 w 228600"/>
              <a:gd name="T19" fmla="*/ 192705 h 228600"/>
              <a:gd name="T20" fmla="*/ 35895 w 228600"/>
              <a:gd name="T21" fmla="*/ 154687 h 228600"/>
              <a:gd name="T22" fmla="*/ 76281 w 228600"/>
              <a:gd name="T23" fmla="*/ 114300 h 228600"/>
              <a:gd name="T24" fmla="*/ 35895 w 228600"/>
              <a:gd name="T25" fmla="*/ 73913 h 228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8600"/>
              <a:gd name="T40" fmla="*/ 0 h 228600"/>
              <a:gd name="T41" fmla="*/ 228600 w 228600"/>
              <a:gd name="T42" fmla="*/ 228600 h 2286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8600" h="228600">
                <a:moveTo>
                  <a:pt x="35895" y="73913"/>
                </a:moveTo>
                <a:lnTo>
                  <a:pt x="73913" y="35895"/>
                </a:lnTo>
                <a:lnTo>
                  <a:pt x="114300" y="76281"/>
                </a:lnTo>
                <a:lnTo>
                  <a:pt x="154687" y="35895"/>
                </a:lnTo>
                <a:lnTo>
                  <a:pt x="192705" y="73913"/>
                </a:lnTo>
                <a:lnTo>
                  <a:pt x="152319" y="114300"/>
                </a:lnTo>
                <a:lnTo>
                  <a:pt x="192705" y="154687"/>
                </a:lnTo>
                <a:lnTo>
                  <a:pt x="154687" y="192705"/>
                </a:lnTo>
                <a:lnTo>
                  <a:pt x="114300" y="152319"/>
                </a:lnTo>
                <a:lnTo>
                  <a:pt x="73913" y="192705"/>
                </a:lnTo>
                <a:lnTo>
                  <a:pt x="35895" y="154687"/>
                </a:lnTo>
                <a:lnTo>
                  <a:pt x="76281" y="114300"/>
                </a:lnTo>
                <a:lnTo>
                  <a:pt x="35895" y="73913"/>
                </a:lnTo>
                <a:close/>
              </a:path>
            </a:pathLst>
          </a:custGeom>
          <a:gradFill rotWithShape="1">
            <a:gsLst>
              <a:gs pos="0">
                <a:srgbClr val="3A7CCB"/>
              </a:gs>
              <a:gs pos="20000">
                <a:srgbClr val="3C7BC7"/>
              </a:gs>
              <a:gs pos="100000">
                <a:srgbClr val="2C5D98"/>
              </a:gs>
            </a:gsLst>
            <a:lin ang="5400000"/>
          </a:gradFill>
          <a:ln w="3175">
            <a:solidFill>
              <a:srgbClr val="4A7EBB"/>
            </a:solidFill>
            <a:round/>
            <a:headEnd/>
            <a:tailEnd/>
          </a:ln>
          <a:effectLst>
            <a:outerShdw dist="23000" dir="5400000" rotWithShape="0">
              <a:srgbClr val="000000">
                <a:alpha val="34998"/>
              </a:srgbClr>
            </a:outerShdw>
          </a:effectLst>
        </p:spPr>
        <p:txBody>
          <a:bodyPr anchor="ctr"/>
          <a:lstStyle/>
          <a:p>
            <a:endParaRPr lang="en-US"/>
          </a:p>
        </p:txBody>
      </p:sp>
      <p:sp>
        <p:nvSpPr>
          <p:cNvPr id="34842" name="Line 13"/>
          <p:cNvSpPr>
            <a:spLocks noChangeShapeType="1"/>
          </p:cNvSpPr>
          <p:nvPr/>
        </p:nvSpPr>
        <p:spPr bwMode="auto">
          <a:xfrm flipH="1">
            <a:off x="10210800" y="957264"/>
            <a:ext cx="0" cy="719137"/>
          </a:xfrm>
          <a:prstGeom prst="line">
            <a:avLst/>
          </a:prstGeom>
          <a:noFill/>
          <a:ln w="127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4843" name="Line 12"/>
          <p:cNvSpPr>
            <a:spLocks noChangeShapeType="1"/>
          </p:cNvSpPr>
          <p:nvPr/>
        </p:nvSpPr>
        <p:spPr bwMode="auto">
          <a:xfrm>
            <a:off x="7620000" y="957263"/>
            <a:ext cx="2590800" cy="0"/>
          </a:xfrm>
          <a:prstGeom prst="line">
            <a:avLst/>
          </a:prstGeom>
          <a:noFill/>
          <a:ln w="28575">
            <a:solidFill>
              <a:srgbClr val="FF0000"/>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cxnSp>
        <p:nvCxnSpPr>
          <p:cNvPr id="34844" name="直線コネクタ 46"/>
          <p:cNvCxnSpPr>
            <a:cxnSpLocks noChangeShapeType="1"/>
            <a:stCxn id="34843" idx="0"/>
          </p:cNvCxnSpPr>
          <p:nvPr/>
        </p:nvCxnSpPr>
        <p:spPr bwMode="auto">
          <a:xfrm>
            <a:off x="7620000" y="957263"/>
            <a:ext cx="0" cy="304800"/>
          </a:xfrm>
          <a:prstGeom prst="line">
            <a:avLst/>
          </a:prstGeom>
          <a:noFill/>
          <a:ln w="25400">
            <a:solidFill>
              <a:srgbClr val="FF0000"/>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4845" name="テキスト ボックス 84"/>
          <p:cNvSpPr txBox="1">
            <a:spLocks noChangeArrowheads="1"/>
          </p:cNvSpPr>
          <p:nvPr/>
        </p:nvSpPr>
        <p:spPr bwMode="auto">
          <a:xfrm>
            <a:off x="8915400" y="1703389"/>
            <a:ext cx="533400" cy="307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ja-JP" sz="1400" b="1">
                <a:solidFill>
                  <a:srgbClr val="FF0000"/>
                </a:solidFill>
                <a:latin typeface="Arial" panose="020B0604020202020204" pitchFamily="34" charset="0"/>
              </a:rPr>
              <a:t>dptr</a:t>
            </a:r>
            <a:endParaRPr lang="ja-JP" altLang="en-US" sz="1400" b="1">
              <a:solidFill>
                <a:srgbClr val="FF0000"/>
              </a:solidFill>
              <a:latin typeface="Arial" panose="020B0604020202020204" pitchFamily="34" charset="0"/>
            </a:endParaRPr>
          </a:p>
        </p:txBody>
      </p:sp>
      <p:cxnSp>
        <p:nvCxnSpPr>
          <p:cNvPr id="34846" name="直線矢印コネクタ 31"/>
          <p:cNvCxnSpPr>
            <a:cxnSpLocks noChangeShapeType="1"/>
          </p:cNvCxnSpPr>
          <p:nvPr/>
        </p:nvCxnSpPr>
        <p:spPr bwMode="auto">
          <a:xfrm flipH="1" flipV="1">
            <a:off x="8839200" y="1447801"/>
            <a:ext cx="419100" cy="258763"/>
          </a:xfrm>
          <a:prstGeom prst="straightConnector1">
            <a:avLst/>
          </a:prstGeom>
          <a:noFill/>
          <a:ln w="25400">
            <a:solidFill>
              <a:srgbClr val="FF0000"/>
            </a:solidFill>
            <a:round/>
            <a:headEn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765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Coding</a:t>
            </a:r>
          </a:p>
        </p:txBody>
      </p:sp>
      <p:sp>
        <p:nvSpPr>
          <p:cNvPr id="3" name="Content Placeholder 2"/>
          <p:cNvSpPr>
            <a:spLocks noGrp="1"/>
          </p:cNvSpPr>
          <p:nvPr>
            <p:ph idx="1"/>
          </p:nvPr>
        </p:nvSpPr>
        <p:spPr>
          <a:xfrm>
            <a:off x="5092700" y="197355"/>
            <a:ext cx="6959600" cy="3688845"/>
          </a:xfrm>
        </p:spPr>
        <p:txBody>
          <a:bodyPr>
            <a:normAutofit fontScale="62500" lnSpcReduction="20000"/>
          </a:bodyPr>
          <a:lstStyle/>
          <a:p>
            <a:pPr marL="0" indent="0">
              <a:buNone/>
              <a:defRPr/>
            </a:pPr>
            <a:r>
              <a:rPr lang="en-US" altLang="ja-JP"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Inserting node after </a:t>
            </a:r>
            <a:r>
              <a:rPr lang="en-US" altLang="ja-JP" b="1" dirty="0" err="1">
                <a:solidFill>
                  <a:schemeClr val="accent2">
                    <a:lumMod val="75000"/>
                  </a:schemeClr>
                </a:solidFill>
                <a:latin typeface="Courier New" panose="02070309020205020404" pitchFamily="49" charset="0"/>
                <a:ea typeface="ＭＳ Ｐゴシック" charset="0"/>
                <a:cs typeface="Courier New" panose="02070309020205020404" pitchFamily="49" charset="0"/>
              </a:rPr>
              <a:t>Prev</a:t>
            </a:r>
            <a:r>
              <a:rPr lang="en-US" altLang="ja-JP"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Node</a:t>
            </a:r>
            <a:endParaRPr lang="en-US" altLang="ja-JP" b="1" dirty="0">
              <a:solidFill>
                <a:srgbClr val="0000B0"/>
              </a:solidFill>
              <a:latin typeface="Courier New" panose="02070309020205020404" pitchFamily="49" charset="0"/>
              <a:ea typeface="ＭＳ Ｐゴシック" charset="0"/>
              <a:cs typeface="Courier New" panose="02070309020205020404" pitchFamily="49" charset="0"/>
            </a:endParaRPr>
          </a:p>
          <a:p>
            <a:pPr marL="0" indent="0">
              <a:buNone/>
              <a:defRPr/>
            </a:pP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InsertNode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*Node){</a:t>
            </a:r>
          </a:p>
          <a:p>
            <a:pPr marL="0" indent="0">
              <a:buNone/>
              <a:defRPr/>
            </a:pP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if</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 ==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NULL</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inserting a node as head</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Node-&gt;next = Head;</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Head = Node;</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else</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Node-&gt;next =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-&gt;next;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-&gt;next = Node;</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18</a:t>
            </a:fld>
            <a:endParaRPr lang="en-US" dirty="0"/>
          </a:p>
        </p:txBody>
      </p:sp>
      <p:sp>
        <p:nvSpPr>
          <p:cNvPr id="7" name="Rectangle 6"/>
          <p:cNvSpPr/>
          <p:nvPr/>
        </p:nvSpPr>
        <p:spPr>
          <a:xfrm>
            <a:off x="195874" y="942945"/>
            <a:ext cx="688177"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Head</a:t>
            </a:r>
          </a:p>
        </p:txBody>
      </p:sp>
      <p:sp>
        <p:nvSpPr>
          <p:cNvPr id="8" name="Rectangle 7"/>
          <p:cNvSpPr/>
          <p:nvPr/>
        </p:nvSpPr>
        <p:spPr>
          <a:xfrm>
            <a:off x="143362"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p:cNvSpPr/>
          <p:nvPr/>
        </p:nvSpPr>
        <p:spPr>
          <a:xfrm>
            <a:off x="607041"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1397196"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1830765"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p:nvSpPr>
        <p:spPr>
          <a:xfrm>
            <a:off x="2798744"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3258998"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4166281"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4635500" y="2419173"/>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p:cNvSpPr/>
          <p:nvPr/>
        </p:nvSpPr>
        <p:spPr>
          <a:xfrm>
            <a:off x="2287965" y="1652504"/>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2748219" y="1652504"/>
            <a:ext cx="457200" cy="4034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9" name="Straight Arrow Connector 18"/>
          <p:cNvCxnSpPr>
            <a:stCxn id="7" idx="2"/>
          </p:cNvCxnSpPr>
          <p:nvPr/>
        </p:nvCxnSpPr>
        <p:spPr>
          <a:xfrm flipH="1">
            <a:off x="529925" y="1346357"/>
            <a:ext cx="10038" cy="1072816"/>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endCxn id="10" idx="1"/>
          </p:cNvCxnSpPr>
          <p:nvPr/>
        </p:nvCxnSpPr>
        <p:spPr>
          <a:xfrm>
            <a:off x="805526" y="2620692"/>
            <a:ext cx="591670" cy="187"/>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endCxn id="12" idx="1"/>
          </p:cNvCxnSpPr>
          <p:nvPr/>
        </p:nvCxnSpPr>
        <p:spPr>
          <a:xfrm>
            <a:off x="2090532" y="2620692"/>
            <a:ext cx="708212" cy="187"/>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3459693" y="2620692"/>
            <a:ext cx="708212" cy="187"/>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308380" y="3119735"/>
            <a:ext cx="847812" cy="446043"/>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Prev</a:t>
            </a:r>
            <a:endParaRPr lang="en-US" dirty="0"/>
          </a:p>
        </p:txBody>
      </p:sp>
      <p:sp>
        <p:nvSpPr>
          <p:cNvPr id="29" name="Rectangle 28"/>
          <p:cNvSpPr/>
          <p:nvPr/>
        </p:nvSpPr>
        <p:spPr>
          <a:xfrm>
            <a:off x="2117295" y="995339"/>
            <a:ext cx="930835" cy="39116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a:t>
            </a:r>
          </a:p>
        </p:txBody>
      </p:sp>
      <p:cxnSp>
        <p:nvCxnSpPr>
          <p:cNvPr id="31" name="Straight Arrow Connector 30"/>
          <p:cNvCxnSpPr>
            <a:stCxn id="29" idx="2"/>
          </p:cNvCxnSpPr>
          <p:nvPr/>
        </p:nvCxnSpPr>
        <p:spPr>
          <a:xfrm flipH="1">
            <a:off x="2580537" y="1386508"/>
            <a:ext cx="2176" cy="282575"/>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28" idx="0"/>
          </p:cNvCxnSpPr>
          <p:nvPr/>
        </p:nvCxnSpPr>
        <p:spPr>
          <a:xfrm flipV="1">
            <a:off x="1732286" y="2807383"/>
            <a:ext cx="18571" cy="312352"/>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35" name="Elbow Connector 34"/>
          <p:cNvCxnSpPr/>
          <p:nvPr/>
        </p:nvCxnSpPr>
        <p:spPr>
          <a:xfrm rot="5400000" flipH="1" flipV="1">
            <a:off x="1816395" y="2128347"/>
            <a:ext cx="766485" cy="218212"/>
          </a:xfrm>
          <a:prstGeom prst="bentConnector2">
            <a:avLst/>
          </a:prstGeom>
          <a:ln w="31750">
            <a:solidFill>
              <a:srgbClr val="FF0000"/>
            </a:solidFill>
            <a:headEnd type="ova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endCxn id="12" idx="0"/>
          </p:cNvCxnSpPr>
          <p:nvPr/>
        </p:nvCxnSpPr>
        <p:spPr>
          <a:xfrm flipH="1">
            <a:off x="3027344" y="1950377"/>
            <a:ext cx="20786" cy="468796"/>
          </a:xfrm>
          <a:prstGeom prst="straightConnector1">
            <a:avLst/>
          </a:prstGeom>
          <a:ln w="31750">
            <a:solidFill>
              <a:srgbClr val="FF0000"/>
            </a:solidFill>
            <a:headEnd type="oval"/>
            <a:tailEnd type="triangle"/>
          </a:ln>
        </p:spPr>
        <p:style>
          <a:lnRef idx="3">
            <a:schemeClr val="dk1"/>
          </a:lnRef>
          <a:fillRef idx="0">
            <a:schemeClr val="dk1"/>
          </a:fillRef>
          <a:effectRef idx="2">
            <a:schemeClr val="dk1"/>
          </a:effectRef>
          <a:fontRef idx="minor">
            <a:schemeClr val="tx1"/>
          </a:fontRef>
        </p:style>
      </p:cxnSp>
      <p:sp>
        <p:nvSpPr>
          <p:cNvPr id="40" name="Right Arrow 39"/>
          <p:cNvSpPr/>
          <p:nvPr/>
        </p:nvSpPr>
        <p:spPr>
          <a:xfrm>
            <a:off x="5437762" y="2529191"/>
            <a:ext cx="550661" cy="14591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ight Arrow 40"/>
          <p:cNvSpPr/>
          <p:nvPr/>
        </p:nvSpPr>
        <p:spPr>
          <a:xfrm>
            <a:off x="5443674" y="2839568"/>
            <a:ext cx="550661" cy="14591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p:cNvSpPr/>
          <p:nvPr/>
        </p:nvSpPr>
        <p:spPr>
          <a:xfrm>
            <a:off x="3417082" y="1514282"/>
            <a:ext cx="1352923" cy="42040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Node-&gt;next</a:t>
            </a:r>
          </a:p>
        </p:txBody>
      </p:sp>
      <p:sp>
        <p:nvSpPr>
          <p:cNvPr id="43" name="Rectangle 42"/>
          <p:cNvSpPr/>
          <p:nvPr/>
        </p:nvSpPr>
        <p:spPr>
          <a:xfrm>
            <a:off x="2548386" y="3084628"/>
            <a:ext cx="1240006" cy="42040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Prev</a:t>
            </a:r>
            <a:r>
              <a:rPr lang="en-US" dirty="0"/>
              <a:t>-&gt;next</a:t>
            </a:r>
          </a:p>
        </p:txBody>
      </p:sp>
      <p:cxnSp>
        <p:nvCxnSpPr>
          <p:cNvPr id="48" name="Straight Arrow Connector 47"/>
          <p:cNvCxnSpPr>
            <a:stCxn id="42" idx="1"/>
          </p:cNvCxnSpPr>
          <p:nvPr/>
        </p:nvCxnSpPr>
        <p:spPr>
          <a:xfrm flipH="1">
            <a:off x="2929756" y="1724485"/>
            <a:ext cx="487326" cy="879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3" idx="1"/>
          </p:cNvCxnSpPr>
          <p:nvPr/>
        </p:nvCxnSpPr>
        <p:spPr>
          <a:xfrm flipH="1" flipV="1">
            <a:off x="2052282" y="2690121"/>
            <a:ext cx="496104" cy="60471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0"/>
          </p:cNvCxnSpPr>
          <p:nvPr/>
        </p:nvCxnSpPr>
        <p:spPr>
          <a:xfrm flipH="1" flipV="1">
            <a:off x="3167592" y="2822585"/>
            <a:ext cx="797" cy="262043"/>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66" name="Right Arrow 65"/>
          <p:cNvSpPr/>
          <p:nvPr/>
        </p:nvSpPr>
        <p:spPr>
          <a:xfrm>
            <a:off x="5486402" y="1524000"/>
            <a:ext cx="546847" cy="145083"/>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ight Arrow 66"/>
          <p:cNvSpPr/>
          <p:nvPr/>
        </p:nvSpPr>
        <p:spPr>
          <a:xfrm>
            <a:off x="5486402" y="1825308"/>
            <a:ext cx="546847" cy="145083"/>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5" name="Elbow Connector 74"/>
          <p:cNvCxnSpPr>
            <a:stCxn id="17" idx="2"/>
            <a:endCxn id="8" idx="0"/>
          </p:cNvCxnSpPr>
          <p:nvPr/>
        </p:nvCxnSpPr>
        <p:spPr>
          <a:xfrm rot="5400000">
            <a:off x="1492763" y="935116"/>
            <a:ext cx="363257" cy="2604857"/>
          </a:xfrm>
          <a:prstGeom prst="bentConnector3">
            <a:avLst>
              <a:gd name="adj1" fmla="val 50000"/>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8" name="Straight Connector 77"/>
          <p:cNvCxnSpPr>
            <a:stCxn id="17" idx="2"/>
          </p:cNvCxnSpPr>
          <p:nvPr/>
        </p:nvCxnSpPr>
        <p:spPr>
          <a:xfrm flipV="1">
            <a:off x="2976819" y="1841923"/>
            <a:ext cx="1557" cy="213993"/>
          </a:xfrm>
          <a:prstGeom prst="line">
            <a:avLst/>
          </a:prstGeom>
          <a:ln w="31750">
            <a:solidFill>
              <a:srgbClr val="FF0000"/>
            </a:solidFill>
            <a:headEnd type="none"/>
            <a:tailEnd type="oval" w="lg" len="med"/>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7" idx="3"/>
            <a:endCxn id="16" idx="1"/>
          </p:cNvCxnSpPr>
          <p:nvPr/>
        </p:nvCxnSpPr>
        <p:spPr>
          <a:xfrm>
            <a:off x="884051" y="1144651"/>
            <a:ext cx="1403914" cy="70955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024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mph" presetSubtype="1" nodeType="withEffect">
                                  <p:stCondLst>
                                    <p:cond delay="0"/>
                                  </p:stCondLst>
                                  <p:childTnLst>
                                    <p:set>
                                      <p:cBhvr>
                                        <p:cTn id="10" dur="indefinite"/>
                                        <p:tgtEl>
                                          <p:spTgt spid="11"/>
                                        </p:tgtEl>
                                        <p:attrNameLst>
                                          <p:attrName>fillcolor</p:attrName>
                                        </p:attrNameLst>
                                      </p:cBhvr>
                                      <p:to>
                                        <p:clrVal>
                                          <a:srgbClr val="00B0F0"/>
                                        </p:clrVal>
                                      </p:to>
                                    </p:set>
                                    <p:set>
                                      <p:cBhvr>
                                        <p:cTn id="11" dur="indefinite"/>
                                        <p:tgtEl>
                                          <p:spTgt spid="11"/>
                                        </p:tgtEl>
                                        <p:attrNameLst>
                                          <p:attrName>fill.type</p:attrName>
                                        </p:attrNameLst>
                                      </p:cBhvr>
                                      <p:to>
                                        <p:strVal val="solid"/>
                                      </p:to>
                                    </p:set>
                                    <p:set>
                                      <p:cBhvr>
                                        <p:cTn id="12" dur="indefinite"/>
                                        <p:tgtEl>
                                          <p:spTgt spid="11"/>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10"/>
                                        </p:tgtEl>
                                        <p:attrNameLst>
                                          <p:attrName>fillcolor</p:attrName>
                                        </p:attrNameLst>
                                      </p:cBhvr>
                                      <p:to>
                                        <p:clrVal>
                                          <a:srgbClr val="00B0F0"/>
                                        </p:clrVal>
                                      </p:to>
                                    </p:set>
                                    <p:set>
                                      <p:cBhvr>
                                        <p:cTn id="15" dur="indefinite"/>
                                        <p:tgtEl>
                                          <p:spTgt spid="10"/>
                                        </p:tgtEl>
                                        <p:attrNameLst>
                                          <p:attrName>fill.type</p:attrName>
                                        </p:attrNameLst>
                                      </p:cBhvr>
                                      <p:to>
                                        <p:strVal val="solid"/>
                                      </p:to>
                                    </p:set>
                                    <p:set>
                                      <p:cBhvr>
                                        <p:cTn id="16" dur="indefinite"/>
                                        <p:tgtEl>
                                          <p:spTgt spid="10"/>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mph" presetSubtype="1" nodeType="withEffect">
                                  <p:stCondLst>
                                    <p:cond delay="0"/>
                                  </p:stCondLst>
                                  <p:childTnLst>
                                    <p:set>
                                      <p:cBhvr>
                                        <p:cTn id="28" dur="indefinite"/>
                                        <p:tgtEl>
                                          <p:spTgt spid="16"/>
                                        </p:tgtEl>
                                        <p:attrNameLst>
                                          <p:attrName>fillcolor</p:attrName>
                                        </p:attrNameLst>
                                      </p:cBhvr>
                                      <p:to>
                                        <p:clrVal>
                                          <a:srgbClr val="00B050"/>
                                        </p:clrVal>
                                      </p:to>
                                    </p:set>
                                    <p:set>
                                      <p:cBhvr>
                                        <p:cTn id="29" dur="indefinite"/>
                                        <p:tgtEl>
                                          <p:spTgt spid="16"/>
                                        </p:tgtEl>
                                        <p:attrNameLst>
                                          <p:attrName>fill.type</p:attrName>
                                        </p:attrNameLst>
                                      </p:cBhvr>
                                      <p:to>
                                        <p:strVal val="solid"/>
                                      </p:to>
                                    </p:set>
                                    <p:set>
                                      <p:cBhvr>
                                        <p:cTn id="30" dur="indefinite"/>
                                        <p:tgtEl>
                                          <p:spTgt spid="16"/>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7"/>
                                        </p:tgtEl>
                                        <p:attrNameLst>
                                          <p:attrName>fillcolor</p:attrName>
                                        </p:attrNameLst>
                                      </p:cBhvr>
                                      <p:to>
                                        <p:clrVal>
                                          <a:srgbClr val="00B050"/>
                                        </p:clrVal>
                                      </p:to>
                                    </p:set>
                                    <p:set>
                                      <p:cBhvr>
                                        <p:cTn id="33" dur="indefinite"/>
                                        <p:tgtEl>
                                          <p:spTgt spid="17"/>
                                        </p:tgtEl>
                                        <p:attrNameLst>
                                          <p:attrName>fill.type</p:attrName>
                                        </p:attrNameLst>
                                      </p:cBhvr>
                                      <p:to>
                                        <p:strVal val="solid"/>
                                      </p:to>
                                    </p:set>
                                    <p:set>
                                      <p:cBhvr>
                                        <p:cTn id="34" dur="indefinite"/>
                                        <p:tgtEl>
                                          <p:spTgt spid="17"/>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12"/>
                                        </p:tgtEl>
                                        <p:attrNameLst>
                                          <p:attrName>fillcolor</p:attrName>
                                        </p:attrNameLst>
                                      </p:cBhvr>
                                      <p:to>
                                        <p:clrVal>
                                          <a:srgbClr val="FF0000"/>
                                        </p:clrVal>
                                      </p:to>
                                    </p:set>
                                    <p:set>
                                      <p:cBhvr>
                                        <p:cTn id="55" dur="indefinite"/>
                                        <p:tgtEl>
                                          <p:spTgt spid="12"/>
                                        </p:tgtEl>
                                        <p:attrNameLst>
                                          <p:attrName>fill.type</p:attrName>
                                        </p:attrNameLst>
                                      </p:cBhvr>
                                      <p:to>
                                        <p:strVal val="solid"/>
                                      </p:to>
                                    </p:set>
                                    <p:set>
                                      <p:cBhvr>
                                        <p:cTn id="56" dur="indefinite"/>
                                        <p:tgtEl>
                                          <p:spTgt spid="12"/>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13"/>
                                        </p:tgtEl>
                                        <p:attrNameLst>
                                          <p:attrName>fillcolor</p:attrName>
                                        </p:attrNameLst>
                                      </p:cBhvr>
                                      <p:to>
                                        <p:clrVal>
                                          <a:srgbClr val="FF0000"/>
                                        </p:clrVal>
                                      </p:to>
                                    </p:set>
                                    <p:set>
                                      <p:cBhvr>
                                        <p:cTn id="59" dur="indefinite"/>
                                        <p:tgtEl>
                                          <p:spTgt spid="13"/>
                                        </p:tgtEl>
                                        <p:attrNameLst>
                                          <p:attrName>fill.type</p:attrName>
                                        </p:attrNameLst>
                                      </p:cBhvr>
                                      <p:to>
                                        <p:strVal val="solid"/>
                                      </p:to>
                                    </p:set>
                                    <p:set>
                                      <p:cBhvr>
                                        <p:cTn id="60" dur="indefinite"/>
                                        <p:tgtEl>
                                          <p:spTgt spid="13"/>
                                        </p:tgtEl>
                                        <p:attrNameLst>
                                          <p:attrName>fill.on</p:attrName>
                                        </p:attrNameLst>
                                      </p:cBhvr>
                                      <p:to>
                                        <p:strVal val="tru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4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24"/>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5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5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7" presetClass="emph" presetSubtype="1" nodeType="clickEffect">
                                  <p:stCondLst>
                                    <p:cond delay="0"/>
                                  </p:stCondLst>
                                  <p:childTnLst>
                                    <p:set>
                                      <p:cBhvr>
                                        <p:cTn id="98" dur="indefinite"/>
                                        <p:tgtEl>
                                          <p:spTgt spid="39"/>
                                        </p:tgtEl>
                                        <p:attrNameLst>
                                          <p:attrName>stroke.color</p:attrName>
                                        </p:attrNameLst>
                                      </p:cBhvr>
                                      <p:to>
                                        <p:clrVal>
                                          <a:schemeClr val="tx1"/>
                                        </p:clrVal>
                                      </p:to>
                                    </p:set>
                                    <p:set>
                                      <p:cBhvr>
                                        <p:cTn id="99" dur="indefinite"/>
                                        <p:tgtEl>
                                          <p:spTgt spid="39"/>
                                        </p:tgtEl>
                                        <p:attrNameLst>
                                          <p:attrName>stroke.on</p:attrName>
                                        </p:attrNameLst>
                                      </p:cBhvr>
                                      <p:to>
                                        <p:strVal val="true"/>
                                      </p:to>
                                    </p:set>
                                  </p:childTnLst>
                                </p:cTn>
                              </p:par>
                              <p:par>
                                <p:cTn id="100" presetID="7" presetClass="emph" presetSubtype="1" nodeType="withEffect">
                                  <p:stCondLst>
                                    <p:cond delay="0"/>
                                  </p:stCondLst>
                                  <p:childTnLst>
                                    <p:set>
                                      <p:cBhvr>
                                        <p:cTn id="101" dur="indefinite"/>
                                        <p:tgtEl>
                                          <p:spTgt spid="35"/>
                                        </p:tgtEl>
                                        <p:attrNameLst>
                                          <p:attrName>stroke.color</p:attrName>
                                        </p:attrNameLst>
                                      </p:cBhvr>
                                      <p:to>
                                        <p:clrVal>
                                          <a:schemeClr val="tx1"/>
                                        </p:clrVal>
                                      </p:to>
                                    </p:set>
                                    <p:set>
                                      <p:cBhvr>
                                        <p:cTn id="102" dur="indefinite"/>
                                        <p:tgtEl>
                                          <p:spTgt spid="35"/>
                                        </p:tgtEl>
                                        <p:attrNameLst>
                                          <p:attrName>stroke.on</p:attrName>
                                        </p:attrNameLst>
                                      </p:cBhvr>
                                      <p:to>
                                        <p:strVal val="true"/>
                                      </p:to>
                                    </p:set>
                                  </p:childTnLst>
                                </p:cTn>
                              </p:par>
                              <p:par>
                                <p:cTn id="103" presetID="1" presetClass="emph" presetSubtype="1" nodeType="withEffect">
                                  <p:stCondLst>
                                    <p:cond delay="0"/>
                                  </p:stCondLst>
                                  <p:childTnLst>
                                    <p:set>
                                      <p:cBhvr>
                                        <p:cTn id="104" dur="indefinite"/>
                                        <p:tgtEl>
                                          <p:spTgt spid="12"/>
                                        </p:tgtEl>
                                        <p:attrNameLst>
                                          <p:attrName>fillcolor</p:attrName>
                                        </p:attrNameLst>
                                      </p:cBhvr>
                                      <p:to>
                                        <p:clrVal>
                                          <a:srgbClr val="FFFFFF"/>
                                        </p:clrVal>
                                      </p:to>
                                    </p:set>
                                    <p:set>
                                      <p:cBhvr>
                                        <p:cTn id="105" dur="indefinite"/>
                                        <p:tgtEl>
                                          <p:spTgt spid="12"/>
                                        </p:tgtEl>
                                        <p:attrNameLst>
                                          <p:attrName>fill.type</p:attrName>
                                        </p:attrNameLst>
                                      </p:cBhvr>
                                      <p:to>
                                        <p:strVal val="solid"/>
                                      </p:to>
                                    </p:set>
                                    <p:set>
                                      <p:cBhvr>
                                        <p:cTn id="106" dur="indefinite"/>
                                        <p:tgtEl>
                                          <p:spTgt spid="12"/>
                                        </p:tgtEl>
                                        <p:attrNameLst>
                                          <p:attrName>fill.on</p:attrName>
                                        </p:attrNameLst>
                                      </p:cBhvr>
                                      <p:to>
                                        <p:strVal val="true"/>
                                      </p:to>
                                    </p:set>
                                  </p:childTnLst>
                                </p:cTn>
                              </p:par>
                              <p:par>
                                <p:cTn id="107" presetID="1" presetClass="emph" presetSubtype="1" nodeType="withEffect">
                                  <p:stCondLst>
                                    <p:cond delay="0"/>
                                  </p:stCondLst>
                                  <p:childTnLst>
                                    <p:set>
                                      <p:cBhvr>
                                        <p:cTn id="108" dur="indefinite"/>
                                        <p:tgtEl>
                                          <p:spTgt spid="13"/>
                                        </p:tgtEl>
                                        <p:attrNameLst>
                                          <p:attrName>fillcolor</p:attrName>
                                        </p:attrNameLst>
                                      </p:cBhvr>
                                      <p:to>
                                        <p:clrVal>
                                          <a:srgbClr val="FFFFFF"/>
                                        </p:clrVal>
                                      </p:to>
                                    </p:set>
                                    <p:set>
                                      <p:cBhvr>
                                        <p:cTn id="109" dur="indefinite"/>
                                        <p:tgtEl>
                                          <p:spTgt spid="13"/>
                                        </p:tgtEl>
                                        <p:attrNameLst>
                                          <p:attrName>fill.type</p:attrName>
                                        </p:attrNameLst>
                                      </p:cBhvr>
                                      <p:to>
                                        <p:strVal val="solid"/>
                                      </p:to>
                                    </p:set>
                                    <p:set>
                                      <p:cBhvr>
                                        <p:cTn id="110" dur="indefinite"/>
                                        <p:tgtEl>
                                          <p:spTgt spid="13"/>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16"/>
                                        </p:tgtEl>
                                        <p:attrNameLst>
                                          <p:attrName>fillcolor</p:attrName>
                                        </p:attrNameLst>
                                      </p:cBhvr>
                                      <p:to>
                                        <p:clrVal>
                                          <a:srgbClr val="FFFFFF"/>
                                        </p:clrVal>
                                      </p:to>
                                    </p:set>
                                    <p:set>
                                      <p:cBhvr>
                                        <p:cTn id="113" dur="indefinite"/>
                                        <p:tgtEl>
                                          <p:spTgt spid="16"/>
                                        </p:tgtEl>
                                        <p:attrNameLst>
                                          <p:attrName>fill.type</p:attrName>
                                        </p:attrNameLst>
                                      </p:cBhvr>
                                      <p:to>
                                        <p:strVal val="solid"/>
                                      </p:to>
                                    </p:set>
                                    <p:set>
                                      <p:cBhvr>
                                        <p:cTn id="114" dur="indefinite"/>
                                        <p:tgtEl>
                                          <p:spTgt spid="16"/>
                                        </p:tgtEl>
                                        <p:attrNameLst>
                                          <p:attrName>fill.on</p:attrName>
                                        </p:attrNameLst>
                                      </p:cBhvr>
                                      <p:to>
                                        <p:strVal val="true"/>
                                      </p:to>
                                    </p:set>
                                  </p:childTnLst>
                                </p:cTn>
                              </p:par>
                              <p:par>
                                <p:cTn id="115" presetID="1" presetClass="emph" presetSubtype="1" nodeType="withEffect">
                                  <p:stCondLst>
                                    <p:cond delay="0"/>
                                  </p:stCondLst>
                                  <p:childTnLst>
                                    <p:set>
                                      <p:cBhvr>
                                        <p:cTn id="116" dur="indefinite"/>
                                        <p:tgtEl>
                                          <p:spTgt spid="17"/>
                                        </p:tgtEl>
                                        <p:attrNameLst>
                                          <p:attrName>fillcolor</p:attrName>
                                        </p:attrNameLst>
                                      </p:cBhvr>
                                      <p:to>
                                        <p:clrVal>
                                          <a:srgbClr val="FFFFFF"/>
                                        </p:clrVal>
                                      </p:to>
                                    </p:set>
                                    <p:set>
                                      <p:cBhvr>
                                        <p:cTn id="117" dur="indefinite"/>
                                        <p:tgtEl>
                                          <p:spTgt spid="17"/>
                                        </p:tgtEl>
                                        <p:attrNameLst>
                                          <p:attrName>fill.type</p:attrName>
                                        </p:attrNameLst>
                                      </p:cBhvr>
                                      <p:to>
                                        <p:strVal val="solid"/>
                                      </p:to>
                                    </p:set>
                                    <p:set>
                                      <p:cBhvr>
                                        <p:cTn id="118" dur="indefinite"/>
                                        <p:tgtEl>
                                          <p:spTgt spid="17"/>
                                        </p:tgtEl>
                                        <p:attrNameLst>
                                          <p:attrName>fill.on</p:attrName>
                                        </p:attrNameLst>
                                      </p:cBhvr>
                                      <p:to>
                                        <p:strVal val="true"/>
                                      </p:to>
                                    </p:set>
                                  </p:childTnLst>
                                </p:cTn>
                              </p:par>
                              <p:par>
                                <p:cTn id="119" presetID="1" presetClass="emph" presetSubtype="1" nodeType="withEffect">
                                  <p:stCondLst>
                                    <p:cond delay="0"/>
                                  </p:stCondLst>
                                  <p:childTnLst>
                                    <p:set>
                                      <p:cBhvr>
                                        <p:cTn id="120" dur="indefinite"/>
                                        <p:tgtEl>
                                          <p:spTgt spid="11"/>
                                        </p:tgtEl>
                                        <p:attrNameLst>
                                          <p:attrName>fillcolor</p:attrName>
                                        </p:attrNameLst>
                                      </p:cBhvr>
                                      <p:to>
                                        <p:clrVal>
                                          <a:srgbClr val="FFFFFF"/>
                                        </p:clrVal>
                                      </p:to>
                                    </p:set>
                                    <p:set>
                                      <p:cBhvr>
                                        <p:cTn id="121" dur="indefinite"/>
                                        <p:tgtEl>
                                          <p:spTgt spid="11"/>
                                        </p:tgtEl>
                                        <p:attrNameLst>
                                          <p:attrName>fill.type</p:attrName>
                                        </p:attrNameLst>
                                      </p:cBhvr>
                                      <p:to>
                                        <p:strVal val="solid"/>
                                      </p:to>
                                    </p:set>
                                    <p:set>
                                      <p:cBhvr>
                                        <p:cTn id="122" dur="indefinite"/>
                                        <p:tgtEl>
                                          <p:spTgt spid="11"/>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0"/>
                                        </p:tgtEl>
                                        <p:attrNameLst>
                                          <p:attrName>fillcolor</p:attrName>
                                        </p:attrNameLst>
                                      </p:cBhvr>
                                      <p:to>
                                        <p:clrVal>
                                          <a:srgbClr val="FFFFFF"/>
                                        </p:clrVal>
                                      </p:to>
                                    </p:set>
                                    <p:set>
                                      <p:cBhvr>
                                        <p:cTn id="125" dur="indefinite"/>
                                        <p:tgtEl>
                                          <p:spTgt spid="10"/>
                                        </p:tgtEl>
                                        <p:attrNameLst>
                                          <p:attrName>fill.type</p:attrName>
                                        </p:attrNameLst>
                                      </p:cBhvr>
                                      <p:to>
                                        <p:strVal val="solid"/>
                                      </p:to>
                                    </p:set>
                                    <p:set>
                                      <p:cBhvr>
                                        <p:cTn id="126" dur="indefinite"/>
                                        <p:tgtEl>
                                          <p:spTgt spid="10"/>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33"/>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31"/>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39"/>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35"/>
                                        </p:tgtEl>
                                        <p:attrNameLst>
                                          <p:attrName>style.visibility</p:attrName>
                                        </p:attrNameLst>
                                      </p:cBhvr>
                                      <p:to>
                                        <p:strVal val="hidden"/>
                                      </p:to>
                                    </p:set>
                                  </p:childTnLst>
                                </p:cTn>
                              </p:par>
                              <p:par>
                                <p:cTn id="143" presetID="1" presetClass="entr" presetSubtype="0" fill="hold" grpId="2" nodeType="withEffect">
                                  <p:stCondLst>
                                    <p:cond delay="0"/>
                                  </p:stCondLst>
                                  <p:childTnLst>
                                    <p:set>
                                      <p:cBhvr>
                                        <p:cTn id="144" dur="1" fill="hold">
                                          <p:stCondLst>
                                            <p:cond delay="0"/>
                                          </p:stCondLst>
                                        </p:cTn>
                                        <p:tgtEl>
                                          <p:spTgt spid="2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31"/>
                                        </p:tgtEl>
                                        <p:attrNameLst>
                                          <p:attrName>style.visibility</p:attrName>
                                        </p:attrNameLst>
                                      </p:cBhvr>
                                      <p:to>
                                        <p:strVal val="visible"/>
                                      </p:to>
                                    </p:set>
                                  </p:childTnLst>
                                </p:cTn>
                              </p:par>
                              <p:par>
                                <p:cTn id="147" presetID="1" presetClass="entr" presetSubtype="0" fill="hold" grpId="2" nodeType="withEffect">
                                  <p:stCondLst>
                                    <p:cond delay="0"/>
                                  </p:stCondLst>
                                  <p:childTnLst>
                                    <p:set>
                                      <p:cBhvr>
                                        <p:cTn id="148" dur="1" fill="hold">
                                          <p:stCondLst>
                                            <p:cond delay="0"/>
                                          </p:stCondLst>
                                        </p:cTn>
                                        <p:tgtEl>
                                          <p:spTgt spid="29"/>
                                        </p:tgtEl>
                                        <p:attrNameLst>
                                          <p:attrName>style.visibility</p:attrName>
                                        </p:attrNameLst>
                                      </p:cBhvr>
                                      <p:to>
                                        <p:strVal val="visible"/>
                                      </p:to>
                                    </p:set>
                                  </p:childTnLst>
                                </p:cTn>
                              </p:par>
                              <p:par>
                                <p:cTn id="149" presetID="1" presetClass="emph" presetSubtype="1" nodeType="withEffect">
                                  <p:stCondLst>
                                    <p:cond delay="0"/>
                                  </p:stCondLst>
                                  <p:childTnLst>
                                    <p:set>
                                      <p:cBhvr>
                                        <p:cTn id="150" dur="indefinite"/>
                                        <p:tgtEl>
                                          <p:spTgt spid="16"/>
                                        </p:tgtEl>
                                        <p:attrNameLst>
                                          <p:attrName>fillcolor</p:attrName>
                                        </p:attrNameLst>
                                      </p:cBhvr>
                                      <p:to>
                                        <p:clrVal>
                                          <a:srgbClr val="00B050"/>
                                        </p:clrVal>
                                      </p:to>
                                    </p:set>
                                    <p:set>
                                      <p:cBhvr>
                                        <p:cTn id="151" dur="indefinite"/>
                                        <p:tgtEl>
                                          <p:spTgt spid="16"/>
                                        </p:tgtEl>
                                        <p:attrNameLst>
                                          <p:attrName>fill.type</p:attrName>
                                        </p:attrNameLst>
                                      </p:cBhvr>
                                      <p:to>
                                        <p:strVal val="solid"/>
                                      </p:to>
                                    </p:set>
                                    <p:set>
                                      <p:cBhvr>
                                        <p:cTn id="152" dur="indefinite"/>
                                        <p:tgtEl>
                                          <p:spTgt spid="16"/>
                                        </p:tgtEl>
                                        <p:attrNameLst>
                                          <p:attrName>fill.on</p:attrName>
                                        </p:attrNameLst>
                                      </p:cBhvr>
                                      <p:to>
                                        <p:strVal val="true"/>
                                      </p:to>
                                    </p:set>
                                  </p:childTnLst>
                                </p:cTn>
                              </p:par>
                              <p:par>
                                <p:cTn id="153" presetID="1" presetClass="emph" presetSubtype="1" nodeType="withEffect">
                                  <p:stCondLst>
                                    <p:cond delay="0"/>
                                  </p:stCondLst>
                                  <p:childTnLst>
                                    <p:set>
                                      <p:cBhvr>
                                        <p:cTn id="154" dur="indefinite"/>
                                        <p:tgtEl>
                                          <p:spTgt spid="17"/>
                                        </p:tgtEl>
                                        <p:attrNameLst>
                                          <p:attrName>fillcolor</p:attrName>
                                        </p:attrNameLst>
                                      </p:cBhvr>
                                      <p:to>
                                        <p:clrVal>
                                          <a:srgbClr val="00B050"/>
                                        </p:clrVal>
                                      </p:to>
                                    </p:set>
                                    <p:set>
                                      <p:cBhvr>
                                        <p:cTn id="155" dur="indefinite"/>
                                        <p:tgtEl>
                                          <p:spTgt spid="17"/>
                                        </p:tgtEl>
                                        <p:attrNameLst>
                                          <p:attrName>fill.type</p:attrName>
                                        </p:attrNameLst>
                                      </p:cBhvr>
                                      <p:to>
                                        <p:strVal val="solid"/>
                                      </p:to>
                                    </p:set>
                                    <p:set>
                                      <p:cBhvr>
                                        <p:cTn id="156" dur="indefinite"/>
                                        <p:tgtEl>
                                          <p:spTgt spid="17"/>
                                        </p:tgtEl>
                                        <p:attrNameLst>
                                          <p:attrName>fill.on</p:attrName>
                                        </p:attrNameLst>
                                      </p:cBhvr>
                                      <p:to>
                                        <p:strVal val="true"/>
                                      </p:to>
                                    </p:set>
                                  </p:childTnLst>
                                </p:cTn>
                              </p:par>
                              <p:par>
                                <p:cTn id="157" presetID="1" presetClass="entr" presetSubtype="0" fill="hold" nodeType="withEffect">
                                  <p:stCondLst>
                                    <p:cond delay="0"/>
                                  </p:stCondLst>
                                  <p:childTnLst>
                                    <p:set>
                                      <p:cBhvr>
                                        <p:cTn id="158" dur="1" fill="hold">
                                          <p:stCondLst>
                                            <p:cond delay="0"/>
                                          </p:stCondLst>
                                        </p:cTn>
                                        <p:tgtEl>
                                          <p:spTgt spid="24"/>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2" nodeType="click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4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8"/>
                                        </p:tgtEl>
                                        <p:attrNameLst>
                                          <p:attrName>fillcolor</p:attrName>
                                        </p:attrNameLst>
                                      </p:cBhvr>
                                      <p:to>
                                        <p:clrVal>
                                          <a:srgbClr val="FF0000"/>
                                        </p:clrVal>
                                      </p:to>
                                    </p:set>
                                    <p:set>
                                      <p:cBhvr>
                                        <p:cTn id="173" dur="indefinite"/>
                                        <p:tgtEl>
                                          <p:spTgt spid="8"/>
                                        </p:tgtEl>
                                        <p:attrNameLst>
                                          <p:attrName>fill.type</p:attrName>
                                        </p:attrNameLst>
                                      </p:cBhvr>
                                      <p:to>
                                        <p:strVal val="solid"/>
                                      </p:to>
                                    </p:set>
                                    <p:set>
                                      <p:cBhvr>
                                        <p:cTn id="174" dur="indefinite"/>
                                        <p:tgtEl>
                                          <p:spTgt spid="8"/>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9"/>
                                        </p:tgtEl>
                                        <p:attrNameLst>
                                          <p:attrName>fillcolor</p:attrName>
                                        </p:attrNameLst>
                                      </p:cBhvr>
                                      <p:to>
                                        <p:clrVal>
                                          <a:srgbClr val="FF0000"/>
                                        </p:clrVal>
                                      </p:to>
                                    </p:set>
                                    <p:set>
                                      <p:cBhvr>
                                        <p:cTn id="177" dur="indefinite"/>
                                        <p:tgtEl>
                                          <p:spTgt spid="9"/>
                                        </p:tgtEl>
                                        <p:attrNameLst>
                                          <p:attrName>fill.type</p:attrName>
                                        </p:attrNameLst>
                                      </p:cBhvr>
                                      <p:to>
                                        <p:strVal val="solid"/>
                                      </p:to>
                                    </p:set>
                                    <p:set>
                                      <p:cBhvr>
                                        <p:cTn id="178" dur="indefinite"/>
                                        <p:tgtEl>
                                          <p:spTgt spid="9"/>
                                        </p:tgtEl>
                                        <p:attrNameLst>
                                          <p:attrName>fill.on</p:attrName>
                                        </p:attrNameLst>
                                      </p:cBhvr>
                                      <p:to>
                                        <p:strVal val="tru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nodeType="clickEffect">
                                  <p:stCondLst>
                                    <p:cond delay="0"/>
                                  </p:stCondLst>
                                  <p:childTnLst>
                                    <p:set>
                                      <p:cBhvr>
                                        <p:cTn id="182" dur="1" fill="hold">
                                          <p:stCondLst>
                                            <p:cond delay="0"/>
                                          </p:stCondLst>
                                        </p:cTn>
                                        <p:tgtEl>
                                          <p:spTgt spid="7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75"/>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grpId="3" nodeType="clickEffect">
                                  <p:stCondLst>
                                    <p:cond delay="0"/>
                                  </p:stCondLst>
                                  <p:childTnLst>
                                    <p:set>
                                      <p:cBhvr>
                                        <p:cTn id="188" dur="1" fill="hold">
                                          <p:stCondLst>
                                            <p:cond delay="0"/>
                                          </p:stCondLst>
                                        </p:cTn>
                                        <p:tgtEl>
                                          <p:spTgt spid="42"/>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48"/>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grpId="1" nodeType="clickEffect">
                                  <p:stCondLst>
                                    <p:cond delay="0"/>
                                  </p:stCondLst>
                                  <p:childTnLst>
                                    <p:set>
                                      <p:cBhvr>
                                        <p:cTn id="194" dur="1" fill="hold">
                                          <p:stCondLst>
                                            <p:cond delay="0"/>
                                          </p:stCondLst>
                                        </p:cTn>
                                        <p:tgtEl>
                                          <p:spTgt spid="66"/>
                                        </p:tgtEl>
                                        <p:attrNameLst>
                                          <p:attrName>style.visibility</p:attrName>
                                        </p:attrNameLst>
                                      </p:cBhvr>
                                      <p:to>
                                        <p:strVal val="hidden"/>
                                      </p:to>
                                    </p:set>
                                  </p:childTnLst>
                                </p:cTn>
                              </p:par>
                              <p:par>
                                <p:cTn id="195" presetID="1" presetClass="entr" presetSubtype="0" fill="hold" grpId="0" nodeType="withEffect">
                                  <p:stCondLst>
                                    <p:cond delay="0"/>
                                  </p:stCondLst>
                                  <p:childTnLst>
                                    <p:set>
                                      <p:cBhvr>
                                        <p:cTn id="196" dur="1" fill="hold">
                                          <p:stCondLst>
                                            <p:cond delay="0"/>
                                          </p:stCondLst>
                                        </p:cTn>
                                        <p:tgtEl>
                                          <p:spTgt spid="67"/>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nodeType="clickEffect">
                                  <p:stCondLst>
                                    <p:cond delay="0"/>
                                  </p:stCondLst>
                                  <p:childTnLst>
                                    <p:set>
                                      <p:cBhvr>
                                        <p:cTn id="200" dur="1" fill="hold">
                                          <p:stCondLst>
                                            <p:cond delay="0"/>
                                          </p:stCondLst>
                                        </p:cTn>
                                        <p:tgtEl>
                                          <p:spTgt spid="80"/>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19"/>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8"/>
                                        </p:tgtEl>
                                        <p:attrNameLst>
                                          <p:attrName>fillcolor</p:attrName>
                                        </p:attrNameLst>
                                      </p:cBhvr>
                                      <p:to>
                                        <p:clrVal>
                                          <a:srgbClr val="FFFFFF"/>
                                        </p:clrVal>
                                      </p:to>
                                    </p:set>
                                    <p:set>
                                      <p:cBhvr>
                                        <p:cTn id="207" dur="indefinite"/>
                                        <p:tgtEl>
                                          <p:spTgt spid="8"/>
                                        </p:tgtEl>
                                        <p:attrNameLst>
                                          <p:attrName>fill.type</p:attrName>
                                        </p:attrNameLst>
                                      </p:cBhvr>
                                      <p:to>
                                        <p:strVal val="solid"/>
                                      </p:to>
                                    </p:set>
                                    <p:set>
                                      <p:cBhvr>
                                        <p:cTn id="208" dur="indefinite"/>
                                        <p:tgtEl>
                                          <p:spTgt spid="8"/>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9"/>
                                        </p:tgtEl>
                                        <p:attrNameLst>
                                          <p:attrName>fillcolor</p:attrName>
                                        </p:attrNameLst>
                                      </p:cBhvr>
                                      <p:to>
                                        <p:clrVal>
                                          <a:srgbClr val="FFFFFF"/>
                                        </p:clrVal>
                                      </p:to>
                                    </p:set>
                                    <p:set>
                                      <p:cBhvr>
                                        <p:cTn id="211" dur="indefinite"/>
                                        <p:tgtEl>
                                          <p:spTgt spid="9"/>
                                        </p:tgtEl>
                                        <p:attrNameLst>
                                          <p:attrName>fill.type</p:attrName>
                                        </p:attrNameLst>
                                      </p:cBhvr>
                                      <p:to>
                                        <p:strVal val="solid"/>
                                      </p:to>
                                    </p:set>
                                    <p:set>
                                      <p:cBhvr>
                                        <p:cTn id="212" dur="indefinite"/>
                                        <p:tgtEl>
                                          <p:spTgt spid="9"/>
                                        </p:tgtEl>
                                        <p:attrNameLst>
                                          <p:attrName>fill.on</p:attrName>
                                        </p:attrNameLst>
                                      </p:cBhvr>
                                      <p:to>
                                        <p:strVal val="true"/>
                                      </p:to>
                                    </p:set>
                                  </p:childTnLst>
                                </p:cTn>
                              </p:par>
                              <p:par>
                                <p:cTn id="213" presetID="7" presetClass="emph" presetSubtype="1" nodeType="withEffect">
                                  <p:stCondLst>
                                    <p:cond delay="0"/>
                                  </p:stCondLst>
                                  <p:childTnLst>
                                    <p:set>
                                      <p:cBhvr>
                                        <p:cTn id="214" dur="indefinite"/>
                                        <p:tgtEl>
                                          <p:spTgt spid="78"/>
                                        </p:tgtEl>
                                        <p:attrNameLst>
                                          <p:attrName>stroke.color</p:attrName>
                                        </p:attrNameLst>
                                      </p:cBhvr>
                                      <p:to>
                                        <p:clrVal>
                                          <a:srgbClr val="000000"/>
                                        </p:clrVal>
                                      </p:to>
                                    </p:set>
                                    <p:set>
                                      <p:cBhvr>
                                        <p:cTn id="215" dur="indefinite"/>
                                        <p:tgtEl>
                                          <p:spTgt spid="78"/>
                                        </p:tgtEl>
                                        <p:attrNameLst>
                                          <p:attrName>stroke.on</p:attrName>
                                        </p:attrNameLst>
                                      </p:cBhvr>
                                      <p:to>
                                        <p:strVal val="true"/>
                                      </p:to>
                                    </p:set>
                                  </p:childTnLst>
                                </p:cTn>
                              </p:par>
                              <p:par>
                                <p:cTn id="216" presetID="7" presetClass="emph" presetSubtype="1" nodeType="withEffect">
                                  <p:stCondLst>
                                    <p:cond delay="0"/>
                                  </p:stCondLst>
                                  <p:childTnLst>
                                    <p:set>
                                      <p:cBhvr>
                                        <p:cTn id="217" dur="indefinite"/>
                                        <p:tgtEl>
                                          <p:spTgt spid="75"/>
                                        </p:tgtEl>
                                        <p:attrNameLst>
                                          <p:attrName>stroke.color</p:attrName>
                                        </p:attrNameLst>
                                      </p:cBhvr>
                                      <p:to>
                                        <p:clrVal>
                                          <a:srgbClr val="000000"/>
                                        </p:clrVal>
                                      </p:to>
                                    </p:set>
                                    <p:set>
                                      <p:cBhvr>
                                        <p:cTn id="218" dur="indefinite"/>
                                        <p:tgtEl>
                                          <p:spTgt spid="75"/>
                                        </p:tgtEl>
                                        <p:attrNameLst>
                                          <p:attrName>stroke.on</p:attrName>
                                        </p:attrNameLst>
                                      </p:cBhvr>
                                      <p:to>
                                        <p:strVal val="true"/>
                                      </p:to>
                                    </p:set>
                                  </p:childTnLst>
                                </p:cTn>
                              </p:par>
                              <p:par>
                                <p:cTn id="219" presetID="7" presetClass="emph" presetSubtype="1" nodeType="withEffect">
                                  <p:stCondLst>
                                    <p:cond delay="0"/>
                                  </p:stCondLst>
                                  <p:childTnLst>
                                    <p:set>
                                      <p:cBhvr>
                                        <p:cTn id="220" dur="indefinite"/>
                                        <p:tgtEl>
                                          <p:spTgt spid="80"/>
                                        </p:tgtEl>
                                        <p:attrNameLst>
                                          <p:attrName>stroke.color</p:attrName>
                                        </p:attrNameLst>
                                      </p:cBhvr>
                                      <p:to>
                                        <p:clrVal>
                                          <a:srgbClr val="000000"/>
                                        </p:clrVal>
                                      </p:to>
                                    </p:set>
                                    <p:set>
                                      <p:cBhvr>
                                        <p:cTn id="221" dur="indefinite"/>
                                        <p:tgtEl>
                                          <p:spTgt spid="80"/>
                                        </p:tgtEl>
                                        <p:attrNameLst>
                                          <p:attrName>stroke.on</p:attrName>
                                        </p:attrNameLst>
                                      </p:cBhvr>
                                      <p:to>
                                        <p:strVal val="true"/>
                                      </p:to>
                                    </p:set>
                                  </p:childTnLst>
                                </p:cTn>
                              </p:par>
                              <p:par>
                                <p:cTn id="222" presetID="1" presetClass="emph" presetSubtype="1" nodeType="withEffect">
                                  <p:stCondLst>
                                    <p:cond delay="0"/>
                                  </p:stCondLst>
                                  <p:childTnLst>
                                    <p:set>
                                      <p:cBhvr>
                                        <p:cTn id="223" dur="indefinite"/>
                                        <p:tgtEl>
                                          <p:spTgt spid="16"/>
                                        </p:tgtEl>
                                        <p:attrNameLst>
                                          <p:attrName>fillcolor</p:attrName>
                                        </p:attrNameLst>
                                      </p:cBhvr>
                                      <p:to>
                                        <p:clrVal>
                                          <a:srgbClr val="FFFFFF"/>
                                        </p:clrVal>
                                      </p:to>
                                    </p:set>
                                    <p:set>
                                      <p:cBhvr>
                                        <p:cTn id="224" dur="indefinite"/>
                                        <p:tgtEl>
                                          <p:spTgt spid="16"/>
                                        </p:tgtEl>
                                        <p:attrNameLst>
                                          <p:attrName>fill.type</p:attrName>
                                        </p:attrNameLst>
                                      </p:cBhvr>
                                      <p:to>
                                        <p:strVal val="solid"/>
                                      </p:to>
                                    </p:set>
                                    <p:set>
                                      <p:cBhvr>
                                        <p:cTn id="225" dur="indefinite"/>
                                        <p:tgtEl>
                                          <p:spTgt spid="16"/>
                                        </p:tgtEl>
                                        <p:attrNameLst>
                                          <p:attrName>fill.on</p:attrName>
                                        </p:attrNameLst>
                                      </p:cBhvr>
                                      <p:to>
                                        <p:strVal val="true"/>
                                      </p:to>
                                    </p:set>
                                  </p:childTnLst>
                                </p:cTn>
                              </p:par>
                              <p:par>
                                <p:cTn id="226" presetID="1" presetClass="emph" presetSubtype="1" nodeType="withEffect">
                                  <p:stCondLst>
                                    <p:cond delay="0"/>
                                  </p:stCondLst>
                                  <p:childTnLst>
                                    <p:set>
                                      <p:cBhvr>
                                        <p:cTn id="227" dur="indefinite"/>
                                        <p:tgtEl>
                                          <p:spTgt spid="17"/>
                                        </p:tgtEl>
                                        <p:attrNameLst>
                                          <p:attrName>fillcolor</p:attrName>
                                        </p:attrNameLst>
                                      </p:cBhvr>
                                      <p:to>
                                        <p:clrVal>
                                          <a:srgbClr val="FFFFFF"/>
                                        </p:clrVal>
                                      </p:to>
                                    </p:set>
                                    <p:set>
                                      <p:cBhvr>
                                        <p:cTn id="228" dur="indefinite"/>
                                        <p:tgtEl>
                                          <p:spTgt spid="17"/>
                                        </p:tgtEl>
                                        <p:attrNameLst>
                                          <p:attrName>fill.type</p:attrName>
                                        </p:attrNameLst>
                                      </p:cBhvr>
                                      <p:to>
                                        <p:strVal val="solid"/>
                                      </p:to>
                                    </p:set>
                                    <p:set>
                                      <p:cBhvr>
                                        <p:cTn id="229" dur="indefinite"/>
                                        <p:tgtEl>
                                          <p:spTgt spid="17"/>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1" presetClass="exit" presetSubtype="0" fill="hold" grpId="3" nodeType="clickEffect">
                                  <p:stCondLst>
                                    <p:cond delay="0"/>
                                  </p:stCondLst>
                                  <p:childTnLst>
                                    <p:set>
                                      <p:cBhvr>
                                        <p:cTn id="233" dur="1" fill="hold">
                                          <p:stCondLst>
                                            <p:cond delay="0"/>
                                          </p:stCondLst>
                                        </p:cTn>
                                        <p:tgtEl>
                                          <p:spTgt spid="28"/>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31"/>
                                        </p:tgtEl>
                                        <p:attrNameLst>
                                          <p:attrName>style.visibility</p:attrName>
                                        </p:attrNameLst>
                                      </p:cBhvr>
                                      <p:to>
                                        <p:strVal val="hidden"/>
                                      </p:to>
                                    </p:set>
                                  </p:childTnLst>
                                </p:cTn>
                              </p:par>
                              <p:par>
                                <p:cTn id="236" presetID="1" presetClass="exit" presetSubtype="0" fill="hold" grpId="3" nodeType="withEffect">
                                  <p:stCondLst>
                                    <p:cond delay="0"/>
                                  </p:stCondLst>
                                  <p:childTnLst>
                                    <p:set>
                                      <p:cBhvr>
                                        <p:cTn id="237" dur="1" fill="hold">
                                          <p:stCondLst>
                                            <p:cond delay="0"/>
                                          </p:stCondLst>
                                        </p:cTn>
                                        <p:tgtEl>
                                          <p:spTgt spid="29"/>
                                        </p:tgtEl>
                                        <p:attrNameLst>
                                          <p:attrName>style.visibility</p:attrName>
                                        </p:attrNameLst>
                                      </p:cBhvr>
                                      <p:to>
                                        <p:strVal val="hidden"/>
                                      </p:to>
                                    </p:set>
                                  </p:childTnLst>
                                </p:cTn>
                              </p:par>
                              <p:par>
                                <p:cTn id="238" presetID="1" presetClass="exit" presetSubtype="0" fill="hold" grpId="1" nodeType="withEffect">
                                  <p:stCondLst>
                                    <p:cond delay="0"/>
                                  </p:stCondLst>
                                  <p:childTnLst>
                                    <p:set>
                                      <p:cBhvr>
                                        <p:cTn id="239"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8" grpId="0" animBg="1"/>
      <p:bldP spid="28" grpId="1" animBg="1"/>
      <p:bldP spid="28" grpId="2" animBg="1"/>
      <p:bldP spid="28" grpId="3" animBg="1"/>
      <p:bldP spid="29" grpId="0" animBg="1"/>
      <p:bldP spid="29" grpId="1" animBg="1"/>
      <p:bldP spid="29" grpId="2" animBg="1"/>
      <p:bldP spid="29" grpId="3" animBg="1"/>
      <p:bldP spid="40" grpId="0" animBg="1"/>
      <p:bldP spid="40" grpId="1" animBg="1"/>
      <p:bldP spid="41" grpId="0" animBg="1"/>
      <p:bldP spid="41" grpId="1" animBg="1"/>
      <p:bldP spid="42" grpId="0" animBg="1"/>
      <p:bldP spid="42" grpId="1" animBg="1"/>
      <p:bldP spid="42" grpId="2" animBg="1"/>
      <p:bldP spid="42" grpId="3" animBg="1"/>
      <p:bldP spid="43" grpId="0" animBg="1"/>
      <p:bldP spid="43" grpId="1" animBg="1"/>
      <p:bldP spid="66" grpId="0" animBg="1"/>
      <p:bldP spid="66" grpId="1" animBg="1"/>
      <p:bldP spid="67" grpId="0" animBg="1"/>
      <p:bldP spid="6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Coding</a:t>
            </a: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19</a:t>
            </a:fld>
            <a:endParaRPr lang="en-US" dirty="0"/>
          </a:p>
        </p:txBody>
      </p:sp>
      <p:sp>
        <p:nvSpPr>
          <p:cNvPr id="7" name="Content Placeholder 2"/>
          <p:cNvSpPr txBox="1">
            <a:spLocks/>
          </p:cNvSpPr>
          <p:nvPr/>
        </p:nvSpPr>
        <p:spPr>
          <a:xfrm>
            <a:off x="7048500" y="981828"/>
            <a:ext cx="5016500" cy="4004058"/>
          </a:xfrm>
          <a:prstGeom prst="rect">
            <a:avLst/>
          </a:prstGeom>
        </p:spPr>
        <p:txBody>
          <a:bodyPr vert="horz" lIns="91440" tIns="45720" rIns="91440" bIns="45720" rtlCol="0">
            <a:normAutofit/>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defTabSz="914400" rtl="0" eaLnBrk="1" latinLnBrk="0" hangingPunct="1">
              <a:lnSpc>
                <a:spcPct val="100000"/>
              </a:lnSpc>
              <a:spcBef>
                <a:spcPts val="400"/>
              </a:spcBef>
              <a:spcAft>
                <a:spcPts val="400"/>
              </a:spcAft>
              <a:buClr>
                <a:schemeClr val="tx1"/>
              </a:buClr>
              <a:buFont typeface="Wingdings" panose="05000000000000000000" pitchFamily="2" charset="2"/>
              <a:buChar char="¯"/>
              <a:defRPr lang="en-US" sz="2400" kern="1200">
                <a:solidFill>
                  <a:schemeClr val="tx1"/>
                </a:solidFill>
                <a:latin typeface="+mn-lt"/>
                <a:ea typeface="+mn-ea"/>
                <a:cs typeface="+mn-cs"/>
              </a:defRPr>
            </a:lvl2pPr>
            <a:lvl3pPr marL="795338" indent="-3317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ô"/>
              <a:defRPr lang="en-US" sz="2000" kern="1200">
                <a:solidFill>
                  <a:schemeClr val="tx1"/>
                </a:solidFill>
                <a:latin typeface="+mn-lt"/>
                <a:ea typeface="+mn-ea"/>
                <a:cs typeface="+mn-cs"/>
              </a:defRPr>
            </a:lvl3pPr>
            <a:lvl4pPr marL="1033463"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ò"/>
              <a:defRPr lang="en-US" sz="1800" kern="1200">
                <a:solidFill>
                  <a:schemeClr val="tx1"/>
                </a:solidFill>
                <a:latin typeface="+mn-lt"/>
                <a:ea typeface="+mn-ea"/>
                <a:cs typeface="+mn-cs"/>
              </a:defRPr>
            </a:lvl4pPr>
            <a:lvl5pPr marL="1258888"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ñ"/>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p:txBody>
      </p:sp>
      <p:sp>
        <p:nvSpPr>
          <p:cNvPr id="8" name="Content Placeholder 7"/>
          <p:cNvSpPr>
            <a:spLocks noGrp="1"/>
          </p:cNvSpPr>
          <p:nvPr>
            <p:ph idx="1"/>
          </p:nvPr>
        </p:nvSpPr>
        <p:spPr>
          <a:xfrm>
            <a:off x="7446612" y="226228"/>
            <a:ext cx="4379628" cy="4024760"/>
          </a:xfrm>
        </p:spPr>
        <p:txBody>
          <a:bodyPr>
            <a:normAutofit fontScale="55000" lnSpcReduction="20000"/>
          </a:bodyPr>
          <a:lstStyle/>
          <a:p>
            <a:pPr marL="0" indent="0">
              <a:buNone/>
              <a:defRPr/>
            </a:pPr>
            <a:r>
              <a:rPr lang="en-US" altLang="ja-JP"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Deleting node after </a:t>
            </a:r>
            <a:r>
              <a:rPr lang="en-US" altLang="ja-JP" b="1" dirty="0" err="1">
                <a:solidFill>
                  <a:schemeClr val="accent2">
                    <a:lumMod val="75000"/>
                  </a:schemeClr>
                </a:solidFill>
                <a:latin typeface="Courier New" panose="02070309020205020404" pitchFamily="49" charset="0"/>
                <a:ea typeface="ＭＳ Ｐゴシック" charset="0"/>
                <a:cs typeface="Courier New" panose="02070309020205020404" pitchFamily="49" charset="0"/>
              </a:rPr>
              <a:t>Prev</a:t>
            </a:r>
            <a:r>
              <a:rPr lang="en-US" altLang="ja-JP"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node</a:t>
            </a:r>
            <a:endParaRPr lang="en-US" altLang="ja-JP" b="1" dirty="0">
              <a:solidFill>
                <a:srgbClr val="0000B0"/>
              </a:solidFill>
              <a:latin typeface="Courier New" panose="02070309020205020404" pitchFamily="49" charset="0"/>
              <a:ea typeface="ＭＳ Ｐゴシック" charset="0"/>
              <a:cs typeface="Courier New" panose="02070309020205020404" pitchFamily="49" charset="0"/>
            </a:endParaRPr>
          </a:p>
          <a:p>
            <a:pPr marL="0" indent="0">
              <a:buNone/>
              <a:defRPr/>
            </a:pP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DeleteNode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Curr</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  if</a:t>
            </a:r>
            <a:r>
              <a:rPr lang="en-US" altLang="ja-JP" b="1" dirty="0">
                <a:latin typeface="Courier New" panose="02070309020205020404" pitchFamily="49" charset="0"/>
                <a:ea typeface="ＭＳ Ｐゴシック" charset="0"/>
                <a:cs typeface="Courier New" panose="02070309020205020404" pitchFamily="49" charset="0"/>
              </a:rPr>
              <a:t>(</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 ==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NULL</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Deleting the head node</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Curr</a:t>
            </a:r>
            <a:r>
              <a:rPr lang="en-US" altLang="ja-JP" b="1" dirty="0">
                <a:latin typeface="Courier New" panose="02070309020205020404" pitchFamily="49" charset="0"/>
                <a:ea typeface="ＭＳ Ｐゴシック" charset="0"/>
                <a:cs typeface="Courier New" panose="02070309020205020404" pitchFamily="49" charset="0"/>
              </a:rPr>
              <a:t> = Head;</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Head = </a:t>
            </a:r>
            <a:r>
              <a:rPr lang="en-US" altLang="ja-JP" b="1" dirty="0" err="1">
                <a:latin typeface="Courier New" panose="02070309020205020404" pitchFamily="49" charset="0"/>
                <a:ea typeface="ＭＳ Ｐゴシック" charset="0"/>
                <a:cs typeface="Courier New" panose="02070309020205020404" pitchFamily="49" charset="0"/>
              </a:rPr>
              <a:t>Curr</a:t>
            </a:r>
            <a:r>
              <a:rPr lang="en-US" altLang="ja-JP" b="1" dirty="0">
                <a:latin typeface="Courier New" panose="02070309020205020404" pitchFamily="49" charset="0"/>
                <a:ea typeface="ＭＳ Ｐゴシック" charset="0"/>
                <a:cs typeface="Courier New" panose="02070309020205020404" pitchFamily="49" charset="0"/>
              </a:rPr>
              <a:t>-&gt;next;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else</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Curr</a:t>
            </a:r>
            <a:r>
              <a:rPr lang="en-US" altLang="ja-JP" b="1" dirty="0">
                <a:latin typeface="Courier New" panose="02070309020205020404" pitchFamily="49" charset="0"/>
                <a:ea typeface="ＭＳ Ｐゴシック" charset="0"/>
                <a:cs typeface="Courier New" panose="02070309020205020404" pitchFamily="49" charset="0"/>
              </a:rPr>
              <a:t> =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-&gt;next;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Prev</a:t>
            </a:r>
            <a:r>
              <a:rPr lang="en-US" altLang="ja-JP" b="1" dirty="0">
                <a:latin typeface="Courier New" panose="02070309020205020404" pitchFamily="49" charset="0"/>
                <a:ea typeface="ＭＳ Ｐゴシック" charset="0"/>
                <a:cs typeface="Courier New" panose="02070309020205020404" pitchFamily="49" charset="0"/>
              </a:rPr>
              <a:t>-&gt;next = </a:t>
            </a:r>
            <a:r>
              <a:rPr lang="en-US" altLang="ja-JP" b="1" dirty="0" err="1">
                <a:latin typeface="Courier New" panose="02070309020205020404" pitchFamily="49" charset="0"/>
                <a:ea typeface="ＭＳ Ｐゴシック" charset="0"/>
                <a:cs typeface="Courier New" panose="02070309020205020404" pitchFamily="49" charset="0"/>
              </a:rPr>
              <a:t>Curr</a:t>
            </a:r>
            <a:r>
              <a:rPr lang="en-US" altLang="ja-JP" b="1" dirty="0">
                <a:latin typeface="Courier New" panose="02070309020205020404" pitchFamily="49" charset="0"/>
                <a:ea typeface="ＭＳ Ｐゴシック" charset="0"/>
                <a:cs typeface="Courier New" panose="02070309020205020404" pitchFamily="49" charset="0"/>
              </a:rPr>
              <a:t>-&gt;next;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delete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Curr</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endParaRPr lang="en-US" dirty="0"/>
          </a:p>
        </p:txBody>
      </p:sp>
      <p:sp>
        <p:nvSpPr>
          <p:cNvPr id="3" name="Rectangle 2"/>
          <p:cNvSpPr/>
          <p:nvPr/>
        </p:nvSpPr>
        <p:spPr>
          <a:xfrm>
            <a:off x="295835" y="1084729"/>
            <a:ext cx="674964" cy="3556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Head</a:t>
            </a:r>
          </a:p>
        </p:txBody>
      </p:sp>
      <p:sp>
        <p:nvSpPr>
          <p:cNvPr id="9" name="Rectangle 8"/>
          <p:cNvSpPr/>
          <p:nvPr/>
        </p:nvSpPr>
        <p:spPr>
          <a:xfrm>
            <a:off x="295835" y="1712259"/>
            <a:ext cx="385483" cy="31376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90283" y="1712259"/>
            <a:ext cx="385483" cy="31376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1344705" y="1712259"/>
            <a:ext cx="385483" cy="31376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1739153" y="1712259"/>
            <a:ext cx="385483" cy="31376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2393390" y="1712259"/>
            <a:ext cx="385483" cy="31376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2787838" y="1712259"/>
            <a:ext cx="385483" cy="31376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3639300" y="1712259"/>
            <a:ext cx="385483" cy="31376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4033748" y="1712259"/>
            <a:ext cx="385483" cy="31376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4788654" y="1712259"/>
            <a:ext cx="385483" cy="31376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5183102" y="1712259"/>
            <a:ext cx="385483" cy="31376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Arrow Connector 19"/>
          <p:cNvCxnSpPr>
            <a:endCxn id="11" idx="1"/>
          </p:cNvCxnSpPr>
          <p:nvPr/>
        </p:nvCxnSpPr>
        <p:spPr>
          <a:xfrm>
            <a:off x="948388" y="1864659"/>
            <a:ext cx="396317" cy="4483"/>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endCxn id="13" idx="1"/>
          </p:cNvCxnSpPr>
          <p:nvPr/>
        </p:nvCxnSpPr>
        <p:spPr>
          <a:xfrm>
            <a:off x="1927411" y="1864659"/>
            <a:ext cx="465979" cy="4483"/>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endCxn id="15" idx="1"/>
          </p:cNvCxnSpPr>
          <p:nvPr/>
        </p:nvCxnSpPr>
        <p:spPr>
          <a:xfrm>
            <a:off x="2977496" y="1864659"/>
            <a:ext cx="661804" cy="4483"/>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endCxn id="17" idx="1"/>
          </p:cNvCxnSpPr>
          <p:nvPr/>
        </p:nvCxnSpPr>
        <p:spPr>
          <a:xfrm>
            <a:off x="4204262" y="1864659"/>
            <a:ext cx="584392" cy="4483"/>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endCxn id="9" idx="0"/>
          </p:cNvCxnSpPr>
          <p:nvPr/>
        </p:nvCxnSpPr>
        <p:spPr>
          <a:xfrm>
            <a:off x="485031" y="1461247"/>
            <a:ext cx="3546" cy="251012"/>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1165548" y="2272554"/>
            <a:ext cx="743796" cy="3227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Prev</a:t>
            </a:r>
            <a:endParaRPr lang="en-US" dirty="0"/>
          </a:p>
        </p:txBody>
      </p:sp>
      <p:cxnSp>
        <p:nvCxnSpPr>
          <p:cNvPr id="33" name="Straight Arrow Connector 32"/>
          <p:cNvCxnSpPr>
            <a:stCxn id="31" idx="0"/>
            <a:endCxn id="11" idx="2"/>
          </p:cNvCxnSpPr>
          <p:nvPr/>
        </p:nvCxnSpPr>
        <p:spPr>
          <a:xfrm flipV="1">
            <a:off x="1537446" y="2026024"/>
            <a:ext cx="1" cy="24653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2247801" y="2272554"/>
            <a:ext cx="684870" cy="32272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Curr</a:t>
            </a:r>
            <a:endParaRPr lang="en-US" dirty="0"/>
          </a:p>
        </p:txBody>
      </p:sp>
      <p:cxnSp>
        <p:nvCxnSpPr>
          <p:cNvPr id="38" name="Straight Arrow Connector 37"/>
          <p:cNvCxnSpPr>
            <a:stCxn id="36" idx="0"/>
            <a:endCxn id="13" idx="2"/>
          </p:cNvCxnSpPr>
          <p:nvPr/>
        </p:nvCxnSpPr>
        <p:spPr>
          <a:xfrm flipH="1" flipV="1">
            <a:off x="2586132" y="2026024"/>
            <a:ext cx="4104" cy="24653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1326169" y="1013012"/>
            <a:ext cx="1202483" cy="3765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Prev</a:t>
            </a:r>
            <a:r>
              <a:rPr lang="en-US" dirty="0"/>
              <a:t>-&gt;next</a:t>
            </a:r>
          </a:p>
        </p:txBody>
      </p:sp>
      <p:cxnSp>
        <p:nvCxnSpPr>
          <p:cNvPr id="41" name="Straight Arrow Connector 40"/>
          <p:cNvCxnSpPr/>
          <p:nvPr/>
        </p:nvCxnSpPr>
        <p:spPr>
          <a:xfrm>
            <a:off x="1828796" y="1389530"/>
            <a:ext cx="0" cy="452718"/>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39" idx="2"/>
            <a:endCxn id="13" idx="0"/>
          </p:cNvCxnSpPr>
          <p:nvPr/>
        </p:nvCxnSpPr>
        <p:spPr>
          <a:xfrm>
            <a:off x="1927411" y="1389530"/>
            <a:ext cx="658721" cy="32272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4" name="Right Arrow 43"/>
          <p:cNvSpPr/>
          <p:nvPr/>
        </p:nvSpPr>
        <p:spPr>
          <a:xfrm>
            <a:off x="7733266" y="2536363"/>
            <a:ext cx="619308" cy="163419"/>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ight Arrow 44"/>
          <p:cNvSpPr/>
          <p:nvPr/>
        </p:nvSpPr>
        <p:spPr>
          <a:xfrm>
            <a:off x="7755037" y="2841187"/>
            <a:ext cx="619308" cy="163419"/>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3225895" y="1047964"/>
            <a:ext cx="1202483" cy="3765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Curr</a:t>
            </a:r>
            <a:r>
              <a:rPr lang="en-US" dirty="0"/>
              <a:t>-&gt;next</a:t>
            </a:r>
          </a:p>
        </p:txBody>
      </p:sp>
      <p:cxnSp>
        <p:nvCxnSpPr>
          <p:cNvPr id="48" name="Straight Arrow Connector 47"/>
          <p:cNvCxnSpPr>
            <a:stCxn id="46" idx="2"/>
            <a:endCxn id="15" idx="0"/>
          </p:cNvCxnSpPr>
          <p:nvPr/>
        </p:nvCxnSpPr>
        <p:spPr>
          <a:xfrm>
            <a:off x="3827137" y="1424482"/>
            <a:ext cx="4905" cy="287777"/>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6" idx="2"/>
          </p:cNvCxnSpPr>
          <p:nvPr/>
        </p:nvCxnSpPr>
        <p:spPr>
          <a:xfrm flipH="1">
            <a:off x="2976281" y="1424482"/>
            <a:ext cx="850856" cy="417766"/>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4" name="Elbow Connector 53"/>
          <p:cNvCxnSpPr/>
          <p:nvPr/>
        </p:nvCxnSpPr>
        <p:spPr>
          <a:xfrm flipV="1">
            <a:off x="1936375" y="1550894"/>
            <a:ext cx="1380988" cy="313765"/>
          </a:xfrm>
          <a:prstGeom prst="bentConnector3">
            <a:avLst>
              <a:gd name="adj1" fmla="val -634"/>
            </a:avLst>
          </a:prstGeom>
          <a:ln w="31750">
            <a:solidFill>
              <a:srgbClr val="0070C0"/>
            </a:solidFill>
            <a:headEnd type="oval"/>
            <a:tailEnd type="none" w="lg" len="med"/>
          </a:ln>
        </p:spPr>
        <p:style>
          <a:lnRef idx="3">
            <a:schemeClr val="dk1"/>
          </a:lnRef>
          <a:fillRef idx="0">
            <a:schemeClr val="dk1"/>
          </a:fillRef>
          <a:effectRef idx="2">
            <a:schemeClr val="dk1"/>
          </a:effectRef>
          <a:fontRef idx="minor">
            <a:schemeClr val="tx1"/>
          </a:fontRef>
        </p:style>
      </p:cxnSp>
      <p:cxnSp>
        <p:nvCxnSpPr>
          <p:cNvPr id="57" name="Elbow Connector 56"/>
          <p:cNvCxnSpPr/>
          <p:nvPr/>
        </p:nvCxnSpPr>
        <p:spPr>
          <a:xfrm>
            <a:off x="3314931" y="1550894"/>
            <a:ext cx="324369" cy="318248"/>
          </a:xfrm>
          <a:prstGeom prst="bentConnector3">
            <a:avLst/>
          </a:prstGeom>
          <a:ln w="31750">
            <a:solidFill>
              <a:srgbClr val="0070C0"/>
            </a:solidFill>
            <a:tailEnd type="triangle"/>
          </a:ln>
        </p:spPr>
        <p:style>
          <a:lnRef idx="3">
            <a:schemeClr val="dk1"/>
          </a:lnRef>
          <a:fillRef idx="0">
            <a:schemeClr val="dk1"/>
          </a:fillRef>
          <a:effectRef idx="2">
            <a:schemeClr val="dk1"/>
          </a:effectRef>
          <a:fontRef idx="minor">
            <a:schemeClr val="tx1"/>
          </a:fontRef>
        </p:style>
      </p:cxnSp>
      <p:sp>
        <p:nvSpPr>
          <p:cNvPr id="58" name="Right Arrow 57"/>
          <p:cNvSpPr/>
          <p:nvPr/>
        </p:nvSpPr>
        <p:spPr>
          <a:xfrm>
            <a:off x="7271549" y="3397547"/>
            <a:ext cx="470480" cy="194553"/>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p:nvPr/>
        </p:nvCxnSpPr>
        <p:spPr>
          <a:xfrm>
            <a:off x="1905116" y="1864658"/>
            <a:ext cx="1729956" cy="4483"/>
          </a:xfrm>
          <a:prstGeom prst="straightConnector1">
            <a:avLst/>
          </a:prstGeom>
          <a:ln w="31750">
            <a:headEnd type="oval"/>
            <a:tailEnd type="triangle"/>
          </a:ln>
        </p:spPr>
        <p:style>
          <a:lnRef idx="3">
            <a:schemeClr val="dk1"/>
          </a:lnRef>
          <a:fillRef idx="0">
            <a:schemeClr val="dk1"/>
          </a:fillRef>
          <a:effectRef idx="2">
            <a:schemeClr val="dk1"/>
          </a:effectRef>
          <a:fontRef idx="minor">
            <a:schemeClr val="tx1"/>
          </a:fontRef>
        </p:style>
      </p:cxnSp>
      <p:sp>
        <p:nvSpPr>
          <p:cNvPr id="61" name="Right Arrow 60"/>
          <p:cNvSpPr/>
          <p:nvPr/>
        </p:nvSpPr>
        <p:spPr>
          <a:xfrm>
            <a:off x="7842763" y="1692089"/>
            <a:ext cx="549868" cy="161366"/>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ight Arrow 61"/>
          <p:cNvSpPr/>
          <p:nvPr/>
        </p:nvSpPr>
        <p:spPr>
          <a:xfrm>
            <a:off x="7842763" y="1979415"/>
            <a:ext cx="549868" cy="161366"/>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295835" y="2285485"/>
            <a:ext cx="652553" cy="33258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Curr</a:t>
            </a:r>
            <a:endParaRPr lang="en-US" dirty="0"/>
          </a:p>
        </p:txBody>
      </p:sp>
      <p:cxnSp>
        <p:nvCxnSpPr>
          <p:cNvPr id="65" name="Straight Arrow Connector 64"/>
          <p:cNvCxnSpPr>
            <a:stCxn id="63" idx="0"/>
          </p:cNvCxnSpPr>
          <p:nvPr/>
        </p:nvCxnSpPr>
        <p:spPr>
          <a:xfrm flipH="1" flipV="1">
            <a:off x="622111" y="2045274"/>
            <a:ext cx="1" cy="24021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66" name="Rectangle 65"/>
          <p:cNvSpPr/>
          <p:nvPr/>
        </p:nvSpPr>
        <p:spPr>
          <a:xfrm>
            <a:off x="1326169" y="1047964"/>
            <a:ext cx="1202483" cy="3415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Curr</a:t>
            </a:r>
            <a:r>
              <a:rPr lang="en-US" dirty="0"/>
              <a:t>-&gt;next</a:t>
            </a:r>
          </a:p>
        </p:txBody>
      </p:sp>
      <p:cxnSp>
        <p:nvCxnSpPr>
          <p:cNvPr id="68" name="Straight Arrow Connector 67"/>
          <p:cNvCxnSpPr>
            <a:stCxn id="66" idx="1"/>
          </p:cNvCxnSpPr>
          <p:nvPr/>
        </p:nvCxnSpPr>
        <p:spPr>
          <a:xfrm flipH="1">
            <a:off x="810699" y="1218747"/>
            <a:ext cx="515470" cy="665161"/>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p:cNvCxnSpPr>
            <a:endCxn id="11" idx="0"/>
          </p:cNvCxnSpPr>
          <p:nvPr/>
        </p:nvCxnSpPr>
        <p:spPr>
          <a:xfrm flipH="1">
            <a:off x="1537447" y="1389530"/>
            <a:ext cx="1932" cy="32272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5" name="Elbow Connector 74"/>
          <p:cNvCxnSpPr>
            <a:stCxn id="3" idx="3"/>
            <a:endCxn id="11" idx="1"/>
          </p:cNvCxnSpPr>
          <p:nvPr/>
        </p:nvCxnSpPr>
        <p:spPr>
          <a:xfrm>
            <a:off x="970799" y="1262529"/>
            <a:ext cx="373906" cy="606613"/>
          </a:xfrm>
          <a:prstGeom prst="bentConnector3">
            <a:avLst/>
          </a:prstGeom>
          <a:ln w="31750">
            <a:solidFill>
              <a:srgbClr val="0070C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2338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mph" presetSubtype="1" nodeType="withEffect">
                                  <p:stCondLst>
                                    <p:cond delay="0"/>
                                  </p:stCondLst>
                                  <p:childTnLst>
                                    <p:set>
                                      <p:cBhvr>
                                        <p:cTn id="10" dur="indefinite"/>
                                        <p:tgtEl>
                                          <p:spTgt spid="11"/>
                                        </p:tgtEl>
                                        <p:attrNameLst>
                                          <p:attrName>fillcolor</p:attrName>
                                        </p:attrNameLst>
                                      </p:cBhvr>
                                      <p:to>
                                        <p:clrVal>
                                          <a:srgbClr val="00B050"/>
                                        </p:clrVal>
                                      </p:to>
                                    </p:set>
                                    <p:set>
                                      <p:cBhvr>
                                        <p:cTn id="11" dur="indefinite"/>
                                        <p:tgtEl>
                                          <p:spTgt spid="11"/>
                                        </p:tgtEl>
                                        <p:attrNameLst>
                                          <p:attrName>fill.type</p:attrName>
                                        </p:attrNameLst>
                                      </p:cBhvr>
                                      <p:to>
                                        <p:strVal val="solid"/>
                                      </p:to>
                                    </p:set>
                                    <p:set>
                                      <p:cBhvr>
                                        <p:cTn id="12" dur="indefinite"/>
                                        <p:tgtEl>
                                          <p:spTgt spid="11"/>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12"/>
                                        </p:tgtEl>
                                        <p:attrNameLst>
                                          <p:attrName>fillcolor</p:attrName>
                                        </p:attrNameLst>
                                      </p:cBhvr>
                                      <p:to>
                                        <p:clrVal>
                                          <a:srgbClr val="00B050"/>
                                        </p:clrVal>
                                      </p:to>
                                    </p:set>
                                    <p:set>
                                      <p:cBhvr>
                                        <p:cTn id="15" dur="indefinite"/>
                                        <p:tgtEl>
                                          <p:spTgt spid="12"/>
                                        </p:tgtEl>
                                        <p:attrNameLst>
                                          <p:attrName>fill.type</p:attrName>
                                        </p:attrNameLst>
                                      </p:cBhvr>
                                      <p:to>
                                        <p:strVal val="solid"/>
                                      </p:to>
                                    </p:set>
                                    <p:set>
                                      <p:cBhvr>
                                        <p:cTn id="16" dur="indefinite"/>
                                        <p:tgtEl>
                                          <p:spTgt spid="12"/>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23"/>
                                        </p:tgtEl>
                                        <p:attrNameLst>
                                          <p:attrName>fillcolor</p:attrName>
                                        </p:attrNameLst>
                                      </p:cBhvr>
                                      <p:to>
                                        <p:clrVal>
                                          <a:srgbClr val="00B0F0"/>
                                        </p:clrVal>
                                      </p:to>
                                    </p:set>
                                    <p:set>
                                      <p:cBhvr>
                                        <p:cTn id="19" dur="indefinite"/>
                                        <p:tgtEl>
                                          <p:spTgt spid="23"/>
                                        </p:tgtEl>
                                        <p:attrNameLst>
                                          <p:attrName>fill.type</p:attrName>
                                        </p:attrNameLst>
                                      </p:cBhvr>
                                      <p:to>
                                        <p:strVal val="solid"/>
                                      </p:to>
                                    </p:set>
                                    <p:set>
                                      <p:cBhvr>
                                        <p:cTn id="20" dur="indefinite"/>
                                        <p:tgtEl>
                                          <p:spTgt spid="23"/>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13"/>
                                        </p:tgtEl>
                                        <p:attrNameLst>
                                          <p:attrName>fillcolor</p:attrName>
                                        </p:attrNameLst>
                                      </p:cBhvr>
                                      <p:to>
                                        <p:clrVal>
                                          <a:srgbClr val="00B0F0"/>
                                        </p:clrVal>
                                      </p:to>
                                    </p:set>
                                    <p:set>
                                      <p:cBhvr>
                                        <p:cTn id="41" dur="indefinite"/>
                                        <p:tgtEl>
                                          <p:spTgt spid="13"/>
                                        </p:tgtEl>
                                        <p:attrNameLst>
                                          <p:attrName>fill.type</p:attrName>
                                        </p:attrNameLst>
                                      </p:cBhvr>
                                      <p:to>
                                        <p:strVal val="solid"/>
                                      </p:to>
                                    </p:set>
                                    <p:set>
                                      <p:cBhvr>
                                        <p:cTn id="42" dur="indefinite"/>
                                        <p:tgtEl>
                                          <p:spTgt spid="13"/>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14"/>
                                        </p:tgtEl>
                                        <p:attrNameLst>
                                          <p:attrName>fillcolor</p:attrName>
                                        </p:attrNameLst>
                                      </p:cBhvr>
                                      <p:to>
                                        <p:clrVal>
                                          <a:srgbClr val="00B0F0"/>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4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mph" presetSubtype="1" nodeType="withEffect">
                                  <p:stCondLst>
                                    <p:cond delay="0"/>
                                  </p:stCondLst>
                                  <p:childTnLst>
                                    <p:set>
                                      <p:cBhvr>
                                        <p:cTn id="62" dur="indefinite"/>
                                        <p:tgtEl>
                                          <p:spTgt spid="15"/>
                                        </p:tgtEl>
                                        <p:attrNameLst>
                                          <p:attrName>fillcolor</p:attrName>
                                        </p:attrNameLst>
                                      </p:cBhvr>
                                      <p:to>
                                        <p:clrVal>
                                          <a:schemeClr val="accent2"/>
                                        </p:clrVal>
                                      </p:to>
                                    </p:set>
                                    <p:set>
                                      <p:cBhvr>
                                        <p:cTn id="63" dur="indefinite"/>
                                        <p:tgtEl>
                                          <p:spTgt spid="15"/>
                                        </p:tgtEl>
                                        <p:attrNameLst>
                                          <p:attrName>fill.type</p:attrName>
                                        </p:attrNameLst>
                                      </p:cBhvr>
                                      <p:to>
                                        <p:strVal val="solid"/>
                                      </p:to>
                                    </p:set>
                                    <p:set>
                                      <p:cBhvr>
                                        <p:cTn id="64" dur="indefinite"/>
                                        <p:tgtEl>
                                          <p:spTgt spid="15"/>
                                        </p:tgtEl>
                                        <p:attrNameLst>
                                          <p:attrName>fill.on</p:attrName>
                                        </p:attrNameLst>
                                      </p:cBhvr>
                                      <p:to>
                                        <p:strVal val="true"/>
                                      </p:to>
                                    </p:set>
                                  </p:childTnLst>
                                </p:cTn>
                              </p:par>
                              <p:par>
                                <p:cTn id="65" presetID="1" presetClass="emph" presetSubtype="1" nodeType="withEffect">
                                  <p:stCondLst>
                                    <p:cond delay="0"/>
                                  </p:stCondLst>
                                  <p:childTnLst>
                                    <p:set>
                                      <p:cBhvr>
                                        <p:cTn id="66" dur="indefinite"/>
                                        <p:tgtEl>
                                          <p:spTgt spid="16"/>
                                        </p:tgtEl>
                                        <p:attrNameLst>
                                          <p:attrName>fillcolor</p:attrName>
                                        </p:attrNameLst>
                                      </p:cBhvr>
                                      <p:to>
                                        <p:clrVal>
                                          <a:schemeClr val="accent2"/>
                                        </p:clrVal>
                                      </p:to>
                                    </p:set>
                                    <p:set>
                                      <p:cBhvr>
                                        <p:cTn id="67" dur="indefinite"/>
                                        <p:tgtEl>
                                          <p:spTgt spid="16"/>
                                        </p:tgtEl>
                                        <p:attrNameLst>
                                          <p:attrName>fill.type</p:attrName>
                                        </p:attrNameLst>
                                      </p:cBhvr>
                                      <p:to>
                                        <p:strVal val="solid"/>
                                      </p:to>
                                    </p:set>
                                    <p:set>
                                      <p:cBhvr>
                                        <p:cTn id="68" dur="indefinite"/>
                                        <p:tgtEl>
                                          <p:spTgt spid="1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4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41"/>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4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50"/>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9"/>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45"/>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hidden"/>
                                      </p:to>
                                    </p:set>
                                  </p:childTnLst>
                                </p:cTn>
                              </p:par>
                              <p:par>
                                <p:cTn id="107" presetID="1" presetClass="exit" presetSubtype="0" fill="hold" grpId="0" nodeType="withEffect">
                                  <p:stCondLst>
                                    <p:cond delay="0"/>
                                  </p:stCondLst>
                                  <p:childTnLst>
                                    <p:set>
                                      <p:cBhvr>
                                        <p:cTn id="108" dur="1" fill="hold">
                                          <p:stCondLst>
                                            <p:cond delay="0"/>
                                          </p:stCondLst>
                                        </p:cTn>
                                        <p:tgtEl>
                                          <p:spTgt spid="14"/>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3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6"/>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5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3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1"/>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54"/>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7"/>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60"/>
                                        </p:tgtEl>
                                        <p:attrNameLst>
                                          <p:attrName>style.visibility</p:attrName>
                                        </p:attrNameLst>
                                      </p:cBhvr>
                                      <p:to>
                                        <p:strVal val="visible"/>
                                      </p:to>
                                    </p:set>
                                  </p:childTnLst>
                                </p:cTn>
                              </p:par>
                              <p:par>
                                <p:cTn id="127" presetID="1" presetClass="emph" presetSubtype="1" nodeType="withEffect">
                                  <p:stCondLst>
                                    <p:cond delay="0"/>
                                  </p:stCondLst>
                                  <p:childTnLst>
                                    <p:set>
                                      <p:cBhvr>
                                        <p:cTn id="128" dur="indefinite"/>
                                        <p:tgtEl>
                                          <p:spTgt spid="11"/>
                                        </p:tgtEl>
                                        <p:attrNameLst>
                                          <p:attrName>fillcolor</p:attrName>
                                        </p:attrNameLst>
                                      </p:cBhvr>
                                      <p:to>
                                        <p:clrVal>
                                          <a:srgbClr val="FFFFFF"/>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2"/>
                                        </p:tgtEl>
                                        <p:attrNameLst>
                                          <p:attrName>fillcolor</p:attrName>
                                        </p:attrNameLst>
                                      </p:cBhvr>
                                      <p:to>
                                        <p:clrVal>
                                          <a:srgbClr val="FFFFFF"/>
                                        </p:clrVal>
                                      </p:to>
                                    </p:set>
                                    <p:set>
                                      <p:cBhvr>
                                        <p:cTn id="133" dur="indefinite"/>
                                        <p:tgtEl>
                                          <p:spTgt spid="12"/>
                                        </p:tgtEl>
                                        <p:attrNameLst>
                                          <p:attrName>fill.type</p:attrName>
                                        </p:attrNameLst>
                                      </p:cBhvr>
                                      <p:to>
                                        <p:strVal val="solid"/>
                                      </p:to>
                                    </p:set>
                                    <p:set>
                                      <p:cBhvr>
                                        <p:cTn id="134" dur="indefinite"/>
                                        <p:tgtEl>
                                          <p:spTgt spid="12"/>
                                        </p:tgtEl>
                                        <p:attrNameLst>
                                          <p:attrName>fill.on</p:attrName>
                                        </p:attrNameLst>
                                      </p:cBhvr>
                                      <p:to>
                                        <p:strVal val="true"/>
                                      </p:to>
                                    </p:set>
                                  </p:childTnLst>
                                </p:cTn>
                              </p:par>
                              <p:par>
                                <p:cTn id="135" presetID="1" presetClass="emph" presetSubtype="1" nodeType="withEffect">
                                  <p:stCondLst>
                                    <p:cond delay="0"/>
                                  </p:stCondLst>
                                  <p:childTnLst>
                                    <p:set>
                                      <p:cBhvr>
                                        <p:cTn id="136" dur="indefinite"/>
                                        <p:tgtEl>
                                          <p:spTgt spid="15"/>
                                        </p:tgtEl>
                                        <p:attrNameLst>
                                          <p:attrName>fillcolor</p:attrName>
                                        </p:attrNameLst>
                                      </p:cBhvr>
                                      <p:to>
                                        <p:clrVal>
                                          <a:srgbClr val="FFFFFF"/>
                                        </p:clrVal>
                                      </p:to>
                                    </p:set>
                                    <p:set>
                                      <p:cBhvr>
                                        <p:cTn id="137" dur="indefinite"/>
                                        <p:tgtEl>
                                          <p:spTgt spid="15"/>
                                        </p:tgtEl>
                                        <p:attrNameLst>
                                          <p:attrName>fill.type</p:attrName>
                                        </p:attrNameLst>
                                      </p:cBhvr>
                                      <p:to>
                                        <p:strVal val="solid"/>
                                      </p:to>
                                    </p:set>
                                    <p:set>
                                      <p:cBhvr>
                                        <p:cTn id="138" dur="indefinite"/>
                                        <p:tgtEl>
                                          <p:spTgt spid="15"/>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16"/>
                                        </p:tgtEl>
                                        <p:attrNameLst>
                                          <p:attrName>fillcolor</p:attrName>
                                        </p:attrNameLst>
                                      </p:cBhvr>
                                      <p:to>
                                        <p:clrVal>
                                          <a:srgbClr val="FFFFFF"/>
                                        </p:clrVal>
                                      </p:to>
                                    </p:set>
                                    <p:set>
                                      <p:cBhvr>
                                        <p:cTn id="141" dur="indefinite"/>
                                        <p:tgtEl>
                                          <p:spTgt spid="16"/>
                                        </p:tgtEl>
                                        <p:attrNameLst>
                                          <p:attrName>fill.type</p:attrName>
                                        </p:attrNameLst>
                                      </p:cBhvr>
                                      <p:to>
                                        <p:strVal val="solid"/>
                                      </p:to>
                                    </p:set>
                                    <p:set>
                                      <p:cBhvr>
                                        <p:cTn id="142" dur="indefinite"/>
                                        <p:tgtEl>
                                          <p:spTgt spid="16"/>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2" nodeType="clickEffect">
                                  <p:stCondLst>
                                    <p:cond delay="0"/>
                                  </p:stCondLst>
                                  <p:childTnLst>
                                    <p:set>
                                      <p:cBhvr>
                                        <p:cTn id="146" dur="1" fill="hold">
                                          <p:stCondLst>
                                            <p:cond delay="0"/>
                                          </p:stCondLst>
                                        </p:cTn>
                                        <p:tgtEl>
                                          <p:spTgt spid="3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1" nodeType="click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9"/>
                                        </p:tgtEl>
                                        <p:attrNameLst>
                                          <p:attrName>fillcolor</p:attrName>
                                        </p:attrNameLst>
                                      </p:cBhvr>
                                      <p:to>
                                        <p:clrVal>
                                          <a:srgbClr val="00B0F0"/>
                                        </p:clrVal>
                                      </p:to>
                                    </p:set>
                                    <p:set>
                                      <p:cBhvr>
                                        <p:cTn id="155" dur="indefinite"/>
                                        <p:tgtEl>
                                          <p:spTgt spid="9"/>
                                        </p:tgtEl>
                                        <p:attrNameLst>
                                          <p:attrName>fill.type</p:attrName>
                                        </p:attrNameLst>
                                      </p:cBhvr>
                                      <p:to>
                                        <p:strVal val="solid"/>
                                      </p:to>
                                    </p:set>
                                    <p:set>
                                      <p:cBhvr>
                                        <p:cTn id="156" dur="indefinite"/>
                                        <p:tgtEl>
                                          <p:spTgt spid="9"/>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10"/>
                                        </p:tgtEl>
                                        <p:attrNameLst>
                                          <p:attrName>fillcolor</p:attrName>
                                        </p:attrNameLst>
                                      </p:cBhvr>
                                      <p:to>
                                        <p:clrVal>
                                          <a:srgbClr val="00B0F0"/>
                                        </p:clrVal>
                                      </p:to>
                                    </p:set>
                                    <p:set>
                                      <p:cBhvr>
                                        <p:cTn id="159" dur="indefinite"/>
                                        <p:tgtEl>
                                          <p:spTgt spid="10"/>
                                        </p:tgtEl>
                                        <p:attrNameLst>
                                          <p:attrName>fill.type</p:attrName>
                                        </p:attrNameLst>
                                      </p:cBhvr>
                                      <p:to>
                                        <p:strVal val="solid"/>
                                      </p:to>
                                    </p:set>
                                    <p:set>
                                      <p:cBhvr>
                                        <p:cTn id="160" dur="indefinite"/>
                                        <p:tgtEl>
                                          <p:spTgt spid="10"/>
                                        </p:tgtEl>
                                        <p:attrNameLst>
                                          <p:attrName>fill.on</p:attrName>
                                        </p:attrNameLst>
                                      </p:cBhvr>
                                      <p:to>
                                        <p:strVal val="true"/>
                                      </p:to>
                                    </p:set>
                                  </p:childTnLst>
                                </p:cTn>
                              </p:par>
                              <p:par>
                                <p:cTn id="161" presetID="1" presetClass="entr" presetSubtype="0" fill="hold" nodeType="withEffect">
                                  <p:stCondLst>
                                    <p:cond delay="0"/>
                                  </p:stCondLst>
                                  <p:childTnLst>
                                    <p:set>
                                      <p:cBhvr>
                                        <p:cTn id="162" dur="1" fill="hold">
                                          <p:stCondLst>
                                            <p:cond delay="0"/>
                                          </p:stCondLst>
                                        </p:cTn>
                                        <p:tgtEl>
                                          <p:spTgt spid="6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61"/>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0"/>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6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par>
                                <p:cTn id="179" presetID="1" presetClass="emph" presetSubtype="1" nodeType="withEffect">
                                  <p:stCondLst>
                                    <p:cond delay="0"/>
                                  </p:stCondLst>
                                  <p:childTnLst>
                                    <p:set>
                                      <p:cBhvr>
                                        <p:cTn id="180" dur="indefinite"/>
                                        <p:tgtEl>
                                          <p:spTgt spid="11"/>
                                        </p:tgtEl>
                                        <p:attrNameLst>
                                          <p:attrName>fillcolor</p:attrName>
                                        </p:attrNameLst>
                                      </p:cBhvr>
                                      <p:to>
                                        <p:clrVal>
                                          <a:srgbClr val="00B050"/>
                                        </p:clrVal>
                                      </p:to>
                                    </p:set>
                                    <p:set>
                                      <p:cBhvr>
                                        <p:cTn id="181" dur="indefinite"/>
                                        <p:tgtEl>
                                          <p:spTgt spid="11"/>
                                        </p:tgtEl>
                                        <p:attrNameLst>
                                          <p:attrName>fill.type</p:attrName>
                                        </p:attrNameLst>
                                      </p:cBhvr>
                                      <p:to>
                                        <p:strVal val="solid"/>
                                      </p:to>
                                    </p:set>
                                    <p:set>
                                      <p:cBhvr>
                                        <p:cTn id="182" dur="indefinite"/>
                                        <p:tgtEl>
                                          <p:spTgt spid="11"/>
                                        </p:tgtEl>
                                        <p:attrNameLst>
                                          <p:attrName>fill.on</p:attrName>
                                        </p:attrNameLst>
                                      </p:cBhvr>
                                      <p:to>
                                        <p:strVal val="true"/>
                                      </p:to>
                                    </p:set>
                                  </p:childTnLst>
                                </p:cTn>
                              </p:par>
                              <p:par>
                                <p:cTn id="183" presetID="1" presetClass="emph" presetSubtype="1" nodeType="withEffect">
                                  <p:stCondLst>
                                    <p:cond delay="0"/>
                                  </p:stCondLst>
                                  <p:childTnLst>
                                    <p:set>
                                      <p:cBhvr>
                                        <p:cTn id="184" dur="indefinite"/>
                                        <p:tgtEl>
                                          <p:spTgt spid="12"/>
                                        </p:tgtEl>
                                        <p:attrNameLst>
                                          <p:attrName>fillcolor</p:attrName>
                                        </p:attrNameLst>
                                      </p:cBhvr>
                                      <p:to>
                                        <p:clrVal>
                                          <a:srgbClr val="00B050"/>
                                        </p:clrVal>
                                      </p:to>
                                    </p:set>
                                    <p:set>
                                      <p:cBhvr>
                                        <p:cTn id="185" dur="indefinite"/>
                                        <p:tgtEl>
                                          <p:spTgt spid="12"/>
                                        </p:tgtEl>
                                        <p:attrNameLst>
                                          <p:attrName>fill.type</p:attrName>
                                        </p:attrNameLst>
                                      </p:cBhvr>
                                      <p:to>
                                        <p:strVal val="solid"/>
                                      </p:to>
                                    </p:set>
                                    <p:set>
                                      <p:cBhvr>
                                        <p:cTn id="186" dur="indefinite"/>
                                        <p:tgtEl>
                                          <p:spTgt spid="12"/>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nodeType="clickEffect">
                                  <p:stCondLst>
                                    <p:cond delay="0"/>
                                  </p:stCondLst>
                                  <p:childTnLst>
                                    <p:set>
                                      <p:cBhvr>
                                        <p:cTn id="190" dur="1" fill="hold">
                                          <p:stCondLst>
                                            <p:cond delay="0"/>
                                          </p:stCondLst>
                                        </p:cTn>
                                        <p:tgtEl>
                                          <p:spTgt spid="68"/>
                                        </p:tgtEl>
                                        <p:attrNameLst>
                                          <p:attrName>style.visibility</p:attrName>
                                        </p:attrNameLst>
                                      </p:cBhvr>
                                      <p:to>
                                        <p:strVal val="hidden"/>
                                      </p:to>
                                    </p:set>
                                  </p:childTnLst>
                                </p:cTn>
                              </p:par>
                              <p:par>
                                <p:cTn id="191" presetID="1" presetClass="entr" presetSubtype="0" fill="hold" nodeType="withEffect">
                                  <p:stCondLst>
                                    <p:cond delay="0"/>
                                  </p:stCondLst>
                                  <p:childTnLst>
                                    <p:set>
                                      <p:cBhvr>
                                        <p:cTn id="192" dur="1" fill="hold">
                                          <p:stCondLst>
                                            <p:cond delay="0"/>
                                          </p:stCondLst>
                                        </p:cTn>
                                        <p:tgtEl>
                                          <p:spTgt spid="75"/>
                                        </p:tgtEl>
                                        <p:attrNameLst>
                                          <p:attrName>style.visibility</p:attrName>
                                        </p:attrNameLst>
                                      </p:cBhvr>
                                      <p:to>
                                        <p:strVal val="visible"/>
                                      </p:to>
                                    </p:set>
                                  </p:childTnLst>
                                </p:cTn>
                              </p:par>
                              <p:par>
                                <p:cTn id="193" presetID="1" presetClass="exit" presetSubtype="0" fill="hold" nodeType="withEffect">
                                  <p:stCondLst>
                                    <p:cond delay="0"/>
                                  </p:stCondLst>
                                  <p:childTnLst>
                                    <p:set>
                                      <p:cBhvr>
                                        <p:cTn id="194" dur="1" fill="hold">
                                          <p:stCondLst>
                                            <p:cond delay="0"/>
                                          </p:stCondLst>
                                        </p:cTn>
                                        <p:tgtEl>
                                          <p:spTgt spid="20"/>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29"/>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1" nodeType="clickEffect">
                                  <p:stCondLst>
                                    <p:cond delay="0"/>
                                  </p:stCondLst>
                                  <p:childTnLst>
                                    <p:set>
                                      <p:cBhvr>
                                        <p:cTn id="200" dur="1" fill="hold">
                                          <p:stCondLst>
                                            <p:cond delay="0"/>
                                          </p:stCondLst>
                                        </p:cTn>
                                        <p:tgtEl>
                                          <p:spTgt spid="62"/>
                                        </p:tgtEl>
                                        <p:attrNameLst>
                                          <p:attrName>style.visibility</p:attrName>
                                        </p:attrNameLst>
                                      </p:cBhvr>
                                      <p:to>
                                        <p:strVal val="hidden"/>
                                      </p:to>
                                    </p:set>
                                  </p:childTnLst>
                                </p:cTn>
                              </p:par>
                              <p:par>
                                <p:cTn id="201" presetID="1" presetClass="entr" presetSubtype="0" fill="hold" grpId="2" nodeType="withEffect">
                                  <p:stCondLst>
                                    <p:cond delay="0"/>
                                  </p:stCondLst>
                                  <p:childTnLst>
                                    <p:set>
                                      <p:cBhvr>
                                        <p:cTn id="202" dur="1" fill="hold">
                                          <p:stCondLst>
                                            <p:cond delay="0"/>
                                          </p:stCondLst>
                                        </p:cTn>
                                        <p:tgtEl>
                                          <p:spTgt spid="58"/>
                                        </p:tgtEl>
                                        <p:attrNameLst>
                                          <p:attrName>style.visibility</p:attrName>
                                        </p:attrNameLst>
                                      </p:cBhvr>
                                      <p:to>
                                        <p:strVal val="visible"/>
                                      </p:to>
                                    </p:set>
                                  </p:childTnLst>
                                </p:cTn>
                              </p:par>
                              <p:par>
                                <p:cTn id="203" presetID="1" presetClass="exit" presetSubtype="0" fill="hold" nodeType="withEffect">
                                  <p:stCondLst>
                                    <p:cond delay="0"/>
                                  </p:stCondLst>
                                  <p:childTnLst>
                                    <p:set>
                                      <p:cBhvr>
                                        <p:cTn id="204" dur="1" fill="hold">
                                          <p:stCondLst>
                                            <p:cond delay="0"/>
                                          </p:stCondLst>
                                        </p:cTn>
                                        <p:tgtEl>
                                          <p:spTgt spid="70"/>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66"/>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0" nodeType="clickEffect">
                                  <p:stCondLst>
                                    <p:cond delay="0"/>
                                  </p:stCondLst>
                                  <p:childTnLst>
                                    <p:set>
                                      <p:cBhvr>
                                        <p:cTn id="210" dur="1" fill="hold">
                                          <p:stCondLst>
                                            <p:cond delay="0"/>
                                          </p:stCondLst>
                                        </p:cTn>
                                        <p:tgtEl>
                                          <p:spTgt spid="9"/>
                                        </p:tgtEl>
                                        <p:attrNameLst>
                                          <p:attrName>style.visibility</p:attrName>
                                        </p:attrNameLst>
                                      </p:cBhvr>
                                      <p:to>
                                        <p:strVal val="hidden"/>
                                      </p:to>
                                    </p:set>
                                  </p:childTnLst>
                                </p:cTn>
                              </p:par>
                              <p:par>
                                <p:cTn id="211" presetID="1" presetClass="exit" presetSubtype="0" fill="hold" grpId="0" nodeType="withEffect">
                                  <p:stCondLst>
                                    <p:cond delay="0"/>
                                  </p:stCondLst>
                                  <p:childTnLst>
                                    <p:set>
                                      <p:cBhvr>
                                        <p:cTn id="212" dur="1" fill="hold">
                                          <p:stCondLst>
                                            <p:cond delay="0"/>
                                          </p:stCondLst>
                                        </p:cTn>
                                        <p:tgtEl>
                                          <p:spTgt spid="10"/>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65"/>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63"/>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7" presetClass="emph" presetSubtype="1" nodeType="clickEffect">
                                  <p:stCondLst>
                                    <p:cond delay="0"/>
                                  </p:stCondLst>
                                  <p:childTnLst>
                                    <p:set>
                                      <p:cBhvr>
                                        <p:cTn id="220" dur="indefinite"/>
                                        <p:tgtEl>
                                          <p:spTgt spid="75"/>
                                        </p:tgtEl>
                                        <p:attrNameLst>
                                          <p:attrName>stroke.color</p:attrName>
                                        </p:attrNameLst>
                                      </p:cBhvr>
                                      <p:to>
                                        <p:clrVal>
                                          <a:srgbClr val="000000"/>
                                        </p:clrVal>
                                      </p:to>
                                    </p:set>
                                    <p:set>
                                      <p:cBhvr>
                                        <p:cTn id="221" dur="indefinite"/>
                                        <p:tgtEl>
                                          <p:spTgt spid="75"/>
                                        </p:tgtEl>
                                        <p:attrNameLst>
                                          <p:attrName>stroke.on</p:attrName>
                                        </p:attrNameLst>
                                      </p:cBhvr>
                                      <p:to>
                                        <p:strVal val="true"/>
                                      </p:to>
                                    </p:set>
                                  </p:childTnLst>
                                </p:cTn>
                              </p:par>
                              <p:par>
                                <p:cTn id="222" presetID="1" presetClass="exit" presetSubtype="0" fill="hold" grpId="3" nodeType="withEffect">
                                  <p:stCondLst>
                                    <p:cond delay="0"/>
                                  </p:stCondLst>
                                  <p:childTnLst>
                                    <p:set>
                                      <p:cBhvr>
                                        <p:cTn id="223" dur="1" fill="hold">
                                          <p:stCondLst>
                                            <p:cond delay="0"/>
                                          </p:stCondLst>
                                        </p:cTn>
                                        <p:tgtEl>
                                          <p:spTgt spid="58"/>
                                        </p:tgtEl>
                                        <p:attrNameLst>
                                          <p:attrName>style.visibility</p:attrName>
                                        </p:attrNameLst>
                                      </p:cBhvr>
                                      <p:to>
                                        <p:strVal val="hidden"/>
                                      </p:to>
                                    </p:set>
                                  </p:childTnLst>
                                </p:cTn>
                              </p:par>
                              <p:par>
                                <p:cTn id="224" presetID="1" presetClass="emph" presetSubtype="1" nodeType="withEffect">
                                  <p:stCondLst>
                                    <p:cond delay="0"/>
                                  </p:stCondLst>
                                  <p:childTnLst>
                                    <p:set>
                                      <p:cBhvr>
                                        <p:cTn id="225" dur="indefinite"/>
                                        <p:tgtEl>
                                          <p:spTgt spid="11"/>
                                        </p:tgtEl>
                                        <p:attrNameLst>
                                          <p:attrName>fillcolor</p:attrName>
                                        </p:attrNameLst>
                                      </p:cBhvr>
                                      <p:to>
                                        <p:clrVal>
                                          <a:srgbClr val="FFFFFF"/>
                                        </p:clrVal>
                                      </p:to>
                                    </p:set>
                                    <p:set>
                                      <p:cBhvr>
                                        <p:cTn id="226" dur="indefinite"/>
                                        <p:tgtEl>
                                          <p:spTgt spid="11"/>
                                        </p:tgtEl>
                                        <p:attrNameLst>
                                          <p:attrName>fill.type</p:attrName>
                                        </p:attrNameLst>
                                      </p:cBhvr>
                                      <p:to>
                                        <p:strVal val="solid"/>
                                      </p:to>
                                    </p:set>
                                    <p:set>
                                      <p:cBhvr>
                                        <p:cTn id="227" dur="indefinite"/>
                                        <p:tgtEl>
                                          <p:spTgt spid="11"/>
                                        </p:tgtEl>
                                        <p:attrNameLst>
                                          <p:attrName>fill.on</p:attrName>
                                        </p:attrNameLst>
                                      </p:cBhvr>
                                      <p:to>
                                        <p:strVal val="true"/>
                                      </p:to>
                                    </p:set>
                                  </p:childTnLst>
                                </p:cTn>
                              </p:par>
                              <p:par>
                                <p:cTn id="228" presetID="1" presetClass="emph" presetSubtype="1" nodeType="withEffect">
                                  <p:stCondLst>
                                    <p:cond delay="0"/>
                                  </p:stCondLst>
                                  <p:childTnLst>
                                    <p:set>
                                      <p:cBhvr>
                                        <p:cTn id="229" dur="indefinite"/>
                                        <p:tgtEl>
                                          <p:spTgt spid="12"/>
                                        </p:tgtEl>
                                        <p:attrNameLst>
                                          <p:attrName>fillcolor</p:attrName>
                                        </p:attrNameLst>
                                      </p:cBhvr>
                                      <p:to>
                                        <p:clrVal>
                                          <a:srgbClr val="FFFFFF"/>
                                        </p:clrVal>
                                      </p:to>
                                    </p:set>
                                    <p:set>
                                      <p:cBhvr>
                                        <p:cTn id="230" dur="indefinite"/>
                                        <p:tgtEl>
                                          <p:spTgt spid="12"/>
                                        </p:tgtEl>
                                        <p:attrNameLst>
                                          <p:attrName>fill.type</p:attrName>
                                        </p:attrNameLst>
                                      </p:cBhvr>
                                      <p:to>
                                        <p:strVal val="solid"/>
                                      </p:to>
                                    </p:set>
                                    <p:set>
                                      <p:cBhvr>
                                        <p:cTn id="231" dur="indefinite"/>
                                        <p:tgtEl>
                                          <p:spTgt spid="12"/>
                                        </p:tgtEl>
                                        <p:attrNameLst>
                                          <p:attrName>fill.on</p:attrName>
                                        </p:attrNameLst>
                                      </p:cBhvr>
                                      <p:to>
                                        <p:strVal val="true"/>
                                      </p:to>
                                    </p:set>
                                  </p:childTnLst>
                                </p:cTn>
                              </p:par>
                              <p:par>
                                <p:cTn id="232" presetID="1" presetClass="exit" presetSubtype="0" fill="hold" grpId="3" nodeType="withEffect">
                                  <p:stCondLst>
                                    <p:cond delay="0"/>
                                  </p:stCondLst>
                                  <p:childTnLst>
                                    <p:set>
                                      <p:cBhvr>
                                        <p:cTn id="233"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P spid="31" grpId="0" animBg="1"/>
      <p:bldP spid="31" grpId="1" animBg="1"/>
      <p:bldP spid="31" grpId="2" animBg="1"/>
      <p:bldP spid="31" grpId="3" animBg="1"/>
      <p:bldP spid="36" grpId="0" animBg="1"/>
      <p:bldP spid="36" grpId="1" animBg="1"/>
      <p:bldP spid="39" grpId="0" animBg="1"/>
      <p:bldP spid="39" grpId="1" animBg="1"/>
      <p:bldP spid="44" grpId="0" animBg="1"/>
      <p:bldP spid="44" grpId="1" animBg="1"/>
      <p:bldP spid="45" grpId="0" animBg="1"/>
      <p:bldP spid="45" grpId="1" animBg="1"/>
      <p:bldP spid="46" grpId="0" animBg="1"/>
      <p:bldP spid="46" grpId="1" animBg="1"/>
      <p:bldP spid="58" grpId="0" animBg="1"/>
      <p:bldP spid="58" grpId="1" animBg="1"/>
      <p:bldP spid="58" grpId="2" animBg="1"/>
      <p:bldP spid="58" grpId="3" animBg="1"/>
      <p:bldP spid="61" grpId="0" animBg="1"/>
      <p:bldP spid="61" grpId="1" animBg="1"/>
      <p:bldP spid="62" grpId="0" animBg="1"/>
      <p:bldP spid="62" grpId="1" animBg="1"/>
      <p:bldP spid="63" grpId="0" animBg="1"/>
      <p:bldP spid="63" grpId="1" animBg="1"/>
      <p:bldP spid="66" grpId="0" animBg="1"/>
      <p:bldP spid="6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a:t>
            </a:r>
          </a:p>
        </p:txBody>
      </p:sp>
      <p:sp>
        <p:nvSpPr>
          <p:cNvPr id="3" name="Content Placeholder 2"/>
          <p:cNvSpPr>
            <a:spLocks noGrp="1"/>
          </p:cNvSpPr>
          <p:nvPr>
            <p:ph idx="1"/>
          </p:nvPr>
        </p:nvSpPr>
        <p:spPr>
          <a:xfrm>
            <a:off x="88900" y="1063624"/>
            <a:ext cx="11976100" cy="4401005"/>
          </a:xfrm>
        </p:spPr>
        <p:txBody>
          <a:bodyPr>
            <a:normAutofit fontScale="70000" lnSpcReduction="20000"/>
          </a:bodyPr>
          <a:lstStyle/>
          <a:p>
            <a:r>
              <a:rPr lang="en-US" altLang="ja-JP" dirty="0"/>
              <a:t>Linked list is a data structure consisting of a group of memory space which together represent a list i.e. a sequence of data.</a:t>
            </a:r>
          </a:p>
          <a:p>
            <a:r>
              <a:rPr lang="en-US" dirty="0"/>
              <a:t>A sequence of data can also be represented as an array. But in an array, data are stored consecutively in the memory.</a:t>
            </a:r>
          </a:p>
          <a:p>
            <a:r>
              <a:rPr lang="en-US" dirty="0"/>
              <a:t>For example, an array to contain </a:t>
            </a:r>
            <a:r>
              <a:rPr lang="en-US" dirty="0">
                <a:latin typeface="Courier New" panose="02070309020205020404" pitchFamily="49" charset="0"/>
                <a:cs typeface="Courier New" panose="02070309020205020404" pitchFamily="49" charset="0"/>
              </a:rPr>
              <a:t>5</a:t>
            </a:r>
            <a:r>
              <a:rPr lang="en-US" dirty="0"/>
              <a:t> integer values of type </a:t>
            </a:r>
            <a:r>
              <a:rPr lang="en-US" b="1" dirty="0">
                <a:latin typeface="Courier New" panose="02070309020205020404" pitchFamily="49" charset="0"/>
                <a:cs typeface="Courier New" panose="02070309020205020404" pitchFamily="49" charset="0"/>
              </a:rPr>
              <a:t>int</a:t>
            </a:r>
            <a:r>
              <a:rPr lang="en-US" dirty="0"/>
              <a:t> called </a:t>
            </a:r>
            <a:r>
              <a:rPr lang="en-US" b="1" dirty="0">
                <a:latin typeface="Courier New" panose="02070309020205020404" pitchFamily="49" charset="0"/>
                <a:cs typeface="Courier New" panose="02070309020205020404" pitchFamily="49" charset="0"/>
              </a:rPr>
              <a:t>number</a:t>
            </a:r>
            <a:r>
              <a:rPr lang="en-US" dirty="0"/>
              <a:t> could be represented like this: </a:t>
            </a:r>
          </a:p>
          <a:p>
            <a:endParaRPr lang="en-US" dirty="0"/>
          </a:p>
          <a:p>
            <a:endParaRPr lang="en-US" dirty="0"/>
          </a:p>
          <a:p>
            <a:endParaRPr lang="en-US" dirty="0">
              <a:latin typeface="Times New Roman"/>
              <a:ea typeface="ＭＳ Ｐゴシック" charset="0"/>
              <a:cs typeface="Times New Roman"/>
            </a:endParaRPr>
          </a:p>
          <a:p>
            <a:r>
              <a:rPr lang="en-US" dirty="0"/>
              <a:t>A linked list is also a sequence of data. But in a linked list the data are </a:t>
            </a:r>
            <a:r>
              <a:rPr lang="en-US" b="1" dirty="0">
                <a:solidFill>
                  <a:srgbClr val="FF0000"/>
                </a:solidFill>
              </a:rPr>
              <a:t>not</a:t>
            </a:r>
            <a:r>
              <a:rPr lang="en-US" dirty="0"/>
              <a:t> stored consecutively in the memory. </a:t>
            </a:r>
          </a:p>
          <a:p>
            <a:r>
              <a:rPr lang="en-US" dirty="0"/>
              <a:t>Each data is stored in a separate memory space/block (called cell/node). </a:t>
            </a:r>
          </a:p>
          <a:p>
            <a:r>
              <a:rPr lang="en-US" dirty="0"/>
              <a:t>Each memory block contains the data along with link/location/address to the memory location for the next data in the list.</a:t>
            </a:r>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04" y="2567820"/>
            <a:ext cx="9242425"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2105294706"/>
              </p:ext>
            </p:extLst>
          </p:nvPr>
        </p:nvGraphicFramePr>
        <p:xfrm>
          <a:off x="932575" y="4846085"/>
          <a:ext cx="10288750" cy="1198880"/>
        </p:xfrm>
        <a:graphic>
          <a:graphicData uri="http://schemas.openxmlformats.org/drawingml/2006/table">
            <a:tbl>
              <a:tblPr firstRow="1" bandRow="1">
                <a:tableStyleId>{2D5ABB26-0587-4C30-8999-92F81FD0307C}</a:tableStyleId>
              </a:tblPr>
              <a:tblGrid>
                <a:gridCol w="229507">
                  <a:extLst>
                    <a:ext uri="{9D8B030D-6E8A-4147-A177-3AD203B41FA5}">
                      <a16:colId xmlns:a16="http://schemas.microsoft.com/office/drawing/2014/main" val="20000"/>
                    </a:ext>
                  </a:extLst>
                </a:gridCol>
                <a:gridCol w="229507">
                  <a:extLst>
                    <a:ext uri="{9D8B030D-6E8A-4147-A177-3AD203B41FA5}">
                      <a16:colId xmlns:a16="http://schemas.microsoft.com/office/drawing/2014/main" val="20001"/>
                    </a:ext>
                  </a:extLst>
                </a:gridCol>
                <a:gridCol w="229507">
                  <a:extLst>
                    <a:ext uri="{9D8B030D-6E8A-4147-A177-3AD203B41FA5}">
                      <a16:colId xmlns:a16="http://schemas.microsoft.com/office/drawing/2014/main" val="20002"/>
                    </a:ext>
                  </a:extLst>
                </a:gridCol>
                <a:gridCol w="229507">
                  <a:extLst>
                    <a:ext uri="{9D8B030D-6E8A-4147-A177-3AD203B41FA5}">
                      <a16:colId xmlns:a16="http://schemas.microsoft.com/office/drawing/2014/main" val="20003"/>
                    </a:ext>
                  </a:extLst>
                </a:gridCol>
                <a:gridCol w="286536">
                  <a:extLst>
                    <a:ext uri="{9D8B030D-6E8A-4147-A177-3AD203B41FA5}">
                      <a16:colId xmlns:a16="http://schemas.microsoft.com/office/drawing/2014/main" val="20004"/>
                    </a:ext>
                  </a:extLst>
                </a:gridCol>
                <a:gridCol w="286536">
                  <a:extLst>
                    <a:ext uri="{9D8B030D-6E8A-4147-A177-3AD203B41FA5}">
                      <a16:colId xmlns:a16="http://schemas.microsoft.com/office/drawing/2014/main" val="20005"/>
                    </a:ext>
                  </a:extLst>
                </a:gridCol>
                <a:gridCol w="53727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25516">
                  <a:extLst>
                    <a:ext uri="{9D8B030D-6E8A-4147-A177-3AD203B41FA5}">
                      <a16:colId xmlns:a16="http://schemas.microsoft.com/office/drawing/2014/main" val="20008"/>
                    </a:ext>
                  </a:extLst>
                </a:gridCol>
                <a:gridCol w="225516">
                  <a:extLst>
                    <a:ext uri="{9D8B030D-6E8A-4147-A177-3AD203B41FA5}">
                      <a16:colId xmlns:a16="http://schemas.microsoft.com/office/drawing/2014/main" val="20009"/>
                    </a:ext>
                  </a:extLst>
                </a:gridCol>
                <a:gridCol w="225516">
                  <a:extLst>
                    <a:ext uri="{9D8B030D-6E8A-4147-A177-3AD203B41FA5}">
                      <a16:colId xmlns:a16="http://schemas.microsoft.com/office/drawing/2014/main" val="20010"/>
                    </a:ext>
                  </a:extLst>
                </a:gridCol>
                <a:gridCol w="225516">
                  <a:extLst>
                    <a:ext uri="{9D8B030D-6E8A-4147-A177-3AD203B41FA5}">
                      <a16:colId xmlns:a16="http://schemas.microsoft.com/office/drawing/2014/main" val="20011"/>
                    </a:ext>
                  </a:extLst>
                </a:gridCol>
                <a:gridCol w="294518">
                  <a:extLst>
                    <a:ext uri="{9D8B030D-6E8A-4147-A177-3AD203B41FA5}">
                      <a16:colId xmlns:a16="http://schemas.microsoft.com/office/drawing/2014/main" val="20012"/>
                    </a:ext>
                  </a:extLst>
                </a:gridCol>
                <a:gridCol w="294518">
                  <a:extLst>
                    <a:ext uri="{9D8B030D-6E8A-4147-A177-3AD203B41FA5}">
                      <a16:colId xmlns:a16="http://schemas.microsoft.com/office/drawing/2014/main" val="20013"/>
                    </a:ext>
                  </a:extLst>
                </a:gridCol>
                <a:gridCol w="53727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gridCol w="208280">
                  <a:extLst>
                    <a:ext uri="{9D8B030D-6E8A-4147-A177-3AD203B41FA5}">
                      <a16:colId xmlns:a16="http://schemas.microsoft.com/office/drawing/2014/main" val="20017"/>
                    </a:ext>
                  </a:extLst>
                </a:gridCol>
                <a:gridCol w="208280">
                  <a:extLst>
                    <a:ext uri="{9D8B030D-6E8A-4147-A177-3AD203B41FA5}">
                      <a16:colId xmlns:a16="http://schemas.microsoft.com/office/drawing/2014/main" val="20018"/>
                    </a:ext>
                  </a:extLst>
                </a:gridCol>
                <a:gridCol w="208280">
                  <a:extLst>
                    <a:ext uri="{9D8B030D-6E8A-4147-A177-3AD203B41FA5}">
                      <a16:colId xmlns:a16="http://schemas.microsoft.com/office/drawing/2014/main" val="20019"/>
                    </a:ext>
                  </a:extLst>
                </a:gridCol>
                <a:gridCol w="304165">
                  <a:extLst>
                    <a:ext uri="{9D8B030D-6E8A-4147-A177-3AD203B41FA5}">
                      <a16:colId xmlns:a16="http://schemas.microsoft.com/office/drawing/2014/main" val="20020"/>
                    </a:ext>
                  </a:extLst>
                </a:gridCol>
                <a:gridCol w="304165">
                  <a:extLst>
                    <a:ext uri="{9D8B030D-6E8A-4147-A177-3AD203B41FA5}">
                      <a16:colId xmlns:a16="http://schemas.microsoft.com/office/drawing/2014/main" val="20021"/>
                    </a:ext>
                  </a:extLst>
                </a:gridCol>
                <a:gridCol w="537270">
                  <a:extLst>
                    <a:ext uri="{9D8B030D-6E8A-4147-A177-3AD203B41FA5}">
                      <a16:colId xmlns:a16="http://schemas.microsoft.com/office/drawing/2014/main" val="20022"/>
                    </a:ext>
                  </a:extLst>
                </a:gridCol>
                <a:gridCol w="208280">
                  <a:extLst>
                    <a:ext uri="{9D8B030D-6E8A-4147-A177-3AD203B41FA5}">
                      <a16:colId xmlns:a16="http://schemas.microsoft.com/office/drawing/2014/main" val="20023"/>
                    </a:ext>
                  </a:extLst>
                </a:gridCol>
                <a:gridCol w="208280">
                  <a:extLst>
                    <a:ext uri="{9D8B030D-6E8A-4147-A177-3AD203B41FA5}">
                      <a16:colId xmlns:a16="http://schemas.microsoft.com/office/drawing/2014/main" val="20024"/>
                    </a:ext>
                  </a:extLst>
                </a:gridCol>
                <a:gridCol w="208280">
                  <a:extLst>
                    <a:ext uri="{9D8B030D-6E8A-4147-A177-3AD203B41FA5}">
                      <a16:colId xmlns:a16="http://schemas.microsoft.com/office/drawing/2014/main" val="20025"/>
                    </a:ext>
                  </a:extLst>
                </a:gridCol>
                <a:gridCol w="208280">
                  <a:extLst>
                    <a:ext uri="{9D8B030D-6E8A-4147-A177-3AD203B41FA5}">
                      <a16:colId xmlns:a16="http://schemas.microsoft.com/office/drawing/2014/main" val="20026"/>
                    </a:ext>
                  </a:extLst>
                </a:gridCol>
                <a:gridCol w="208280">
                  <a:extLst>
                    <a:ext uri="{9D8B030D-6E8A-4147-A177-3AD203B41FA5}">
                      <a16:colId xmlns:a16="http://schemas.microsoft.com/office/drawing/2014/main" val="20027"/>
                    </a:ext>
                  </a:extLst>
                </a:gridCol>
                <a:gridCol w="304165">
                  <a:extLst>
                    <a:ext uri="{9D8B030D-6E8A-4147-A177-3AD203B41FA5}">
                      <a16:colId xmlns:a16="http://schemas.microsoft.com/office/drawing/2014/main" val="20028"/>
                    </a:ext>
                  </a:extLst>
                </a:gridCol>
                <a:gridCol w="304165">
                  <a:extLst>
                    <a:ext uri="{9D8B030D-6E8A-4147-A177-3AD203B41FA5}">
                      <a16:colId xmlns:a16="http://schemas.microsoft.com/office/drawing/2014/main" val="20029"/>
                    </a:ext>
                  </a:extLst>
                </a:gridCol>
                <a:gridCol w="537270">
                  <a:extLst>
                    <a:ext uri="{9D8B030D-6E8A-4147-A177-3AD203B41FA5}">
                      <a16:colId xmlns:a16="http://schemas.microsoft.com/office/drawing/2014/main" val="20030"/>
                    </a:ext>
                  </a:extLst>
                </a:gridCol>
                <a:gridCol w="208280">
                  <a:extLst>
                    <a:ext uri="{9D8B030D-6E8A-4147-A177-3AD203B41FA5}">
                      <a16:colId xmlns:a16="http://schemas.microsoft.com/office/drawing/2014/main" val="20031"/>
                    </a:ext>
                  </a:extLst>
                </a:gridCol>
                <a:gridCol w="208280">
                  <a:extLst>
                    <a:ext uri="{9D8B030D-6E8A-4147-A177-3AD203B41FA5}">
                      <a16:colId xmlns:a16="http://schemas.microsoft.com/office/drawing/2014/main" val="20032"/>
                    </a:ext>
                  </a:extLst>
                </a:gridCol>
                <a:gridCol w="208280">
                  <a:extLst>
                    <a:ext uri="{9D8B030D-6E8A-4147-A177-3AD203B41FA5}">
                      <a16:colId xmlns:a16="http://schemas.microsoft.com/office/drawing/2014/main" val="20033"/>
                    </a:ext>
                  </a:extLst>
                </a:gridCol>
                <a:gridCol w="208280">
                  <a:extLst>
                    <a:ext uri="{9D8B030D-6E8A-4147-A177-3AD203B41FA5}">
                      <a16:colId xmlns:a16="http://schemas.microsoft.com/office/drawing/2014/main" val="20034"/>
                    </a:ext>
                  </a:extLst>
                </a:gridCol>
                <a:gridCol w="208280">
                  <a:extLst>
                    <a:ext uri="{9D8B030D-6E8A-4147-A177-3AD203B41FA5}">
                      <a16:colId xmlns:a16="http://schemas.microsoft.com/office/drawing/2014/main" val="20035"/>
                    </a:ext>
                  </a:extLst>
                </a:gridCol>
                <a:gridCol w="304165">
                  <a:extLst>
                    <a:ext uri="{9D8B030D-6E8A-4147-A177-3AD203B41FA5}">
                      <a16:colId xmlns:a16="http://schemas.microsoft.com/office/drawing/2014/main" val="20036"/>
                    </a:ext>
                  </a:extLst>
                </a:gridCol>
                <a:gridCol w="304165">
                  <a:extLst>
                    <a:ext uri="{9D8B030D-6E8A-4147-A177-3AD203B41FA5}">
                      <a16:colId xmlns:a16="http://schemas.microsoft.com/office/drawing/2014/main" val="20037"/>
                    </a:ext>
                  </a:extLst>
                </a:gridCol>
              </a:tblGrid>
              <a:tr h="230534">
                <a:tc gridSpan="6">
                  <a:txBody>
                    <a:bodyPr/>
                    <a:lstStyle/>
                    <a:p>
                      <a:pPr algn="ctr"/>
                      <a:r>
                        <a:rPr lang="en-US" sz="1600" b="1" dirty="0">
                          <a:latin typeface="Courier New" panose="02070309020205020404" pitchFamily="49" charset="0"/>
                          <a:cs typeface="Courier New" panose="02070309020205020404" pitchFamily="49"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endParaRPr lang="en-US" sz="1600" b="1"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6">
                  <a:txBody>
                    <a:bodyPr/>
                    <a:lstStyle/>
                    <a:p>
                      <a:pPr algn="ctr"/>
                      <a:r>
                        <a:rPr lang="en-US" sz="1600" b="1" dirty="0">
                          <a:latin typeface="Courier New" panose="02070309020205020404" pitchFamily="49" charset="0"/>
                          <a:cs typeface="Courier New" panose="020703090202050204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endParaRPr lang="en-US" sz="1600" b="1"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6">
                  <a:txBody>
                    <a:bodyPr/>
                    <a:lstStyle/>
                    <a:p>
                      <a:pPr algn="ctr"/>
                      <a:r>
                        <a:rPr lang="en-US" sz="1600" b="1" dirty="0">
                          <a:latin typeface="Courier New" panose="02070309020205020404" pitchFamily="49" charset="0"/>
                          <a:cs typeface="Courier New" panose="02070309020205020404" pitchFamily="49"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endParaRPr lang="en-US" sz="1600" b="1"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6">
                  <a:txBody>
                    <a:bodyPr/>
                    <a:lstStyle/>
                    <a:p>
                      <a:pPr algn="ctr"/>
                      <a:r>
                        <a:rPr lang="en-US" sz="1600" b="1" dirty="0">
                          <a:latin typeface="Courier New" panose="02070309020205020404" pitchFamily="49" charset="0"/>
                          <a:cs typeface="Courier New" panose="02070309020205020404" pitchFamily="49"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endParaRPr lang="en-US" sz="1600" b="1"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6">
                  <a:txBody>
                    <a:bodyPr/>
                    <a:lstStyle/>
                    <a:p>
                      <a:pPr algn="ctr"/>
                      <a:r>
                        <a:rPr lang="en-US" sz="1600" b="1" dirty="0">
                          <a:latin typeface="Courier New" panose="02070309020205020404" pitchFamily="49" charset="0"/>
                          <a:cs typeface="Courier New" panose="02070309020205020404" pitchFamily="49"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29540">
                <a:tc rowSpan="2" gridSpan="4">
                  <a:txBody>
                    <a:bodyPr/>
                    <a:lstStyle/>
                    <a:p>
                      <a:pPr algn="ctr"/>
                      <a:r>
                        <a:rPr lang="en-US" sz="1100" b="1" dirty="0" err="1">
                          <a:latin typeface="Courier New" panose="02070309020205020404" pitchFamily="49" charset="0"/>
                          <a:cs typeface="Courier New" panose="02070309020205020404" pitchFamily="49" charset="0"/>
                        </a:rPr>
                        <a:t>int</a:t>
                      </a:r>
                      <a:endParaRPr lang="en-US" sz="1100" b="1" dirty="0">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rowSpan="2" gridSpan="4">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rowSpan="2" gridSpan="4">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rowSpan="2" gridSpan="4">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rowSpan="2" gridSpan="4">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rowSpan="2" hMerge="1">
                  <a:txBody>
                    <a:bodyPr/>
                    <a:lstStyle/>
                    <a:p>
                      <a:endParaRPr lang="en-US"/>
                    </a:p>
                  </a:txBody>
                  <a:tcPr/>
                </a:tc>
                <a:tc rowSpan="2" hMerge="1">
                  <a:txBody>
                    <a:bodyPr/>
                    <a:lstStyle/>
                    <a:p>
                      <a:endParaRPr lang="en-US"/>
                    </a:p>
                  </a:txBody>
                  <a:tcPr/>
                </a:tc>
                <a:tc rowSpan="2">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129540">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gridSpan="4" vMerge="1">
                  <a:txBody>
                    <a:bodyPr/>
                    <a:lstStyle/>
                    <a:p>
                      <a:endParaRPr lang="en-US"/>
                    </a:p>
                  </a:txBody>
                  <a:tcPr/>
                </a:tc>
                <a:tc hMerge="1" vMerge="1">
                  <a:txBody>
                    <a:bodyPr/>
                    <a:lstStyle/>
                    <a:p>
                      <a:endParaRPr lang="en-US"/>
                    </a:p>
                  </a:txBody>
                  <a:tcPr/>
                </a:tc>
                <a:tc hMerge="1"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0">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hMerge="1">
                  <a:txBody>
                    <a:bodyPr/>
                    <a:lstStyle/>
                    <a:p>
                      <a:endParaRPr lang="en-US"/>
                    </a:p>
                  </a:txBody>
                  <a:tcPr/>
                </a:tc>
                <a:extLst>
                  <a:ext uri="{0D108BD9-81ED-4DB2-BD59-A6C34878D82A}">
                    <a16:rowId xmlns:a16="http://schemas.microsoft.com/office/drawing/2014/main" val="10003"/>
                  </a:ext>
                </a:extLst>
              </a:tr>
              <a:tr h="0">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endParaRPr lang="en-US" sz="1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r h="370840">
                <a:tc gridSpan="4">
                  <a:txBody>
                    <a:bodyPr/>
                    <a:lstStyle/>
                    <a:p>
                      <a:pPr algn="ctr"/>
                      <a:r>
                        <a:rPr lang="en-US" dirty="0"/>
                        <a:t>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dirty="0">
                          <a:solidFill>
                            <a:schemeClr val="accent2">
                              <a:lumMod val="75000"/>
                            </a:schemeClr>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algn="ctr"/>
                      <a:r>
                        <a:rPr lang="en-US" dirty="0"/>
                        <a:t>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dirty="0">
                          <a:solidFill>
                            <a:schemeClr val="accent2">
                              <a:lumMod val="75000"/>
                            </a:schemeClr>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algn="ctr"/>
                      <a:r>
                        <a:rPr lang="en-US" dirty="0"/>
                        <a:t>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dirty="0">
                          <a:solidFill>
                            <a:schemeClr val="accent2">
                              <a:lumMod val="75000"/>
                            </a:schemeClr>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algn="ctr"/>
                      <a:r>
                        <a:rPr lang="en-US" dirty="0"/>
                        <a:t>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dirty="0">
                          <a:solidFill>
                            <a:schemeClr val="accent2">
                              <a:lumMod val="75000"/>
                            </a:schemeClr>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algn="ct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algn="ctr"/>
                      <a:r>
                        <a:rPr lang="en-US" dirty="0"/>
                        <a:t>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a:r>
                        <a:rPr lang="en-US" dirty="0">
                          <a:solidFill>
                            <a:schemeClr val="accent2">
                              <a:lumMod val="75000"/>
                            </a:schemeClr>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8" name="Rectangle 7">
            <a:extLst>
              <a:ext uri="{FF2B5EF4-FFF2-40B4-BE49-F238E27FC236}">
                <a16:creationId xmlns:a16="http://schemas.microsoft.com/office/drawing/2014/main" id="{D208CA6F-4306-491D-870A-BC927EDA78CA}"/>
              </a:ext>
            </a:extLst>
          </p:cNvPr>
          <p:cNvSpPr/>
          <p:nvPr/>
        </p:nvSpPr>
        <p:spPr>
          <a:xfrm>
            <a:off x="534689" y="2952777"/>
            <a:ext cx="1011815" cy="369332"/>
          </a:xfrm>
          <a:prstGeom prst="rect">
            <a:avLst/>
          </a:prstGeom>
        </p:spPr>
        <p:txBody>
          <a:bodyPr wrap="none">
            <a:spAutoFit/>
          </a:bodyPr>
          <a:lstStyle/>
          <a:p>
            <a:r>
              <a:rPr lang="en-US" b="1" dirty="0">
                <a:latin typeface="Courier New" panose="02070309020205020404" pitchFamily="49" charset="0"/>
                <a:cs typeface="Courier New" panose="02070309020205020404" pitchFamily="49" charset="0"/>
              </a:rPr>
              <a:t>number</a:t>
            </a:r>
            <a:endParaRPr lang="en-US" dirty="0"/>
          </a:p>
        </p:txBody>
      </p:sp>
      <p:sp>
        <p:nvSpPr>
          <p:cNvPr id="9" name="Rectangle: Rounded Corners 8">
            <a:extLst>
              <a:ext uri="{FF2B5EF4-FFF2-40B4-BE49-F238E27FC236}">
                <a16:creationId xmlns:a16="http://schemas.microsoft.com/office/drawing/2014/main" id="{7C1CC000-F96C-4D8F-81B7-DA80A35AF278}"/>
              </a:ext>
            </a:extLst>
          </p:cNvPr>
          <p:cNvSpPr/>
          <p:nvPr/>
        </p:nvSpPr>
        <p:spPr>
          <a:xfrm>
            <a:off x="1442827" y="2955235"/>
            <a:ext cx="746122" cy="212035"/>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6456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Coding</a:t>
            </a: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20</a:t>
            </a:fld>
            <a:endParaRPr lang="en-US" dirty="0"/>
          </a:p>
        </p:txBody>
      </p:sp>
      <p:sp>
        <p:nvSpPr>
          <p:cNvPr id="7" name="Content Placeholder 2"/>
          <p:cNvSpPr txBox="1">
            <a:spLocks/>
          </p:cNvSpPr>
          <p:nvPr/>
        </p:nvSpPr>
        <p:spPr>
          <a:xfrm>
            <a:off x="7048500" y="981828"/>
            <a:ext cx="5016500" cy="4004058"/>
          </a:xfrm>
          <a:prstGeom prst="rect">
            <a:avLst/>
          </a:prstGeom>
        </p:spPr>
        <p:txBody>
          <a:bodyPr vert="horz" lIns="91440" tIns="45720" rIns="91440" bIns="45720" rtlCol="0">
            <a:normAutofit/>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defTabSz="914400" rtl="0" eaLnBrk="1" latinLnBrk="0" hangingPunct="1">
              <a:lnSpc>
                <a:spcPct val="100000"/>
              </a:lnSpc>
              <a:spcBef>
                <a:spcPts val="400"/>
              </a:spcBef>
              <a:spcAft>
                <a:spcPts val="400"/>
              </a:spcAft>
              <a:buClr>
                <a:schemeClr val="tx1"/>
              </a:buClr>
              <a:buFont typeface="Wingdings" panose="05000000000000000000" pitchFamily="2" charset="2"/>
              <a:buChar char="¯"/>
              <a:defRPr lang="en-US" sz="2400" kern="1200">
                <a:solidFill>
                  <a:schemeClr val="tx1"/>
                </a:solidFill>
                <a:latin typeface="+mn-lt"/>
                <a:ea typeface="+mn-ea"/>
                <a:cs typeface="+mn-cs"/>
              </a:defRPr>
            </a:lvl2pPr>
            <a:lvl3pPr marL="795338" indent="-3317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ô"/>
              <a:defRPr lang="en-US" sz="2000" kern="1200">
                <a:solidFill>
                  <a:schemeClr val="tx1"/>
                </a:solidFill>
                <a:latin typeface="+mn-lt"/>
                <a:ea typeface="+mn-ea"/>
                <a:cs typeface="+mn-cs"/>
              </a:defRPr>
            </a:lvl3pPr>
            <a:lvl4pPr marL="1033463"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ò"/>
              <a:defRPr lang="en-US" sz="1800" kern="1200">
                <a:solidFill>
                  <a:schemeClr val="tx1"/>
                </a:solidFill>
                <a:latin typeface="+mn-lt"/>
                <a:ea typeface="+mn-ea"/>
                <a:cs typeface="+mn-cs"/>
              </a:defRPr>
            </a:lvl4pPr>
            <a:lvl5pPr marL="1258888"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ñ"/>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p:txBody>
      </p:sp>
      <p:sp>
        <p:nvSpPr>
          <p:cNvPr id="8" name="Content Placeholder 7"/>
          <p:cNvSpPr>
            <a:spLocks noGrp="1"/>
          </p:cNvSpPr>
          <p:nvPr>
            <p:ph idx="1"/>
          </p:nvPr>
        </p:nvSpPr>
        <p:spPr>
          <a:xfrm>
            <a:off x="141514" y="981828"/>
            <a:ext cx="11923485" cy="2969685"/>
          </a:xfrm>
        </p:spPr>
        <p:txBody>
          <a:bodyPr>
            <a:normAutofit fontScale="62500" lnSpcReduction="20000"/>
          </a:bodyPr>
          <a:lstStyle/>
          <a:p>
            <a:pPr marL="0" indent="0">
              <a:buNone/>
              <a:defRPr/>
            </a:pPr>
            <a:r>
              <a:rPr lang="en-US" altLang="ja-JP" sz="2500"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//Searching a data and giving the node address in *</a:t>
            </a:r>
            <a:r>
              <a:rPr lang="en-US" altLang="ja-JP" sz="2500" b="1" dirty="0" err="1">
                <a:solidFill>
                  <a:schemeClr val="accent2">
                    <a:lumMod val="75000"/>
                  </a:schemeClr>
                </a:solidFill>
                <a:latin typeface="Courier New" panose="02070309020205020404" pitchFamily="49" charset="0"/>
                <a:ea typeface="ＭＳ Ｐゴシック" charset="0"/>
                <a:cs typeface="Courier New" panose="02070309020205020404" pitchFamily="49" charset="0"/>
              </a:rPr>
              <a:t>Curr</a:t>
            </a:r>
            <a:r>
              <a:rPr lang="en-US" altLang="ja-JP" sz="2500"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and previous node address in *</a:t>
            </a:r>
            <a:r>
              <a:rPr lang="en-US" altLang="ja-JP" sz="2500" b="1" dirty="0" err="1">
                <a:solidFill>
                  <a:schemeClr val="accent2">
                    <a:lumMod val="75000"/>
                  </a:schemeClr>
                </a:solidFill>
                <a:latin typeface="Courier New" panose="02070309020205020404" pitchFamily="49" charset="0"/>
                <a:ea typeface="ＭＳ Ｐゴシック" charset="0"/>
                <a:cs typeface="Courier New" panose="02070309020205020404" pitchFamily="49" charset="0"/>
              </a:rPr>
              <a:t>Prev</a:t>
            </a:r>
            <a:endParaRPr lang="en-US" altLang="ja-JP" sz="2500" b="1" dirty="0">
              <a:solidFill>
                <a:srgbClr val="0000B0"/>
              </a:solidFill>
              <a:latin typeface="Courier New" panose="02070309020205020404" pitchFamily="49" charset="0"/>
              <a:ea typeface="ＭＳ Ｐゴシック" charset="0"/>
              <a:cs typeface="Courier New" panose="02070309020205020404" pitchFamily="49" charset="0"/>
            </a:endParaRPr>
          </a:p>
          <a:p>
            <a:pPr marL="0" indent="0">
              <a:buNone/>
            </a:pPr>
            <a:r>
              <a:rPr lang="en-US" b="1" dirty="0">
                <a:solidFill>
                  <a:srgbClr val="0000B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SearchData(</a:t>
            </a:r>
            <a:r>
              <a:rPr lang="en-US" b="1" dirty="0">
                <a:solidFill>
                  <a:srgbClr val="00B050"/>
                </a:solidFill>
                <a:latin typeface="Courier New" panose="02070309020205020404" pitchFamily="49" charset="0"/>
                <a:cs typeface="Courier New" panose="02070309020205020404" pitchFamily="49" charset="0"/>
              </a:rPr>
              <a:t>ListNode</a:t>
            </a:r>
            <a:r>
              <a:rPr lang="en-US" b="1" dirty="0">
                <a:latin typeface="Courier New" panose="02070309020205020404" pitchFamily="49" charset="0"/>
                <a:cs typeface="Courier New" panose="02070309020205020404" pitchFamily="49" charset="0"/>
              </a:rPr>
              <a:t> **Prev, </a:t>
            </a:r>
            <a:r>
              <a:rPr lang="en-US" b="1" dirty="0">
                <a:solidFill>
                  <a:srgbClr val="00B050"/>
                </a:solidFill>
                <a:latin typeface="Courier New" panose="02070309020205020404" pitchFamily="49" charset="0"/>
                <a:cs typeface="Courier New" panose="02070309020205020404" pitchFamily="49" charset="0"/>
              </a:rPr>
              <a:t>ListNode</a:t>
            </a:r>
            <a:r>
              <a:rPr lang="en-US" b="1" dirty="0">
                <a:latin typeface="Courier New" panose="02070309020205020404" pitchFamily="49" charset="0"/>
                <a:cs typeface="Courier New" panose="02070309020205020404" pitchFamily="49" charset="0"/>
              </a:rPr>
              <a:t> **Curr, </a:t>
            </a:r>
            <a:r>
              <a:rPr lang="en-US" b="1" dirty="0">
                <a:solidFill>
                  <a:srgbClr val="0000B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data ){</a:t>
            </a:r>
          </a:p>
          <a:p>
            <a:pPr marL="0" indent="0">
              <a:buNone/>
            </a:pPr>
            <a:r>
              <a:rPr lang="en-US" b="1" dirty="0">
                <a:latin typeface="Courier New" panose="02070309020205020404" pitchFamily="49" charset="0"/>
                <a:cs typeface="Courier New" panose="02070309020205020404" pitchFamily="49" charset="0"/>
              </a:rPr>
              <a:t>  *Curr = Head; *Prev = </a:t>
            </a:r>
            <a:r>
              <a:rPr lang="en-US" b="1" dirty="0">
                <a:solidFill>
                  <a:srgbClr val="0000B0"/>
                </a:solidFill>
                <a:latin typeface="Courier New" panose="02070309020205020404" pitchFamily="49" charset="0"/>
                <a:cs typeface="Courier New" panose="02070309020205020404" pitchFamily="49" charset="0"/>
              </a:rPr>
              <a:t>NULL</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while</a:t>
            </a:r>
            <a:r>
              <a:rPr lang="en-US" b="1" dirty="0">
                <a:latin typeface="Courier New" panose="02070309020205020404" pitchFamily="49" charset="0"/>
                <a:cs typeface="Courier New" panose="02070309020205020404" pitchFamily="49" charset="0"/>
              </a:rPr>
              <a:t>( *Curr != NULL ){</a:t>
            </a:r>
          </a:p>
          <a:p>
            <a:pPr marL="0" indent="0">
              <a:buNone/>
            </a:pPr>
            <a:r>
              <a:rPr lang="en-US" b="1" dirty="0">
                <a:solidFill>
                  <a:srgbClr val="0000B0"/>
                </a:solidFill>
                <a:latin typeface="Courier New" panose="02070309020205020404" pitchFamily="49" charset="0"/>
                <a:cs typeface="Courier New" panose="02070309020205020404" pitchFamily="49" charset="0"/>
              </a:rPr>
              <a:t>	if</a:t>
            </a:r>
            <a:r>
              <a:rPr lang="en-US" b="1" dirty="0">
                <a:latin typeface="Courier New" panose="02070309020205020404" pitchFamily="49" charset="0"/>
                <a:cs typeface="Courier New" panose="02070309020205020404" pitchFamily="49" charset="0"/>
              </a:rPr>
              <a:t>( (*Curr)-&gt;data == data )	</a:t>
            </a:r>
            <a:r>
              <a:rPr lang="en-US" b="1" dirty="0">
                <a:solidFill>
                  <a:srgbClr val="0000B0"/>
                </a:solidFill>
                <a:latin typeface="Courier New" panose="02070309020205020404" pitchFamily="49" charset="0"/>
                <a:cs typeface="Courier New" panose="02070309020205020404" pitchFamily="49" charset="0"/>
              </a:rPr>
              <a:t>break</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*Prev = *Curr;</a:t>
            </a:r>
          </a:p>
          <a:p>
            <a:pPr marL="0" indent="0">
              <a:buNone/>
            </a:pPr>
            <a:r>
              <a:rPr lang="en-US" b="1" dirty="0">
                <a:latin typeface="Courier New" panose="02070309020205020404" pitchFamily="49" charset="0"/>
                <a:cs typeface="Courier New" panose="02070309020205020404" pitchFamily="49" charset="0"/>
              </a:rPr>
              <a:t>	*Curr = (*Curr)-&gt;next;</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a:t>
            </a:r>
          </a:p>
        </p:txBody>
      </p:sp>
      <p:sp>
        <p:nvSpPr>
          <p:cNvPr id="3" name="Rectangle 2"/>
          <p:cNvSpPr/>
          <p:nvPr/>
        </p:nvSpPr>
        <p:spPr>
          <a:xfrm>
            <a:off x="228600" y="4789714"/>
            <a:ext cx="729343"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Head</a:t>
            </a:r>
          </a:p>
        </p:txBody>
      </p:sp>
      <p:sp>
        <p:nvSpPr>
          <p:cNvPr id="9" name="Rectangle 8"/>
          <p:cNvSpPr/>
          <p:nvPr/>
        </p:nvSpPr>
        <p:spPr>
          <a:xfrm>
            <a:off x="1393371"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10" name="Rectangle 9"/>
          <p:cNvSpPr/>
          <p:nvPr/>
        </p:nvSpPr>
        <p:spPr>
          <a:xfrm>
            <a:off x="1828800"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2677885"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Rectangle 11"/>
          <p:cNvSpPr/>
          <p:nvPr/>
        </p:nvSpPr>
        <p:spPr>
          <a:xfrm>
            <a:off x="3113314"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3984171"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14</a:t>
            </a:r>
          </a:p>
        </p:txBody>
      </p:sp>
      <p:sp>
        <p:nvSpPr>
          <p:cNvPr id="14" name="Rectangle 13"/>
          <p:cNvSpPr/>
          <p:nvPr/>
        </p:nvSpPr>
        <p:spPr>
          <a:xfrm>
            <a:off x="4419600"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301343"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6" name="Rectangle 15"/>
          <p:cNvSpPr/>
          <p:nvPr/>
        </p:nvSpPr>
        <p:spPr>
          <a:xfrm>
            <a:off x="5736772"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6738257"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16</a:t>
            </a:r>
          </a:p>
        </p:txBody>
      </p:sp>
      <p:sp>
        <p:nvSpPr>
          <p:cNvPr id="18" name="Rectangle 17"/>
          <p:cNvSpPr/>
          <p:nvPr/>
        </p:nvSpPr>
        <p:spPr>
          <a:xfrm>
            <a:off x="7173686" y="4789942"/>
            <a:ext cx="685800"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cxnSp>
        <p:nvCxnSpPr>
          <p:cNvPr id="20" name="Straight Arrow Connector 19"/>
          <p:cNvCxnSpPr>
            <a:stCxn id="3" idx="3"/>
            <a:endCxn id="9" idx="1"/>
          </p:cNvCxnSpPr>
          <p:nvPr/>
        </p:nvCxnSpPr>
        <p:spPr>
          <a:xfrm>
            <a:off x="957943" y="4953000"/>
            <a:ext cx="435428" cy="0"/>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11" idx="1"/>
          </p:cNvCxnSpPr>
          <p:nvPr/>
        </p:nvCxnSpPr>
        <p:spPr>
          <a:xfrm>
            <a:off x="2046514" y="4953000"/>
            <a:ext cx="631371" cy="0"/>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endCxn id="13" idx="1"/>
          </p:cNvCxnSpPr>
          <p:nvPr/>
        </p:nvCxnSpPr>
        <p:spPr>
          <a:xfrm flipV="1">
            <a:off x="3331028" y="4953000"/>
            <a:ext cx="653143" cy="228"/>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endCxn id="15" idx="1"/>
          </p:cNvCxnSpPr>
          <p:nvPr/>
        </p:nvCxnSpPr>
        <p:spPr>
          <a:xfrm>
            <a:off x="4637314" y="4953000"/>
            <a:ext cx="664029" cy="0"/>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17" idx="1"/>
          </p:cNvCxnSpPr>
          <p:nvPr/>
        </p:nvCxnSpPr>
        <p:spPr>
          <a:xfrm>
            <a:off x="5954486" y="4953000"/>
            <a:ext cx="783771" cy="0"/>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28599" y="4027714"/>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Prev</a:t>
            </a:r>
            <a:endParaRPr lang="en-US" dirty="0"/>
          </a:p>
        </p:txBody>
      </p:sp>
      <p:sp>
        <p:nvSpPr>
          <p:cNvPr id="33" name="Rectangle 32"/>
          <p:cNvSpPr/>
          <p:nvPr/>
        </p:nvSpPr>
        <p:spPr>
          <a:xfrm>
            <a:off x="1246413"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34" name="Rectangle 33"/>
          <p:cNvSpPr/>
          <p:nvPr/>
        </p:nvSpPr>
        <p:spPr>
          <a:xfrm>
            <a:off x="2530927"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35" name="Rectangle 34"/>
          <p:cNvSpPr/>
          <p:nvPr/>
        </p:nvSpPr>
        <p:spPr>
          <a:xfrm>
            <a:off x="3837213"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36" name="Rectangle 35"/>
          <p:cNvSpPr/>
          <p:nvPr/>
        </p:nvSpPr>
        <p:spPr>
          <a:xfrm>
            <a:off x="5154385"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cxnSp>
        <p:nvCxnSpPr>
          <p:cNvPr id="38" name="Straight Arrow Connector 37"/>
          <p:cNvCxnSpPr>
            <a:stCxn id="33" idx="0"/>
            <a:endCxn id="9" idx="2"/>
          </p:cNvCxnSpPr>
          <p:nvPr/>
        </p:nvCxnSpPr>
        <p:spPr>
          <a:xfrm flipV="1">
            <a:off x="1611085"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34" idx="0"/>
            <a:endCxn id="11" idx="2"/>
          </p:cNvCxnSpPr>
          <p:nvPr/>
        </p:nvCxnSpPr>
        <p:spPr>
          <a:xfrm flipV="1">
            <a:off x="2895599"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35" idx="0"/>
            <a:endCxn id="13" idx="2"/>
          </p:cNvCxnSpPr>
          <p:nvPr/>
        </p:nvCxnSpPr>
        <p:spPr>
          <a:xfrm flipV="1">
            <a:off x="4201885"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36" idx="0"/>
            <a:endCxn id="15" idx="2"/>
          </p:cNvCxnSpPr>
          <p:nvPr/>
        </p:nvCxnSpPr>
        <p:spPr>
          <a:xfrm flipV="1">
            <a:off x="5519057"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45" name="Rectangle 44"/>
          <p:cNvSpPr/>
          <p:nvPr/>
        </p:nvSpPr>
        <p:spPr>
          <a:xfrm>
            <a:off x="1246412" y="4032504"/>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Prev</a:t>
            </a:r>
            <a:endParaRPr lang="en-US" dirty="0"/>
          </a:p>
        </p:txBody>
      </p:sp>
      <p:sp>
        <p:nvSpPr>
          <p:cNvPr id="46" name="Rectangle 45"/>
          <p:cNvSpPr/>
          <p:nvPr/>
        </p:nvSpPr>
        <p:spPr>
          <a:xfrm>
            <a:off x="2530928" y="4032504"/>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Prev</a:t>
            </a:r>
            <a:endParaRPr lang="en-US" dirty="0"/>
          </a:p>
        </p:txBody>
      </p:sp>
      <p:sp>
        <p:nvSpPr>
          <p:cNvPr id="47" name="Rectangle 46"/>
          <p:cNvSpPr/>
          <p:nvPr/>
        </p:nvSpPr>
        <p:spPr>
          <a:xfrm>
            <a:off x="3837212" y="4032504"/>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Prev</a:t>
            </a:r>
            <a:endParaRPr lang="en-US" dirty="0"/>
          </a:p>
        </p:txBody>
      </p:sp>
      <p:cxnSp>
        <p:nvCxnSpPr>
          <p:cNvPr id="49" name="Straight Arrow Connector 48"/>
          <p:cNvCxnSpPr>
            <a:stCxn id="45" idx="2"/>
            <a:endCxn id="9" idx="0"/>
          </p:cNvCxnSpPr>
          <p:nvPr/>
        </p:nvCxnSpPr>
        <p:spPr>
          <a:xfrm>
            <a:off x="1611084" y="4348190"/>
            <a:ext cx="2" cy="44152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6" idx="2"/>
            <a:endCxn id="11" idx="0"/>
          </p:cNvCxnSpPr>
          <p:nvPr/>
        </p:nvCxnSpPr>
        <p:spPr>
          <a:xfrm>
            <a:off x="2895600" y="4348190"/>
            <a:ext cx="0" cy="44152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7" idx="2"/>
            <a:endCxn id="13" idx="0"/>
          </p:cNvCxnSpPr>
          <p:nvPr/>
        </p:nvCxnSpPr>
        <p:spPr>
          <a:xfrm>
            <a:off x="4201884" y="4348190"/>
            <a:ext cx="2" cy="44152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54" name="Rectangle 53"/>
          <p:cNvSpPr/>
          <p:nvPr/>
        </p:nvSpPr>
        <p:spPr>
          <a:xfrm>
            <a:off x="6591299"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55" name="Rectangle 54"/>
          <p:cNvSpPr/>
          <p:nvPr/>
        </p:nvSpPr>
        <p:spPr>
          <a:xfrm>
            <a:off x="8420099"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56" name="Rectangle 55"/>
          <p:cNvSpPr/>
          <p:nvPr/>
        </p:nvSpPr>
        <p:spPr>
          <a:xfrm>
            <a:off x="5154386" y="4032504"/>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Prev</a:t>
            </a:r>
            <a:endParaRPr lang="en-US" dirty="0"/>
          </a:p>
        </p:txBody>
      </p:sp>
      <p:sp>
        <p:nvSpPr>
          <p:cNvPr id="57" name="Rectangle 56"/>
          <p:cNvSpPr/>
          <p:nvPr/>
        </p:nvSpPr>
        <p:spPr>
          <a:xfrm>
            <a:off x="6591299" y="4032504"/>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Prev</a:t>
            </a:r>
            <a:endParaRPr lang="en-US" dirty="0"/>
          </a:p>
        </p:txBody>
      </p:sp>
      <p:cxnSp>
        <p:nvCxnSpPr>
          <p:cNvPr id="59" name="Straight Arrow Connector 58"/>
          <p:cNvCxnSpPr>
            <a:stCxn id="56" idx="2"/>
            <a:endCxn id="15" idx="0"/>
          </p:cNvCxnSpPr>
          <p:nvPr/>
        </p:nvCxnSpPr>
        <p:spPr>
          <a:xfrm>
            <a:off x="5519058" y="4348190"/>
            <a:ext cx="0" cy="44152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7" idx="2"/>
            <a:endCxn id="17" idx="0"/>
          </p:cNvCxnSpPr>
          <p:nvPr/>
        </p:nvCxnSpPr>
        <p:spPr>
          <a:xfrm>
            <a:off x="6955971" y="4348190"/>
            <a:ext cx="1" cy="44152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4" idx="0"/>
          </p:cNvCxnSpPr>
          <p:nvPr/>
        </p:nvCxnSpPr>
        <p:spPr>
          <a:xfrm flipV="1">
            <a:off x="6955971" y="5116514"/>
            <a:ext cx="1" cy="38817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64" name="Right Arrow 63"/>
          <p:cNvSpPr/>
          <p:nvPr/>
        </p:nvSpPr>
        <p:spPr>
          <a:xfrm>
            <a:off x="91440" y="1661160"/>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ight Arrow 64"/>
          <p:cNvSpPr/>
          <p:nvPr/>
        </p:nvSpPr>
        <p:spPr>
          <a:xfrm>
            <a:off x="91440" y="1988820"/>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ight Arrow 65"/>
          <p:cNvSpPr/>
          <p:nvPr/>
        </p:nvSpPr>
        <p:spPr>
          <a:xfrm>
            <a:off x="91440" y="2301240"/>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ight Arrow 66"/>
          <p:cNvSpPr/>
          <p:nvPr/>
        </p:nvSpPr>
        <p:spPr>
          <a:xfrm>
            <a:off x="91440" y="2590800"/>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ight Arrow 67"/>
          <p:cNvSpPr/>
          <p:nvPr/>
        </p:nvSpPr>
        <p:spPr>
          <a:xfrm>
            <a:off x="91440" y="2900037"/>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3" idx="2"/>
            <a:endCxn id="33" idx="1"/>
          </p:cNvCxnSpPr>
          <p:nvPr/>
        </p:nvCxnSpPr>
        <p:spPr>
          <a:xfrm>
            <a:off x="593272" y="5116286"/>
            <a:ext cx="653141" cy="546245"/>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7768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64"/>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5"/>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66"/>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8"/>
                                        </p:tgtEl>
                                        <p:attrNameLst>
                                          <p:attrName>style.visibility</p:attrName>
                                        </p:attrNameLst>
                                      </p:cBhvr>
                                      <p:to>
                                        <p:strVal val="hidden"/>
                                      </p:to>
                                    </p:set>
                                  </p:childTnLst>
                                </p:cTn>
                              </p:par>
                              <p:par>
                                <p:cTn id="65" presetID="1" presetClass="entr" presetSubtype="0" fill="hold" grpId="2"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3" nodeType="clickEffect">
                                  <p:stCondLst>
                                    <p:cond delay="0"/>
                                  </p:stCondLst>
                                  <p:childTnLst>
                                    <p:set>
                                      <p:cBhvr>
                                        <p:cTn id="70" dur="1" fill="hold">
                                          <p:stCondLst>
                                            <p:cond delay="0"/>
                                          </p:stCondLst>
                                        </p:cTn>
                                        <p:tgtEl>
                                          <p:spTgt spid="65"/>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3" nodeType="click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ntr" presetSubtype="0" fill="hold" grpId="2"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4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45"/>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3" nodeType="clickEffect">
                                  <p:stCondLst>
                                    <p:cond delay="0"/>
                                  </p:stCondLst>
                                  <p:childTnLst>
                                    <p:set>
                                      <p:cBhvr>
                                        <p:cTn id="92" dur="1" fill="hold">
                                          <p:stCondLst>
                                            <p:cond delay="0"/>
                                          </p:stCondLst>
                                        </p:cTn>
                                        <p:tgtEl>
                                          <p:spTgt spid="67"/>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4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3" nodeType="clickEffect">
                                  <p:stCondLst>
                                    <p:cond delay="0"/>
                                  </p:stCondLst>
                                  <p:childTnLst>
                                    <p:set>
                                      <p:cBhvr>
                                        <p:cTn id="108" dur="1" fill="hold">
                                          <p:stCondLst>
                                            <p:cond delay="0"/>
                                          </p:stCondLst>
                                        </p:cTn>
                                        <p:tgtEl>
                                          <p:spTgt spid="68"/>
                                        </p:tgtEl>
                                        <p:attrNameLst>
                                          <p:attrName>style.visibility</p:attrName>
                                        </p:attrNameLst>
                                      </p:cBhvr>
                                      <p:to>
                                        <p:strVal val="hidden"/>
                                      </p:to>
                                    </p:set>
                                  </p:childTnLst>
                                </p:cTn>
                              </p:par>
                              <p:par>
                                <p:cTn id="109" presetID="1" presetClass="entr" presetSubtype="0" fill="hold" grpId="4"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5" nodeType="clickEffect">
                                  <p:stCondLst>
                                    <p:cond delay="0"/>
                                  </p:stCondLst>
                                  <p:childTnLst>
                                    <p:set>
                                      <p:cBhvr>
                                        <p:cTn id="114" dur="1" fill="hold">
                                          <p:stCondLst>
                                            <p:cond delay="0"/>
                                          </p:stCondLst>
                                        </p:cTn>
                                        <p:tgtEl>
                                          <p:spTgt spid="65"/>
                                        </p:tgtEl>
                                        <p:attrNameLst>
                                          <p:attrName>style.visibility</p:attrName>
                                        </p:attrNameLst>
                                      </p:cBhvr>
                                      <p:to>
                                        <p:strVal val="hidden"/>
                                      </p:to>
                                    </p:set>
                                  </p:childTnLst>
                                </p:cTn>
                              </p:par>
                              <p:par>
                                <p:cTn id="115" presetID="1" presetClass="entr" presetSubtype="0" fill="hold" grpId="4"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5" nodeType="clickEffect">
                                  <p:stCondLst>
                                    <p:cond delay="0"/>
                                  </p:stCondLst>
                                  <p:childTnLst>
                                    <p:set>
                                      <p:cBhvr>
                                        <p:cTn id="120" dur="1" fill="hold">
                                          <p:stCondLst>
                                            <p:cond delay="0"/>
                                          </p:stCondLst>
                                        </p:cTn>
                                        <p:tgtEl>
                                          <p:spTgt spid="66"/>
                                        </p:tgtEl>
                                        <p:attrNameLst>
                                          <p:attrName>style.visibility</p:attrName>
                                        </p:attrNameLst>
                                      </p:cBhvr>
                                      <p:to>
                                        <p:strVal val="hidden"/>
                                      </p:to>
                                    </p:set>
                                  </p:childTnLst>
                                </p:cTn>
                              </p:par>
                              <p:par>
                                <p:cTn id="121" presetID="1" presetClass="entr" presetSubtype="0" fill="hold" grpId="4" nodeType="withEffect">
                                  <p:stCondLst>
                                    <p:cond delay="0"/>
                                  </p:stCondLst>
                                  <p:childTnLst>
                                    <p:set>
                                      <p:cBhvr>
                                        <p:cTn id="122" dur="1" fill="hold">
                                          <p:stCondLst>
                                            <p:cond delay="0"/>
                                          </p:stCondLst>
                                        </p:cTn>
                                        <p:tgtEl>
                                          <p:spTgt spid="6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51"/>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46"/>
                                        </p:tgtEl>
                                        <p:attrNameLst>
                                          <p:attrName>style.visibility</p:attrName>
                                        </p:attrNameLst>
                                      </p:cBhvr>
                                      <p:to>
                                        <p:strVal val="hidden"/>
                                      </p:to>
                                    </p:set>
                                  </p:childTnLst>
                                </p:cTn>
                              </p:par>
                              <p:par>
                                <p:cTn id="129" presetID="1" presetClass="entr" presetSubtype="0" fill="hold" nodeType="withEffect">
                                  <p:stCondLst>
                                    <p:cond delay="0"/>
                                  </p:stCondLst>
                                  <p:childTnLst>
                                    <p:set>
                                      <p:cBhvr>
                                        <p:cTn id="130" dur="1" fill="hold">
                                          <p:stCondLst>
                                            <p:cond delay="0"/>
                                          </p:stCondLst>
                                        </p:cTn>
                                        <p:tgtEl>
                                          <p:spTgt spid="5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67"/>
                                        </p:tgtEl>
                                        <p:attrNameLst>
                                          <p:attrName>style.visibility</p:attrName>
                                        </p:attrNameLst>
                                      </p:cBhvr>
                                      <p:to>
                                        <p:strVal val="hidden"/>
                                      </p:to>
                                    </p:set>
                                  </p:childTnLst>
                                </p:cTn>
                              </p:par>
                              <p:par>
                                <p:cTn id="137" presetID="1" presetClass="entr" presetSubtype="0" fill="hold" grpId="4" nodeType="withEffect">
                                  <p:stCondLst>
                                    <p:cond delay="0"/>
                                  </p:stCondLst>
                                  <p:childTnLst>
                                    <p:set>
                                      <p:cBhvr>
                                        <p:cTn id="138" dur="1" fill="hold">
                                          <p:stCondLst>
                                            <p:cond delay="0"/>
                                          </p:stCondLst>
                                        </p:cTn>
                                        <p:tgtEl>
                                          <p:spTgt spid="6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5"/>
                                        </p:tgtEl>
                                        <p:attrNameLst>
                                          <p:attrName>style.visibility</p:attrName>
                                        </p:attrNameLst>
                                      </p:cBhvr>
                                      <p:to>
                                        <p:strVal val="hidden"/>
                                      </p:to>
                                    </p:set>
                                  </p:childTnLst>
                                </p:cTn>
                              </p:par>
                              <p:par>
                                <p:cTn id="145" presetID="1" presetClass="entr" presetSubtype="0" fill="hold"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5" nodeType="clickEffect">
                                  <p:stCondLst>
                                    <p:cond delay="0"/>
                                  </p:stCondLst>
                                  <p:childTnLst>
                                    <p:set>
                                      <p:cBhvr>
                                        <p:cTn id="152" dur="1" fill="hold">
                                          <p:stCondLst>
                                            <p:cond delay="0"/>
                                          </p:stCondLst>
                                        </p:cTn>
                                        <p:tgtEl>
                                          <p:spTgt spid="68"/>
                                        </p:tgtEl>
                                        <p:attrNameLst>
                                          <p:attrName>style.visibility</p:attrName>
                                        </p:attrNameLst>
                                      </p:cBhvr>
                                      <p:to>
                                        <p:strVal val="hidden"/>
                                      </p:to>
                                    </p:set>
                                  </p:childTnLst>
                                </p:cTn>
                              </p:par>
                              <p:par>
                                <p:cTn id="153" presetID="1" presetClass="entr" presetSubtype="0" fill="hold" grpId="6" nodeType="withEffect">
                                  <p:stCondLst>
                                    <p:cond delay="0"/>
                                  </p:stCondLst>
                                  <p:childTnLst>
                                    <p:set>
                                      <p:cBhvr>
                                        <p:cTn id="154" dur="1" fill="hold">
                                          <p:stCondLst>
                                            <p:cond delay="0"/>
                                          </p:stCondLst>
                                        </p:cTn>
                                        <p:tgtEl>
                                          <p:spTgt spid="6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7" nodeType="clickEffect">
                                  <p:stCondLst>
                                    <p:cond delay="0"/>
                                  </p:stCondLst>
                                  <p:childTnLst>
                                    <p:set>
                                      <p:cBhvr>
                                        <p:cTn id="158" dur="1" fill="hold">
                                          <p:stCondLst>
                                            <p:cond delay="0"/>
                                          </p:stCondLst>
                                        </p:cTn>
                                        <p:tgtEl>
                                          <p:spTgt spid="65"/>
                                        </p:tgtEl>
                                        <p:attrNameLst>
                                          <p:attrName>style.visibility</p:attrName>
                                        </p:attrNameLst>
                                      </p:cBhvr>
                                      <p:to>
                                        <p:strVal val="hidden"/>
                                      </p:to>
                                    </p:set>
                                  </p:childTnLst>
                                </p:cTn>
                              </p:par>
                              <p:par>
                                <p:cTn id="159" presetID="1" presetClass="entr" presetSubtype="0" fill="hold" grpId="6" nodeType="withEffect">
                                  <p:stCondLst>
                                    <p:cond delay="0"/>
                                  </p:stCondLst>
                                  <p:childTnLst>
                                    <p:set>
                                      <p:cBhvr>
                                        <p:cTn id="160" dur="1" fill="hold">
                                          <p:stCondLst>
                                            <p:cond delay="0"/>
                                          </p:stCondLst>
                                        </p:cTn>
                                        <p:tgtEl>
                                          <p:spTgt spid="6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7" nodeType="clickEffect">
                                  <p:stCondLst>
                                    <p:cond delay="0"/>
                                  </p:stCondLst>
                                  <p:childTnLst>
                                    <p:set>
                                      <p:cBhvr>
                                        <p:cTn id="164" dur="1" fill="hold">
                                          <p:stCondLst>
                                            <p:cond delay="0"/>
                                          </p:stCondLst>
                                        </p:cTn>
                                        <p:tgtEl>
                                          <p:spTgt spid="66"/>
                                        </p:tgtEl>
                                        <p:attrNameLst>
                                          <p:attrName>style.visibility</p:attrName>
                                        </p:attrNameLst>
                                      </p:cBhvr>
                                      <p:to>
                                        <p:strVal val="hidden"/>
                                      </p:to>
                                    </p:set>
                                  </p:childTnLst>
                                </p:cTn>
                              </p:par>
                              <p:par>
                                <p:cTn id="165" presetID="1" presetClass="entr" presetSubtype="0" fill="hold" grpId="6" nodeType="withEffect">
                                  <p:stCondLst>
                                    <p:cond delay="0"/>
                                  </p:stCondLst>
                                  <p:childTnLst>
                                    <p:set>
                                      <p:cBhvr>
                                        <p:cTn id="166" dur="1" fill="hold">
                                          <p:stCondLst>
                                            <p:cond delay="0"/>
                                          </p:stCondLst>
                                        </p:cTn>
                                        <p:tgtEl>
                                          <p:spTgt spid="6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53"/>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47"/>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5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6"/>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7" nodeType="clickEffect">
                                  <p:stCondLst>
                                    <p:cond delay="0"/>
                                  </p:stCondLst>
                                  <p:childTnLst>
                                    <p:set>
                                      <p:cBhvr>
                                        <p:cTn id="180" dur="1" fill="hold">
                                          <p:stCondLst>
                                            <p:cond delay="0"/>
                                          </p:stCondLst>
                                        </p:cTn>
                                        <p:tgtEl>
                                          <p:spTgt spid="67"/>
                                        </p:tgtEl>
                                        <p:attrNameLst>
                                          <p:attrName>style.visibility</p:attrName>
                                        </p:attrNameLst>
                                      </p:cBhvr>
                                      <p:to>
                                        <p:strVal val="hidden"/>
                                      </p:to>
                                    </p:set>
                                  </p:childTnLst>
                                </p:cTn>
                              </p:par>
                              <p:par>
                                <p:cTn id="181" presetID="1" presetClass="entr" presetSubtype="0" fill="hold" grpId="6" nodeType="withEffect">
                                  <p:stCondLst>
                                    <p:cond delay="0"/>
                                  </p:stCondLst>
                                  <p:childTnLst>
                                    <p:set>
                                      <p:cBhvr>
                                        <p:cTn id="182" dur="1" fill="hold">
                                          <p:stCondLst>
                                            <p:cond delay="0"/>
                                          </p:stCondLst>
                                        </p:cTn>
                                        <p:tgtEl>
                                          <p:spTgt spid="6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nodeType="clickEffect">
                                  <p:stCondLst>
                                    <p:cond delay="0"/>
                                  </p:stCondLst>
                                  <p:childTnLst>
                                    <p:set>
                                      <p:cBhvr>
                                        <p:cTn id="186" dur="1" fill="hold">
                                          <p:stCondLst>
                                            <p:cond delay="0"/>
                                          </p:stCondLst>
                                        </p:cTn>
                                        <p:tgtEl>
                                          <p:spTgt spid="44"/>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36"/>
                                        </p:tgtEl>
                                        <p:attrNameLst>
                                          <p:attrName>style.visibility</p:attrName>
                                        </p:attrNameLst>
                                      </p:cBhvr>
                                      <p:to>
                                        <p:strVal val="hidden"/>
                                      </p:to>
                                    </p:set>
                                  </p:childTnLst>
                                </p:cTn>
                              </p:par>
                              <p:par>
                                <p:cTn id="189" presetID="1" presetClass="entr" presetSubtype="0" fill="hold" nodeType="withEffect">
                                  <p:stCondLst>
                                    <p:cond delay="0"/>
                                  </p:stCondLst>
                                  <p:childTnLst>
                                    <p:set>
                                      <p:cBhvr>
                                        <p:cTn id="190" dur="1" fill="hold">
                                          <p:stCondLst>
                                            <p:cond delay="0"/>
                                          </p:stCondLst>
                                        </p:cTn>
                                        <p:tgtEl>
                                          <p:spTgt spid="63"/>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54"/>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7" nodeType="clickEffect">
                                  <p:stCondLst>
                                    <p:cond delay="0"/>
                                  </p:stCondLst>
                                  <p:childTnLst>
                                    <p:set>
                                      <p:cBhvr>
                                        <p:cTn id="196" dur="1" fill="hold">
                                          <p:stCondLst>
                                            <p:cond delay="0"/>
                                          </p:stCondLst>
                                        </p:cTn>
                                        <p:tgtEl>
                                          <p:spTgt spid="68"/>
                                        </p:tgtEl>
                                        <p:attrNameLst>
                                          <p:attrName>style.visibility</p:attrName>
                                        </p:attrNameLst>
                                      </p:cBhvr>
                                      <p:to>
                                        <p:strVal val="hidden"/>
                                      </p:to>
                                    </p:set>
                                  </p:childTnLst>
                                </p:cTn>
                              </p:par>
                              <p:par>
                                <p:cTn id="197" presetID="1" presetClass="entr" presetSubtype="0" fill="hold" grpId="8" nodeType="withEffect">
                                  <p:stCondLst>
                                    <p:cond delay="0"/>
                                  </p:stCondLst>
                                  <p:childTnLst>
                                    <p:set>
                                      <p:cBhvr>
                                        <p:cTn id="198" dur="1" fill="hold">
                                          <p:stCondLst>
                                            <p:cond delay="0"/>
                                          </p:stCondLst>
                                        </p:cTn>
                                        <p:tgtEl>
                                          <p:spTgt spid="65"/>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9" nodeType="clickEffect">
                                  <p:stCondLst>
                                    <p:cond delay="0"/>
                                  </p:stCondLst>
                                  <p:childTnLst>
                                    <p:set>
                                      <p:cBhvr>
                                        <p:cTn id="202" dur="1" fill="hold">
                                          <p:stCondLst>
                                            <p:cond delay="0"/>
                                          </p:stCondLst>
                                        </p:cTn>
                                        <p:tgtEl>
                                          <p:spTgt spid="65"/>
                                        </p:tgtEl>
                                        <p:attrNameLst>
                                          <p:attrName>style.visibility</p:attrName>
                                        </p:attrNameLst>
                                      </p:cBhvr>
                                      <p:to>
                                        <p:strVal val="hidden"/>
                                      </p:to>
                                    </p:set>
                                  </p:childTnLst>
                                </p:cTn>
                              </p:par>
                              <p:par>
                                <p:cTn id="203" presetID="1" presetClass="entr" presetSubtype="0" fill="hold" grpId="8" nodeType="with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9" nodeType="clickEffect">
                                  <p:stCondLst>
                                    <p:cond delay="0"/>
                                  </p:stCondLst>
                                  <p:childTnLst>
                                    <p:set>
                                      <p:cBhvr>
                                        <p:cTn id="208" dur="1" fill="hold">
                                          <p:stCondLst>
                                            <p:cond delay="0"/>
                                          </p:stCondLst>
                                        </p:cTn>
                                        <p:tgtEl>
                                          <p:spTgt spid="66"/>
                                        </p:tgtEl>
                                        <p:attrNameLst>
                                          <p:attrName>style.visibility</p:attrName>
                                        </p:attrNameLst>
                                      </p:cBhvr>
                                      <p:to>
                                        <p:strVal val="hidden"/>
                                      </p:to>
                                    </p:set>
                                  </p:childTnLst>
                                </p:cTn>
                              </p:par>
                              <p:par>
                                <p:cTn id="209" presetID="1" presetClass="entr" presetSubtype="0" fill="hold" grpId="8" nodeType="with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nodeType="clickEffect">
                                  <p:stCondLst>
                                    <p:cond delay="0"/>
                                  </p:stCondLst>
                                  <p:childTnLst>
                                    <p:set>
                                      <p:cBhvr>
                                        <p:cTn id="214" dur="1" fill="hold">
                                          <p:stCondLst>
                                            <p:cond delay="0"/>
                                          </p:stCondLst>
                                        </p:cTn>
                                        <p:tgtEl>
                                          <p:spTgt spid="59"/>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56"/>
                                        </p:tgtEl>
                                        <p:attrNameLst>
                                          <p:attrName>style.visibility</p:attrName>
                                        </p:attrNameLst>
                                      </p:cBhvr>
                                      <p:to>
                                        <p:strVal val="hidden"/>
                                      </p:to>
                                    </p:set>
                                  </p:childTnLst>
                                </p:cTn>
                              </p:par>
                              <p:par>
                                <p:cTn id="217" presetID="1" presetClass="entr" presetSubtype="0" fill="hold" nodeType="withEffect">
                                  <p:stCondLst>
                                    <p:cond delay="0"/>
                                  </p:stCondLst>
                                  <p:childTnLst>
                                    <p:set>
                                      <p:cBhvr>
                                        <p:cTn id="218" dur="1" fill="hold">
                                          <p:stCondLst>
                                            <p:cond delay="0"/>
                                          </p:stCondLst>
                                        </p:cTn>
                                        <p:tgtEl>
                                          <p:spTgt spid="61"/>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5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9" nodeType="clickEffect">
                                  <p:stCondLst>
                                    <p:cond delay="0"/>
                                  </p:stCondLst>
                                  <p:childTnLst>
                                    <p:set>
                                      <p:cBhvr>
                                        <p:cTn id="224" dur="1" fill="hold">
                                          <p:stCondLst>
                                            <p:cond delay="0"/>
                                          </p:stCondLst>
                                        </p:cTn>
                                        <p:tgtEl>
                                          <p:spTgt spid="67"/>
                                        </p:tgtEl>
                                        <p:attrNameLst>
                                          <p:attrName>style.visibility</p:attrName>
                                        </p:attrNameLst>
                                      </p:cBhvr>
                                      <p:to>
                                        <p:strVal val="hidden"/>
                                      </p:to>
                                    </p:set>
                                  </p:childTnLst>
                                </p:cTn>
                              </p:par>
                              <p:par>
                                <p:cTn id="225" presetID="1" presetClass="entr" presetSubtype="0" fill="hold" grpId="8" nodeType="withEffect">
                                  <p:stCondLst>
                                    <p:cond delay="0"/>
                                  </p:stCondLst>
                                  <p:childTnLst>
                                    <p:set>
                                      <p:cBhvr>
                                        <p:cTn id="226" dur="1" fill="hold">
                                          <p:stCondLst>
                                            <p:cond delay="0"/>
                                          </p:stCondLst>
                                        </p:cTn>
                                        <p:tgtEl>
                                          <p:spTgt spid="6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xit" presetSubtype="0" fill="hold" nodeType="clickEffect">
                                  <p:stCondLst>
                                    <p:cond delay="0"/>
                                  </p:stCondLst>
                                  <p:childTnLst>
                                    <p:set>
                                      <p:cBhvr>
                                        <p:cTn id="230" dur="1" fill="hold">
                                          <p:stCondLst>
                                            <p:cond delay="0"/>
                                          </p:stCondLst>
                                        </p:cTn>
                                        <p:tgtEl>
                                          <p:spTgt spid="63"/>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54"/>
                                        </p:tgtEl>
                                        <p:attrNameLst>
                                          <p:attrName>style.visibility</p:attrName>
                                        </p:attrNameLst>
                                      </p:cBhvr>
                                      <p:to>
                                        <p:strVal val="hidden"/>
                                      </p:to>
                                    </p:set>
                                  </p:childTnLst>
                                </p:cTn>
                              </p:par>
                              <p:par>
                                <p:cTn id="233" presetID="1" presetClass="entr" presetSubtype="0" fill="hold" grpId="0" nodeType="withEffect">
                                  <p:stCondLst>
                                    <p:cond delay="0"/>
                                  </p:stCondLst>
                                  <p:childTnLst>
                                    <p:set>
                                      <p:cBhvr>
                                        <p:cTn id="234" dur="1" fill="hold">
                                          <p:stCondLst>
                                            <p:cond delay="0"/>
                                          </p:stCondLst>
                                        </p:cTn>
                                        <p:tgtEl>
                                          <p:spTgt spid="55"/>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9" nodeType="clickEffect">
                                  <p:stCondLst>
                                    <p:cond delay="0"/>
                                  </p:stCondLst>
                                  <p:childTnLst>
                                    <p:set>
                                      <p:cBhvr>
                                        <p:cTn id="238" dur="1" fill="hold">
                                          <p:stCondLst>
                                            <p:cond delay="0"/>
                                          </p:stCondLst>
                                        </p:cTn>
                                        <p:tgtEl>
                                          <p:spTgt spid="68"/>
                                        </p:tgtEl>
                                        <p:attrNameLst>
                                          <p:attrName>style.visibility</p:attrName>
                                        </p:attrNameLst>
                                      </p:cBhvr>
                                      <p:to>
                                        <p:strVal val="hidden"/>
                                      </p:to>
                                    </p:set>
                                  </p:childTnLst>
                                </p:cTn>
                              </p:par>
                              <p:par>
                                <p:cTn id="239" presetID="1" presetClass="entr" presetSubtype="0" fill="hold" grpId="10" nodeType="withEffect">
                                  <p:stCondLst>
                                    <p:cond delay="0"/>
                                  </p:stCondLst>
                                  <p:childTnLst>
                                    <p:set>
                                      <p:cBhvr>
                                        <p:cTn id="240" dur="1" fill="hold">
                                          <p:stCondLst>
                                            <p:cond delay="0"/>
                                          </p:stCondLst>
                                        </p:cTn>
                                        <p:tgtEl>
                                          <p:spTgt spid="65"/>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1" nodeType="clickEffect">
                                  <p:stCondLst>
                                    <p:cond delay="0"/>
                                  </p:stCondLst>
                                  <p:childTnLst>
                                    <p:set>
                                      <p:cBhvr>
                                        <p:cTn id="244"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3" grpId="0" animBg="1"/>
      <p:bldP spid="33" grpId="1" animBg="1"/>
      <p:bldP spid="34" grpId="0" animBg="1"/>
      <p:bldP spid="34" grpId="1" animBg="1"/>
      <p:bldP spid="35" grpId="0" animBg="1"/>
      <p:bldP spid="35" grpId="1" animBg="1"/>
      <p:bldP spid="36" grpId="0" animBg="1"/>
      <p:bldP spid="36" grpId="1" animBg="1"/>
      <p:bldP spid="45" grpId="0" animBg="1"/>
      <p:bldP spid="45" grpId="1" animBg="1"/>
      <p:bldP spid="46" grpId="0" animBg="1"/>
      <p:bldP spid="46" grpId="1" animBg="1"/>
      <p:bldP spid="47" grpId="0" animBg="1"/>
      <p:bldP spid="47" grpId="1" animBg="1"/>
      <p:bldP spid="54" grpId="0" animBg="1"/>
      <p:bldP spid="54" grpId="1" animBg="1"/>
      <p:bldP spid="55" grpId="0" animBg="1"/>
      <p:bldP spid="56" grpId="0" animBg="1"/>
      <p:bldP spid="56" grpId="1" animBg="1"/>
      <p:bldP spid="57" grpId="0" animBg="1"/>
      <p:bldP spid="64" grpId="0" animBg="1"/>
      <p:bldP spid="64" grpId="1" animBg="1"/>
      <p:bldP spid="65" grpId="0" animBg="1"/>
      <p:bldP spid="65" grpId="1" animBg="1"/>
      <p:bldP spid="65" grpId="2" animBg="1"/>
      <p:bldP spid="65" grpId="3" animBg="1"/>
      <p:bldP spid="65" grpId="4" animBg="1"/>
      <p:bldP spid="65" grpId="5" animBg="1"/>
      <p:bldP spid="65" grpId="6" animBg="1"/>
      <p:bldP spid="65" grpId="7" animBg="1"/>
      <p:bldP spid="65" grpId="8" animBg="1"/>
      <p:bldP spid="65" grpId="9" animBg="1"/>
      <p:bldP spid="65" grpId="10" animBg="1"/>
      <p:bldP spid="65" grpId="11" animBg="1"/>
      <p:bldP spid="66" grpId="0" animBg="1"/>
      <p:bldP spid="66" grpId="1" animBg="1"/>
      <p:bldP spid="66" grpId="2" animBg="1"/>
      <p:bldP spid="66" grpId="3" animBg="1"/>
      <p:bldP spid="66" grpId="4" animBg="1"/>
      <p:bldP spid="66" grpId="5" animBg="1"/>
      <p:bldP spid="66" grpId="6" animBg="1"/>
      <p:bldP spid="66" grpId="7" animBg="1"/>
      <p:bldP spid="66" grpId="8" animBg="1"/>
      <p:bldP spid="66" grpId="9" animBg="1"/>
      <p:bldP spid="67" grpId="0" animBg="1"/>
      <p:bldP spid="67" grpId="1" animBg="1"/>
      <p:bldP spid="67" grpId="2" animBg="1"/>
      <p:bldP spid="67" grpId="3" animBg="1"/>
      <p:bldP spid="67" grpId="4" animBg="1"/>
      <p:bldP spid="67" grpId="5" animBg="1"/>
      <p:bldP spid="67" grpId="6" animBg="1"/>
      <p:bldP spid="67" grpId="7" animBg="1"/>
      <p:bldP spid="67" grpId="8" animBg="1"/>
      <p:bldP spid="67" grpId="9" animBg="1"/>
      <p:bldP spid="68" grpId="0" animBg="1"/>
      <p:bldP spid="68" grpId="1" animBg="1"/>
      <p:bldP spid="68" grpId="2" animBg="1"/>
      <p:bldP spid="68" grpId="3" animBg="1"/>
      <p:bldP spid="68" grpId="4" animBg="1"/>
      <p:bldP spid="68" grpId="5" animBg="1"/>
      <p:bldP spid="68" grpId="6" animBg="1"/>
      <p:bldP spid="68" grpId="7" animBg="1"/>
      <p:bldP spid="68" grpId="8" animBg="1"/>
      <p:bldP spid="68" grpId="9"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Coding</a:t>
            </a: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21</a:t>
            </a:fld>
            <a:endParaRPr lang="en-US" dirty="0"/>
          </a:p>
        </p:txBody>
      </p:sp>
      <p:sp>
        <p:nvSpPr>
          <p:cNvPr id="7" name="Content Placeholder 2"/>
          <p:cNvSpPr txBox="1">
            <a:spLocks/>
          </p:cNvSpPr>
          <p:nvPr/>
        </p:nvSpPr>
        <p:spPr>
          <a:xfrm>
            <a:off x="7048500" y="981828"/>
            <a:ext cx="5016500" cy="4004058"/>
          </a:xfrm>
          <a:prstGeom prst="rect">
            <a:avLst/>
          </a:prstGeom>
        </p:spPr>
        <p:txBody>
          <a:bodyPr vert="horz" lIns="91440" tIns="45720" rIns="91440" bIns="45720" rtlCol="0">
            <a:normAutofit/>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defTabSz="914400" rtl="0" eaLnBrk="1" latinLnBrk="0" hangingPunct="1">
              <a:lnSpc>
                <a:spcPct val="100000"/>
              </a:lnSpc>
              <a:spcBef>
                <a:spcPts val="400"/>
              </a:spcBef>
              <a:spcAft>
                <a:spcPts val="400"/>
              </a:spcAft>
              <a:buClr>
                <a:schemeClr val="tx1"/>
              </a:buClr>
              <a:buFont typeface="Wingdings" panose="05000000000000000000" pitchFamily="2" charset="2"/>
              <a:buChar char="¯"/>
              <a:defRPr lang="en-US" sz="2400" kern="1200">
                <a:solidFill>
                  <a:schemeClr val="tx1"/>
                </a:solidFill>
                <a:latin typeface="+mn-lt"/>
                <a:ea typeface="+mn-ea"/>
                <a:cs typeface="+mn-cs"/>
              </a:defRPr>
            </a:lvl2pPr>
            <a:lvl3pPr marL="795338" indent="-3317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ô"/>
              <a:defRPr lang="en-US" sz="2000" kern="1200">
                <a:solidFill>
                  <a:schemeClr val="tx1"/>
                </a:solidFill>
                <a:latin typeface="+mn-lt"/>
                <a:ea typeface="+mn-ea"/>
                <a:cs typeface="+mn-cs"/>
              </a:defRPr>
            </a:lvl3pPr>
            <a:lvl4pPr marL="1033463"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ò"/>
              <a:defRPr lang="en-US" sz="1800" kern="1200">
                <a:solidFill>
                  <a:schemeClr val="tx1"/>
                </a:solidFill>
                <a:latin typeface="+mn-lt"/>
                <a:ea typeface="+mn-ea"/>
                <a:cs typeface="+mn-cs"/>
              </a:defRPr>
            </a:lvl4pPr>
            <a:lvl5pPr marL="1258888" indent="-344488"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ñ"/>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p:txBody>
      </p:sp>
      <p:sp>
        <p:nvSpPr>
          <p:cNvPr id="8" name="Content Placeholder 7"/>
          <p:cNvSpPr>
            <a:spLocks noGrp="1"/>
          </p:cNvSpPr>
          <p:nvPr>
            <p:ph idx="1"/>
          </p:nvPr>
        </p:nvSpPr>
        <p:spPr>
          <a:xfrm>
            <a:off x="141514" y="981828"/>
            <a:ext cx="11923485" cy="2969685"/>
          </a:xfrm>
        </p:spPr>
        <p:txBody>
          <a:bodyPr>
            <a:normAutofit fontScale="55000" lnSpcReduction="20000"/>
          </a:bodyPr>
          <a:lstStyle/>
          <a:p>
            <a:pPr marL="0" indent="0">
              <a:buNone/>
              <a:defRPr/>
            </a:pPr>
            <a:r>
              <a:rPr lang="en-US" altLang="ja-JP" sz="2500" b="1" dirty="0">
                <a:solidFill>
                  <a:schemeClr val="accent2">
                    <a:lumMod val="75000"/>
                  </a:schemeClr>
                </a:solidFill>
                <a:latin typeface="Courier New" panose="02070309020205020404" pitchFamily="49" charset="0"/>
                <a:ea typeface="ＭＳ Ｐゴシック" charset="0"/>
                <a:cs typeface="Courier New" panose="02070309020205020404" pitchFamily="49" charset="0"/>
              </a:rPr>
              <a:t>// Showing All the data sequentially from Head</a:t>
            </a:r>
            <a:endParaRPr lang="en-US" altLang="ja-JP" sz="2500" b="1" dirty="0">
              <a:solidFill>
                <a:srgbClr val="0000B0"/>
              </a:solidFill>
              <a:latin typeface="Courier New" panose="02070309020205020404" pitchFamily="49" charset="0"/>
              <a:ea typeface="ＭＳ Ｐゴシック" charset="0"/>
              <a:cs typeface="Courier New" panose="02070309020205020404" pitchFamily="49" charset="0"/>
            </a:endParaRPr>
          </a:p>
          <a:p>
            <a:pPr marL="0" indent="0">
              <a:buNone/>
            </a:pPr>
            <a:r>
              <a:rPr lang="en-US" b="1" dirty="0">
                <a:solidFill>
                  <a:srgbClr val="0000B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ShowList( </a:t>
            </a:r>
            <a:r>
              <a:rPr lang="en-US" b="1" dirty="0">
                <a:solidFill>
                  <a:srgbClr val="0000B0"/>
                </a:solidFill>
                <a:latin typeface="Courier New" panose="02070309020205020404" pitchFamily="49" charset="0"/>
                <a:cs typeface="Courier New" panose="02070309020205020404" pitchFamily="49" charset="0"/>
              </a:rPr>
              <a:t>void</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ListNode</a:t>
            </a:r>
            <a:r>
              <a:rPr lang="en-US" b="1" dirty="0">
                <a:latin typeface="Courier New" panose="02070309020205020404" pitchFamily="49" charset="0"/>
                <a:cs typeface="Courier New" panose="02070309020205020404" pitchFamily="49" charset="0"/>
              </a:rPr>
              <a:t> *Curr = Head;</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00B0"/>
                </a:solidFill>
                <a:latin typeface="Courier New" panose="02070309020205020404" pitchFamily="49" charset="0"/>
                <a:cs typeface="Courier New" panose="02070309020205020404" pitchFamily="49" charset="0"/>
              </a:rPr>
              <a:t>cout</a:t>
            </a:r>
            <a:r>
              <a:rPr lang="en-US" b="1" dirty="0">
                <a:latin typeface="Courier New" panose="02070309020205020404" pitchFamily="49" charset="0"/>
                <a:cs typeface="Courier New" panose="02070309020205020404" pitchFamily="49" charset="0"/>
              </a:rPr>
              <a:t> &lt;&lt; </a:t>
            </a:r>
            <a:r>
              <a:rPr lang="en-US" b="1" dirty="0">
                <a:solidFill>
                  <a:srgbClr val="0000B0"/>
                </a:solidFill>
                <a:latin typeface="Courier New" panose="02070309020205020404" pitchFamily="49" charset="0"/>
                <a:cs typeface="Courier New" panose="02070309020205020404" pitchFamily="49" charset="0"/>
              </a:rPr>
              <a:t>endl</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while</a:t>
            </a:r>
            <a:r>
              <a:rPr lang="en-US" b="1" dirty="0">
                <a:latin typeface="Courier New" panose="02070309020205020404" pitchFamily="49" charset="0"/>
                <a:cs typeface="Courier New" panose="02070309020205020404" pitchFamily="49" charset="0"/>
              </a:rPr>
              <a:t>( Curr != </a:t>
            </a:r>
            <a:r>
              <a:rPr lang="en-US" b="1" dirty="0">
                <a:solidFill>
                  <a:srgbClr val="0000B0"/>
                </a:solidFill>
                <a:latin typeface="Courier New" panose="02070309020205020404" pitchFamily="49" charset="0"/>
                <a:cs typeface="Courier New" panose="02070309020205020404" pitchFamily="49" charset="0"/>
              </a:rPr>
              <a:t>NULL</a:t>
            </a: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cout</a:t>
            </a:r>
            <a:r>
              <a:rPr lang="en-US" b="1" dirty="0">
                <a:latin typeface="Courier New" panose="02070309020205020404" pitchFamily="49" charset="0"/>
                <a:cs typeface="Courier New" panose="02070309020205020404" pitchFamily="49" charset="0"/>
              </a:rPr>
              <a:t> &lt;&lt; Curr-&gt;data &lt;&lt; "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Curr</a:t>
            </a:r>
            <a:r>
              <a:rPr lang="en-US" b="1" dirty="0">
                <a:latin typeface="Courier New" panose="02070309020205020404" pitchFamily="49" charset="0"/>
                <a:cs typeface="Courier New" panose="02070309020205020404" pitchFamily="49" charset="0"/>
              </a:rPr>
              <a:t> = Curr-&gt;next;</a:t>
            </a:r>
          </a:p>
          <a:p>
            <a:pPr marL="0" indent="0">
              <a:buNone/>
            </a:pPr>
            <a:r>
              <a:rPr lang="en-US" b="1"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rgbClr val="0000B0"/>
                </a:solidFill>
                <a:latin typeface="Courier New" panose="02070309020205020404" pitchFamily="49" charset="0"/>
                <a:cs typeface="Courier New" panose="02070309020205020404" pitchFamily="49" charset="0"/>
              </a:rPr>
              <a:t>cout</a:t>
            </a:r>
            <a:r>
              <a:rPr lang="en-US" b="1" dirty="0">
                <a:latin typeface="Courier New" panose="02070309020205020404" pitchFamily="49" charset="0"/>
                <a:cs typeface="Courier New" panose="02070309020205020404" pitchFamily="49" charset="0"/>
              </a:rPr>
              <a:t> &lt;&lt; </a:t>
            </a:r>
            <a:r>
              <a:rPr lang="en-US" b="1" dirty="0">
                <a:solidFill>
                  <a:srgbClr val="0000B0"/>
                </a:solidFill>
                <a:latin typeface="Courier New" panose="02070309020205020404" pitchFamily="49" charset="0"/>
                <a:cs typeface="Courier New" panose="02070309020205020404" pitchFamily="49" charset="0"/>
              </a:rPr>
              <a:t>endl</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a:t>
            </a:r>
          </a:p>
        </p:txBody>
      </p:sp>
      <p:sp>
        <p:nvSpPr>
          <p:cNvPr id="3" name="Rectangle 2"/>
          <p:cNvSpPr/>
          <p:nvPr/>
        </p:nvSpPr>
        <p:spPr>
          <a:xfrm>
            <a:off x="228600" y="4789714"/>
            <a:ext cx="729343"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Head</a:t>
            </a:r>
          </a:p>
        </p:txBody>
      </p:sp>
      <p:sp>
        <p:nvSpPr>
          <p:cNvPr id="9" name="Rectangle 8"/>
          <p:cNvSpPr/>
          <p:nvPr/>
        </p:nvSpPr>
        <p:spPr>
          <a:xfrm>
            <a:off x="1393371"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10" name="Rectangle 9"/>
          <p:cNvSpPr/>
          <p:nvPr/>
        </p:nvSpPr>
        <p:spPr>
          <a:xfrm>
            <a:off x="1828800"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2677885"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12" name="Rectangle 11"/>
          <p:cNvSpPr/>
          <p:nvPr/>
        </p:nvSpPr>
        <p:spPr>
          <a:xfrm>
            <a:off x="3113314"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3984171"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14</a:t>
            </a:r>
          </a:p>
        </p:txBody>
      </p:sp>
      <p:sp>
        <p:nvSpPr>
          <p:cNvPr id="14" name="Rectangle 13"/>
          <p:cNvSpPr/>
          <p:nvPr/>
        </p:nvSpPr>
        <p:spPr>
          <a:xfrm>
            <a:off x="4419600"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301343"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6" name="Rectangle 15"/>
          <p:cNvSpPr/>
          <p:nvPr/>
        </p:nvSpPr>
        <p:spPr>
          <a:xfrm>
            <a:off x="5736772" y="4789942"/>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6738257" y="4789714"/>
            <a:ext cx="435429"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16</a:t>
            </a:r>
          </a:p>
        </p:txBody>
      </p:sp>
      <p:sp>
        <p:nvSpPr>
          <p:cNvPr id="18" name="Rectangle 17"/>
          <p:cNvSpPr/>
          <p:nvPr/>
        </p:nvSpPr>
        <p:spPr>
          <a:xfrm>
            <a:off x="7173686" y="4789942"/>
            <a:ext cx="685800" cy="32657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cxnSp>
        <p:nvCxnSpPr>
          <p:cNvPr id="20" name="Straight Arrow Connector 19"/>
          <p:cNvCxnSpPr>
            <a:stCxn id="3" idx="3"/>
            <a:endCxn id="9" idx="1"/>
          </p:cNvCxnSpPr>
          <p:nvPr/>
        </p:nvCxnSpPr>
        <p:spPr>
          <a:xfrm>
            <a:off x="957943" y="4953000"/>
            <a:ext cx="435428" cy="0"/>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endCxn id="11" idx="1"/>
          </p:cNvCxnSpPr>
          <p:nvPr/>
        </p:nvCxnSpPr>
        <p:spPr>
          <a:xfrm>
            <a:off x="2046514" y="4953000"/>
            <a:ext cx="631371" cy="0"/>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endCxn id="13" idx="1"/>
          </p:cNvCxnSpPr>
          <p:nvPr/>
        </p:nvCxnSpPr>
        <p:spPr>
          <a:xfrm flipV="1">
            <a:off x="3331028" y="4953000"/>
            <a:ext cx="653143" cy="228"/>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endCxn id="15" idx="1"/>
          </p:cNvCxnSpPr>
          <p:nvPr/>
        </p:nvCxnSpPr>
        <p:spPr>
          <a:xfrm>
            <a:off x="4637314" y="4953000"/>
            <a:ext cx="664029" cy="0"/>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a:endCxn id="17" idx="1"/>
          </p:cNvCxnSpPr>
          <p:nvPr/>
        </p:nvCxnSpPr>
        <p:spPr>
          <a:xfrm>
            <a:off x="5954486" y="4953000"/>
            <a:ext cx="783771" cy="0"/>
          </a:xfrm>
          <a:prstGeom prst="straightConnector1">
            <a:avLst/>
          </a:prstGeom>
          <a:ln w="31750">
            <a:headEnd type="oval"/>
            <a:tailEnd type="arrow"/>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1246413"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34" name="Rectangle 33"/>
          <p:cNvSpPr/>
          <p:nvPr/>
        </p:nvSpPr>
        <p:spPr>
          <a:xfrm>
            <a:off x="2530927"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35" name="Rectangle 34"/>
          <p:cNvSpPr/>
          <p:nvPr/>
        </p:nvSpPr>
        <p:spPr>
          <a:xfrm>
            <a:off x="3837213"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36" name="Rectangle 35"/>
          <p:cNvSpPr/>
          <p:nvPr/>
        </p:nvSpPr>
        <p:spPr>
          <a:xfrm>
            <a:off x="5154385"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cxnSp>
        <p:nvCxnSpPr>
          <p:cNvPr id="38" name="Straight Arrow Connector 37"/>
          <p:cNvCxnSpPr>
            <a:stCxn id="33" idx="0"/>
            <a:endCxn id="9" idx="2"/>
          </p:cNvCxnSpPr>
          <p:nvPr/>
        </p:nvCxnSpPr>
        <p:spPr>
          <a:xfrm flipV="1">
            <a:off x="1611085"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34" idx="0"/>
            <a:endCxn id="11" idx="2"/>
          </p:cNvCxnSpPr>
          <p:nvPr/>
        </p:nvCxnSpPr>
        <p:spPr>
          <a:xfrm flipV="1">
            <a:off x="2895599"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35" idx="0"/>
            <a:endCxn id="13" idx="2"/>
          </p:cNvCxnSpPr>
          <p:nvPr/>
        </p:nvCxnSpPr>
        <p:spPr>
          <a:xfrm flipV="1">
            <a:off x="4201885"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36" idx="0"/>
            <a:endCxn id="15" idx="2"/>
          </p:cNvCxnSpPr>
          <p:nvPr/>
        </p:nvCxnSpPr>
        <p:spPr>
          <a:xfrm flipV="1">
            <a:off x="5519057" y="5116286"/>
            <a:ext cx="1" cy="388402"/>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54" name="Rectangle 53"/>
          <p:cNvSpPr/>
          <p:nvPr/>
        </p:nvSpPr>
        <p:spPr>
          <a:xfrm>
            <a:off x="6591299"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sp>
        <p:nvSpPr>
          <p:cNvPr id="55" name="Rectangle 54"/>
          <p:cNvSpPr/>
          <p:nvPr/>
        </p:nvSpPr>
        <p:spPr>
          <a:xfrm>
            <a:off x="8420099" y="5504688"/>
            <a:ext cx="729343" cy="31568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t>
            </a:r>
            <a:r>
              <a:rPr lang="en-US" dirty="0" err="1"/>
              <a:t>Curr</a:t>
            </a:r>
            <a:endParaRPr lang="en-US" dirty="0"/>
          </a:p>
        </p:txBody>
      </p:sp>
      <p:cxnSp>
        <p:nvCxnSpPr>
          <p:cNvPr id="63" name="Straight Arrow Connector 62"/>
          <p:cNvCxnSpPr>
            <a:stCxn id="54" idx="0"/>
          </p:cNvCxnSpPr>
          <p:nvPr/>
        </p:nvCxnSpPr>
        <p:spPr>
          <a:xfrm flipV="1">
            <a:off x="6955971" y="5116514"/>
            <a:ext cx="1" cy="388174"/>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64" name="Right Arrow 63"/>
          <p:cNvSpPr/>
          <p:nvPr/>
        </p:nvSpPr>
        <p:spPr>
          <a:xfrm>
            <a:off x="683623" y="1577340"/>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ight Arrow 65"/>
          <p:cNvSpPr/>
          <p:nvPr/>
        </p:nvSpPr>
        <p:spPr>
          <a:xfrm>
            <a:off x="744582" y="2156460"/>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ight Arrow 66"/>
          <p:cNvSpPr/>
          <p:nvPr/>
        </p:nvSpPr>
        <p:spPr>
          <a:xfrm>
            <a:off x="1478280" y="2452551"/>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ight Arrow 67"/>
          <p:cNvSpPr/>
          <p:nvPr/>
        </p:nvSpPr>
        <p:spPr>
          <a:xfrm>
            <a:off x="1478280" y="2732397"/>
            <a:ext cx="350520" cy="167640"/>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 name="Straight Arrow Connector 69"/>
          <p:cNvCxnSpPr>
            <a:stCxn id="3" idx="2"/>
            <a:endCxn id="33" idx="1"/>
          </p:cNvCxnSpPr>
          <p:nvPr/>
        </p:nvCxnSpPr>
        <p:spPr>
          <a:xfrm>
            <a:off x="593272" y="5116286"/>
            <a:ext cx="653141" cy="546245"/>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9759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0"/>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3" nodeType="clickEffect">
                                  <p:stCondLst>
                                    <p:cond delay="0"/>
                                  </p:stCondLst>
                                  <p:childTnLst>
                                    <p:set>
                                      <p:cBhvr>
                                        <p:cTn id="54" dur="1" fill="hold">
                                          <p:stCondLst>
                                            <p:cond delay="0"/>
                                          </p:stCondLst>
                                        </p:cTn>
                                        <p:tgtEl>
                                          <p:spTgt spid="66"/>
                                        </p:tgtEl>
                                        <p:attrNameLst>
                                          <p:attrName>style.visibility</p:attrName>
                                        </p:attrNameLst>
                                      </p:cBhvr>
                                      <p:to>
                                        <p:strVal val="hidden"/>
                                      </p:to>
                                    </p:set>
                                  </p:childTnLst>
                                </p:cTn>
                              </p:par>
                              <p:par>
                                <p:cTn id="55" presetID="1" presetClass="entr" presetSubtype="0" fill="hold" grpId="2"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67"/>
                                        </p:tgtEl>
                                        <p:attrNameLst>
                                          <p:attrName>style.visibility</p:attrName>
                                        </p:attrNameLst>
                                      </p:cBhvr>
                                      <p:to>
                                        <p:strVal val="hidden"/>
                                      </p:to>
                                    </p:set>
                                  </p:childTnLst>
                                </p:cTn>
                              </p:par>
                              <p:par>
                                <p:cTn id="61" presetID="1" presetClass="entr" presetSubtype="0" fill="hold" grpId="2"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4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3" nodeType="clickEffect">
                                  <p:stCondLst>
                                    <p:cond delay="0"/>
                                  </p:stCondLst>
                                  <p:childTnLst>
                                    <p:set>
                                      <p:cBhvr>
                                        <p:cTn id="76" dur="1" fill="hold">
                                          <p:stCondLst>
                                            <p:cond delay="0"/>
                                          </p:stCondLst>
                                        </p:cTn>
                                        <p:tgtEl>
                                          <p:spTgt spid="68"/>
                                        </p:tgtEl>
                                        <p:attrNameLst>
                                          <p:attrName>style.visibility</p:attrName>
                                        </p:attrNameLst>
                                      </p:cBhvr>
                                      <p:to>
                                        <p:strVal val="hidden"/>
                                      </p:to>
                                    </p:set>
                                  </p:childTnLst>
                                </p:cTn>
                              </p:par>
                              <p:par>
                                <p:cTn id="77" presetID="1" presetClass="entr" presetSubtype="0" fill="hold" grpId="4"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5" nodeType="clickEffect">
                                  <p:stCondLst>
                                    <p:cond delay="0"/>
                                  </p:stCondLst>
                                  <p:childTnLst>
                                    <p:set>
                                      <p:cBhvr>
                                        <p:cTn id="82" dur="1" fill="hold">
                                          <p:stCondLst>
                                            <p:cond delay="0"/>
                                          </p:stCondLst>
                                        </p:cTn>
                                        <p:tgtEl>
                                          <p:spTgt spid="66"/>
                                        </p:tgtEl>
                                        <p:attrNameLst>
                                          <p:attrName>style.visibility</p:attrName>
                                        </p:attrNameLst>
                                      </p:cBhvr>
                                      <p:to>
                                        <p:strVal val="hidden"/>
                                      </p:to>
                                    </p:set>
                                  </p:childTnLst>
                                </p:cTn>
                              </p:par>
                              <p:par>
                                <p:cTn id="83" presetID="1" presetClass="entr" presetSubtype="0" fill="hold" grpId="4"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5" nodeType="clickEffect">
                                  <p:stCondLst>
                                    <p:cond delay="0"/>
                                  </p:stCondLst>
                                  <p:childTnLst>
                                    <p:set>
                                      <p:cBhvr>
                                        <p:cTn id="88" dur="1" fill="hold">
                                          <p:stCondLst>
                                            <p:cond delay="0"/>
                                          </p:stCondLst>
                                        </p:cTn>
                                        <p:tgtEl>
                                          <p:spTgt spid="67"/>
                                        </p:tgtEl>
                                        <p:attrNameLst>
                                          <p:attrName>style.visibility</p:attrName>
                                        </p:attrNameLst>
                                      </p:cBhvr>
                                      <p:to>
                                        <p:strVal val="hidden"/>
                                      </p:to>
                                    </p:set>
                                  </p:childTnLst>
                                </p:cTn>
                              </p:par>
                              <p:par>
                                <p:cTn id="89" presetID="1" presetClass="entr" presetSubtype="0" fill="hold" grpId="4" nodeType="with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42"/>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5" nodeType="clickEffect">
                                  <p:stCondLst>
                                    <p:cond delay="0"/>
                                  </p:stCondLst>
                                  <p:childTnLst>
                                    <p:set>
                                      <p:cBhvr>
                                        <p:cTn id="104" dur="1" fill="hold">
                                          <p:stCondLst>
                                            <p:cond delay="0"/>
                                          </p:stCondLst>
                                        </p:cTn>
                                        <p:tgtEl>
                                          <p:spTgt spid="68"/>
                                        </p:tgtEl>
                                        <p:attrNameLst>
                                          <p:attrName>style.visibility</p:attrName>
                                        </p:attrNameLst>
                                      </p:cBhvr>
                                      <p:to>
                                        <p:strVal val="hidden"/>
                                      </p:to>
                                    </p:set>
                                  </p:childTnLst>
                                </p:cTn>
                              </p:par>
                              <p:par>
                                <p:cTn id="105" presetID="1" presetClass="entr" presetSubtype="0" fill="hold" grpId="6" nodeType="withEffect">
                                  <p:stCondLst>
                                    <p:cond delay="0"/>
                                  </p:stCondLst>
                                  <p:childTnLst>
                                    <p:set>
                                      <p:cBhvr>
                                        <p:cTn id="106" dur="1" fill="hold">
                                          <p:stCondLst>
                                            <p:cond delay="0"/>
                                          </p:stCondLst>
                                        </p:cTn>
                                        <p:tgtEl>
                                          <p:spTgt spid="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7" nodeType="clickEffect">
                                  <p:stCondLst>
                                    <p:cond delay="0"/>
                                  </p:stCondLst>
                                  <p:childTnLst>
                                    <p:set>
                                      <p:cBhvr>
                                        <p:cTn id="110" dur="1" fill="hold">
                                          <p:stCondLst>
                                            <p:cond delay="0"/>
                                          </p:stCondLst>
                                        </p:cTn>
                                        <p:tgtEl>
                                          <p:spTgt spid="66"/>
                                        </p:tgtEl>
                                        <p:attrNameLst>
                                          <p:attrName>style.visibility</p:attrName>
                                        </p:attrNameLst>
                                      </p:cBhvr>
                                      <p:to>
                                        <p:strVal val="hidden"/>
                                      </p:to>
                                    </p:set>
                                  </p:childTnLst>
                                </p:cTn>
                              </p:par>
                              <p:par>
                                <p:cTn id="111" presetID="1" presetClass="entr" presetSubtype="0" fill="hold" grpId="6"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7" nodeType="clickEffect">
                                  <p:stCondLst>
                                    <p:cond delay="0"/>
                                  </p:stCondLst>
                                  <p:childTnLst>
                                    <p:set>
                                      <p:cBhvr>
                                        <p:cTn id="116" dur="1" fill="hold">
                                          <p:stCondLst>
                                            <p:cond delay="0"/>
                                          </p:stCondLst>
                                        </p:cTn>
                                        <p:tgtEl>
                                          <p:spTgt spid="67"/>
                                        </p:tgtEl>
                                        <p:attrNameLst>
                                          <p:attrName>style.visibility</p:attrName>
                                        </p:attrNameLst>
                                      </p:cBhvr>
                                      <p:to>
                                        <p:strVal val="hidden"/>
                                      </p:to>
                                    </p:set>
                                  </p:childTnLst>
                                </p:cTn>
                              </p:par>
                              <p:par>
                                <p:cTn id="117" presetID="1" presetClass="entr" presetSubtype="0" fill="hold" grpId="6"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44"/>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6"/>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6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7" nodeType="clickEffect">
                                  <p:stCondLst>
                                    <p:cond delay="0"/>
                                  </p:stCondLst>
                                  <p:childTnLst>
                                    <p:set>
                                      <p:cBhvr>
                                        <p:cTn id="132" dur="1" fill="hold">
                                          <p:stCondLst>
                                            <p:cond delay="0"/>
                                          </p:stCondLst>
                                        </p:cTn>
                                        <p:tgtEl>
                                          <p:spTgt spid="68"/>
                                        </p:tgtEl>
                                        <p:attrNameLst>
                                          <p:attrName>style.visibility</p:attrName>
                                        </p:attrNameLst>
                                      </p:cBhvr>
                                      <p:to>
                                        <p:strVal val="hidden"/>
                                      </p:to>
                                    </p:set>
                                  </p:childTnLst>
                                </p:cTn>
                              </p:par>
                              <p:par>
                                <p:cTn id="133" presetID="1" presetClass="entr" presetSubtype="0" fill="hold" grpId="8" nodeType="withEffect">
                                  <p:stCondLst>
                                    <p:cond delay="0"/>
                                  </p:stCondLst>
                                  <p:childTnLst>
                                    <p:set>
                                      <p:cBhvr>
                                        <p:cTn id="134" dur="1" fill="hold">
                                          <p:stCondLst>
                                            <p:cond delay="0"/>
                                          </p:stCondLst>
                                        </p:cTn>
                                        <p:tgtEl>
                                          <p:spTgt spid="6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9" nodeType="clickEffect">
                                  <p:stCondLst>
                                    <p:cond delay="0"/>
                                  </p:stCondLst>
                                  <p:childTnLst>
                                    <p:set>
                                      <p:cBhvr>
                                        <p:cTn id="138" dur="1" fill="hold">
                                          <p:stCondLst>
                                            <p:cond delay="0"/>
                                          </p:stCondLst>
                                        </p:cTn>
                                        <p:tgtEl>
                                          <p:spTgt spid="66"/>
                                        </p:tgtEl>
                                        <p:attrNameLst>
                                          <p:attrName>style.visibility</p:attrName>
                                        </p:attrNameLst>
                                      </p:cBhvr>
                                      <p:to>
                                        <p:strVal val="hidden"/>
                                      </p:to>
                                    </p:set>
                                  </p:childTnLst>
                                </p:cTn>
                              </p:par>
                              <p:par>
                                <p:cTn id="139" presetID="1" presetClass="entr" presetSubtype="0" fill="hold" grpId="8" nodeType="withEffect">
                                  <p:stCondLst>
                                    <p:cond delay="0"/>
                                  </p:stCondLst>
                                  <p:childTnLst>
                                    <p:set>
                                      <p:cBhvr>
                                        <p:cTn id="140" dur="1" fill="hold">
                                          <p:stCondLst>
                                            <p:cond delay="0"/>
                                          </p:stCondLst>
                                        </p:cTn>
                                        <p:tgtEl>
                                          <p:spTgt spid="6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9" nodeType="clickEffect">
                                  <p:stCondLst>
                                    <p:cond delay="0"/>
                                  </p:stCondLst>
                                  <p:childTnLst>
                                    <p:set>
                                      <p:cBhvr>
                                        <p:cTn id="144" dur="1" fill="hold">
                                          <p:stCondLst>
                                            <p:cond delay="0"/>
                                          </p:stCondLst>
                                        </p:cTn>
                                        <p:tgtEl>
                                          <p:spTgt spid="67"/>
                                        </p:tgtEl>
                                        <p:attrNameLst>
                                          <p:attrName>style.visibility</p:attrName>
                                        </p:attrNameLst>
                                      </p:cBhvr>
                                      <p:to>
                                        <p:strVal val="hidden"/>
                                      </p:to>
                                    </p:set>
                                  </p:childTnLst>
                                </p:cTn>
                              </p:par>
                              <p:par>
                                <p:cTn id="145" presetID="1" presetClass="entr" presetSubtype="0" fill="hold" grpId="8" nodeType="withEffect">
                                  <p:stCondLst>
                                    <p:cond delay="0"/>
                                  </p:stCondLst>
                                  <p:childTnLst>
                                    <p:set>
                                      <p:cBhvr>
                                        <p:cTn id="146" dur="1" fill="hold">
                                          <p:stCondLst>
                                            <p:cond delay="0"/>
                                          </p:stCondLst>
                                        </p:cTn>
                                        <p:tgtEl>
                                          <p:spTgt spid="6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6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9" nodeType="clickEffect">
                                  <p:stCondLst>
                                    <p:cond delay="0"/>
                                  </p:stCondLst>
                                  <p:childTnLst>
                                    <p:set>
                                      <p:cBhvr>
                                        <p:cTn id="158"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34" grpId="0" animBg="1"/>
      <p:bldP spid="34" grpId="1" animBg="1"/>
      <p:bldP spid="35" grpId="0" animBg="1"/>
      <p:bldP spid="35" grpId="1" animBg="1"/>
      <p:bldP spid="36" grpId="0" animBg="1"/>
      <p:bldP spid="36" grpId="1" animBg="1"/>
      <p:bldP spid="54" grpId="0" animBg="1"/>
      <p:bldP spid="54" grpId="1" animBg="1"/>
      <p:bldP spid="55" grpId="0" animBg="1"/>
      <p:bldP spid="64" grpId="0" animBg="1"/>
      <p:bldP spid="64" grpId="1" animBg="1"/>
      <p:bldP spid="66" grpId="0" animBg="1"/>
      <p:bldP spid="66" grpId="1" animBg="1"/>
      <p:bldP spid="66" grpId="2" animBg="1"/>
      <p:bldP spid="66" grpId="3" animBg="1"/>
      <p:bldP spid="66" grpId="4" animBg="1"/>
      <p:bldP spid="66" grpId="5" animBg="1"/>
      <p:bldP spid="66" grpId="6" animBg="1"/>
      <p:bldP spid="66" grpId="7" animBg="1"/>
      <p:bldP spid="66" grpId="8" animBg="1"/>
      <p:bldP spid="66" grpId="9" animBg="1"/>
      <p:bldP spid="67" grpId="0" animBg="1"/>
      <p:bldP spid="67" grpId="1" animBg="1"/>
      <p:bldP spid="67" grpId="2" animBg="1"/>
      <p:bldP spid="67" grpId="3" animBg="1"/>
      <p:bldP spid="67" grpId="4" animBg="1"/>
      <p:bldP spid="67" grpId="5" animBg="1"/>
      <p:bldP spid="67" grpId="6" animBg="1"/>
      <p:bldP spid="67" grpId="7" animBg="1"/>
      <p:bldP spid="67" grpId="8" animBg="1"/>
      <p:bldP spid="67" grpId="9" animBg="1"/>
      <p:bldP spid="68" grpId="0" animBg="1"/>
      <p:bldP spid="68" grpId="1" animBg="1"/>
      <p:bldP spid="68" grpId="2" animBg="1"/>
      <p:bldP spid="68" grpId="3" animBg="1"/>
      <p:bldP spid="68" grpId="4" animBg="1"/>
      <p:bldP spid="68" grpId="5" animBg="1"/>
      <p:bldP spid="68" grpId="6" animBg="1"/>
      <p:bldP spid="68" grpId="7" animBg="1"/>
      <p:bldP spid="68" grpId="8" animBg="1"/>
      <p:bldP spid="68" grpId="9"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タイトル 1"/>
          <p:cNvSpPr>
            <a:spLocks noGrp="1"/>
          </p:cNvSpPr>
          <p:nvPr>
            <p:ph type="title"/>
          </p:nvPr>
        </p:nvSpPr>
        <p:spPr>
          <a:xfrm>
            <a:off x="1981200" y="-152400"/>
            <a:ext cx="8229600" cy="1143000"/>
          </a:xfrm>
        </p:spPr>
        <p:txBody>
          <a:bodyPr/>
          <a:lstStyle/>
          <a:p>
            <a:pPr algn="l"/>
            <a:r>
              <a:rPr lang="en-US" altLang="ja-JP" sz="3600" u="sng">
                <a:ea typeface="ＭＳ Ｐゴシック" panose="020B0600070205080204" pitchFamily="34" charset="-128"/>
              </a:rPr>
              <a:t>Answer the following meanings:</a:t>
            </a:r>
            <a:endParaRPr lang="ja-JP" altLang="en-US" sz="3600" u="sng">
              <a:ea typeface="ＭＳ Ｐゴシック" panose="020B0600070205080204" pitchFamily="34" charset="-128"/>
            </a:endParaRPr>
          </a:p>
        </p:txBody>
      </p:sp>
      <p:sp>
        <p:nvSpPr>
          <p:cNvPr id="3" name="コンテンツ プレースホルダー 2"/>
          <p:cNvSpPr>
            <a:spLocks noGrp="1"/>
          </p:cNvSpPr>
          <p:nvPr>
            <p:ph idx="1"/>
          </p:nvPr>
        </p:nvSpPr>
        <p:spPr>
          <a:xfrm>
            <a:off x="444336" y="1411107"/>
            <a:ext cx="8229600" cy="5211763"/>
          </a:xfrm>
        </p:spPr>
        <p:txBody>
          <a:bodyPr>
            <a:normAutofit fontScale="92500" lnSpcReduction="20000"/>
          </a:bodyPr>
          <a:lstStyle/>
          <a:p>
            <a:pPr marL="514350" indent="-514350">
              <a:buFont typeface="+mj-lt"/>
              <a:buAutoNum type="arabicPeriod"/>
              <a:defRPr/>
            </a:pPr>
            <a:r>
              <a:rPr lang="en-US" altLang="ja-JP" dirty="0">
                <a:solidFill>
                  <a:srgbClr val="00B050"/>
                </a:solidFill>
              </a:rPr>
              <a:t>ListNode</a:t>
            </a:r>
            <a:r>
              <a:rPr lang="en-US" altLang="ja-JP" dirty="0"/>
              <a:t> </a:t>
            </a:r>
            <a:r>
              <a:rPr lang="en-US" altLang="ja-JP" dirty="0" err="1"/>
              <a:t>ptr</a:t>
            </a:r>
            <a:r>
              <a:rPr lang="en-US" altLang="ja-JP" dirty="0"/>
              <a:t> = head;</a:t>
            </a:r>
          </a:p>
          <a:p>
            <a:pPr marL="514350" indent="-514350">
              <a:buFont typeface="+mj-lt"/>
              <a:buAutoNum type="arabicPeriod"/>
              <a:defRPr/>
            </a:pPr>
            <a:r>
              <a:rPr lang="en-US" altLang="ja-JP" dirty="0" err="1"/>
              <a:t>cout</a:t>
            </a:r>
            <a:r>
              <a:rPr lang="en-US" altLang="ja-JP" dirty="0"/>
              <a:t> &lt;&lt; </a:t>
            </a:r>
            <a:r>
              <a:rPr lang="en-US" altLang="ja-JP" dirty="0" err="1"/>
              <a:t>ptr</a:t>
            </a:r>
            <a:r>
              <a:rPr lang="en-US" altLang="ja-JP" dirty="0"/>
              <a:t>-&gt;data;</a:t>
            </a:r>
          </a:p>
          <a:p>
            <a:pPr marL="514350" indent="-514350">
              <a:buFont typeface="+mj-lt"/>
              <a:buAutoNum type="arabicPeriod"/>
              <a:defRPr/>
            </a:pPr>
            <a:r>
              <a:rPr lang="en-US" altLang="ja-JP" dirty="0" err="1"/>
              <a:t>cout</a:t>
            </a:r>
            <a:r>
              <a:rPr lang="en-US" altLang="ja-JP" dirty="0"/>
              <a:t> &lt;&lt; </a:t>
            </a:r>
            <a:r>
              <a:rPr lang="en-US" altLang="ja-JP" dirty="0" err="1"/>
              <a:t>ptr</a:t>
            </a:r>
            <a:r>
              <a:rPr lang="en-US" altLang="ja-JP" dirty="0"/>
              <a:t>-&gt;next-&gt;data;</a:t>
            </a:r>
          </a:p>
          <a:p>
            <a:pPr marL="514350" indent="-514350">
              <a:buFont typeface="+mj-lt"/>
              <a:buAutoNum type="arabicPeriod"/>
              <a:defRPr/>
            </a:pPr>
            <a:r>
              <a:rPr lang="en-US" altLang="ja-JP" dirty="0" err="1"/>
              <a:t>cout</a:t>
            </a:r>
            <a:r>
              <a:rPr lang="en-US" altLang="ja-JP" dirty="0"/>
              <a:t> &lt;&lt; </a:t>
            </a:r>
            <a:r>
              <a:rPr lang="en-US" altLang="ja-JP" dirty="0" err="1"/>
              <a:t>ptr</a:t>
            </a:r>
            <a:r>
              <a:rPr lang="en-US" altLang="ja-JP" dirty="0"/>
              <a:t>-&gt;next-&gt;next-&gt;data;</a:t>
            </a:r>
          </a:p>
          <a:p>
            <a:pPr marL="0" indent="0">
              <a:buNone/>
              <a:defRPr/>
            </a:pPr>
            <a:endParaRPr lang="en-US" altLang="ja-JP" dirty="0"/>
          </a:p>
          <a:p>
            <a:pPr marL="514350" indent="-514350">
              <a:buFont typeface="+mj-lt"/>
              <a:buAutoNum type="arabicPeriod"/>
              <a:defRPr/>
            </a:pPr>
            <a:r>
              <a:rPr lang="en-US" altLang="ja-JP" dirty="0" err="1"/>
              <a:t>ptr</a:t>
            </a:r>
            <a:r>
              <a:rPr lang="en-US" altLang="ja-JP" dirty="0"/>
              <a:t>=</a:t>
            </a:r>
            <a:r>
              <a:rPr lang="en-US" altLang="ja-JP" dirty="0" err="1"/>
              <a:t>ptr</a:t>
            </a:r>
            <a:r>
              <a:rPr lang="en-US" altLang="ja-JP" dirty="0"/>
              <a:t>-&gt;next-&gt;next;</a:t>
            </a:r>
            <a:endParaRPr lang="ja-JP" altLang="en-US" dirty="0"/>
          </a:p>
          <a:p>
            <a:pPr marL="514350" indent="-514350">
              <a:buFont typeface="+mj-lt"/>
              <a:buAutoNum type="arabicPeriod"/>
              <a:defRPr/>
            </a:pPr>
            <a:r>
              <a:rPr lang="en-US" altLang="ja-JP" dirty="0" err="1"/>
              <a:t>cout</a:t>
            </a:r>
            <a:r>
              <a:rPr lang="en-US" altLang="ja-JP" dirty="0"/>
              <a:t> &lt;&lt; </a:t>
            </a:r>
            <a:r>
              <a:rPr lang="en-US" altLang="ja-JP" dirty="0" err="1"/>
              <a:t>ptr</a:t>
            </a:r>
            <a:r>
              <a:rPr lang="en-US" altLang="ja-JP" dirty="0"/>
              <a:t>-&gt;data;</a:t>
            </a:r>
          </a:p>
          <a:p>
            <a:pPr marL="0" indent="0">
              <a:buNone/>
              <a:defRPr/>
            </a:pPr>
            <a:endParaRPr lang="en-US" altLang="ja-JP" dirty="0"/>
          </a:p>
          <a:p>
            <a:pPr marL="514350" indent="-514350">
              <a:buFont typeface="+mj-lt"/>
              <a:buAutoNum type="arabicPeriod"/>
              <a:defRPr/>
            </a:pPr>
            <a:r>
              <a:rPr lang="en-US" altLang="ja-JP" dirty="0" err="1"/>
              <a:t>ptr</a:t>
            </a:r>
            <a:r>
              <a:rPr lang="en-US" altLang="ja-JP" dirty="0"/>
              <a:t>-&gt;next = head;</a:t>
            </a:r>
          </a:p>
          <a:p>
            <a:pPr marL="514350" indent="-514350">
              <a:buFont typeface="+mj-lt"/>
              <a:buAutoNum type="arabicPeriod"/>
              <a:defRPr/>
            </a:pPr>
            <a:r>
              <a:rPr lang="en-US" altLang="ja-JP" dirty="0" err="1"/>
              <a:t>ptr</a:t>
            </a:r>
            <a:r>
              <a:rPr lang="en-US" altLang="ja-JP" dirty="0"/>
              <a:t> = new </a:t>
            </a:r>
            <a:r>
              <a:rPr lang="en-US" altLang="ja-JP" dirty="0">
                <a:solidFill>
                  <a:srgbClr val="00B050"/>
                </a:solidFill>
              </a:rPr>
              <a:t>ListNode</a:t>
            </a:r>
            <a:r>
              <a:rPr lang="en-US" altLang="ja-JP" dirty="0"/>
              <a:t>;</a:t>
            </a:r>
          </a:p>
          <a:p>
            <a:pPr marL="514350" indent="-514350">
              <a:buFont typeface="+mj-lt"/>
              <a:buAutoNum type="arabicPeriod"/>
              <a:defRPr/>
            </a:pPr>
            <a:r>
              <a:rPr lang="en-US" altLang="ja-JP" dirty="0" err="1"/>
              <a:t>ptr</a:t>
            </a:r>
            <a:r>
              <a:rPr lang="en-US" altLang="ja-JP" dirty="0"/>
              <a:t>-&gt;next = new </a:t>
            </a:r>
            <a:r>
              <a:rPr lang="en-US" altLang="ja-JP" dirty="0">
                <a:solidFill>
                  <a:srgbClr val="00B050"/>
                </a:solidFill>
              </a:rPr>
              <a:t>ListNode</a:t>
            </a:r>
            <a:r>
              <a:rPr lang="en-US" altLang="ja-JP" dirty="0"/>
              <a:t>;</a:t>
            </a:r>
          </a:p>
          <a:p>
            <a:pPr marL="0" indent="0">
              <a:buNone/>
              <a:defRPr/>
            </a:pPr>
            <a:endParaRPr lang="en-US" altLang="ja-JP" dirty="0"/>
          </a:p>
          <a:p>
            <a:pPr marL="0" indent="0">
              <a:buNone/>
              <a:defRPr/>
            </a:pPr>
            <a:endParaRPr lang="ja-JP" altLang="en-US" dirty="0"/>
          </a:p>
        </p:txBody>
      </p:sp>
      <p:pic>
        <p:nvPicPr>
          <p:cNvPr id="24580" name="図 3" descr="fig 1.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90457" y="1411107"/>
            <a:ext cx="6535783" cy="120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1578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6"/>
          <p:cNvSpPr>
            <a:spLocks noGrp="1"/>
          </p:cNvSpPr>
          <p:nvPr>
            <p:ph idx="1"/>
          </p:nvPr>
        </p:nvSpPr>
        <p:spPr>
          <a:xfrm>
            <a:off x="418011" y="304800"/>
            <a:ext cx="11220995" cy="6172200"/>
          </a:xfrm>
        </p:spPr>
        <p:txBody>
          <a:bodyPr>
            <a:normAutofit fontScale="85000" lnSpcReduction="10000"/>
          </a:bodyPr>
          <a:lstStyle/>
          <a:p>
            <a:pPr marL="0" indent="0">
              <a:buNone/>
              <a:defRPr/>
            </a:pPr>
            <a:r>
              <a:rPr lang="en-US" altLang="ja-JP" b="1" u="sng" dirty="0">
                <a:solidFill>
                  <a:srgbClr val="0000FF"/>
                </a:solidFill>
              </a:rPr>
              <a:t>Advantages:</a:t>
            </a:r>
          </a:p>
          <a:p>
            <a:pPr>
              <a:buFont typeface="Arial" charset="0"/>
              <a:buChar char="•"/>
              <a:defRPr/>
            </a:pPr>
            <a:r>
              <a:rPr lang="en-US" altLang="ja-JP" dirty="0"/>
              <a:t>dynamic data structure, allocating the needed memory when the program is initiated.</a:t>
            </a:r>
          </a:p>
          <a:p>
            <a:pPr>
              <a:buFont typeface="Arial" charset="0"/>
              <a:buChar char="•"/>
              <a:defRPr/>
            </a:pPr>
            <a:r>
              <a:rPr lang="en-US" altLang="ja-JP" dirty="0"/>
              <a:t>Insertion and deletion node operations are easy.</a:t>
            </a:r>
          </a:p>
          <a:p>
            <a:pPr>
              <a:buFont typeface="Arial" charset="0"/>
              <a:buChar char="•"/>
              <a:defRPr/>
            </a:pPr>
            <a:r>
              <a:rPr lang="en-US" altLang="ja-JP" dirty="0"/>
              <a:t>can be used to implement several common abstract data types and stacks, queues, associative arrays etc.</a:t>
            </a:r>
          </a:p>
          <a:p>
            <a:pPr>
              <a:buFont typeface="Arial" charset="0"/>
              <a:buChar char="•"/>
              <a:defRPr/>
            </a:pPr>
            <a:r>
              <a:rPr lang="en-US" altLang="ja-JP" dirty="0"/>
              <a:t>reduced access time and but expanded in real time without memory overhead.</a:t>
            </a:r>
          </a:p>
          <a:p>
            <a:pPr marL="0" indent="0">
              <a:buNone/>
              <a:defRPr/>
            </a:pPr>
            <a:r>
              <a:rPr lang="en-US" altLang="ja-JP" b="1" u="sng" dirty="0">
                <a:solidFill>
                  <a:srgbClr val="0000FF"/>
                </a:solidFill>
              </a:rPr>
              <a:t>Disadvantages:</a:t>
            </a:r>
          </a:p>
          <a:p>
            <a:pPr>
              <a:buFont typeface="Arial" charset="0"/>
              <a:buChar char="•"/>
              <a:defRPr/>
            </a:pPr>
            <a:r>
              <a:rPr lang="en-US" altLang="ja-JP" dirty="0"/>
              <a:t>They have a tendency to waste memory due to pointers requiring extra storage space.</a:t>
            </a:r>
          </a:p>
          <a:p>
            <a:pPr>
              <a:buFont typeface="Arial" charset="0"/>
              <a:buChar char="•"/>
              <a:defRPr/>
            </a:pPr>
            <a:r>
              <a:rPr lang="en-US" altLang="ja-JP" dirty="0"/>
              <a:t>Nodes in a linked list must be read in order from the beginning as linked lists are inherently sequential access.</a:t>
            </a:r>
          </a:p>
          <a:p>
            <a:pPr>
              <a:buFont typeface="Arial" charset="0"/>
              <a:buChar char="•"/>
              <a:defRPr/>
            </a:pPr>
            <a:r>
              <a:rPr lang="en-US" altLang="ja-JP" dirty="0"/>
              <a:t>Nodes are stored in-contiguously, greatly increasing the time required to access individual elements within the list.</a:t>
            </a:r>
          </a:p>
          <a:p>
            <a:pPr>
              <a:buFont typeface="Arial" charset="0"/>
              <a:buChar char="•"/>
              <a:defRPr/>
            </a:pPr>
            <a:r>
              <a:rPr lang="en-US" altLang="ja-JP" dirty="0"/>
              <a:t>Difficulties arise in linked lists when it comes to reverse traversing. Singly linked lists are extremely difficult to navigate backwards, and while doubly linked lists are somewhat easier to read, memory is wasted in allocating space for a back pointer.</a:t>
            </a:r>
            <a:endParaRPr lang="ja-JP" altLang="en-US" dirty="0"/>
          </a:p>
        </p:txBody>
      </p:sp>
    </p:spTree>
    <p:extLst>
      <p:ext uri="{BB962C8B-B14F-4D97-AF65-F5344CB8AC3E}">
        <p14:creationId xmlns:p14="http://schemas.microsoft.com/office/powerpoint/2010/main" val="360528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ja-JP" b="0" dirty="0">
                <a:solidFill>
                  <a:schemeClr val="accent2">
                    <a:lumMod val="75000"/>
                  </a:schemeClr>
                </a:solidFill>
                <a:latin typeface="Arial" panose="020B0604020202020204" pitchFamily="34" charset="0"/>
              </a:rPr>
              <a:t>Doubly Linked List</a:t>
            </a:r>
            <a:endParaRPr kumimoji="0" lang="en-US" altLang="ja-JP" b="0" dirty="0">
              <a:solidFill>
                <a:schemeClr val="accent2">
                  <a:lumMod val="75000"/>
                </a:schemeClr>
              </a:solidFill>
              <a:latin typeface="Arial" panose="020B0604020202020204" pitchFamily="34" charset="0"/>
              <a:ea typeface="ＭＳ Ｐゴシック" panose="020B0600070205080204" pitchFamily="34" charset="-128"/>
            </a:endParaRPr>
          </a:p>
        </p:txBody>
      </p:sp>
      <p:sp>
        <p:nvSpPr>
          <p:cNvPr id="284675" name="Rectangle 3"/>
          <p:cNvSpPr>
            <a:spLocks noGrp="1" noChangeArrowheads="1"/>
          </p:cNvSpPr>
          <p:nvPr>
            <p:ph type="body" idx="1"/>
          </p:nvPr>
        </p:nvSpPr>
        <p:spPr/>
        <p:txBody>
          <a:bodyPr/>
          <a:lstStyle/>
          <a:p>
            <a:pPr eaLnBrk="1" hangingPunct="1"/>
            <a:endParaRPr kumimoji="0" lang="en-US" altLang="ja-JP" dirty="0">
              <a:latin typeface="Arial" panose="020B0604020202020204" pitchFamily="34" charset="0"/>
              <a:ea typeface="ＭＳ Ｐゴシック" panose="020B0600070205080204" pitchFamily="34" charset="-128"/>
            </a:endParaRPr>
          </a:p>
          <a:p>
            <a:pPr eaLnBrk="1" hangingPunct="1"/>
            <a:r>
              <a:rPr kumimoji="0" lang="en-US" altLang="ja-JP" dirty="0">
                <a:latin typeface="Arial" panose="020B0604020202020204" pitchFamily="34" charset="0"/>
                <a:ea typeface="ＭＳ Ｐゴシック" panose="020B0600070205080204" pitchFamily="34" charset="-128"/>
              </a:rPr>
              <a:t>One that can be traversed in both directions – forward and backward</a:t>
            </a:r>
          </a:p>
          <a:p>
            <a:pPr eaLnBrk="1" hangingPunct="1"/>
            <a:r>
              <a:rPr kumimoji="0" lang="en-US" altLang="ja-JP" dirty="0">
                <a:latin typeface="Arial" panose="020B0604020202020204" pitchFamily="34" charset="0"/>
                <a:ea typeface="ＭＳ Ｐゴシック" panose="020B0600070205080204" pitchFamily="34" charset="-128"/>
              </a:rPr>
              <a:t>Every node has </a:t>
            </a:r>
            <a:r>
              <a:rPr kumimoji="0" lang="en-US" altLang="ja-JP" dirty="0">
                <a:solidFill>
                  <a:srgbClr val="FF0000"/>
                </a:solidFill>
                <a:latin typeface="Arial" panose="020B0604020202020204" pitchFamily="34" charset="0"/>
                <a:ea typeface="ＭＳ Ｐゴシック" panose="020B0600070205080204" pitchFamily="34" charset="-128"/>
              </a:rPr>
              <a:t>two pointers</a:t>
            </a:r>
            <a:r>
              <a:rPr kumimoji="0" lang="en-US" altLang="ja-JP" dirty="0">
                <a:latin typeface="Arial" panose="020B0604020202020204" pitchFamily="34" charset="0"/>
                <a:ea typeface="ＭＳ Ｐゴシック" panose="020B0600070205080204" pitchFamily="34" charset="-128"/>
              </a:rPr>
              <a:t>:</a:t>
            </a:r>
          </a:p>
          <a:p>
            <a:pPr lvl="1" eaLnBrk="1" hangingPunct="1"/>
            <a:r>
              <a:rPr kumimoji="0" lang="en-US" altLang="ja-JP" dirty="0">
                <a:latin typeface="Arial" panose="020B0604020202020204" pitchFamily="34" charset="0"/>
                <a:ea typeface="ＭＳ Ｐゴシック" panose="020B0600070205080204" pitchFamily="34" charset="-128"/>
              </a:rPr>
              <a:t>One pointing to the </a:t>
            </a:r>
            <a:r>
              <a:rPr kumimoji="0" lang="en-US" altLang="ja-JP" dirty="0">
                <a:solidFill>
                  <a:srgbClr val="FF0000"/>
                </a:solidFill>
                <a:latin typeface="Arial" panose="020B0604020202020204" pitchFamily="34" charset="0"/>
                <a:ea typeface="ＭＳ Ｐゴシック" panose="020B0600070205080204" pitchFamily="34" charset="-128"/>
              </a:rPr>
              <a:t>next</a:t>
            </a:r>
            <a:r>
              <a:rPr kumimoji="0" lang="en-US" altLang="ja-JP" dirty="0">
                <a:latin typeface="Arial" panose="020B0604020202020204" pitchFamily="34" charset="0"/>
                <a:ea typeface="ＭＳ Ｐゴシック" panose="020B0600070205080204" pitchFamily="34" charset="-128"/>
              </a:rPr>
              <a:t> node (</a:t>
            </a:r>
            <a:r>
              <a:rPr kumimoji="0" lang="en-US" altLang="ja-JP" dirty="0">
                <a:solidFill>
                  <a:srgbClr val="0000FF"/>
                </a:solidFill>
                <a:latin typeface="Arial" panose="020B0604020202020204" pitchFamily="34" charset="0"/>
                <a:ea typeface="ＭＳ Ｐゴシック" panose="020B0600070205080204" pitchFamily="34" charset="-128"/>
              </a:rPr>
              <a:t>except the last node</a:t>
            </a:r>
            <a:r>
              <a:rPr kumimoji="0" lang="en-US" altLang="ja-JP" dirty="0">
                <a:latin typeface="Arial" panose="020B0604020202020204" pitchFamily="34" charset="0"/>
                <a:ea typeface="ＭＳ Ｐゴシック" panose="020B0600070205080204" pitchFamily="34" charset="-128"/>
              </a:rPr>
              <a:t>)</a:t>
            </a:r>
          </a:p>
          <a:p>
            <a:pPr lvl="1" eaLnBrk="1" hangingPunct="1"/>
            <a:r>
              <a:rPr kumimoji="0" lang="en-US" altLang="ja-JP" dirty="0">
                <a:latin typeface="Arial" panose="020B0604020202020204" pitchFamily="34" charset="0"/>
                <a:ea typeface="ＭＳ Ｐゴシック" panose="020B0600070205080204" pitchFamily="34" charset="-128"/>
              </a:rPr>
              <a:t>One pointing to the </a:t>
            </a:r>
            <a:r>
              <a:rPr kumimoji="0" lang="en-US" altLang="ja-JP" dirty="0">
                <a:solidFill>
                  <a:srgbClr val="FF0000"/>
                </a:solidFill>
                <a:latin typeface="Arial" panose="020B0604020202020204" pitchFamily="34" charset="0"/>
                <a:ea typeface="ＭＳ Ｐゴシック" panose="020B0600070205080204" pitchFamily="34" charset="-128"/>
              </a:rPr>
              <a:t>previous</a:t>
            </a:r>
            <a:r>
              <a:rPr kumimoji="0" lang="en-US" altLang="ja-JP" dirty="0">
                <a:latin typeface="Arial" panose="020B0604020202020204" pitchFamily="34" charset="0"/>
                <a:ea typeface="ＭＳ Ｐゴシック" panose="020B0600070205080204" pitchFamily="34" charset="-128"/>
              </a:rPr>
              <a:t> node (</a:t>
            </a:r>
            <a:r>
              <a:rPr kumimoji="0" lang="en-US" altLang="ja-JP" dirty="0">
                <a:solidFill>
                  <a:srgbClr val="0000FF"/>
                </a:solidFill>
                <a:latin typeface="Arial" panose="020B0604020202020204" pitchFamily="34" charset="0"/>
                <a:ea typeface="ＭＳ Ｐゴシック" panose="020B0600070205080204" pitchFamily="34" charset="-128"/>
              </a:rPr>
              <a:t>except the first node</a:t>
            </a:r>
            <a:r>
              <a:rPr kumimoji="0" lang="en-US" altLang="ja-JP" dirty="0">
                <a:latin typeface="Arial" panose="020B0604020202020204" pitchFamily="34" charset="0"/>
                <a:ea typeface="ＭＳ Ｐゴシック" panose="020B0600070205080204" pitchFamily="34" charset="-128"/>
              </a:rPr>
              <a:t>)</a:t>
            </a:r>
          </a:p>
          <a:p>
            <a:pPr eaLnBrk="1" hangingPunct="1"/>
            <a:r>
              <a:rPr kumimoji="0" lang="en-US" altLang="ja-JP" dirty="0">
                <a:latin typeface="Arial" panose="020B0604020202020204" pitchFamily="34" charset="0"/>
                <a:ea typeface="ＭＳ Ｐゴシック" panose="020B0600070205080204" pitchFamily="34" charset="-128"/>
              </a:rPr>
              <a:t>Two external pointers - </a:t>
            </a:r>
            <a:r>
              <a:rPr kumimoji="0" lang="en-US" altLang="ja-JP" dirty="0">
                <a:solidFill>
                  <a:srgbClr val="FF0000"/>
                </a:solidFill>
                <a:latin typeface="Arial" panose="020B0604020202020204" pitchFamily="34" charset="0"/>
                <a:ea typeface="ＭＳ Ｐゴシック" panose="020B0600070205080204" pitchFamily="34" charset="-128"/>
              </a:rPr>
              <a:t>head and tail</a:t>
            </a:r>
          </a:p>
        </p:txBody>
      </p:sp>
    </p:spTree>
    <p:extLst>
      <p:ext uri="{BB962C8B-B14F-4D97-AF65-F5344CB8AC3E}">
        <p14:creationId xmlns:p14="http://schemas.microsoft.com/office/powerpoint/2010/main" val="39408927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5">
                                            <p:txEl>
                                              <p:pRg st="1" end="1"/>
                                            </p:txEl>
                                          </p:spTgt>
                                        </p:tgtEl>
                                        <p:attrNameLst>
                                          <p:attrName>style.visibility</p:attrName>
                                        </p:attrNameLst>
                                      </p:cBhvr>
                                      <p:to>
                                        <p:strVal val="visible"/>
                                      </p:to>
                                    </p:set>
                                    <p:anim calcmode="lin" valueType="num">
                                      <p:cBhvr additive="base">
                                        <p:cTn id="7" dur="500" fill="hold"/>
                                        <p:tgtEl>
                                          <p:spTgt spid="28467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4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4675">
                                            <p:txEl>
                                              <p:pRg st="2" end="2"/>
                                            </p:txEl>
                                          </p:spTgt>
                                        </p:tgtEl>
                                        <p:attrNameLst>
                                          <p:attrName>style.visibility</p:attrName>
                                        </p:attrNameLst>
                                      </p:cBhvr>
                                      <p:to>
                                        <p:strVal val="visible"/>
                                      </p:to>
                                    </p:set>
                                    <p:anim calcmode="lin" valueType="num">
                                      <p:cBhvr additive="base">
                                        <p:cTn id="13" dur="500" fill="hold"/>
                                        <p:tgtEl>
                                          <p:spTgt spid="2846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4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4675">
                                            <p:txEl>
                                              <p:pRg st="3" end="3"/>
                                            </p:txEl>
                                          </p:spTgt>
                                        </p:tgtEl>
                                        <p:attrNameLst>
                                          <p:attrName>style.visibility</p:attrName>
                                        </p:attrNameLst>
                                      </p:cBhvr>
                                      <p:to>
                                        <p:strVal val="visible"/>
                                      </p:to>
                                    </p:set>
                                    <p:anim calcmode="lin" valueType="num">
                                      <p:cBhvr additive="base">
                                        <p:cTn id="19" dur="500" fill="hold"/>
                                        <p:tgtEl>
                                          <p:spTgt spid="2846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4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4675">
                                            <p:txEl>
                                              <p:pRg st="4" end="4"/>
                                            </p:txEl>
                                          </p:spTgt>
                                        </p:tgtEl>
                                        <p:attrNameLst>
                                          <p:attrName>style.visibility</p:attrName>
                                        </p:attrNameLst>
                                      </p:cBhvr>
                                      <p:to>
                                        <p:strVal val="visible"/>
                                      </p:to>
                                    </p:set>
                                    <p:anim calcmode="lin" valueType="num">
                                      <p:cBhvr additive="base">
                                        <p:cTn id="25" dur="500" fill="hold"/>
                                        <p:tgtEl>
                                          <p:spTgt spid="2846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4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4675">
                                            <p:txEl>
                                              <p:pRg st="5" end="5"/>
                                            </p:txEl>
                                          </p:spTgt>
                                        </p:tgtEl>
                                        <p:attrNameLst>
                                          <p:attrName>style.visibility</p:attrName>
                                        </p:attrNameLst>
                                      </p:cBhvr>
                                      <p:to>
                                        <p:strVal val="visible"/>
                                      </p:to>
                                    </p:set>
                                    <p:anim calcmode="lin" valueType="num">
                                      <p:cBhvr additive="base">
                                        <p:cTn id="31" dur="500" fill="hold"/>
                                        <p:tgtEl>
                                          <p:spTgt spid="28467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46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645920" y="5074920"/>
            <a:ext cx="1722120" cy="73152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p:cNvSpPr/>
          <p:nvPr/>
        </p:nvSpPr>
        <p:spPr>
          <a:xfrm>
            <a:off x="3741420" y="5059680"/>
            <a:ext cx="1722120" cy="73152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5928360" y="5074920"/>
            <a:ext cx="1722120" cy="73152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8077200" y="5074920"/>
            <a:ext cx="1722120" cy="73152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10210800" y="5059680"/>
            <a:ext cx="1722120" cy="731520"/>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accent2">
                    <a:lumMod val="75000"/>
                  </a:schemeClr>
                </a:solidFill>
              </a:rPr>
              <a:t>Doubly Linked List</a:t>
            </a:r>
          </a:p>
        </p:txBody>
      </p:sp>
      <p:sp>
        <p:nvSpPr>
          <p:cNvPr id="3" name="Content Placeholder 2"/>
          <p:cNvSpPr>
            <a:spLocks noGrp="1"/>
          </p:cNvSpPr>
          <p:nvPr>
            <p:ph idx="1"/>
          </p:nvPr>
        </p:nvSpPr>
        <p:spPr>
          <a:xfrm>
            <a:off x="88900" y="1063624"/>
            <a:ext cx="11976100" cy="3630295"/>
          </a:xfrm>
        </p:spPr>
        <p:txBody>
          <a:bodyPr/>
          <a:lstStyle/>
          <a:p>
            <a:r>
              <a:rPr lang="en-US" dirty="0"/>
              <a:t>The *</a:t>
            </a:r>
            <a:r>
              <a:rPr lang="en-US" dirty="0" err="1"/>
              <a:t>prev</a:t>
            </a:r>
            <a:r>
              <a:rPr lang="en-US" dirty="0"/>
              <a:t> link of the head node and the *next link of the last node is NULL.</a:t>
            </a:r>
          </a:p>
          <a:p>
            <a:r>
              <a:rPr lang="en-US" dirty="0"/>
              <a:t>While creating a list, *</a:t>
            </a:r>
            <a:r>
              <a:rPr lang="en-US" dirty="0" err="1"/>
              <a:t>prev</a:t>
            </a:r>
            <a:r>
              <a:rPr lang="en-US" dirty="0"/>
              <a:t> must be assigned to previous created node.</a:t>
            </a:r>
          </a:p>
          <a:p>
            <a:r>
              <a:rPr lang="en-US" dirty="0" err="1"/>
              <a:t>InsertNode</a:t>
            </a:r>
            <a:r>
              <a:rPr lang="en-US" dirty="0"/>
              <a:t> and </a:t>
            </a:r>
            <a:r>
              <a:rPr lang="en-US" dirty="0" err="1"/>
              <a:t>DeleteNode</a:t>
            </a:r>
            <a:r>
              <a:rPr lang="en-US" dirty="0"/>
              <a:t> parameters will be current node (</a:t>
            </a:r>
            <a:r>
              <a:rPr lang="en-US" i="1" dirty="0"/>
              <a:t>previous node in single linked list</a:t>
            </a:r>
            <a:r>
              <a:rPr lang="en-US" dirty="0"/>
              <a:t>). Because, current node contains both previous and next node address.</a:t>
            </a:r>
          </a:p>
          <a:p>
            <a:r>
              <a:rPr lang="en-US" dirty="0"/>
              <a:t>In Searching, one parameter is sufficient to get both *</a:t>
            </a:r>
            <a:r>
              <a:rPr lang="en-US" dirty="0" err="1"/>
              <a:t>prev</a:t>
            </a:r>
            <a:r>
              <a:rPr lang="en-US" dirty="0"/>
              <a:t> and *next values.</a:t>
            </a:r>
          </a:p>
          <a:p>
            <a:endParaRPr lang="en-US" dirty="0"/>
          </a:p>
          <a:p>
            <a:endParaRPr lang="en-US" dirty="0"/>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25</a:t>
            </a:fld>
            <a:endParaRPr lang="en-US" dirty="0"/>
          </a:p>
        </p:txBody>
      </p:sp>
      <p:sp>
        <p:nvSpPr>
          <p:cNvPr id="7" name="Rectangle 6"/>
          <p:cNvSpPr/>
          <p:nvPr/>
        </p:nvSpPr>
        <p:spPr>
          <a:xfrm>
            <a:off x="274320" y="5181600"/>
            <a:ext cx="9601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Head</a:t>
            </a:r>
          </a:p>
        </p:txBody>
      </p:sp>
      <p:sp>
        <p:nvSpPr>
          <p:cNvPr id="8" name="Rectangle 7"/>
          <p:cNvSpPr/>
          <p:nvPr/>
        </p:nvSpPr>
        <p:spPr>
          <a:xfrm>
            <a:off x="175260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ym typeface="Symbol"/>
              </a:rPr>
              <a:t></a:t>
            </a:r>
            <a:endParaRPr lang="en-US" b="1" dirty="0"/>
          </a:p>
        </p:txBody>
      </p:sp>
      <p:sp>
        <p:nvSpPr>
          <p:cNvPr id="9" name="Rectangle 8"/>
          <p:cNvSpPr/>
          <p:nvPr/>
        </p:nvSpPr>
        <p:spPr>
          <a:xfrm>
            <a:off x="225552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275844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384810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435102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485394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603504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653796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704088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818388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868680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918972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1031748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1082040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ectangle 21"/>
          <p:cNvSpPr/>
          <p:nvPr/>
        </p:nvSpPr>
        <p:spPr>
          <a:xfrm>
            <a:off x="11323320" y="5166360"/>
            <a:ext cx="502920" cy="5334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ym typeface="Symbol"/>
              </a:rPr>
              <a:t></a:t>
            </a:r>
            <a:endParaRPr lang="en-US" b="1" dirty="0"/>
          </a:p>
        </p:txBody>
      </p:sp>
      <p:cxnSp>
        <p:nvCxnSpPr>
          <p:cNvPr id="35" name="Straight Arrow Connector 34"/>
          <p:cNvCxnSpPr/>
          <p:nvPr/>
        </p:nvCxnSpPr>
        <p:spPr>
          <a:xfrm flipV="1">
            <a:off x="3009900" y="5288280"/>
            <a:ext cx="784860" cy="1524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p:nvPr/>
        </p:nvCxnSpPr>
        <p:spPr>
          <a:xfrm flipH="1">
            <a:off x="3368040" y="5547360"/>
            <a:ext cx="731520" cy="3048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5128260" y="5318760"/>
            <a:ext cx="784860" cy="1524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5486400" y="5577840"/>
            <a:ext cx="731520" cy="3048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7315200" y="5303520"/>
            <a:ext cx="784860" cy="1524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flipH="1">
            <a:off x="7673340" y="5562600"/>
            <a:ext cx="731520" cy="3048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42" name="Straight Arrow Connector 41"/>
          <p:cNvCxnSpPr/>
          <p:nvPr/>
        </p:nvCxnSpPr>
        <p:spPr>
          <a:xfrm flipV="1">
            <a:off x="9425940" y="5288280"/>
            <a:ext cx="784860" cy="1524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H="1">
            <a:off x="9784080" y="5547360"/>
            <a:ext cx="731520" cy="30480"/>
          </a:xfrm>
          <a:prstGeom prst="straightConnector1">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7" idx="3"/>
            <a:endCxn id="27" idx="1"/>
          </p:cNvCxnSpPr>
          <p:nvPr/>
        </p:nvCxnSpPr>
        <p:spPr>
          <a:xfrm flipV="1">
            <a:off x="1234440" y="5440680"/>
            <a:ext cx="411480" cy="7620"/>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853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 Representation – node</a:t>
            </a:r>
          </a:p>
        </p:txBody>
      </p:sp>
      <p:sp>
        <p:nvSpPr>
          <p:cNvPr id="3" name="Content Placeholder 2"/>
          <p:cNvSpPr>
            <a:spLocks noGrp="1"/>
          </p:cNvSpPr>
          <p:nvPr>
            <p:ph idx="1"/>
          </p:nvPr>
        </p:nvSpPr>
        <p:spPr>
          <a:xfrm>
            <a:off x="4566705" y="2351291"/>
            <a:ext cx="7721579" cy="2327389"/>
          </a:xfrm>
        </p:spPr>
        <p:txBody>
          <a:bodyPr>
            <a:normAutofit/>
          </a:bodyPr>
          <a:lstStyle/>
          <a:p>
            <a:r>
              <a:rPr lang="en-US" dirty="0"/>
              <a:t>Each NODE of the list contains – </a:t>
            </a:r>
          </a:p>
          <a:p>
            <a:pPr lvl="1"/>
            <a:r>
              <a:rPr lang="en-US" dirty="0"/>
              <a:t>The DATA item</a:t>
            </a:r>
          </a:p>
          <a:p>
            <a:pPr lvl="1"/>
            <a:r>
              <a:rPr lang="en-US" dirty="0"/>
              <a:t>A LINK/POINTER to store the previous NODE’s address</a:t>
            </a:r>
          </a:p>
          <a:p>
            <a:pPr lvl="1"/>
            <a:r>
              <a:rPr lang="en-US" dirty="0"/>
              <a:t>A LINK/POINTER to store the next NODE’s address</a:t>
            </a:r>
          </a:p>
          <a:p>
            <a:pPr marL="0" indent="0">
              <a:buNone/>
            </a:pPr>
            <a:endParaRPr lang="en-US" dirty="0"/>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26</a:t>
            </a:fld>
            <a:endParaRPr lang="en-US" dirty="0"/>
          </a:p>
        </p:txBody>
      </p:sp>
      <p:grpSp>
        <p:nvGrpSpPr>
          <p:cNvPr id="7" name="Group 6"/>
          <p:cNvGrpSpPr/>
          <p:nvPr/>
        </p:nvGrpSpPr>
        <p:grpSpPr>
          <a:xfrm>
            <a:off x="7048500" y="912963"/>
            <a:ext cx="2336588" cy="1045030"/>
            <a:chOff x="1201270" y="1850571"/>
            <a:chExt cx="2336588" cy="1045030"/>
          </a:xfrm>
        </p:grpSpPr>
        <p:sp>
          <p:nvSpPr>
            <p:cNvPr id="8" name="Rectangle 7"/>
            <p:cNvSpPr/>
            <p:nvPr/>
          </p:nvSpPr>
          <p:spPr>
            <a:xfrm>
              <a:off x="1201272" y="2373086"/>
              <a:ext cx="1139158"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9" name="Rectangle 8"/>
            <p:cNvSpPr/>
            <p:nvPr/>
          </p:nvSpPr>
          <p:spPr>
            <a:xfrm>
              <a:off x="2340429" y="2373086"/>
              <a:ext cx="1197429" cy="522515"/>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LINK</a:t>
              </a:r>
            </a:p>
          </p:txBody>
        </p:sp>
        <p:sp>
          <p:nvSpPr>
            <p:cNvPr id="10" name="Rectangle 9"/>
            <p:cNvSpPr/>
            <p:nvPr/>
          </p:nvSpPr>
          <p:spPr>
            <a:xfrm>
              <a:off x="1201270" y="1850571"/>
              <a:ext cx="2336587" cy="5225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a:t>
              </a:r>
            </a:p>
          </p:txBody>
        </p:sp>
      </p:grpSp>
      <p:sp>
        <p:nvSpPr>
          <p:cNvPr id="11" name="TextBox 10"/>
          <p:cNvSpPr txBox="1"/>
          <p:nvPr/>
        </p:nvSpPr>
        <p:spPr>
          <a:xfrm>
            <a:off x="354714" y="2351291"/>
            <a:ext cx="5029008" cy="2462213"/>
          </a:xfrm>
          <a:prstGeom prst="rect">
            <a:avLst/>
          </a:prstGeom>
          <a:noFill/>
        </p:spPr>
        <p:txBody>
          <a:bodyPr wrap="square" rtlCol="0">
            <a:spAutoFit/>
          </a:bodyPr>
          <a:lstStyle/>
          <a:p>
            <a:pPr>
              <a:defRPr/>
            </a:pPr>
            <a:r>
              <a:rPr lang="en-US" altLang="ja-JP" sz="2200" b="1" dirty="0">
                <a:solidFill>
                  <a:srgbClr val="0000B0"/>
                </a:solidFill>
                <a:ea typeface="ＭＳ Ｐゴシック" charset="0"/>
                <a:cs typeface="Courier New" panose="02070309020205020404" pitchFamily="49" charset="0"/>
              </a:rPr>
              <a:t>Representation of a NODE in C/C++</a:t>
            </a:r>
          </a:p>
          <a:p>
            <a:pPr>
              <a:defRPr/>
            </a:pPr>
            <a:r>
              <a:rPr lang="en-US" altLang="ja-JP" sz="2200" b="1" dirty="0" err="1">
                <a:solidFill>
                  <a:srgbClr val="0000B0"/>
                </a:solidFill>
                <a:latin typeface="Courier New" panose="02070309020205020404" pitchFamily="49" charset="0"/>
                <a:ea typeface="ＭＳ Ｐゴシック" charset="0"/>
                <a:cs typeface="Courier New" panose="02070309020205020404" pitchFamily="49" charset="0"/>
              </a:rPr>
              <a:t>struct</a:t>
            </a: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sz="2200" b="1" dirty="0">
                <a:latin typeface="Courier New" panose="02070309020205020404" pitchFamily="49" charset="0"/>
                <a:ea typeface="ＭＳ Ｐゴシック" charset="0"/>
                <a:cs typeface="Courier New" panose="02070309020205020404" pitchFamily="49" charset="0"/>
              </a:rPr>
              <a:t> data;</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err="1">
                <a:latin typeface="Courier New" panose="02070309020205020404" pitchFamily="49" charset="0"/>
                <a:ea typeface="ＭＳ Ｐゴシック" charset="0"/>
                <a:cs typeface="Courier New" panose="02070309020205020404" pitchFamily="49" charset="0"/>
              </a:rPr>
              <a:t>prev</a:t>
            </a: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*next;</a:t>
            </a:r>
          </a:p>
          <a:p>
            <a:pPr>
              <a:defRPr/>
            </a:pP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node1;</a:t>
            </a:r>
            <a:endParaRPr lang="en-US" sz="2200" dirty="0"/>
          </a:p>
        </p:txBody>
      </p:sp>
      <p:cxnSp>
        <p:nvCxnSpPr>
          <p:cNvPr id="13" name="Straight Arrow Connector 12"/>
          <p:cNvCxnSpPr/>
          <p:nvPr/>
        </p:nvCxnSpPr>
        <p:spPr>
          <a:xfrm flipH="1">
            <a:off x="2869220" y="3177692"/>
            <a:ext cx="1931380" cy="44224"/>
          </a:xfrm>
          <a:prstGeom prst="straightConnector1">
            <a:avLst/>
          </a:prstGeom>
          <a:ln w="31750">
            <a:solidFill>
              <a:srgbClr val="FF000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flipV="1">
            <a:off x="3870591" y="3570402"/>
            <a:ext cx="1051929" cy="11995"/>
          </a:xfrm>
          <a:prstGeom prst="straightConnector1">
            <a:avLst/>
          </a:prstGeom>
          <a:ln w="31750">
            <a:solidFill>
              <a:srgbClr val="FF0000"/>
            </a:solidFill>
            <a:prstDash val="sysDash"/>
            <a:tailEnd type="triangle"/>
          </a:ln>
        </p:spPr>
        <p:style>
          <a:lnRef idx="3">
            <a:schemeClr val="dk1"/>
          </a:lnRef>
          <a:fillRef idx="0">
            <a:schemeClr val="dk1"/>
          </a:fillRef>
          <a:effectRef idx="2">
            <a:schemeClr val="dk1"/>
          </a:effectRef>
          <a:fontRef idx="minor">
            <a:schemeClr val="tx1"/>
          </a:fontRef>
        </p:style>
      </p:cxnSp>
      <p:grpSp>
        <p:nvGrpSpPr>
          <p:cNvPr id="35" name="Group 34"/>
          <p:cNvGrpSpPr/>
          <p:nvPr/>
        </p:nvGrpSpPr>
        <p:grpSpPr>
          <a:xfrm>
            <a:off x="1968003" y="888076"/>
            <a:ext cx="2336588" cy="1045030"/>
            <a:chOff x="1201270" y="1850571"/>
            <a:chExt cx="2336588" cy="1045030"/>
          </a:xfrm>
        </p:grpSpPr>
        <p:sp>
          <p:nvSpPr>
            <p:cNvPr id="36" name="Rectangle 35"/>
            <p:cNvSpPr/>
            <p:nvPr/>
          </p:nvSpPr>
          <p:spPr>
            <a:xfrm>
              <a:off x="1201272" y="2373086"/>
              <a:ext cx="1139158"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data</a:t>
              </a:r>
            </a:p>
          </p:txBody>
        </p:sp>
        <p:sp>
          <p:nvSpPr>
            <p:cNvPr id="37" name="Rectangle 36"/>
            <p:cNvSpPr/>
            <p:nvPr/>
          </p:nvSpPr>
          <p:spPr>
            <a:xfrm>
              <a:off x="2340429" y="2373086"/>
              <a:ext cx="1197429" cy="522515"/>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*next</a:t>
              </a:r>
            </a:p>
          </p:txBody>
        </p:sp>
        <p:sp>
          <p:nvSpPr>
            <p:cNvPr id="38" name="Rectangle 37"/>
            <p:cNvSpPr/>
            <p:nvPr/>
          </p:nvSpPr>
          <p:spPr>
            <a:xfrm>
              <a:off x="1201270" y="1850571"/>
              <a:ext cx="2336587" cy="5225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node1</a:t>
              </a:r>
            </a:p>
          </p:txBody>
        </p:sp>
      </p:grpSp>
      <p:sp>
        <p:nvSpPr>
          <p:cNvPr id="12" name="Rectangle 11"/>
          <p:cNvSpPr/>
          <p:nvPr/>
        </p:nvSpPr>
        <p:spPr>
          <a:xfrm>
            <a:off x="777240" y="1410597"/>
            <a:ext cx="1190763" cy="522509"/>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prev</a:t>
            </a:r>
            <a:endParaRPr lang="en-US" dirty="0">
              <a:latin typeface="Courier New" panose="02070309020205020404" pitchFamily="49" charset="0"/>
              <a:cs typeface="Courier New" panose="02070309020205020404" pitchFamily="49" charset="0"/>
            </a:endParaRPr>
          </a:p>
        </p:txBody>
      </p:sp>
      <p:sp>
        <p:nvSpPr>
          <p:cNvPr id="19" name="Rectangle 18"/>
          <p:cNvSpPr/>
          <p:nvPr/>
        </p:nvSpPr>
        <p:spPr>
          <a:xfrm>
            <a:off x="5859782" y="1433104"/>
            <a:ext cx="1190763" cy="522509"/>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prev</a:t>
            </a:r>
            <a:endParaRPr lang="en-US" dirty="0">
              <a:latin typeface="Courier New" panose="02070309020205020404" pitchFamily="49" charset="0"/>
              <a:cs typeface="Courier New" panose="02070309020205020404" pitchFamily="49" charset="0"/>
            </a:endParaRPr>
          </a:p>
        </p:txBody>
      </p:sp>
      <p:cxnSp>
        <p:nvCxnSpPr>
          <p:cNvPr id="20" name="Straight Arrow Connector 19"/>
          <p:cNvCxnSpPr/>
          <p:nvPr/>
        </p:nvCxnSpPr>
        <p:spPr>
          <a:xfrm flipH="1">
            <a:off x="3931551" y="3936162"/>
            <a:ext cx="990969" cy="0"/>
          </a:xfrm>
          <a:prstGeom prst="straightConnector1">
            <a:avLst/>
          </a:prstGeom>
          <a:ln w="31750">
            <a:solidFill>
              <a:srgbClr val="FF0000"/>
            </a:solidFill>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6706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2"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18160" y="76200"/>
            <a:ext cx="8229600" cy="1143000"/>
          </a:xfrm>
        </p:spPr>
        <p:txBody>
          <a:bodyPr>
            <a:normAutofit fontScale="90000"/>
          </a:bodyPr>
          <a:lstStyle/>
          <a:p>
            <a:pPr eaLnBrk="1" hangingPunct="1"/>
            <a:r>
              <a:rPr kumimoji="0" lang="en-US" altLang="ja-JP" dirty="0">
                <a:solidFill>
                  <a:srgbClr val="0070C0"/>
                </a:solidFill>
                <a:latin typeface="Arial" panose="020B0604020202020204" pitchFamily="34" charset="0"/>
                <a:ea typeface="ＭＳ Ｐゴシック" panose="020B0600070205080204" pitchFamily="34" charset="-128"/>
              </a:rPr>
              <a:t>Advantages and disadvantages</a:t>
            </a:r>
          </a:p>
        </p:txBody>
      </p:sp>
      <p:sp>
        <p:nvSpPr>
          <p:cNvPr id="285699" name="Rectangle 3"/>
          <p:cNvSpPr>
            <a:spLocks noGrp="1" noChangeArrowheads="1"/>
          </p:cNvSpPr>
          <p:nvPr>
            <p:ph type="body" idx="1"/>
          </p:nvPr>
        </p:nvSpPr>
        <p:spPr>
          <a:xfrm>
            <a:off x="1410789" y="1219200"/>
            <a:ext cx="9901645" cy="5364480"/>
          </a:xfrm>
        </p:spPr>
        <p:txBody>
          <a:bodyPr>
            <a:normAutofit/>
          </a:bodyPr>
          <a:lstStyle/>
          <a:p>
            <a:pPr eaLnBrk="1" hangingPunct="1">
              <a:lnSpc>
                <a:spcPct val="90000"/>
              </a:lnSpc>
              <a:buFont typeface="Arial" charset="0"/>
              <a:buChar char="•"/>
              <a:defRPr/>
            </a:pPr>
            <a:r>
              <a:rPr kumimoji="0" lang="en-US" altLang="ja-JP" sz="3200" dirty="0">
                <a:latin typeface="Arial" charset="0"/>
              </a:rPr>
              <a:t>Advantages</a:t>
            </a:r>
          </a:p>
          <a:p>
            <a:pPr lvl="1" eaLnBrk="1" hangingPunct="1">
              <a:lnSpc>
                <a:spcPct val="90000"/>
              </a:lnSpc>
              <a:buFont typeface="Arial" charset="0"/>
              <a:buChar char="–"/>
              <a:defRPr/>
            </a:pPr>
            <a:r>
              <a:rPr kumimoji="0" lang="en-US" altLang="ja-JP" sz="2800" dirty="0">
                <a:latin typeface="Arial" charset="0"/>
              </a:rPr>
              <a:t>The list can be traversed in both directions</a:t>
            </a:r>
          </a:p>
          <a:p>
            <a:pPr lvl="1" eaLnBrk="1" hangingPunct="1">
              <a:lnSpc>
                <a:spcPct val="90000"/>
              </a:lnSpc>
              <a:buFont typeface="Arial" charset="0"/>
              <a:buChar char="–"/>
              <a:defRPr/>
            </a:pPr>
            <a:r>
              <a:rPr kumimoji="0" lang="en-US" altLang="ja-JP" sz="2800" dirty="0">
                <a:latin typeface="Arial" charset="0"/>
              </a:rPr>
              <a:t>Can access an object to the left/right</a:t>
            </a:r>
          </a:p>
          <a:p>
            <a:pPr lvl="1" eaLnBrk="1" hangingPunct="1">
              <a:lnSpc>
                <a:spcPct val="90000"/>
              </a:lnSpc>
              <a:buFont typeface="Arial" charset="0"/>
              <a:buChar char="–"/>
              <a:defRPr/>
            </a:pPr>
            <a:r>
              <a:rPr kumimoji="0" lang="en-US" altLang="ja-JP" sz="2800" dirty="0">
                <a:latin typeface="Arial" charset="0"/>
              </a:rPr>
              <a:t>Some insertion and deletion become easier</a:t>
            </a:r>
          </a:p>
          <a:p>
            <a:pPr marL="457200" lvl="1" indent="0">
              <a:lnSpc>
                <a:spcPct val="90000"/>
              </a:lnSpc>
              <a:buNone/>
              <a:defRPr/>
            </a:pPr>
            <a:endParaRPr kumimoji="0" lang="en-US" altLang="ja-JP" sz="2800" dirty="0">
              <a:latin typeface="Arial" charset="0"/>
            </a:endParaRPr>
          </a:p>
          <a:p>
            <a:pPr eaLnBrk="1" hangingPunct="1">
              <a:lnSpc>
                <a:spcPct val="90000"/>
              </a:lnSpc>
              <a:buFont typeface="Arial" charset="0"/>
              <a:buChar char="•"/>
              <a:defRPr/>
            </a:pPr>
            <a:r>
              <a:rPr kumimoji="0" lang="en-US" altLang="ja-JP" sz="3200" dirty="0">
                <a:latin typeface="Arial" charset="0"/>
              </a:rPr>
              <a:t>Disadvantages</a:t>
            </a:r>
            <a:endParaRPr kumimoji="0" lang="en-US" altLang="ja-JP" sz="3200" b="1" dirty="0">
              <a:latin typeface="Arial" charset="0"/>
            </a:endParaRPr>
          </a:p>
          <a:p>
            <a:pPr lvl="1" eaLnBrk="1" hangingPunct="1">
              <a:lnSpc>
                <a:spcPct val="90000"/>
              </a:lnSpc>
              <a:buFont typeface="Arial" charset="0"/>
              <a:buChar char="–"/>
              <a:defRPr/>
            </a:pPr>
            <a:r>
              <a:rPr kumimoji="0" lang="en-US" altLang="ja-JP" sz="2800" dirty="0">
                <a:latin typeface="Arial" charset="0"/>
              </a:rPr>
              <a:t>Require more space for each node</a:t>
            </a:r>
          </a:p>
          <a:p>
            <a:pPr eaLnBrk="1" hangingPunct="1">
              <a:lnSpc>
                <a:spcPct val="90000"/>
              </a:lnSpc>
              <a:buFont typeface="Arial" charset="0"/>
              <a:buChar char="•"/>
              <a:defRPr/>
            </a:pPr>
            <a:r>
              <a:rPr kumimoji="0" lang="en-US" altLang="ja-JP" sz="3200" dirty="0">
                <a:latin typeface="Arial" charset="0"/>
              </a:rPr>
              <a:t>Anything you can do with a one-way linked list can be done with a two-way linked list; but not vice-versa.</a:t>
            </a:r>
          </a:p>
        </p:txBody>
      </p:sp>
    </p:spTree>
    <p:extLst>
      <p:ext uri="{BB962C8B-B14F-4D97-AF65-F5344CB8AC3E}">
        <p14:creationId xmlns:p14="http://schemas.microsoft.com/office/powerpoint/2010/main" val="149400965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699">
                                            <p:txEl>
                                              <p:pRg st="1" end="1"/>
                                            </p:txEl>
                                          </p:spTgt>
                                        </p:tgtEl>
                                        <p:attrNameLst>
                                          <p:attrName>style.visibility</p:attrName>
                                        </p:attrNameLst>
                                      </p:cBhvr>
                                      <p:to>
                                        <p:strVal val="visible"/>
                                      </p:to>
                                    </p:set>
                                    <p:anim calcmode="lin" valueType="num">
                                      <p:cBhvr additive="base">
                                        <p:cTn id="7" dur="500" fill="hold"/>
                                        <p:tgtEl>
                                          <p:spTgt spid="2856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5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5699">
                                            <p:txEl>
                                              <p:pRg st="2" end="2"/>
                                            </p:txEl>
                                          </p:spTgt>
                                        </p:tgtEl>
                                        <p:attrNameLst>
                                          <p:attrName>style.visibility</p:attrName>
                                        </p:attrNameLst>
                                      </p:cBhvr>
                                      <p:to>
                                        <p:strVal val="visible"/>
                                      </p:to>
                                    </p:set>
                                    <p:anim calcmode="lin" valueType="num">
                                      <p:cBhvr additive="base">
                                        <p:cTn id="13" dur="500" fill="hold"/>
                                        <p:tgtEl>
                                          <p:spTgt spid="2856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5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5699">
                                            <p:txEl>
                                              <p:pRg st="3" end="3"/>
                                            </p:txEl>
                                          </p:spTgt>
                                        </p:tgtEl>
                                        <p:attrNameLst>
                                          <p:attrName>style.visibility</p:attrName>
                                        </p:attrNameLst>
                                      </p:cBhvr>
                                      <p:to>
                                        <p:strVal val="visible"/>
                                      </p:to>
                                    </p:set>
                                    <p:anim calcmode="lin" valueType="num">
                                      <p:cBhvr additive="base">
                                        <p:cTn id="19" dur="500" fill="hold"/>
                                        <p:tgtEl>
                                          <p:spTgt spid="285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5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5699">
                                            <p:txEl>
                                              <p:pRg st="5" end="5"/>
                                            </p:txEl>
                                          </p:spTgt>
                                        </p:tgtEl>
                                        <p:attrNameLst>
                                          <p:attrName>style.visibility</p:attrName>
                                        </p:attrNameLst>
                                      </p:cBhvr>
                                      <p:to>
                                        <p:strVal val="visible"/>
                                      </p:to>
                                    </p:set>
                                    <p:anim calcmode="lin" valueType="num">
                                      <p:cBhvr additive="base">
                                        <p:cTn id="25" dur="500" fill="hold"/>
                                        <p:tgtEl>
                                          <p:spTgt spid="28569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5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5699">
                                            <p:txEl>
                                              <p:pRg st="6" end="6"/>
                                            </p:txEl>
                                          </p:spTgt>
                                        </p:tgtEl>
                                        <p:attrNameLst>
                                          <p:attrName>style.visibility</p:attrName>
                                        </p:attrNameLst>
                                      </p:cBhvr>
                                      <p:to>
                                        <p:strVal val="visible"/>
                                      </p:to>
                                    </p:set>
                                    <p:anim calcmode="lin" valueType="num">
                                      <p:cBhvr additive="base">
                                        <p:cTn id="31" dur="500" fill="hold"/>
                                        <p:tgtEl>
                                          <p:spTgt spid="28569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569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5699">
                                            <p:txEl>
                                              <p:pRg st="7" end="7"/>
                                            </p:txEl>
                                          </p:spTgt>
                                        </p:tgtEl>
                                        <p:attrNameLst>
                                          <p:attrName>style.visibility</p:attrName>
                                        </p:attrNameLst>
                                      </p:cBhvr>
                                      <p:to>
                                        <p:strVal val="visible"/>
                                      </p:to>
                                    </p:set>
                                    <p:anim calcmode="lin" valueType="num">
                                      <p:cBhvr additive="base">
                                        <p:cTn id="37" dur="500" fill="hold"/>
                                        <p:tgtEl>
                                          <p:spTgt spid="285699">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569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ja-JP" u="sng" dirty="0">
                <a:latin typeface="Arial" panose="020B0604020202020204" pitchFamily="34" charset="0"/>
              </a:rPr>
              <a:t>Doubly Linked List </a:t>
            </a:r>
            <a:r>
              <a:rPr kumimoji="0" lang="en-US" altLang="ja-JP" u="sng" dirty="0">
                <a:latin typeface="Arial" panose="020B0604020202020204" pitchFamily="34" charset="0"/>
                <a:ea typeface="ＭＳ Ｐゴシック" panose="020B0600070205080204" pitchFamily="34" charset="-128"/>
              </a:rPr>
              <a:t>of integers</a:t>
            </a:r>
          </a:p>
        </p:txBody>
      </p:sp>
      <p:grpSp>
        <p:nvGrpSpPr>
          <p:cNvPr id="38915" name="Group 3"/>
          <p:cNvGrpSpPr>
            <a:grpSpLocks/>
          </p:cNvGrpSpPr>
          <p:nvPr/>
        </p:nvGrpSpPr>
        <p:grpSpPr bwMode="auto">
          <a:xfrm>
            <a:off x="2438400" y="3124200"/>
            <a:ext cx="7543800" cy="1371600"/>
            <a:chOff x="864" y="1968"/>
            <a:chExt cx="4752" cy="864"/>
          </a:xfrm>
        </p:grpSpPr>
        <p:sp>
          <p:nvSpPr>
            <p:cNvPr id="38921" name="Rectangle 4"/>
            <p:cNvSpPr>
              <a:spLocks noChangeArrowheads="1"/>
            </p:cNvSpPr>
            <p:nvPr/>
          </p:nvSpPr>
          <p:spPr bwMode="auto">
            <a:xfrm>
              <a:off x="912"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38922" name="Text Box 5"/>
            <p:cNvSpPr txBox="1">
              <a:spLocks noChangeArrowheads="1"/>
            </p:cNvSpPr>
            <p:nvPr/>
          </p:nvSpPr>
          <p:spPr bwMode="auto">
            <a:xfrm>
              <a:off x="864"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38923" name="Line 6"/>
            <p:cNvSpPr>
              <a:spLocks noChangeShapeType="1"/>
            </p:cNvSpPr>
            <p:nvPr/>
          </p:nvSpPr>
          <p:spPr bwMode="auto">
            <a:xfrm>
              <a:off x="1488"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8924" name="Line 7"/>
            <p:cNvSpPr>
              <a:spLocks noChangeShapeType="1"/>
            </p:cNvSpPr>
            <p:nvPr/>
          </p:nvSpPr>
          <p:spPr bwMode="auto">
            <a:xfrm>
              <a:off x="1152"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38925" name="Group 8"/>
            <p:cNvGrpSpPr>
              <a:grpSpLocks/>
            </p:cNvGrpSpPr>
            <p:nvPr/>
          </p:nvGrpSpPr>
          <p:grpSpPr bwMode="auto">
            <a:xfrm>
              <a:off x="1680" y="2304"/>
              <a:ext cx="816" cy="384"/>
              <a:chOff x="2688" y="3120"/>
              <a:chExt cx="816" cy="384"/>
            </a:xfrm>
          </p:grpSpPr>
          <p:sp>
            <p:nvSpPr>
              <p:cNvPr id="38944" name="Rectangle 9"/>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38945" name="Rectangle 10"/>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38946" name="Rectangle 11"/>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38926" name="Line 12"/>
            <p:cNvSpPr>
              <a:spLocks noChangeShapeType="1"/>
            </p:cNvSpPr>
            <p:nvPr/>
          </p:nvSpPr>
          <p:spPr bwMode="auto">
            <a:xfrm>
              <a:off x="2400" y="240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38927" name="Group 13"/>
            <p:cNvGrpSpPr>
              <a:grpSpLocks/>
            </p:cNvGrpSpPr>
            <p:nvPr/>
          </p:nvGrpSpPr>
          <p:grpSpPr bwMode="auto">
            <a:xfrm>
              <a:off x="2784" y="2304"/>
              <a:ext cx="816" cy="384"/>
              <a:chOff x="2688" y="3120"/>
              <a:chExt cx="816" cy="384"/>
            </a:xfrm>
          </p:grpSpPr>
          <p:sp>
            <p:nvSpPr>
              <p:cNvPr id="38941" name="Rectangle 14"/>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38942" name="Rectangle 15"/>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38943" name="Rectangle 16"/>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38928" name="Line 17"/>
            <p:cNvSpPr>
              <a:spLocks noChangeShapeType="1"/>
            </p:cNvSpPr>
            <p:nvPr/>
          </p:nvSpPr>
          <p:spPr bwMode="auto">
            <a:xfrm flipH="1">
              <a:off x="2496" y="2592"/>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8929" name="Line 18"/>
            <p:cNvSpPr>
              <a:spLocks noChangeShapeType="1"/>
            </p:cNvSpPr>
            <p:nvPr/>
          </p:nvSpPr>
          <p:spPr bwMode="auto">
            <a:xfrm>
              <a:off x="3504" y="240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38930" name="Group 19"/>
            <p:cNvGrpSpPr>
              <a:grpSpLocks/>
            </p:cNvGrpSpPr>
            <p:nvPr/>
          </p:nvGrpSpPr>
          <p:grpSpPr bwMode="auto">
            <a:xfrm>
              <a:off x="3888" y="2304"/>
              <a:ext cx="816" cy="384"/>
              <a:chOff x="2688" y="3120"/>
              <a:chExt cx="816" cy="384"/>
            </a:xfrm>
          </p:grpSpPr>
          <p:sp>
            <p:nvSpPr>
              <p:cNvPr id="38938"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38939"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38940"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38931" name="Line 23"/>
            <p:cNvSpPr>
              <a:spLocks noChangeShapeType="1"/>
            </p:cNvSpPr>
            <p:nvPr/>
          </p:nvSpPr>
          <p:spPr bwMode="auto">
            <a:xfrm flipH="1">
              <a:off x="3600" y="2592"/>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8932" name="Line 24"/>
            <p:cNvSpPr>
              <a:spLocks noChangeShapeType="1"/>
            </p:cNvSpPr>
            <p:nvPr/>
          </p:nvSpPr>
          <p:spPr bwMode="auto">
            <a:xfrm flipH="1">
              <a:off x="1488"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38933" name="Rectangle 25"/>
            <p:cNvSpPr>
              <a:spLocks noChangeArrowheads="1"/>
            </p:cNvSpPr>
            <p:nvPr/>
          </p:nvSpPr>
          <p:spPr bwMode="auto">
            <a:xfrm flipH="1">
              <a:off x="4992"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38934" name="Text Box 26"/>
            <p:cNvSpPr txBox="1">
              <a:spLocks noChangeArrowheads="1"/>
            </p:cNvSpPr>
            <p:nvPr/>
          </p:nvSpPr>
          <p:spPr bwMode="auto">
            <a:xfrm flipH="1">
              <a:off x="4944"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38935" name="Line 27"/>
            <p:cNvSpPr>
              <a:spLocks noChangeShapeType="1"/>
            </p:cNvSpPr>
            <p:nvPr/>
          </p:nvSpPr>
          <p:spPr bwMode="auto">
            <a:xfrm flipH="1" flipV="1">
              <a:off x="4896" y="1968"/>
              <a:ext cx="0" cy="432"/>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8936" name="Line 28"/>
            <p:cNvSpPr>
              <a:spLocks noChangeShapeType="1"/>
            </p:cNvSpPr>
            <p:nvPr/>
          </p:nvSpPr>
          <p:spPr bwMode="auto">
            <a:xfrm flipH="1">
              <a:off x="4704" y="259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38937" name="Line 29"/>
            <p:cNvSpPr>
              <a:spLocks noChangeShapeType="1"/>
            </p:cNvSpPr>
            <p:nvPr/>
          </p:nvSpPr>
          <p:spPr bwMode="auto">
            <a:xfrm>
              <a:off x="4608" y="240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38919" name="正方形/長方形 29"/>
          <p:cNvSpPr>
            <a:spLocks noChangeArrowheads="1"/>
          </p:cNvSpPr>
          <p:nvPr/>
        </p:nvSpPr>
        <p:spPr bwMode="auto">
          <a:xfrm>
            <a:off x="2667000" y="4386263"/>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
        <p:nvSpPr>
          <p:cNvPr id="38920" name="正方形/長方形 29"/>
          <p:cNvSpPr>
            <a:spLocks noChangeArrowheads="1"/>
          </p:cNvSpPr>
          <p:nvPr/>
        </p:nvSpPr>
        <p:spPr bwMode="auto">
          <a:xfrm>
            <a:off x="8077200" y="28194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1764955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2286000" y="7620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4400" u="sng" dirty="0">
                <a:solidFill>
                  <a:schemeClr val="tx2"/>
                </a:solidFill>
                <a:latin typeface="Tahoma" panose="020B0604030504040204" pitchFamily="34" charset="0"/>
              </a:rPr>
              <a:t>Creating a two-way list</a:t>
            </a:r>
          </a:p>
        </p:txBody>
      </p:sp>
      <p:sp>
        <p:nvSpPr>
          <p:cNvPr id="41987" name="Rectangle 3"/>
          <p:cNvSpPr>
            <a:spLocks noChangeArrowheads="1"/>
          </p:cNvSpPr>
          <p:nvPr/>
        </p:nvSpPr>
        <p:spPr bwMode="auto">
          <a:xfrm>
            <a:off x="746760" y="1556657"/>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buClr>
                <a:schemeClr val="tx1"/>
              </a:buClr>
              <a:buFontTx/>
              <a:buChar char="•"/>
            </a:pPr>
            <a:r>
              <a:rPr kumimoji="0" lang="en-US" altLang="ja-JP" dirty="0">
                <a:latin typeface="Tahoma" panose="020B0604030504040204" pitchFamily="34" charset="0"/>
              </a:rPr>
              <a:t>Declare head and tail pointers and initialized with NULL:</a:t>
            </a:r>
          </a:p>
        </p:txBody>
      </p:sp>
      <p:grpSp>
        <p:nvGrpSpPr>
          <p:cNvPr id="41988" name="Group 4"/>
          <p:cNvGrpSpPr>
            <a:grpSpLocks/>
          </p:cNvGrpSpPr>
          <p:nvPr/>
        </p:nvGrpSpPr>
        <p:grpSpPr bwMode="auto">
          <a:xfrm>
            <a:off x="975360" y="2928257"/>
            <a:ext cx="1295400" cy="1066800"/>
            <a:chOff x="1488" y="1968"/>
            <a:chExt cx="816" cy="672"/>
          </a:xfrm>
        </p:grpSpPr>
        <p:sp>
          <p:nvSpPr>
            <p:cNvPr id="42001" name="Rectangle 5"/>
            <p:cNvSpPr>
              <a:spLocks noChangeArrowheads="1"/>
            </p:cNvSpPr>
            <p:nvPr/>
          </p:nvSpPr>
          <p:spPr bwMode="auto">
            <a:xfrm>
              <a:off x="1536" y="219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2002" name="Text Box 6"/>
            <p:cNvSpPr txBox="1">
              <a:spLocks noChangeArrowheads="1"/>
            </p:cNvSpPr>
            <p:nvPr/>
          </p:nvSpPr>
          <p:spPr bwMode="auto">
            <a:xfrm>
              <a:off x="1488" y="196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dirty="0">
                  <a:solidFill>
                    <a:schemeClr val="tx2"/>
                  </a:solidFill>
                  <a:latin typeface="Courier New" panose="02070309020205020404" pitchFamily="49" charset="0"/>
                </a:rPr>
                <a:t>head</a:t>
              </a:r>
            </a:p>
          </p:txBody>
        </p:sp>
        <p:sp>
          <p:nvSpPr>
            <p:cNvPr id="42003" name="Line 7"/>
            <p:cNvSpPr>
              <a:spLocks noChangeShapeType="1"/>
            </p:cNvSpPr>
            <p:nvPr/>
          </p:nvSpPr>
          <p:spPr bwMode="auto">
            <a:xfrm>
              <a:off x="1776" y="2400"/>
              <a:ext cx="52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4" name="Line 8"/>
            <p:cNvSpPr>
              <a:spLocks noChangeShapeType="1"/>
            </p:cNvSpPr>
            <p:nvPr/>
          </p:nvSpPr>
          <p:spPr bwMode="auto">
            <a:xfrm>
              <a:off x="2304" y="240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41989" name="Group 9"/>
          <p:cNvGrpSpPr>
            <a:grpSpLocks/>
          </p:cNvGrpSpPr>
          <p:nvPr/>
        </p:nvGrpSpPr>
        <p:grpSpPr bwMode="auto">
          <a:xfrm>
            <a:off x="3337560" y="2928257"/>
            <a:ext cx="1295400" cy="1066800"/>
            <a:chOff x="1488" y="1968"/>
            <a:chExt cx="816" cy="672"/>
          </a:xfrm>
        </p:grpSpPr>
        <p:sp>
          <p:nvSpPr>
            <p:cNvPr id="41997" name="Rectangle 10"/>
            <p:cNvSpPr>
              <a:spLocks noChangeArrowheads="1"/>
            </p:cNvSpPr>
            <p:nvPr/>
          </p:nvSpPr>
          <p:spPr bwMode="auto">
            <a:xfrm>
              <a:off x="1536" y="219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1998" name="Text Box 11"/>
            <p:cNvSpPr txBox="1">
              <a:spLocks noChangeArrowheads="1"/>
            </p:cNvSpPr>
            <p:nvPr/>
          </p:nvSpPr>
          <p:spPr bwMode="auto">
            <a:xfrm>
              <a:off x="1488" y="196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41999" name="Line 12"/>
            <p:cNvSpPr>
              <a:spLocks noChangeShapeType="1"/>
            </p:cNvSpPr>
            <p:nvPr/>
          </p:nvSpPr>
          <p:spPr bwMode="auto">
            <a:xfrm>
              <a:off x="1776" y="2400"/>
              <a:ext cx="52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2000" name="Line 13"/>
            <p:cNvSpPr>
              <a:spLocks noChangeShapeType="1"/>
            </p:cNvSpPr>
            <p:nvPr/>
          </p:nvSpPr>
          <p:spPr bwMode="auto">
            <a:xfrm>
              <a:off x="2304" y="240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41993" name="正方形/長方形 1"/>
          <p:cNvSpPr>
            <a:spLocks noChangeArrowheads="1"/>
          </p:cNvSpPr>
          <p:nvPr/>
        </p:nvSpPr>
        <p:spPr bwMode="auto">
          <a:xfrm>
            <a:off x="6934200" y="4648201"/>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kumimoji="0" lang="en-US" altLang="ja-JP" sz="1800" b="1" dirty="0">
                <a:solidFill>
                  <a:srgbClr val="00B050"/>
                </a:solidFill>
                <a:latin typeface="Arial" panose="020B0604020202020204" pitchFamily="34" charset="0"/>
              </a:rPr>
              <a:t>ListNode</a:t>
            </a:r>
            <a:r>
              <a:rPr kumimoji="0" lang="en-US" altLang="ja-JP" sz="1800" b="1" dirty="0">
                <a:solidFill>
                  <a:srgbClr val="FF0000"/>
                </a:solidFill>
                <a:latin typeface="Arial" panose="020B0604020202020204" pitchFamily="34" charset="0"/>
              </a:rPr>
              <a:t> *head, *tail; </a:t>
            </a:r>
          </a:p>
          <a:p>
            <a:pPr eaLnBrk="1" hangingPunct="1">
              <a:spcBef>
                <a:spcPct val="0"/>
              </a:spcBef>
              <a:buFontTx/>
              <a:buNone/>
            </a:pPr>
            <a:endParaRPr kumimoji="0" lang="en-US" altLang="ja-JP" sz="1800" b="1" dirty="0">
              <a:solidFill>
                <a:srgbClr val="FF0000"/>
              </a:solidFill>
              <a:latin typeface="Arial" panose="020B0604020202020204" pitchFamily="34" charset="0"/>
            </a:endParaRPr>
          </a:p>
          <a:p>
            <a:pPr eaLnBrk="1" hangingPunct="1">
              <a:spcBef>
                <a:spcPct val="0"/>
              </a:spcBef>
              <a:buFontTx/>
              <a:buNone/>
            </a:pPr>
            <a:r>
              <a:rPr kumimoji="0" lang="en-US" altLang="ja-JP" sz="1800" b="1" dirty="0">
                <a:solidFill>
                  <a:srgbClr val="FF0000"/>
                </a:solidFill>
                <a:latin typeface="Arial" panose="020B0604020202020204" pitchFamily="34" charset="0"/>
              </a:rPr>
              <a:t>head = NULL;</a:t>
            </a:r>
          </a:p>
          <a:p>
            <a:pPr eaLnBrk="1" hangingPunct="1">
              <a:spcBef>
                <a:spcPct val="0"/>
              </a:spcBef>
              <a:buFontTx/>
              <a:buNone/>
            </a:pPr>
            <a:r>
              <a:rPr kumimoji="0" lang="en-US" altLang="ja-JP" sz="1800" b="1" dirty="0">
                <a:solidFill>
                  <a:srgbClr val="FF0000"/>
                </a:solidFill>
                <a:latin typeface="Arial" panose="020B0604020202020204" pitchFamily="34" charset="0"/>
              </a:rPr>
              <a:t>tail = NULL;</a:t>
            </a:r>
          </a:p>
          <a:p>
            <a:pPr eaLnBrk="1" hangingPunct="1">
              <a:spcBef>
                <a:spcPct val="0"/>
              </a:spcBef>
              <a:buFontTx/>
              <a:buNone/>
            </a:pPr>
            <a:endParaRPr kumimoji="0" lang="en-US" altLang="ja-JP" sz="1800" b="1" dirty="0">
              <a:solidFill>
                <a:srgbClr val="FF0000"/>
              </a:solidFill>
              <a:latin typeface="Arial" panose="020B0604020202020204" pitchFamily="34" charset="0"/>
            </a:endParaRPr>
          </a:p>
        </p:txBody>
      </p:sp>
      <p:sp>
        <p:nvSpPr>
          <p:cNvPr id="41994" name="正方形/長方形 1"/>
          <p:cNvSpPr>
            <a:spLocks noChangeArrowheads="1"/>
          </p:cNvSpPr>
          <p:nvPr/>
        </p:nvSpPr>
        <p:spPr bwMode="auto">
          <a:xfrm>
            <a:off x="6858000" y="2817814"/>
            <a:ext cx="32004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1800" b="1" dirty="0" err="1">
                <a:solidFill>
                  <a:srgbClr val="FF0000"/>
                </a:solidFill>
                <a:latin typeface="Arial" panose="020B0604020202020204" pitchFamily="34" charset="0"/>
              </a:rPr>
              <a:t>struct</a:t>
            </a:r>
            <a:r>
              <a:rPr kumimoji="0" lang="en-US" altLang="ja-JP" sz="1800" b="1" dirty="0">
                <a:solidFill>
                  <a:srgbClr val="FF0000"/>
                </a:solidFill>
                <a:latin typeface="Arial" panose="020B0604020202020204" pitchFamily="34" charset="0"/>
              </a:rPr>
              <a:t> </a:t>
            </a:r>
            <a:r>
              <a:rPr kumimoji="0" lang="en-US" altLang="ja-JP" sz="1800" b="1" dirty="0">
                <a:solidFill>
                  <a:srgbClr val="00B050"/>
                </a:solidFill>
                <a:latin typeface="Arial" panose="020B0604020202020204" pitchFamily="34" charset="0"/>
              </a:rPr>
              <a:t>ListNode</a:t>
            </a:r>
            <a:r>
              <a:rPr kumimoji="0" lang="en-US" altLang="ja-JP" sz="1800" b="1" dirty="0">
                <a:solidFill>
                  <a:srgbClr val="FF0000"/>
                </a:solidFill>
                <a:latin typeface="Arial" panose="020B0604020202020204" pitchFamily="34" charset="0"/>
              </a:rPr>
              <a:t> {</a:t>
            </a:r>
          </a:p>
          <a:p>
            <a:pPr eaLnBrk="1" hangingPunct="1">
              <a:spcBef>
                <a:spcPct val="0"/>
              </a:spcBef>
              <a:buFontTx/>
              <a:buNone/>
            </a:pPr>
            <a:r>
              <a:rPr kumimoji="0" lang="en-US" altLang="ja-JP" sz="1800" b="1" dirty="0">
                <a:solidFill>
                  <a:srgbClr val="FF0000"/>
                </a:solidFill>
                <a:latin typeface="Arial" panose="020B0604020202020204" pitchFamily="34" charset="0"/>
              </a:rPr>
              <a:t>	</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int</a:t>
            </a:r>
            <a:r>
              <a:rPr kumimoji="0" lang="en-US" altLang="ja-JP" sz="1800" b="1" dirty="0">
                <a:solidFill>
                  <a:srgbClr val="FF0000"/>
                </a:solidFill>
                <a:latin typeface="Arial" panose="020B0604020202020204" pitchFamily="34" charset="0"/>
              </a:rPr>
              <a:t> data;</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a:solidFill>
                  <a:srgbClr val="00B050"/>
                </a:solidFill>
                <a:latin typeface="Arial" panose="020B0604020202020204" pitchFamily="34" charset="0"/>
              </a:rPr>
              <a:t>ListNode</a:t>
            </a:r>
            <a:r>
              <a:rPr kumimoji="0" lang="en-US" altLang="ja-JP" sz="1800" b="1" dirty="0">
                <a:solidFill>
                  <a:srgbClr val="FF0000"/>
                </a:solidFill>
                <a:latin typeface="Arial" panose="020B0604020202020204" pitchFamily="34" charset="0"/>
              </a:rPr>
              <a:t> *next;</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a:solidFill>
                  <a:srgbClr val="00B050"/>
                </a:solidFill>
                <a:latin typeface="Arial" panose="020B0604020202020204" pitchFamily="34" charset="0"/>
              </a:rPr>
              <a:t>ListNode</a:t>
            </a: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prev</a:t>
            </a:r>
            <a:r>
              <a:rPr kumimoji="0" lang="en-US" altLang="ja-JP" sz="1800" b="1" dirty="0">
                <a:solidFill>
                  <a:srgbClr val="FF0000"/>
                </a:solidFill>
                <a:latin typeface="Arial" panose="020B0604020202020204" pitchFamily="34" charset="0"/>
              </a:rPr>
              <a:t>;</a:t>
            </a:r>
          </a:p>
          <a:p>
            <a:pPr eaLnBrk="1" hangingPunct="1">
              <a:spcBef>
                <a:spcPct val="0"/>
              </a:spcBef>
              <a:buFontTx/>
              <a:buNone/>
            </a:pPr>
            <a:r>
              <a:rPr kumimoji="0" lang="en-US" altLang="ja-JP" sz="1800" b="1" dirty="0">
                <a:solidFill>
                  <a:srgbClr val="FF0000"/>
                </a:solidFill>
                <a:latin typeface="Arial" panose="020B0604020202020204" pitchFamily="34" charset="0"/>
              </a:rPr>
              <a:t>};</a:t>
            </a:r>
          </a:p>
        </p:txBody>
      </p:sp>
      <p:sp>
        <p:nvSpPr>
          <p:cNvPr id="41995" name="正方形/長方形 29"/>
          <p:cNvSpPr>
            <a:spLocks noChangeArrowheads="1"/>
          </p:cNvSpPr>
          <p:nvPr/>
        </p:nvSpPr>
        <p:spPr bwMode="auto">
          <a:xfrm>
            <a:off x="1492885" y="3995057"/>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
        <p:nvSpPr>
          <p:cNvPr id="41996" name="正方形/長方形 29"/>
          <p:cNvSpPr>
            <a:spLocks noChangeArrowheads="1"/>
          </p:cNvSpPr>
          <p:nvPr/>
        </p:nvSpPr>
        <p:spPr bwMode="auto">
          <a:xfrm>
            <a:off x="3870960" y="3995057"/>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2618400541"/>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Linked List vs. Array</a:t>
            </a: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3</a:t>
            </a:fld>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073539129"/>
              </p:ext>
            </p:extLst>
          </p:nvPr>
        </p:nvGraphicFramePr>
        <p:xfrm>
          <a:off x="4905828" y="447528"/>
          <a:ext cx="2202544" cy="3139440"/>
        </p:xfrm>
        <a:graphic>
          <a:graphicData uri="http://schemas.openxmlformats.org/drawingml/2006/table">
            <a:tbl>
              <a:tblPr firstRow="1" bandRow="1">
                <a:tableStyleId>{2D5ABB26-0587-4C30-8999-92F81FD0307C}</a:tableStyleId>
              </a:tblPr>
              <a:tblGrid>
                <a:gridCol w="1331687">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642257">
                  <a:extLst>
                    <a:ext uri="{9D8B030D-6E8A-4147-A177-3AD203B41FA5}">
                      <a16:colId xmlns:a16="http://schemas.microsoft.com/office/drawing/2014/main" val="20002"/>
                    </a:ext>
                  </a:extLst>
                </a:gridCol>
              </a:tblGrid>
              <a:tr h="370840">
                <a:tc>
                  <a:txBody>
                    <a:bodyPr/>
                    <a:lstStyle/>
                    <a:p>
                      <a:pPr algn="ctr"/>
                      <a:r>
                        <a:rPr lang="en-US" b="1" dirty="0"/>
                        <a:t>Consecutive Memory</a:t>
                      </a:r>
                      <a:r>
                        <a:rPr lang="en-US" b="1" baseline="0" dirty="0"/>
                        <a:t> Location</a:t>
                      </a: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Data</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dirty="0"/>
                        <a:t>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1"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1"/>
                  </a:ext>
                </a:extLst>
              </a:tr>
              <a:tr h="370840">
                <a:tc>
                  <a:txBody>
                    <a:bodyPr/>
                    <a:lstStyle/>
                    <a:p>
                      <a:pPr algn="ctr"/>
                      <a:r>
                        <a:rPr lang="en-US" b="1" dirty="0"/>
                        <a:t>FF01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b="1" dirty="0"/>
                        <a:t>FF02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1"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3"/>
                  </a:ext>
                </a:extLst>
              </a:tr>
              <a:tr h="370840">
                <a:tc>
                  <a:txBody>
                    <a:bodyPr/>
                    <a:lstStyle/>
                    <a:p>
                      <a:pPr algn="ctr"/>
                      <a:r>
                        <a:rPr lang="en-US" b="1" dirty="0"/>
                        <a:t>FF03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b="1" dirty="0"/>
                        <a:t>FF04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1"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370840">
                <a:tc gridSpan="3">
                  <a:txBody>
                    <a:bodyPr/>
                    <a:lstStyle/>
                    <a:p>
                      <a:pPr algn="ctr"/>
                      <a:r>
                        <a:rPr lang="en-US" b="1" dirty="0"/>
                        <a:t>Array</a:t>
                      </a:r>
                      <a:r>
                        <a:rPr lang="en-US" b="1" baseline="0" dirty="0"/>
                        <a:t> representation</a:t>
                      </a: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842655158"/>
              </p:ext>
            </p:extLst>
          </p:nvPr>
        </p:nvGraphicFramePr>
        <p:xfrm>
          <a:off x="8726715" y="218922"/>
          <a:ext cx="3258457" cy="3413760"/>
        </p:xfrm>
        <a:graphic>
          <a:graphicData uri="http://schemas.openxmlformats.org/drawingml/2006/table">
            <a:tbl>
              <a:tblPr firstRow="1" bandRow="1">
                <a:tableStyleId>{2D5ABB26-0587-4C30-8999-92F81FD0307C}</a:tableStyleId>
              </a:tblPr>
              <a:tblGrid>
                <a:gridCol w="1613262">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751115">
                  <a:extLst>
                    <a:ext uri="{9D8B030D-6E8A-4147-A177-3AD203B41FA5}">
                      <a16:colId xmlns:a16="http://schemas.microsoft.com/office/drawing/2014/main" val="20003"/>
                    </a:ext>
                  </a:extLst>
                </a:gridCol>
              </a:tblGrid>
              <a:tr h="370840">
                <a:tc>
                  <a:txBody>
                    <a:bodyPr/>
                    <a:lstStyle/>
                    <a:p>
                      <a:pPr algn="ctr"/>
                      <a:r>
                        <a:rPr lang="en-US" b="1" dirty="0"/>
                        <a:t>Non Consecutive Memory</a:t>
                      </a:r>
                      <a:r>
                        <a:rPr lang="en-US" b="1" baseline="0" dirty="0"/>
                        <a:t> Location</a:t>
                      </a: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Data</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t>Link</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b="1" dirty="0"/>
                        <a:t>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1" dirty="0"/>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1" dirty="0"/>
                        <a:t>FF0X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0001"/>
                  </a:ext>
                </a:extLst>
              </a:tr>
              <a:tr h="370840">
                <a:tc>
                  <a:txBody>
                    <a:bodyPr/>
                    <a:lstStyle/>
                    <a:p>
                      <a:pPr algn="ctr"/>
                      <a:r>
                        <a:rPr lang="en-US" b="1" dirty="0"/>
                        <a:t>FFF1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b="1" dirty="0"/>
                        <a:t>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0002"/>
                  </a:ext>
                </a:extLst>
              </a:tr>
              <a:tr h="370840">
                <a:tc>
                  <a:txBody>
                    <a:bodyPr/>
                    <a:lstStyle/>
                    <a:p>
                      <a:pPr algn="ctr"/>
                      <a:r>
                        <a:rPr lang="en-US" b="1" dirty="0"/>
                        <a:t>FF0X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1" dirty="0"/>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r>
                        <a:rPr lang="en-US" b="1" dirty="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3"/>
                  </a:ext>
                </a:extLst>
              </a:tr>
              <a:tr h="370840">
                <a:tc>
                  <a:txBody>
                    <a:bodyPr/>
                    <a:lstStyle/>
                    <a:p>
                      <a:pPr algn="ctr"/>
                      <a:r>
                        <a:rPr lang="en-US" b="1" dirty="0"/>
                        <a:t>FF1F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b="1"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b="1" dirty="0"/>
                        <a:t>FFF1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r h="370840">
                <a:tc>
                  <a:txBody>
                    <a:bodyPr/>
                    <a:lstStyle/>
                    <a:p>
                      <a:pPr algn="ctr"/>
                      <a:r>
                        <a:rPr lang="en-US" b="1" dirty="0"/>
                        <a:t>FFFF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b="1"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b="1" dirty="0"/>
                        <a:t>FF00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5"/>
                  </a:ext>
                </a:extLst>
              </a:tr>
              <a:tr h="370840">
                <a:tc gridSpan="4">
                  <a:txBody>
                    <a:bodyPr/>
                    <a:lstStyle/>
                    <a:p>
                      <a:pPr algn="ctr"/>
                      <a:r>
                        <a:rPr lang="en-US" b="1" dirty="0"/>
                        <a:t>Linked List</a:t>
                      </a:r>
                      <a:r>
                        <a:rPr lang="en-US" b="1" baseline="0" dirty="0"/>
                        <a:t> representation</a:t>
                      </a: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pPr algn="ct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40088431"/>
              </p:ext>
            </p:extLst>
          </p:nvPr>
        </p:nvGraphicFramePr>
        <p:xfrm>
          <a:off x="7420432" y="2526694"/>
          <a:ext cx="1289594" cy="370840"/>
        </p:xfrm>
        <a:graphic>
          <a:graphicData uri="http://schemas.openxmlformats.org/drawingml/2006/table">
            <a:tbl>
              <a:tblPr firstRow="1" bandRow="1">
                <a:tableStyleId>{2D5ABB26-0587-4C30-8999-92F81FD0307C}</a:tableStyleId>
              </a:tblPr>
              <a:tblGrid>
                <a:gridCol w="796227">
                  <a:extLst>
                    <a:ext uri="{9D8B030D-6E8A-4147-A177-3AD203B41FA5}">
                      <a16:colId xmlns:a16="http://schemas.microsoft.com/office/drawing/2014/main" val="20000"/>
                    </a:ext>
                  </a:extLst>
                </a:gridCol>
                <a:gridCol w="285087">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tblGrid>
              <a:tr h="185420">
                <a:tc rowSpan="2">
                  <a:txBody>
                    <a:bodyPr/>
                    <a:lstStyle/>
                    <a:p>
                      <a:r>
                        <a:rPr lang="en-US" dirty="0"/>
                        <a:t>START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endParaRPr lang="en-US" sz="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0"/>
                  </a:ext>
                </a:extLst>
              </a:tr>
              <a:tr h="185420">
                <a:tc vMerge="1">
                  <a:txBody>
                    <a:bodyPr/>
                    <a:lstStyle/>
                    <a:p>
                      <a:endParaRPr lang="en-US"/>
                    </a:p>
                  </a:txBody>
                  <a:tcPr/>
                </a:tc>
                <a:tc>
                  <a:txBody>
                    <a:bodyPr/>
                    <a:lstStyle/>
                    <a:p>
                      <a:endParaRPr lang="en-US" sz="4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1"/>
                  </a:ext>
                </a:extLst>
              </a:tr>
            </a:tbl>
          </a:graphicData>
        </a:graphic>
      </p:graphicFrame>
      <p:sp>
        <p:nvSpPr>
          <p:cNvPr id="15" name="Rectangle 14"/>
          <p:cNvSpPr/>
          <p:nvPr/>
        </p:nvSpPr>
        <p:spPr>
          <a:xfrm>
            <a:off x="402771" y="1349829"/>
            <a:ext cx="1110343" cy="5334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 1 location</a:t>
            </a:r>
          </a:p>
        </p:txBody>
      </p:sp>
      <p:sp>
        <p:nvSpPr>
          <p:cNvPr id="16" name="Rectangle 15"/>
          <p:cNvSpPr/>
          <p:nvPr/>
        </p:nvSpPr>
        <p:spPr>
          <a:xfrm>
            <a:off x="2431313" y="2373086"/>
            <a:ext cx="664029"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13</a:t>
            </a:r>
          </a:p>
        </p:txBody>
      </p:sp>
      <p:sp>
        <p:nvSpPr>
          <p:cNvPr id="17" name="Rectangle 16"/>
          <p:cNvSpPr/>
          <p:nvPr/>
        </p:nvSpPr>
        <p:spPr>
          <a:xfrm>
            <a:off x="3095339" y="2373086"/>
            <a:ext cx="1197429" cy="5225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 2 Location</a:t>
            </a:r>
          </a:p>
        </p:txBody>
      </p:sp>
      <p:sp>
        <p:nvSpPr>
          <p:cNvPr id="20" name="Rectangle 19"/>
          <p:cNvSpPr/>
          <p:nvPr/>
        </p:nvSpPr>
        <p:spPr>
          <a:xfrm>
            <a:off x="2340429" y="3668483"/>
            <a:ext cx="664029"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21" name="Rectangle 20"/>
          <p:cNvSpPr/>
          <p:nvPr/>
        </p:nvSpPr>
        <p:spPr>
          <a:xfrm>
            <a:off x="3004458" y="3668483"/>
            <a:ext cx="1197429" cy="5225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END</a:t>
            </a:r>
          </a:p>
        </p:txBody>
      </p:sp>
      <p:sp>
        <p:nvSpPr>
          <p:cNvPr id="23" name="Rectangle 22"/>
          <p:cNvSpPr/>
          <p:nvPr/>
        </p:nvSpPr>
        <p:spPr>
          <a:xfrm>
            <a:off x="3679371" y="5540831"/>
            <a:ext cx="664029"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sp>
        <p:nvSpPr>
          <p:cNvPr id="24" name="Rectangle 23"/>
          <p:cNvSpPr/>
          <p:nvPr/>
        </p:nvSpPr>
        <p:spPr>
          <a:xfrm>
            <a:off x="4343400" y="5540831"/>
            <a:ext cx="1197429" cy="5225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 5 Location</a:t>
            </a:r>
          </a:p>
        </p:txBody>
      </p:sp>
      <p:sp>
        <p:nvSpPr>
          <p:cNvPr id="26" name="Rectangle 25"/>
          <p:cNvSpPr/>
          <p:nvPr/>
        </p:nvSpPr>
        <p:spPr>
          <a:xfrm>
            <a:off x="6220413" y="4380780"/>
            <a:ext cx="664029"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14</a:t>
            </a:r>
          </a:p>
        </p:txBody>
      </p:sp>
      <p:sp>
        <p:nvSpPr>
          <p:cNvPr id="27" name="Rectangle 26"/>
          <p:cNvSpPr/>
          <p:nvPr/>
        </p:nvSpPr>
        <p:spPr>
          <a:xfrm>
            <a:off x="6886248" y="4380622"/>
            <a:ext cx="1197429" cy="5225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 3 Location</a:t>
            </a:r>
          </a:p>
        </p:txBody>
      </p:sp>
      <p:sp>
        <p:nvSpPr>
          <p:cNvPr id="29" name="Rectangle 28"/>
          <p:cNvSpPr/>
          <p:nvPr/>
        </p:nvSpPr>
        <p:spPr>
          <a:xfrm>
            <a:off x="9906500" y="4026659"/>
            <a:ext cx="664029"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sp>
        <p:nvSpPr>
          <p:cNvPr id="30" name="Rectangle 29"/>
          <p:cNvSpPr/>
          <p:nvPr/>
        </p:nvSpPr>
        <p:spPr>
          <a:xfrm>
            <a:off x="10570530" y="4026817"/>
            <a:ext cx="1197429" cy="52251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 4 Location</a:t>
            </a:r>
          </a:p>
        </p:txBody>
      </p:sp>
      <p:cxnSp>
        <p:nvCxnSpPr>
          <p:cNvPr id="33" name="Elbow Connector 32"/>
          <p:cNvCxnSpPr>
            <a:stCxn id="15" idx="2"/>
            <a:endCxn id="16" idx="1"/>
          </p:cNvCxnSpPr>
          <p:nvPr/>
        </p:nvCxnSpPr>
        <p:spPr>
          <a:xfrm rot="16200000" flipH="1">
            <a:off x="1319071" y="1522101"/>
            <a:ext cx="751115" cy="1473370"/>
          </a:xfrm>
          <a:prstGeom prst="bentConnector2">
            <a:avLst/>
          </a:prstGeom>
          <a:ln w="31750">
            <a:tailEnd type="arrow"/>
          </a:ln>
        </p:spPr>
        <p:style>
          <a:lnRef idx="3">
            <a:schemeClr val="dk1"/>
          </a:lnRef>
          <a:fillRef idx="0">
            <a:schemeClr val="dk1"/>
          </a:fillRef>
          <a:effectRef idx="2">
            <a:schemeClr val="dk1"/>
          </a:effectRef>
          <a:fontRef idx="minor">
            <a:schemeClr val="tx1"/>
          </a:fontRef>
        </p:style>
      </p:cxnSp>
      <p:cxnSp>
        <p:nvCxnSpPr>
          <p:cNvPr id="39" name="Elbow Connector 38"/>
          <p:cNvCxnSpPr>
            <a:stCxn id="30" idx="3"/>
            <a:endCxn id="23" idx="1"/>
          </p:cNvCxnSpPr>
          <p:nvPr/>
        </p:nvCxnSpPr>
        <p:spPr>
          <a:xfrm flipH="1">
            <a:off x="3679371" y="4288075"/>
            <a:ext cx="8088588" cy="1514014"/>
          </a:xfrm>
          <a:prstGeom prst="bentConnector5">
            <a:avLst>
              <a:gd name="adj1" fmla="val -2826"/>
              <a:gd name="adj2" fmla="val 50000"/>
              <a:gd name="adj3" fmla="val 120625"/>
            </a:avLst>
          </a:prstGeom>
          <a:ln w="31750">
            <a:tailEnd type="arrow"/>
          </a:ln>
        </p:spPr>
        <p:style>
          <a:lnRef idx="3">
            <a:schemeClr val="dk1"/>
          </a:lnRef>
          <a:fillRef idx="0">
            <a:schemeClr val="dk1"/>
          </a:fillRef>
          <a:effectRef idx="2">
            <a:schemeClr val="dk1"/>
          </a:effectRef>
          <a:fontRef idx="minor">
            <a:schemeClr val="tx1"/>
          </a:fontRef>
        </p:style>
      </p:cxnSp>
      <p:cxnSp>
        <p:nvCxnSpPr>
          <p:cNvPr id="41" name="Elbow Connector 40"/>
          <p:cNvCxnSpPr>
            <a:stCxn id="24" idx="3"/>
            <a:endCxn id="20" idx="1"/>
          </p:cNvCxnSpPr>
          <p:nvPr/>
        </p:nvCxnSpPr>
        <p:spPr>
          <a:xfrm flipH="1" flipV="1">
            <a:off x="2340429" y="3929741"/>
            <a:ext cx="3200400" cy="1872348"/>
          </a:xfrm>
          <a:prstGeom prst="bentConnector5">
            <a:avLst>
              <a:gd name="adj1" fmla="val -7143"/>
              <a:gd name="adj2" fmla="val -24391"/>
              <a:gd name="adj3" fmla="val 142691"/>
            </a:avLst>
          </a:prstGeom>
          <a:ln w="31750">
            <a:tailEnd type="arrow"/>
          </a:ln>
        </p:spPr>
        <p:style>
          <a:lnRef idx="3">
            <a:schemeClr val="dk1"/>
          </a:lnRef>
          <a:fillRef idx="0">
            <a:schemeClr val="dk1"/>
          </a:fillRef>
          <a:effectRef idx="2">
            <a:schemeClr val="dk1"/>
          </a:effectRef>
          <a:fontRef idx="minor">
            <a:schemeClr val="tx1"/>
          </a:fontRef>
        </p:style>
      </p:cxnSp>
      <p:sp>
        <p:nvSpPr>
          <p:cNvPr id="44" name="Rectangle 43"/>
          <p:cNvSpPr/>
          <p:nvPr/>
        </p:nvSpPr>
        <p:spPr>
          <a:xfrm>
            <a:off x="163282" y="925286"/>
            <a:ext cx="1970318" cy="33745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 Node/Head</a:t>
            </a:r>
          </a:p>
        </p:txBody>
      </p:sp>
      <p:sp>
        <p:nvSpPr>
          <p:cNvPr id="45" name="Rectangle 44"/>
          <p:cNvSpPr/>
          <p:nvPr/>
        </p:nvSpPr>
        <p:spPr>
          <a:xfrm>
            <a:off x="3095342" y="2373086"/>
            <a:ext cx="1197429" cy="522515"/>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FFF1</a:t>
            </a:r>
          </a:p>
        </p:txBody>
      </p:sp>
      <p:sp>
        <p:nvSpPr>
          <p:cNvPr id="46" name="Rectangle 45"/>
          <p:cNvSpPr/>
          <p:nvPr/>
        </p:nvSpPr>
        <p:spPr>
          <a:xfrm>
            <a:off x="4343400" y="5540833"/>
            <a:ext cx="1197429" cy="522515"/>
          </a:xfrm>
          <a:prstGeom prst="rect">
            <a:avLst/>
          </a:prstGeom>
          <a:solidFill>
            <a:schemeClr val="accent2">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FF0X</a:t>
            </a:r>
          </a:p>
        </p:txBody>
      </p:sp>
      <p:sp>
        <p:nvSpPr>
          <p:cNvPr id="47" name="Rectangle 46"/>
          <p:cNvSpPr/>
          <p:nvPr/>
        </p:nvSpPr>
        <p:spPr>
          <a:xfrm>
            <a:off x="10570530" y="4026659"/>
            <a:ext cx="1197429" cy="522515"/>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FF00</a:t>
            </a:r>
          </a:p>
        </p:txBody>
      </p:sp>
      <p:sp>
        <p:nvSpPr>
          <p:cNvPr id="48" name="Rectangle 47"/>
          <p:cNvSpPr/>
          <p:nvPr/>
        </p:nvSpPr>
        <p:spPr>
          <a:xfrm>
            <a:off x="6883353" y="4380779"/>
            <a:ext cx="1197429" cy="522515"/>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FFFF</a:t>
            </a:r>
          </a:p>
        </p:txBody>
      </p:sp>
      <p:sp>
        <p:nvSpPr>
          <p:cNvPr id="49" name="Rectangle 48"/>
          <p:cNvSpPr/>
          <p:nvPr/>
        </p:nvSpPr>
        <p:spPr>
          <a:xfrm>
            <a:off x="3004457" y="3668482"/>
            <a:ext cx="1197429" cy="522515"/>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50" name="Rectangle 49"/>
          <p:cNvSpPr/>
          <p:nvPr/>
        </p:nvSpPr>
        <p:spPr>
          <a:xfrm>
            <a:off x="2008414" y="1349829"/>
            <a:ext cx="1262742" cy="533399"/>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FF1F</a:t>
            </a:r>
          </a:p>
        </p:txBody>
      </p:sp>
      <p:cxnSp>
        <p:nvCxnSpPr>
          <p:cNvPr id="52" name="Straight Arrow Connector 51"/>
          <p:cNvCxnSpPr>
            <a:stCxn id="50" idx="1"/>
            <a:endCxn id="15" idx="3"/>
          </p:cNvCxnSpPr>
          <p:nvPr/>
        </p:nvCxnSpPr>
        <p:spPr>
          <a:xfrm flipH="1">
            <a:off x="1513114" y="1616529"/>
            <a:ext cx="495300" cy="0"/>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800851" y="2198789"/>
            <a:ext cx="1861458" cy="40606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lumMod val="50000"/>
                  </a:schemeClr>
                </a:solidFill>
              </a:rPr>
              <a:t>Memory FF1F</a:t>
            </a:r>
          </a:p>
        </p:txBody>
      </p:sp>
      <p:sp>
        <p:nvSpPr>
          <p:cNvPr id="36" name="Rectangle 35"/>
          <p:cNvSpPr/>
          <p:nvPr/>
        </p:nvSpPr>
        <p:spPr>
          <a:xfrm>
            <a:off x="4480364" y="4256550"/>
            <a:ext cx="1861458" cy="40606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C000"/>
                </a:solidFill>
              </a:rPr>
              <a:t>Memory FFF1</a:t>
            </a:r>
          </a:p>
        </p:txBody>
      </p:sp>
      <p:sp>
        <p:nvSpPr>
          <p:cNvPr id="38" name="Rectangle 37"/>
          <p:cNvSpPr/>
          <p:nvPr/>
        </p:nvSpPr>
        <p:spPr>
          <a:xfrm>
            <a:off x="8223385" y="4250821"/>
            <a:ext cx="1861458" cy="40606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92D050"/>
                </a:solidFill>
              </a:rPr>
              <a:t>Memory FFFF</a:t>
            </a:r>
          </a:p>
        </p:txBody>
      </p:sp>
      <p:sp>
        <p:nvSpPr>
          <p:cNvPr id="40" name="Rectangle 39"/>
          <p:cNvSpPr/>
          <p:nvPr/>
        </p:nvSpPr>
        <p:spPr>
          <a:xfrm>
            <a:off x="1817912" y="5423734"/>
            <a:ext cx="1861458" cy="40606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B0F0"/>
                </a:solidFill>
              </a:rPr>
              <a:t>Memory FF00</a:t>
            </a:r>
          </a:p>
        </p:txBody>
      </p:sp>
      <p:sp>
        <p:nvSpPr>
          <p:cNvPr id="42" name="Rectangle 41"/>
          <p:cNvSpPr/>
          <p:nvPr/>
        </p:nvSpPr>
        <p:spPr>
          <a:xfrm>
            <a:off x="702659" y="3552105"/>
            <a:ext cx="1861458" cy="40606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lumMod val="75000"/>
                  </a:schemeClr>
                </a:solidFill>
              </a:rPr>
              <a:t>Memory FF0X</a:t>
            </a:r>
          </a:p>
        </p:txBody>
      </p:sp>
      <p:cxnSp>
        <p:nvCxnSpPr>
          <p:cNvPr id="35" name="Elbow Connector 34"/>
          <p:cNvCxnSpPr>
            <a:endCxn id="26" idx="1"/>
          </p:cNvCxnSpPr>
          <p:nvPr/>
        </p:nvCxnSpPr>
        <p:spPr>
          <a:xfrm>
            <a:off x="4011385" y="2634344"/>
            <a:ext cx="2209028" cy="2007694"/>
          </a:xfrm>
          <a:prstGeom prst="bentConnector3">
            <a:avLst>
              <a:gd name="adj1" fmla="val 29303"/>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37" name="Elbow Connector 36"/>
          <p:cNvCxnSpPr>
            <a:endCxn id="29" idx="1"/>
          </p:cNvCxnSpPr>
          <p:nvPr/>
        </p:nvCxnSpPr>
        <p:spPr>
          <a:xfrm flipV="1">
            <a:off x="7909560" y="4287917"/>
            <a:ext cx="1996940" cy="374696"/>
          </a:xfrm>
          <a:prstGeom prst="bentConnector3">
            <a:avLst>
              <a:gd name="adj1" fmla="val 24815"/>
            </a:avLst>
          </a:prstGeom>
          <a:ln w="31750">
            <a:headEnd type="oval" w="lg" len="lg"/>
            <a:tailEnd type="arrow"/>
          </a:ln>
        </p:spPr>
        <p:style>
          <a:lnRef idx="3">
            <a:schemeClr val="dk1"/>
          </a:lnRef>
          <a:fillRef idx="0">
            <a:schemeClr val="dk1"/>
          </a:fillRef>
          <a:effectRef idx="2">
            <a:schemeClr val="dk1"/>
          </a:effectRef>
          <a:fontRef idx="minor">
            <a:schemeClr val="tx1"/>
          </a:fontRef>
        </p:style>
      </p:cxnSp>
      <p:cxnSp>
        <p:nvCxnSpPr>
          <p:cNvPr id="19" name="Straight Connector 18"/>
          <p:cNvCxnSpPr>
            <a:stCxn id="30" idx="3"/>
          </p:cNvCxnSpPr>
          <p:nvPr/>
        </p:nvCxnSpPr>
        <p:spPr>
          <a:xfrm flipH="1">
            <a:off x="11460480" y="4288075"/>
            <a:ext cx="307479" cy="0"/>
          </a:xfrm>
          <a:prstGeom prst="line">
            <a:avLst/>
          </a:prstGeom>
          <a:ln w="31750">
            <a:tailEnd type="oval" w="lg" len="lg"/>
          </a:ln>
        </p:spPr>
        <p:style>
          <a:lnRef idx="3">
            <a:schemeClr val="dk1"/>
          </a:lnRef>
          <a:fillRef idx="0">
            <a:schemeClr val="dk1"/>
          </a:fillRef>
          <a:effectRef idx="2">
            <a:schemeClr val="dk1"/>
          </a:effectRef>
          <a:fontRef idx="minor">
            <a:schemeClr val="tx1"/>
          </a:fontRef>
        </p:style>
      </p:cxnSp>
      <p:cxnSp>
        <p:nvCxnSpPr>
          <p:cNvPr id="28" name="Straight Connector 27"/>
          <p:cNvCxnSpPr>
            <a:stCxn id="24" idx="3"/>
          </p:cNvCxnSpPr>
          <p:nvPr/>
        </p:nvCxnSpPr>
        <p:spPr>
          <a:xfrm flipH="1" flipV="1">
            <a:off x="5257800" y="5802088"/>
            <a:ext cx="283029" cy="1"/>
          </a:xfrm>
          <a:prstGeom prst="line">
            <a:avLst/>
          </a:prstGeom>
          <a:ln w="31750">
            <a:headEnd type="none" w="lg" len="lg"/>
            <a:tailEnd type="oval"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5043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7" presetClass="emph" presetSubtype="1" nodeType="withEffect">
                                  <p:stCondLst>
                                    <p:cond delay="0"/>
                                  </p:stCondLst>
                                  <p:childTnLst>
                                    <p:set>
                                      <p:cBhvr>
                                        <p:cTn id="78" dur="indefinite"/>
                                        <p:tgtEl>
                                          <p:spTgt spid="33"/>
                                        </p:tgtEl>
                                        <p:attrNameLst>
                                          <p:attrName>stroke.color</p:attrName>
                                        </p:attrNameLst>
                                      </p:cBhvr>
                                      <p:to>
                                        <p:clrVal>
                                          <a:srgbClr val="A5A5A5"/>
                                        </p:clrVal>
                                      </p:to>
                                    </p:set>
                                    <p:set>
                                      <p:cBhvr>
                                        <p:cTn id="79" dur="indefinite"/>
                                        <p:tgtEl>
                                          <p:spTgt spid="33"/>
                                        </p:tgtEl>
                                        <p:attrNameLst>
                                          <p:attrName>stroke.on</p:attrName>
                                        </p:attrNameLst>
                                      </p:cBhvr>
                                      <p:to>
                                        <p:strVal val="true"/>
                                      </p:to>
                                    </p:set>
                                  </p:childTnLst>
                                </p:cTn>
                              </p:par>
                            </p:childTnLst>
                          </p:cTn>
                        </p:par>
                        <p:par>
                          <p:cTn id="80" fill="hold">
                            <p:stCondLst>
                              <p:cond delay="0"/>
                            </p:stCondLst>
                            <p:childTnLst>
                              <p:par>
                                <p:cTn id="81" presetID="1" presetClass="emph" presetSubtype="1" nodeType="afterEffect">
                                  <p:stCondLst>
                                    <p:cond delay="0"/>
                                  </p:stCondLst>
                                  <p:childTnLst>
                                    <p:set>
                                      <p:cBhvr>
                                        <p:cTn id="82" dur="indefinite"/>
                                        <p:tgtEl>
                                          <p:spTgt spid="16"/>
                                        </p:tgtEl>
                                        <p:attrNameLst>
                                          <p:attrName>fillcolor</p:attrName>
                                        </p:attrNameLst>
                                      </p:cBhvr>
                                      <p:to>
                                        <p:clrVal>
                                          <a:srgbClr val="969696"/>
                                        </p:clrVal>
                                      </p:to>
                                    </p:set>
                                    <p:set>
                                      <p:cBhvr>
                                        <p:cTn id="83" dur="indefinite"/>
                                        <p:tgtEl>
                                          <p:spTgt spid="16"/>
                                        </p:tgtEl>
                                        <p:attrNameLst>
                                          <p:attrName>fill.type</p:attrName>
                                        </p:attrNameLst>
                                      </p:cBhvr>
                                      <p:to>
                                        <p:strVal val="solid"/>
                                      </p:to>
                                    </p:set>
                                    <p:set>
                                      <p:cBhvr>
                                        <p:cTn id="84" dur="indefinite"/>
                                        <p:tgtEl>
                                          <p:spTgt spid="16"/>
                                        </p:tgtEl>
                                        <p:attrNameLst>
                                          <p:attrName>fill.on</p:attrName>
                                        </p:attrNameLst>
                                      </p:cBhvr>
                                      <p:to>
                                        <p:strVal val="tru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par>
                          <p:cTn id="89" fill="hold">
                            <p:stCondLst>
                              <p:cond delay="0"/>
                            </p:stCondLst>
                            <p:childTnLst>
                              <p:par>
                                <p:cTn id="90" presetID="7" presetClass="emph" presetSubtype="1" nodeType="afterEffect">
                                  <p:stCondLst>
                                    <p:cond delay="0"/>
                                  </p:stCondLst>
                                  <p:childTnLst>
                                    <p:set>
                                      <p:cBhvr>
                                        <p:cTn id="91" dur="indefinite"/>
                                        <p:tgtEl>
                                          <p:spTgt spid="35"/>
                                        </p:tgtEl>
                                        <p:attrNameLst>
                                          <p:attrName>stroke.color</p:attrName>
                                        </p:attrNameLst>
                                      </p:cBhvr>
                                      <p:to>
                                        <p:clrVal>
                                          <a:srgbClr val="FFC000"/>
                                        </p:clrVal>
                                      </p:to>
                                    </p:set>
                                    <p:set>
                                      <p:cBhvr>
                                        <p:cTn id="92" dur="indefinite"/>
                                        <p:tgtEl>
                                          <p:spTgt spid="35"/>
                                        </p:tgtEl>
                                        <p:attrNameLst>
                                          <p:attrName>stroke.on</p:attrName>
                                        </p:attrNameLst>
                                      </p:cBhvr>
                                      <p:to>
                                        <p:strVal val="true"/>
                                      </p:to>
                                    </p:set>
                                  </p:childTnLst>
                                </p:cTn>
                              </p:par>
                              <p:par>
                                <p:cTn id="93" presetID="1"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par>
                          <p:cTn id="95" fill="hold">
                            <p:stCondLst>
                              <p:cond delay="0"/>
                            </p:stCondLst>
                            <p:childTnLst>
                              <p:par>
                                <p:cTn id="96" presetID="1" presetClass="emph" presetSubtype="1" nodeType="afterEffect">
                                  <p:stCondLst>
                                    <p:cond delay="0"/>
                                  </p:stCondLst>
                                  <p:childTnLst>
                                    <p:set>
                                      <p:cBhvr>
                                        <p:cTn id="97" dur="indefinite"/>
                                        <p:tgtEl>
                                          <p:spTgt spid="26"/>
                                        </p:tgtEl>
                                        <p:attrNameLst>
                                          <p:attrName>fillcolor</p:attrName>
                                        </p:attrNameLst>
                                      </p:cBhvr>
                                      <p:to>
                                        <p:clrVal>
                                          <a:srgbClr val="FFC000"/>
                                        </p:clrVal>
                                      </p:to>
                                    </p:set>
                                    <p:set>
                                      <p:cBhvr>
                                        <p:cTn id="98" dur="indefinite"/>
                                        <p:tgtEl>
                                          <p:spTgt spid="26"/>
                                        </p:tgtEl>
                                        <p:attrNameLst>
                                          <p:attrName>fill.type</p:attrName>
                                        </p:attrNameLst>
                                      </p:cBhvr>
                                      <p:to>
                                        <p:strVal val="solid"/>
                                      </p:to>
                                    </p:set>
                                    <p:set>
                                      <p:cBhvr>
                                        <p:cTn id="99" dur="indefinite"/>
                                        <p:tgtEl>
                                          <p:spTgt spid="26"/>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48"/>
                                        </p:tgtEl>
                                        <p:attrNameLst>
                                          <p:attrName>style.visibility</p:attrName>
                                        </p:attrNameLst>
                                      </p:cBhvr>
                                      <p:to>
                                        <p:strVal val="visible"/>
                                      </p:to>
                                    </p:set>
                                  </p:childTnLst>
                                </p:cTn>
                              </p:par>
                            </p:childTnLst>
                          </p:cTn>
                        </p:par>
                        <p:par>
                          <p:cTn id="104" fill="hold">
                            <p:stCondLst>
                              <p:cond delay="0"/>
                            </p:stCondLst>
                            <p:childTnLst>
                              <p:par>
                                <p:cTn id="105" presetID="7" presetClass="emph" presetSubtype="1" nodeType="afterEffect">
                                  <p:stCondLst>
                                    <p:cond delay="0"/>
                                  </p:stCondLst>
                                  <p:childTnLst>
                                    <p:set>
                                      <p:cBhvr>
                                        <p:cTn id="106" dur="indefinite"/>
                                        <p:tgtEl>
                                          <p:spTgt spid="37"/>
                                        </p:tgtEl>
                                        <p:attrNameLst>
                                          <p:attrName>stroke.color</p:attrName>
                                        </p:attrNameLst>
                                      </p:cBhvr>
                                      <p:to>
                                        <p:clrVal>
                                          <a:srgbClr val="92D050"/>
                                        </p:clrVal>
                                      </p:to>
                                    </p:set>
                                    <p:set>
                                      <p:cBhvr>
                                        <p:cTn id="107" dur="indefinite"/>
                                        <p:tgtEl>
                                          <p:spTgt spid="37"/>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38"/>
                                        </p:tgtEl>
                                        <p:attrNameLst>
                                          <p:attrName>style.visibility</p:attrName>
                                        </p:attrNameLst>
                                      </p:cBhvr>
                                      <p:to>
                                        <p:strVal val="visible"/>
                                      </p:to>
                                    </p:set>
                                  </p:childTnLst>
                                </p:cTn>
                              </p:par>
                            </p:childTnLst>
                          </p:cTn>
                        </p:par>
                        <p:par>
                          <p:cTn id="110" fill="hold">
                            <p:stCondLst>
                              <p:cond delay="0"/>
                            </p:stCondLst>
                            <p:childTnLst>
                              <p:par>
                                <p:cTn id="111" presetID="1" presetClass="emph" presetSubtype="1" nodeType="afterEffect">
                                  <p:stCondLst>
                                    <p:cond delay="0"/>
                                  </p:stCondLst>
                                  <p:childTnLst>
                                    <p:set>
                                      <p:cBhvr>
                                        <p:cTn id="112" dur="indefinite"/>
                                        <p:tgtEl>
                                          <p:spTgt spid="29"/>
                                        </p:tgtEl>
                                        <p:attrNameLst>
                                          <p:attrName>fillcolor</p:attrName>
                                        </p:attrNameLst>
                                      </p:cBhvr>
                                      <p:to>
                                        <p:clrVal>
                                          <a:srgbClr val="92D050"/>
                                        </p:clrVal>
                                      </p:to>
                                    </p:set>
                                    <p:set>
                                      <p:cBhvr>
                                        <p:cTn id="113" dur="indefinite"/>
                                        <p:tgtEl>
                                          <p:spTgt spid="29"/>
                                        </p:tgtEl>
                                        <p:attrNameLst>
                                          <p:attrName>fill.type</p:attrName>
                                        </p:attrNameLst>
                                      </p:cBhvr>
                                      <p:to>
                                        <p:strVal val="solid"/>
                                      </p:to>
                                    </p:set>
                                    <p:set>
                                      <p:cBhvr>
                                        <p:cTn id="114" dur="indefinite"/>
                                        <p:tgtEl>
                                          <p:spTgt spid="29"/>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par>
                          <p:cTn id="119" fill="hold">
                            <p:stCondLst>
                              <p:cond delay="0"/>
                            </p:stCondLst>
                            <p:childTnLst>
                              <p:par>
                                <p:cTn id="120" presetID="7" presetClass="emph" presetSubtype="1" nodeType="afterEffect">
                                  <p:stCondLst>
                                    <p:cond delay="0"/>
                                  </p:stCondLst>
                                  <p:childTnLst>
                                    <p:set>
                                      <p:cBhvr>
                                        <p:cTn id="121" dur="indefinite"/>
                                        <p:tgtEl>
                                          <p:spTgt spid="39"/>
                                        </p:tgtEl>
                                        <p:attrNameLst>
                                          <p:attrName>stroke.color</p:attrName>
                                        </p:attrNameLst>
                                      </p:cBhvr>
                                      <p:to>
                                        <p:clrVal>
                                          <a:srgbClr val="00B0F0"/>
                                        </p:clrVal>
                                      </p:to>
                                    </p:set>
                                    <p:set>
                                      <p:cBhvr>
                                        <p:cTn id="122" dur="indefinite"/>
                                        <p:tgtEl>
                                          <p:spTgt spid="39"/>
                                        </p:tgtEl>
                                        <p:attrNameLst>
                                          <p:attrName>stroke.on</p:attrName>
                                        </p:attrNameLst>
                                      </p:cBhvr>
                                      <p:to>
                                        <p:strVal val="true"/>
                                      </p:to>
                                    </p:set>
                                  </p:childTnLst>
                                </p:cTn>
                              </p:par>
                              <p:par>
                                <p:cTn id="123" presetID="1" presetClass="entr" presetSubtype="0"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childTnLst>
                                </p:cTn>
                              </p:par>
                            </p:childTnLst>
                          </p:cTn>
                        </p:par>
                        <p:par>
                          <p:cTn id="125" fill="hold">
                            <p:stCondLst>
                              <p:cond delay="0"/>
                            </p:stCondLst>
                            <p:childTnLst>
                              <p:par>
                                <p:cTn id="126" presetID="1" presetClass="emph" presetSubtype="1" nodeType="afterEffect">
                                  <p:stCondLst>
                                    <p:cond delay="0"/>
                                  </p:stCondLst>
                                  <p:childTnLst>
                                    <p:set>
                                      <p:cBhvr>
                                        <p:cTn id="127" dur="indefinite"/>
                                        <p:tgtEl>
                                          <p:spTgt spid="23"/>
                                        </p:tgtEl>
                                        <p:attrNameLst>
                                          <p:attrName>fillcolor</p:attrName>
                                        </p:attrNameLst>
                                      </p:cBhvr>
                                      <p:to>
                                        <p:clrVal>
                                          <a:srgbClr val="00B0F0"/>
                                        </p:clrVal>
                                      </p:to>
                                    </p:set>
                                    <p:set>
                                      <p:cBhvr>
                                        <p:cTn id="128" dur="indefinite"/>
                                        <p:tgtEl>
                                          <p:spTgt spid="23"/>
                                        </p:tgtEl>
                                        <p:attrNameLst>
                                          <p:attrName>fill.type</p:attrName>
                                        </p:attrNameLst>
                                      </p:cBhvr>
                                      <p:to>
                                        <p:strVal val="solid"/>
                                      </p:to>
                                    </p:set>
                                    <p:set>
                                      <p:cBhvr>
                                        <p:cTn id="129" dur="indefinite"/>
                                        <p:tgtEl>
                                          <p:spTgt spid="23"/>
                                        </p:tgtEl>
                                        <p:attrNameLst>
                                          <p:attrName>fill.on</p:attrName>
                                        </p:attrNameLst>
                                      </p:cBhvr>
                                      <p:to>
                                        <p:strVal val="tru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childTnLst>
                                </p:cTn>
                              </p:par>
                            </p:childTnLst>
                          </p:cTn>
                        </p:par>
                        <p:par>
                          <p:cTn id="134" fill="hold">
                            <p:stCondLst>
                              <p:cond delay="0"/>
                            </p:stCondLst>
                            <p:childTnLst>
                              <p:par>
                                <p:cTn id="135" presetID="7" presetClass="emph" presetSubtype="1" nodeType="afterEffect">
                                  <p:stCondLst>
                                    <p:cond delay="0"/>
                                  </p:stCondLst>
                                  <p:childTnLst>
                                    <p:set>
                                      <p:cBhvr>
                                        <p:cTn id="136" dur="indefinite"/>
                                        <p:tgtEl>
                                          <p:spTgt spid="41"/>
                                        </p:tgtEl>
                                        <p:attrNameLst>
                                          <p:attrName>stroke.color</p:attrName>
                                        </p:attrNameLst>
                                      </p:cBhvr>
                                      <p:to>
                                        <p:clrVal>
                                          <a:srgbClr val="C55A11"/>
                                        </p:clrVal>
                                      </p:to>
                                    </p:set>
                                    <p:set>
                                      <p:cBhvr>
                                        <p:cTn id="137" dur="indefinite"/>
                                        <p:tgtEl>
                                          <p:spTgt spid="41"/>
                                        </p:tgtEl>
                                        <p:attrNameLst>
                                          <p:attrName>stroke.on</p:attrName>
                                        </p:attrNameLst>
                                      </p:cBhvr>
                                      <p:to>
                                        <p:strVal val="true"/>
                                      </p:to>
                                    </p:set>
                                  </p:childTnLst>
                                </p:cTn>
                              </p:par>
                              <p:par>
                                <p:cTn id="138" presetID="1" presetClass="entr" presetSubtype="0" fill="hold" grpId="0" nodeType="with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childTnLst>
                          </p:cTn>
                        </p:par>
                        <p:par>
                          <p:cTn id="140" fill="hold">
                            <p:stCondLst>
                              <p:cond delay="0"/>
                            </p:stCondLst>
                            <p:childTnLst>
                              <p:par>
                                <p:cTn id="141" presetID="1" presetClass="emph" presetSubtype="1" nodeType="afterEffect">
                                  <p:stCondLst>
                                    <p:cond delay="0"/>
                                  </p:stCondLst>
                                  <p:childTnLst>
                                    <p:set>
                                      <p:cBhvr>
                                        <p:cTn id="142" dur="indefinite"/>
                                        <p:tgtEl>
                                          <p:spTgt spid="20"/>
                                        </p:tgtEl>
                                        <p:attrNameLst>
                                          <p:attrName>fillcolor</p:attrName>
                                        </p:attrNameLst>
                                      </p:cBhvr>
                                      <p:to>
                                        <p:clrVal>
                                          <a:srgbClr val="FFFF00"/>
                                        </p:clrVal>
                                      </p:to>
                                    </p:set>
                                    <p:set>
                                      <p:cBhvr>
                                        <p:cTn id="143" dur="indefinite"/>
                                        <p:tgtEl>
                                          <p:spTgt spid="20"/>
                                        </p:tgtEl>
                                        <p:attrNameLst>
                                          <p:attrName>fill.type</p:attrName>
                                        </p:attrNameLst>
                                      </p:cBhvr>
                                      <p:to>
                                        <p:strVal val="solid"/>
                                      </p:to>
                                    </p:set>
                                    <p:set>
                                      <p:cBhvr>
                                        <p:cTn id="144" dur="indefinite"/>
                                        <p:tgtEl>
                                          <p:spTgt spid="20"/>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animBg="1"/>
      <p:bldP spid="21" grpId="0" animBg="1"/>
      <p:bldP spid="23" grpId="0" animBg="1"/>
      <p:bldP spid="24" grpId="0" animBg="1"/>
      <p:bldP spid="26" grpId="0" animBg="1"/>
      <p:bldP spid="27" grpId="0" animBg="1"/>
      <p:bldP spid="29" grpId="0" animBg="1"/>
      <p:bldP spid="30" grpId="0" animBg="1"/>
      <p:bldP spid="44" grpId="0" animBg="1"/>
      <p:bldP spid="45" grpId="0" animBg="1"/>
      <p:bldP spid="46" grpId="0" animBg="1"/>
      <p:bldP spid="47" grpId="0" animBg="1"/>
      <p:bldP spid="48" grpId="0" animBg="1"/>
      <p:bldP spid="49" grpId="0" animBg="1"/>
      <p:bldP spid="50" grpId="0" animBg="1"/>
      <p:bldP spid="8" grpId="0"/>
      <p:bldP spid="36" grpId="0"/>
      <p:bldP spid="38" grpId="0"/>
      <p:bldP spid="40"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828800" y="0"/>
            <a:ext cx="8610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4400" u="sng">
                <a:solidFill>
                  <a:schemeClr val="tx2"/>
                </a:solidFill>
                <a:latin typeface="Tahoma" panose="020B0604030504040204" pitchFamily="34" charset="0"/>
              </a:rPr>
              <a:t>Creating a two-way list </a:t>
            </a:r>
            <a:r>
              <a:rPr kumimoji="0" lang="en-US" altLang="ja-JP" sz="3600" u="sng">
                <a:solidFill>
                  <a:schemeClr val="tx2"/>
                </a:solidFill>
                <a:latin typeface="Tahoma" panose="020B0604030504040204" pitchFamily="34" charset="0"/>
              </a:rPr>
              <a:t>(cont ..)</a:t>
            </a:r>
          </a:p>
        </p:txBody>
      </p:sp>
      <p:sp>
        <p:nvSpPr>
          <p:cNvPr id="43011" name="Rectangle 3"/>
          <p:cNvSpPr>
            <a:spLocks noChangeArrowheads="1"/>
          </p:cNvSpPr>
          <p:nvPr/>
        </p:nvSpPr>
        <p:spPr bwMode="auto">
          <a:xfrm>
            <a:off x="2133600" y="14478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buClr>
                <a:schemeClr val="tx1"/>
              </a:buClr>
              <a:buFontTx/>
              <a:buChar char="•"/>
            </a:pPr>
            <a:r>
              <a:rPr kumimoji="0" lang="en-US" altLang="ja-JP">
                <a:latin typeface="Tahoma" panose="020B0604030504040204" pitchFamily="34" charset="0"/>
              </a:rPr>
              <a:t>Create the first node with value 3:</a:t>
            </a:r>
          </a:p>
        </p:txBody>
      </p:sp>
      <p:grpSp>
        <p:nvGrpSpPr>
          <p:cNvPr id="43012" name="Group 4"/>
          <p:cNvGrpSpPr>
            <a:grpSpLocks/>
          </p:cNvGrpSpPr>
          <p:nvPr/>
        </p:nvGrpSpPr>
        <p:grpSpPr bwMode="auto">
          <a:xfrm>
            <a:off x="2209800" y="2743200"/>
            <a:ext cx="4038600" cy="1219200"/>
            <a:chOff x="576" y="2064"/>
            <a:chExt cx="2544" cy="768"/>
          </a:xfrm>
        </p:grpSpPr>
        <p:sp>
          <p:nvSpPr>
            <p:cNvPr id="43018" name="Rectangle 5"/>
            <p:cNvSpPr>
              <a:spLocks noChangeArrowheads="1"/>
            </p:cNvSpPr>
            <p:nvPr/>
          </p:nvSpPr>
          <p:spPr bwMode="auto">
            <a:xfrm>
              <a:off x="624"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3019" name="Text Box 6"/>
            <p:cNvSpPr txBox="1">
              <a:spLocks noChangeArrowheads="1"/>
            </p:cNvSpPr>
            <p:nvPr/>
          </p:nvSpPr>
          <p:spPr bwMode="auto">
            <a:xfrm>
              <a:off x="576"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43020" name="Line 7"/>
            <p:cNvSpPr>
              <a:spLocks noChangeShapeType="1"/>
            </p:cNvSpPr>
            <p:nvPr/>
          </p:nvSpPr>
          <p:spPr bwMode="auto">
            <a:xfrm>
              <a:off x="1200"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21" name="Line 8"/>
            <p:cNvSpPr>
              <a:spLocks noChangeShapeType="1"/>
            </p:cNvSpPr>
            <p:nvPr/>
          </p:nvSpPr>
          <p:spPr bwMode="auto">
            <a:xfrm>
              <a:off x="864"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3022" name="Group 9"/>
            <p:cNvGrpSpPr>
              <a:grpSpLocks/>
            </p:cNvGrpSpPr>
            <p:nvPr/>
          </p:nvGrpSpPr>
          <p:grpSpPr bwMode="auto">
            <a:xfrm>
              <a:off x="1392" y="2304"/>
              <a:ext cx="816" cy="384"/>
              <a:chOff x="2688" y="3120"/>
              <a:chExt cx="816" cy="384"/>
            </a:xfrm>
          </p:grpSpPr>
          <p:sp>
            <p:nvSpPr>
              <p:cNvPr id="43029"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43030"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3031"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3023" name="Line 13"/>
            <p:cNvSpPr>
              <a:spLocks noChangeShapeType="1"/>
            </p:cNvSpPr>
            <p:nvPr/>
          </p:nvSpPr>
          <p:spPr bwMode="auto">
            <a:xfrm flipH="1">
              <a:off x="1200"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4" name="Rectangle 14"/>
            <p:cNvSpPr>
              <a:spLocks noChangeArrowheads="1"/>
            </p:cNvSpPr>
            <p:nvPr/>
          </p:nvSpPr>
          <p:spPr bwMode="auto">
            <a:xfrm flipH="1">
              <a:off x="2496"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3025" name="Text Box 15"/>
            <p:cNvSpPr txBox="1">
              <a:spLocks noChangeArrowheads="1"/>
            </p:cNvSpPr>
            <p:nvPr/>
          </p:nvSpPr>
          <p:spPr bwMode="auto">
            <a:xfrm flipH="1">
              <a:off x="2448"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43026" name="Line 16"/>
            <p:cNvSpPr>
              <a:spLocks noChangeShapeType="1"/>
            </p:cNvSpPr>
            <p:nvPr/>
          </p:nvSpPr>
          <p:spPr bwMode="auto">
            <a:xfrm flipH="1" flipV="1">
              <a:off x="2400" y="216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27" name="Line 17"/>
            <p:cNvSpPr>
              <a:spLocks noChangeShapeType="1"/>
            </p:cNvSpPr>
            <p:nvPr/>
          </p:nvSpPr>
          <p:spPr bwMode="auto">
            <a:xfrm flipH="1">
              <a:off x="2208" y="259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3028" name="Line 18"/>
            <p:cNvSpPr>
              <a:spLocks noChangeShapeType="1"/>
            </p:cNvSpPr>
            <p:nvPr/>
          </p:nvSpPr>
          <p:spPr bwMode="auto">
            <a:xfrm>
              <a:off x="2112" y="240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2" name="正方形/長方形 1"/>
          <p:cNvSpPr>
            <a:spLocks noChangeArrowheads="1"/>
          </p:cNvSpPr>
          <p:nvPr/>
        </p:nvSpPr>
        <p:spPr bwMode="auto">
          <a:xfrm>
            <a:off x="6324600" y="2339975"/>
            <a:ext cx="4343400" cy="2586038"/>
          </a:xfrm>
          <a:prstGeom prst="rect">
            <a:avLst/>
          </a:prstGeom>
          <a:noFill/>
          <a:ln>
            <a:noFill/>
          </a:ln>
        </p:spPr>
        <p:txBody>
          <a:bodyPr>
            <a:spAutoFit/>
          </a:bodyPr>
          <a:lstStyle/>
          <a:p>
            <a:pPr>
              <a:defRPr/>
            </a:pPr>
            <a:r>
              <a:rPr lang="en-US" altLang="ja-JP" b="1" dirty="0">
                <a:solidFill>
                  <a:srgbClr val="00B050"/>
                </a:solidFill>
                <a:latin typeface="Arial" panose="020B0604020202020204" pitchFamily="34" charset="0"/>
              </a:rPr>
              <a:t>ListNode</a:t>
            </a:r>
            <a:r>
              <a:rPr lang="en-US" altLang="ja-JP" b="1" dirty="0">
                <a:solidFill>
                  <a:srgbClr val="FF0000"/>
                </a:solidFill>
                <a:latin typeface="Arial" charset="0"/>
                <a:ea typeface="ＭＳ Ｐゴシック" charset="0"/>
                <a:cs typeface="ＭＳ Ｐゴシック" charset="0"/>
              </a:rPr>
              <a:t> </a:t>
            </a:r>
            <a:r>
              <a:rPr lang="en-US" altLang="ja-JP" b="1" dirty="0" err="1">
                <a:solidFill>
                  <a:srgbClr val="FF0000"/>
                </a:solidFill>
                <a:latin typeface="Arial" charset="0"/>
                <a:ea typeface="ＭＳ Ｐゴシック" charset="0"/>
                <a:cs typeface="ＭＳ Ｐゴシック" charset="0"/>
              </a:rPr>
              <a:t>nwNd</a:t>
            </a:r>
            <a:r>
              <a:rPr lang="en-US" altLang="ja-JP" b="1" dirty="0">
                <a:solidFill>
                  <a:srgbClr val="FF0000"/>
                </a:solidFill>
                <a:latin typeface="Arial" charset="0"/>
                <a:ea typeface="ＭＳ Ｐゴシック" charset="0"/>
                <a:cs typeface="ＭＳ Ｐゴシック" charset="0"/>
              </a:rPr>
              <a:t> = new </a:t>
            </a:r>
            <a:r>
              <a:rPr lang="en-US" altLang="ja-JP" b="1" dirty="0">
                <a:solidFill>
                  <a:srgbClr val="00B050"/>
                </a:solidFill>
                <a:latin typeface="Arial" charset="0"/>
                <a:ea typeface="ＭＳ Ｐゴシック" charset="0"/>
                <a:cs typeface="ＭＳ Ｐゴシック" charset="0"/>
              </a:rPr>
              <a:t>ListNode</a:t>
            </a:r>
            <a:r>
              <a:rPr lang="en-US" altLang="ja-JP" b="1" dirty="0">
                <a:solidFill>
                  <a:srgbClr val="FF0000"/>
                </a:solidFill>
                <a:latin typeface="Arial" charset="0"/>
                <a:ea typeface="ＭＳ Ｐゴシック" charset="0"/>
                <a:cs typeface="ＭＳ Ｐゴシック" charset="0"/>
              </a:rPr>
              <a:t>;</a:t>
            </a:r>
          </a:p>
          <a:p>
            <a:pPr eaLnBrk="1" hangingPunct="1">
              <a:defRPr/>
            </a:pPr>
            <a:endParaRPr lang="en-US" altLang="ja-JP" b="1" dirty="0">
              <a:solidFill>
                <a:srgbClr val="FF0000"/>
              </a:solidFill>
              <a:latin typeface="Arial" charset="0"/>
              <a:ea typeface="ＭＳ Ｐゴシック" charset="0"/>
              <a:cs typeface="ＭＳ Ｐゴシック" charset="0"/>
            </a:endParaRPr>
          </a:p>
          <a:p>
            <a:pPr eaLnBrk="1" hangingPunct="1">
              <a:defRPr/>
            </a:pPr>
            <a:r>
              <a:rPr lang="en-US" altLang="ja-JP" b="1" dirty="0">
                <a:solidFill>
                  <a:srgbClr val="FF0000"/>
                </a:solidFill>
                <a:latin typeface="Arial" charset="0"/>
                <a:ea typeface="ＭＳ Ｐゴシック" charset="0"/>
                <a:cs typeface="ＭＳ Ｐゴシック" charset="0"/>
              </a:rPr>
              <a:t>	</a:t>
            </a:r>
            <a:r>
              <a:rPr lang="en-US" altLang="ja-JP" b="1" dirty="0" err="1">
                <a:solidFill>
                  <a:srgbClr val="FF0000"/>
                </a:solidFill>
                <a:latin typeface="Arial" charset="0"/>
                <a:ea typeface="ＭＳ Ｐゴシック" charset="0"/>
                <a:cs typeface="ＭＳ Ｐゴシック" charset="0"/>
              </a:rPr>
              <a:t>nwNd</a:t>
            </a:r>
            <a:r>
              <a:rPr lang="en-US" altLang="ja-JP" b="1" dirty="0">
                <a:solidFill>
                  <a:srgbClr val="FF0000"/>
                </a:solidFill>
                <a:latin typeface="Arial" charset="0"/>
                <a:ea typeface="ＭＳ Ｐゴシック" charset="0"/>
                <a:cs typeface="ＭＳ Ｐゴシック" charset="0"/>
              </a:rPr>
              <a:t>-&gt;data = </a:t>
            </a:r>
            <a:r>
              <a:rPr lang="en-US" altLang="ja-JP" b="1" dirty="0">
                <a:solidFill>
                  <a:srgbClr val="0000FF"/>
                </a:solidFill>
                <a:latin typeface="Arial" charset="0"/>
                <a:ea typeface="ＭＳ Ｐゴシック" charset="0"/>
                <a:cs typeface="ＭＳ Ｐゴシック" charset="0"/>
              </a:rPr>
              <a:t>3</a:t>
            </a:r>
            <a:r>
              <a:rPr lang="en-US" altLang="ja-JP" b="1" dirty="0">
                <a:solidFill>
                  <a:srgbClr val="FF0000"/>
                </a:solidFill>
                <a:latin typeface="Arial" charset="0"/>
                <a:ea typeface="ＭＳ Ｐゴシック" charset="0"/>
                <a:cs typeface="ＭＳ Ｐゴシック" charset="0"/>
              </a:rPr>
              <a:t>;</a:t>
            </a:r>
          </a:p>
          <a:p>
            <a:pPr eaLnBrk="1" hangingPunct="1">
              <a:defRPr/>
            </a:pPr>
            <a:r>
              <a:rPr lang="en-US" altLang="ja-JP" b="1" dirty="0">
                <a:solidFill>
                  <a:srgbClr val="FF0000"/>
                </a:solidFill>
                <a:latin typeface="Arial" charset="0"/>
                <a:ea typeface="ＭＳ Ｐゴシック" charset="0"/>
                <a:cs typeface="ＭＳ Ｐゴシック" charset="0"/>
              </a:rPr>
              <a:t>	</a:t>
            </a:r>
            <a:r>
              <a:rPr lang="en-US" altLang="ja-JP" b="1" dirty="0" err="1">
                <a:solidFill>
                  <a:srgbClr val="FF0000"/>
                </a:solidFill>
                <a:latin typeface="Arial" charset="0"/>
                <a:ea typeface="ＭＳ Ｐゴシック" charset="0"/>
                <a:cs typeface="ＭＳ Ｐゴシック" charset="0"/>
              </a:rPr>
              <a:t>nwNd</a:t>
            </a:r>
            <a:r>
              <a:rPr lang="en-US" altLang="ja-JP" b="1" dirty="0">
                <a:solidFill>
                  <a:srgbClr val="FF0000"/>
                </a:solidFill>
                <a:latin typeface="Arial" charset="0"/>
                <a:ea typeface="ＭＳ Ｐゴシック" charset="0"/>
                <a:cs typeface="ＭＳ Ｐゴシック" charset="0"/>
              </a:rPr>
              <a:t>-&gt;</a:t>
            </a:r>
            <a:r>
              <a:rPr lang="en-US" altLang="ja-JP" b="1" dirty="0" err="1">
                <a:solidFill>
                  <a:srgbClr val="FF0000"/>
                </a:solidFill>
                <a:latin typeface="Arial" charset="0"/>
                <a:ea typeface="ＭＳ Ｐゴシック" charset="0"/>
                <a:cs typeface="ＭＳ Ｐゴシック" charset="0"/>
              </a:rPr>
              <a:t>prev</a:t>
            </a:r>
            <a:r>
              <a:rPr lang="en-US" altLang="ja-JP" b="1" dirty="0">
                <a:solidFill>
                  <a:srgbClr val="FF0000"/>
                </a:solidFill>
                <a:latin typeface="Arial" charset="0"/>
                <a:ea typeface="ＭＳ Ｐゴシック" charset="0"/>
                <a:cs typeface="ＭＳ Ｐゴシック" charset="0"/>
              </a:rPr>
              <a:t> = NULL;</a:t>
            </a:r>
          </a:p>
          <a:p>
            <a:pPr eaLnBrk="1" hangingPunct="1">
              <a:defRPr/>
            </a:pPr>
            <a:r>
              <a:rPr lang="en-US" altLang="ja-JP" b="1" dirty="0">
                <a:solidFill>
                  <a:srgbClr val="FF0000"/>
                </a:solidFill>
                <a:latin typeface="Arial" charset="0"/>
                <a:ea typeface="ＭＳ Ｐゴシック" charset="0"/>
                <a:cs typeface="ＭＳ Ｐゴシック" charset="0"/>
              </a:rPr>
              <a:t>	</a:t>
            </a:r>
            <a:r>
              <a:rPr lang="en-US" altLang="ja-JP" b="1" dirty="0" err="1">
                <a:solidFill>
                  <a:srgbClr val="FF0000"/>
                </a:solidFill>
                <a:latin typeface="Arial" charset="0"/>
                <a:ea typeface="ＭＳ Ｐゴシック" charset="0"/>
                <a:cs typeface="ＭＳ Ｐゴシック" charset="0"/>
              </a:rPr>
              <a:t>nwNd</a:t>
            </a:r>
            <a:r>
              <a:rPr lang="en-US" altLang="ja-JP" b="1" dirty="0">
                <a:solidFill>
                  <a:srgbClr val="FF0000"/>
                </a:solidFill>
                <a:latin typeface="Arial" charset="0"/>
                <a:ea typeface="ＭＳ Ｐゴシック" charset="0"/>
                <a:cs typeface="ＭＳ Ｐゴシック" charset="0"/>
              </a:rPr>
              <a:t>-&gt;next = </a:t>
            </a:r>
            <a:r>
              <a:rPr lang="en-US" altLang="ja-JP" b="1" dirty="0">
                <a:solidFill>
                  <a:srgbClr val="0000FF"/>
                </a:solidFill>
                <a:latin typeface="Arial" charset="0"/>
                <a:ea typeface="ＭＳ Ｐゴシック" charset="0"/>
                <a:cs typeface="ＭＳ Ｐゴシック" charset="0"/>
              </a:rPr>
              <a:t>tail</a:t>
            </a:r>
            <a:r>
              <a:rPr lang="en-US" altLang="ja-JP" b="1" dirty="0">
                <a:solidFill>
                  <a:srgbClr val="FF0000"/>
                </a:solidFill>
                <a:latin typeface="Arial" charset="0"/>
                <a:ea typeface="ＭＳ Ｐゴシック" charset="0"/>
                <a:cs typeface="ＭＳ Ｐゴシック" charset="0"/>
              </a:rPr>
              <a:t>;</a:t>
            </a:r>
          </a:p>
          <a:p>
            <a:pPr eaLnBrk="1" hangingPunct="1">
              <a:defRPr/>
            </a:pPr>
            <a:endParaRPr lang="en-US" altLang="ja-JP" b="1" dirty="0">
              <a:solidFill>
                <a:srgbClr val="FF0000"/>
              </a:solidFill>
              <a:latin typeface="Arial" charset="0"/>
              <a:ea typeface="ＭＳ Ｐゴシック" charset="0"/>
              <a:cs typeface="ＭＳ Ｐゴシック" charset="0"/>
            </a:endParaRPr>
          </a:p>
          <a:p>
            <a:pPr eaLnBrk="1" hangingPunct="1">
              <a:defRPr/>
            </a:pPr>
            <a:r>
              <a:rPr lang="en-US" altLang="ja-JP" b="1" dirty="0">
                <a:solidFill>
                  <a:srgbClr val="FF0000"/>
                </a:solidFill>
                <a:latin typeface="Arial" charset="0"/>
                <a:ea typeface="ＭＳ Ｐゴシック" charset="0"/>
                <a:cs typeface="ＭＳ Ｐゴシック" charset="0"/>
              </a:rPr>
              <a:t>	head = </a:t>
            </a:r>
            <a:r>
              <a:rPr lang="en-US" altLang="ja-JP" b="1" dirty="0" err="1">
                <a:solidFill>
                  <a:srgbClr val="FF0000"/>
                </a:solidFill>
                <a:latin typeface="Arial" charset="0"/>
                <a:ea typeface="ＭＳ Ｐゴシック" charset="0"/>
                <a:cs typeface="ＭＳ Ｐゴシック" charset="0"/>
              </a:rPr>
              <a:t>nwNd</a:t>
            </a:r>
            <a:r>
              <a:rPr lang="en-US" altLang="ja-JP" b="1" dirty="0">
                <a:solidFill>
                  <a:srgbClr val="FF0000"/>
                </a:solidFill>
                <a:latin typeface="Arial" charset="0"/>
                <a:ea typeface="ＭＳ Ｐゴシック" charset="0"/>
                <a:cs typeface="ＭＳ Ｐゴシック" charset="0"/>
              </a:rPr>
              <a:t>;</a:t>
            </a:r>
          </a:p>
          <a:p>
            <a:pPr eaLnBrk="1" hangingPunct="1">
              <a:defRPr/>
            </a:pPr>
            <a:r>
              <a:rPr lang="en-US" altLang="ja-JP" b="1" dirty="0">
                <a:solidFill>
                  <a:srgbClr val="FF0000"/>
                </a:solidFill>
                <a:latin typeface="Arial" charset="0"/>
                <a:ea typeface="ＭＳ Ｐゴシック" charset="0"/>
                <a:cs typeface="ＭＳ Ｐゴシック" charset="0"/>
              </a:rPr>
              <a:t>                tail = head; </a:t>
            </a:r>
            <a:endParaRPr lang="en-US" altLang="ja-JP" b="1" dirty="0">
              <a:solidFill>
                <a:srgbClr val="7F7F7F"/>
              </a:solidFill>
              <a:latin typeface="Arial" charset="0"/>
              <a:ea typeface="ＭＳ Ｐゴシック" charset="0"/>
              <a:cs typeface="ＭＳ Ｐゴシック" charset="0"/>
            </a:endParaRPr>
          </a:p>
          <a:p>
            <a:pPr eaLnBrk="1" hangingPunct="1">
              <a:defRPr/>
            </a:pPr>
            <a:r>
              <a:rPr lang="en-US" altLang="ja-JP" b="1" dirty="0">
                <a:solidFill>
                  <a:srgbClr val="FF0000"/>
                </a:solidFill>
                <a:latin typeface="Arial" charset="0"/>
                <a:ea typeface="ＭＳ Ｐゴシック" charset="0"/>
                <a:cs typeface="ＭＳ Ｐゴシック" charset="0"/>
              </a:rPr>
              <a:t>	</a:t>
            </a:r>
            <a:r>
              <a:rPr lang="en-US" altLang="ja-JP" b="1" dirty="0">
                <a:solidFill>
                  <a:schemeClr val="bg1">
                    <a:lumMod val="50000"/>
                  </a:schemeClr>
                </a:solidFill>
                <a:latin typeface="Arial" charset="0"/>
                <a:ea typeface="ＭＳ Ｐゴシック" charset="0"/>
                <a:cs typeface="ＭＳ Ｐゴシック" charset="0"/>
              </a:rPr>
              <a:t> // tail = </a:t>
            </a:r>
            <a:r>
              <a:rPr lang="en-US" altLang="ja-JP" b="1" dirty="0" err="1">
                <a:solidFill>
                  <a:schemeClr val="bg1">
                    <a:lumMod val="50000"/>
                  </a:schemeClr>
                </a:solidFill>
                <a:latin typeface="Arial" charset="0"/>
                <a:ea typeface="ＭＳ Ｐゴシック" charset="0"/>
                <a:cs typeface="ＭＳ Ｐゴシック" charset="0"/>
              </a:rPr>
              <a:t>nwNd</a:t>
            </a:r>
            <a:r>
              <a:rPr lang="en-US" altLang="ja-JP" b="1" dirty="0">
                <a:solidFill>
                  <a:schemeClr val="bg1">
                    <a:lumMod val="50000"/>
                  </a:schemeClr>
                </a:solidFill>
                <a:latin typeface="Arial" charset="0"/>
                <a:ea typeface="ＭＳ Ｐゴシック" charset="0"/>
                <a:cs typeface="ＭＳ Ｐゴシック" charset="0"/>
              </a:rPr>
              <a:t>;</a:t>
            </a:r>
          </a:p>
        </p:txBody>
      </p:sp>
      <p:sp>
        <p:nvSpPr>
          <p:cNvPr id="43017" name="正方形/長方形 1"/>
          <p:cNvSpPr>
            <a:spLocks noChangeArrowheads="1"/>
          </p:cNvSpPr>
          <p:nvPr/>
        </p:nvSpPr>
        <p:spPr bwMode="auto">
          <a:xfrm>
            <a:off x="3759200" y="3744914"/>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1800" b="1">
                <a:solidFill>
                  <a:srgbClr val="FF0000"/>
                </a:solidFill>
                <a:latin typeface="Arial" panose="020B0604020202020204" pitchFamily="34" charset="0"/>
              </a:rPr>
              <a:t>nwNd</a:t>
            </a:r>
            <a:endParaRPr kumimoji="0" lang="ja-JP" altLang="en-US" sz="1800">
              <a:latin typeface="Arial" panose="020B0604020202020204" pitchFamily="34" charset="0"/>
            </a:endParaRPr>
          </a:p>
        </p:txBody>
      </p:sp>
    </p:spTree>
    <p:extLst>
      <p:ext uri="{BB962C8B-B14F-4D97-AF65-F5344CB8AC3E}">
        <p14:creationId xmlns:p14="http://schemas.microsoft.com/office/powerpoint/2010/main" val="2872191225"/>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73034" y="-14650"/>
            <a:ext cx="8229600" cy="1143000"/>
          </a:xfrm>
        </p:spPr>
        <p:txBody>
          <a:bodyPr/>
          <a:lstStyle/>
          <a:p>
            <a:pPr>
              <a:defRPr/>
            </a:pPr>
            <a:r>
              <a:rPr lang="en-US" altLang="ja-JP" dirty="0">
                <a:solidFill>
                  <a:srgbClr val="C00000"/>
                </a:solidFill>
                <a:cs typeface="+mj-cs"/>
              </a:rPr>
              <a:t>Linked Lists</a:t>
            </a:r>
          </a:p>
        </p:txBody>
      </p:sp>
      <p:sp>
        <p:nvSpPr>
          <p:cNvPr id="44035" name="Rectangle 3"/>
          <p:cNvSpPr>
            <a:spLocks noGrp="1" noChangeArrowheads="1"/>
          </p:cNvSpPr>
          <p:nvPr>
            <p:ph type="body" idx="1"/>
          </p:nvPr>
        </p:nvSpPr>
        <p:spPr>
          <a:xfrm>
            <a:off x="2016034" y="1358537"/>
            <a:ext cx="7924800" cy="1905000"/>
          </a:xfrm>
        </p:spPr>
        <p:txBody>
          <a:bodyPr/>
          <a:lstStyle/>
          <a:p>
            <a:pPr>
              <a:buClr>
                <a:schemeClr val="tx1"/>
              </a:buClr>
            </a:pPr>
            <a:r>
              <a:rPr lang="en-US" altLang="ja-JP" sz="2400">
                <a:latin typeface="Tahoma" panose="020B0604030504040204" pitchFamily="34" charset="0"/>
                <a:ea typeface="ＭＳ Ｐゴシック" panose="020B0600070205080204" pitchFamily="34" charset="-128"/>
              </a:rPr>
              <a:t>Create the second node with value 5:</a:t>
            </a:r>
          </a:p>
        </p:txBody>
      </p:sp>
      <p:sp>
        <p:nvSpPr>
          <p:cNvPr id="44039" name="正方形/長方形 1"/>
          <p:cNvSpPr>
            <a:spLocks noChangeArrowheads="1"/>
          </p:cNvSpPr>
          <p:nvPr/>
        </p:nvSpPr>
        <p:spPr bwMode="auto">
          <a:xfrm>
            <a:off x="6511834" y="1968138"/>
            <a:ext cx="4343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None/>
            </a:pPr>
            <a:r>
              <a:rPr lang="en-US" altLang="ja-JP" sz="1800" b="1" dirty="0">
                <a:solidFill>
                  <a:srgbClr val="00B050"/>
                </a:solidFill>
                <a:latin typeface="Arial" charset="0"/>
                <a:ea typeface="ＭＳ Ｐゴシック" charset="0"/>
                <a:cs typeface="ＭＳ Ｐゴシック" charset="0"/>
              </a:rPr>
              <a:t>ListNode</a:t>
            </a: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ptr</a:t>
            </a:r>
            <a:r>
              <a:rPr kumimoji="0" lang="en-US" altLang="ja-JP" sz="1800" b="1" dirty="0">
                <a:solidFill>
                  <a:srgbClr val="FF0000"/>
                </a:solidFill>
                <a:latin typeface="Arial" panose="020B0604020202020204" pitchFamily="34" charset="0"/>
              </a:rPr>
              <a:t> = head;</a:t>
            </a:r>
          </a:p>
          <a:p>
            <a:pPr>
              <a:spcBef>
                <a:spcPct val="0"/>
              </a:spcBef>
              <a:buNone/>
            </a:pPr>
            <a:r>
              <a:rPr lang="en-US" altLang="ja-JP" sz="1800" b="1" dirty="0">
                <a:solidFill>
                  <a:srgbClr val="00B050"/>
                </a:solidFill>
                <a:latin typeface="Arial" charset="0"/>
                <a:ea typeface="ＭＳ Ｐゴシック" charset="0"/>
                <a:cs typeface="ＭＳ Ｐゴシック" charset="0"/>
              </a:rPr>
              <a:t>ListNode</a:t>
            </a: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nwNd</a:t>
            </a:r>
            <a:r>
              <a:rPr kumimoji="0" lang="en-US" altLang="ja-JP" sz="1800" b="1" dirty="0">
                <a:solidFill>
                  <a:srgbClr val="FF0000"/>
                </a:solidFill>
                <a:latin typeface="Arial" panose="020B0604020202020204" pitchFamily="34" charset="0"/>
              </a:rPr>
              <a:t> = new </a:t>
            </a:r>
            <a:r>
              <a:rPr lang="en-US" altLang="ja-JP" sz="1800" b="1" dirty="0">
                <a:solidFill>
                  <a:srgbClr val="00B050"/>
                </a:solidFill>
                <a:latin typeface="Arial" charset="0"/>
                <a:ea typeface="ＭＳ Ｐゴシック" charset="0"/>
                <a:cs typeface="ＭＳ Ｐゴシック" charset="0"/>
              </a:rPr>
              <a:t>ListNode</a:t>
            </a:r>
            <a:r>
              <a:rPr kumimoji="0" lang="en-US" altLang="ja-JP" sz="1800" b="1" dirty="0">
                <a:solidFill>
                  <a:srgbClr val="FF0000"/>
                </a:solidFill>
                <a:latin typeface="Arial" panose="020B0604020202020204" pitchFamily="34" charset="0"/>
              </a:rPr>
              <a:t>;</a:t>
            </a:r>
          </a:p>
          <a:p>
            <a:pPr eaLnBrk="1" hangingPunct="1">
              <a:spcBef>
                <a:spcPct val="0"/>
              </a:spcBef>
              <a:buFontTx/>
              <a:buNone/>
            </a:pPr>
            <a:endParaRPr kumimoji="0" lang="en-US" altLang="ja-JP" sz="1800" b="1" dirty="0">
              <a:solidFill>
                <a:srgbClr val="FF0000"/>
              </a:solidFill>
              <a:latin typeface="Arial" panose="020B0604020202020204" pitchFamily="34" charset="0"/>
            </a:endParaRP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nwNd</a:t>
            </a:r>
            <a:r>
              <a:rPr kumimoji="0" lang="en-US" altLang="ja-JP" sz="1800" b="1" dirty="0">
                <a:solidFill>
                  <a:srgbClr val="FF0000"/>
                </a:solidFill>
                <a:latin typeface="Arial" panose="020B0604020202020204" pitchFamily="34" charset="0"/>
              </a:rPr>
              <a:t>-&gt;data = </a:t>
            </a:r>
            <a:r>
              <a:rPr kumimoji="0" lang="en-US" altLang="ja-JP" sz="1800" b="1" dirty="0">
                <a:solidFill>
                  <a:srgbClr val="0000FF"/>
                </a:solidFill>
                <a:latin typeface="Arial" panose="020B0604020202020204" pitchFamily="34" charset="0"/>
              </a:rPr>
              <a:t>5</a:t>
            </a:r>
            <a:r>
              <a:rPr kumimoji="0" lang="en-US" altLang="ja-JP" sz="1800" b="1" dirty="0">
                <a:solidFill>
                  <a:srgbClr val="FF0000"/>
                </a:solidFill>
                <a:latin typeface="Arial" panose="020B0604020202020204" pitchFamily="34" charset="0"/>
              </a:rPr>
              <a:t>;</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nwNd</a:t>
            </a:r>
            <a:r>
              <a:rPr kumimoji="0" lang="en-US" altLang="ja-JP" sz="1800" b="1" dirty="0">
                <a:solidFill>
                  <a:srgbClr val="FF0000"/>
                </a:solidFill>
                <a:latin typeface="Arial" panose="020B0604020202020204" pitchFamily="34" charset="0"/>
              </a:rPr>
              <a:t>-&gt;</a:t>
            </a:r>
            <a:r>
              <a:rPr kumimoji="0" lang="en-US" altLang="ja-JP" sz="1800" b="1" dirty="0" err="1">
                <a:solidFill>
                  <a:srgbClr val="FF0000"/>
                </a:solidFill>
                <a:latin typeface="Arial" panose="020B0604020202020204" pitchFamily="34" charset="0"/>
              </a:rPr>
              <a:t>prev</a:t>
            </a:r>
            <a:r>
              <a:rPr kumimoji="0" lang="en-US" altLang="ja-JP" sz="1800" b="1" dirty="0">
                <a:solidFill>
                  <a:srgbClr val="FF0000"/>
                </a:solidFill>
                <a:latin typeface="Arial" panose="020B0604020202020204" pitchFamily="34" charset="0"/>
              </a:rPr>
              <a:t> = </a:t>
            </a:r>
            <a:r>
              <a:rPr kumimoji="0" lang="en-US" altLang="ja-JP" sz="1800" b="1" dirty="0">
                <a:solidFill>
                  <a:srgbClr val="0000FF"/>
                </a:solidFill>
                <a:latin typeface="Arial" panose="020B0604020202020204" pitchFamily="34" charset="0"/>
              </a:rPr>
              <a:t>tail</a:t>
            </a:r>
            <a:r>
              <a:rPr kumimoji="0" lang="en-US" altLang="ja-JP" sz="1800" b="1" dirty="0">
                <a:solidFill>
                  <a:srgbClr val="FF0000"/>
                </a:solidFill>
                <a:latin typeface="Arial" panose="020B0604020202020204" pitchFamily="34" charset="0"/>
              </a:rPr>
              <a:t>;</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nwNd</a:t>
            </a:r>
            <a:r>
              <a:rPr kumimoji="0" lang="en-US" altLang="ja-JP" sz="1800" b="1" dirty="0">
                <a:solidFill>
                  <a:srgbClr val="FF0000"/>
                </a:solidFill>
                <a:latin typeface="Arial" panose="020B0604020202020204" pitchFamily="34" charset="0"/>
              </a:rPr>
              <a:t>-&gt;next = NULL;</a:t>
            </a:r>
          </a:p>
          <a:p>
            <a:pPr eaLnBrk="1" hangingPunct="1">
              <a:spcBef>
                <a:spcPct val="0"/>
              </a:spcBef>
              <a:buFontTx/>
              <a:buNone/>
            </a:pPr>
            <a:r>
              <a:rPr kumimoji="0" lang="en-US" altLang="ja-JP" sz="1800" b="1" dirty="0">
                <a:solidFill>
                  <a:srgbClr val="FF0000"/>
                </a:solidFill>
                <a:latin typeface="Arial" panose="020B0604020202020204" pitchFamily="34" charset="0"/>
              </a:rPr>
              <a:t>	</a:t>
            </a:r>
          </a:p>
          <a:p>
            <a:pPr eaLnBrk="1" hangingPunct="1">
              <a:spcBef>
                <a:spcPct val="0"/>
              </a:spcBef>
              <a:buFontTx/>
              <a:buNone/>
            </a:pPr>
            <a:r>
              <a:rPr kumimoji="0" lang="en-US" altLang="ja-JP" sz="1800" b="1" dirty="0">
                <a:solidFill>
                  <a:srgbClr val="FF0000"/>
                </a:solidFill>
                <a:latin typeface="Arial" panose="020B0604020202020204" pitchFamily="34" charset="0"/>
              </a:rPr>
              <a:t>	tail = </a:t>
            </a:r>
            <a:r>
              <a:rPr kumimoji="0" lang="en-US" altLang="ja-JP" sz="1800" b="1" dirty="0" err="1">
                <a:solidFill>
                  <a:srgbClr val="FF0000"/>
                </a:solidFill>
                <a:latin typeface="Arial" panose="020B0604020202020204" pitchFamily="34" charset="0"/>
              </a:rPr>
              <a:t>nwNd</a:t>
            </a:r>
            <a:r>
              <a:rPr kumimoji="0" lang="en-US" altLang="ja-JP" sz="1800" b="1" dirty="0">
                <a:solidFill>
                  <a:srgbClr val="FF0000"/>
                </a:solidFill>
                <a:latin typeface="Arial" panose="020B0604020202020204" pitchFamily="34" charset="0"/>
              </a:rPr>
              <a:t>;</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err="1">
                <a:solidFill>
                  <a:srgbClr val="0000FF"/>
                </a:solidFill>
                <a:latin typeface="Arial" panose="020B0604020202020204" pitchFamily="34" charset="0"/>
              </a:rPr>
              <a:t>ptr</a:t>
            </a:r>
            <a:r>
              <a:rPr kumimoji="0" lang="en-US" altLang="ja-JP" sz="1800" b="1" dirty="0">
                <a:solidFill>
                  <a:srgbClr val="0000FF"/>
                </a:solidFill>
                <a:latin typeface="Arial" panose="020B0604020202020204" pitchFamily="34" charset="0"/>
              </a:rPr>
              <a:t>-&gt;next = </a:t>
            </a:r>
            <a:r>
              <a:rPr kumimoji="0" lang="en-US" altLang="ja-JP" sz="1800" b="1" dirty="0" err="1">
                <a:solidFill>
                  <a:srgbClr val="0000FF"/>
                </a:solidFill>
                <a:latin typeface="Arial" panose="020B0604020202020204" pitchFamily="34" charset="0"/>
              </a:rPr>
              <a:t>nwNd</a:t>
            </a:r>
            <a:r>
              <a:rPr kumimoji="0" lang="en-US" altLang="ja-JP" sz="1800" b="1" dirty="0">
                <a:solidFill>
                  <a:srgbClr val="0000FF"/>
                </a:solidFill>
                <a:latin typeface="Arial" panose="020B0604020202020204" pitchFamily="34" charset="0"/>
              </a:rPr>
              <a:t>;</a:t>
            </a:r>
          </a:p>
          <a:p>
            <a:pPr eaLnBrk="1" hangingPunct="1">
              <a:spcBef>
                <a:spcPct val="0"/>
              </a:spcBef>
              <a:buFontTx/>
              <a:buNone/>
            </a:pPr>
            <a:r>
              <a:rPr kumimoji="0" lang="en-US" altLang="ja-JP" sz="1800" b="1" dirty="0">
                <a:solidFill>
                  <a:srgbClr val="FF0000"/>
                </a:solidFill>
                <a:latin typeface="Arial" panose="020B0604020202020204" pitchFamily="34" charset="0"/>
              </a:rPr>
              <a:t>	           </a:t>
            </a:r>
            <a:r>
              <a:rPr kumimoji="0" lang="en-US" altLang="ja-JP" sz="1800" b="1" dirty="0" err="1">
                <a:solidFill>
                  <a:srgbClr val="FF0000"/>
                </a:solidFill>
                <a:latin typeface="Arial" panose="020B0604020202020204" pitchFamily="34" charset="0"/>
              </a:rPr>
              <a:t>ptr</a:t>
            </a:r>
            <a:r>
              <a:rPr kumimoji="0" lang="en-US" altLang="ja-JP" sz="1800" b="1" dirty="0">
                <a:solidFill>
                  <a:srgbClr val="FF0000"/>
                </a:solidFill>
                <a:latin typeface="Arial" panose="020B0604020202020204" pitchFamily="34" charset="0"/>
              </a:rPr>
              <a:t> = </a:t>
            </a:r>
            <a:r>
              <a:rPr kumimoji="0" lang="en-US" altLang="ja-JP" sz="1800" b="1" dirty="0" err="1">
                <a:solidFill>
                  <a:srgbClr val="FF0000"/>
                </a:solidFill>
                <a:latin typeface="Arial" panose="020B0604020202020204" pitchFamily="34" charset="0"/>
              </a:rPr>
              <a:t>nwNd</a:t>
            </a:r>
            <a:r>
              <a:rPr kumimoji="0" lang="en-US" altLang="ja-JP" sz="1800" b="1" dirty="0">
                <a:solidFill>
                  <a:srgbClr val="FF0000"/>
                </a:solidFill>
                <a:latin typeface="Arial" panose="020B0604020202020204" pitchFamily="34" charset="0"/>
              </a:rPr>
              <a:t>;</a:t>
            </a:r>
          </a:p>
        </p:txBody>
      </p:sp>
      <p:grpSp>
        <p:nvGrpSpPr>
          <p:cNvPr id="44040" name="Group 4"/>
          <p:cNvGrpSpPr>
            <a:grpSpLocks/>
          </p:cNvGrpSpPr>
          <p:nvPr/>
        </p:nvGrpSpPr>
        <p:grpSpPr bwMode="auto">
          <a:xfrm>
            <a:off x="2549434" y="4025537"/>
            <a:ext cx="5562600" cy="1981200"/>
            <a:chOff x="576" y="2064"/>
            <a:chExt cx="3504" cy="1248"/>
          </a:xfrm>
        </p:grpSpPr>
        <p:sp>
          <p:nvSpPr>
            <p:cNvPr id="44054" name="Rectangle 5"/>
            <p:cNvSpPr>
              <a:spLocks noChangeArrowheads="1"/>
            </p:cNvSpPr>
            <p:nvPr/>
          </p:nvSpPr>
          <p:spPr bwMode="auto">
            <a:xfrm>
              <a:off x="624"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4055" name="Text Box 6"/>
            <p:cNvSpPr txBox="1">
              <a:spLocks noChangeArrowheads="1"/>
            </p:cNvSpPr>
            <p:nvPr/>
          </p:nvSpPr>
          <p:spPr bwMode="auto">
            <a:xfrm>
              <a:off x="576"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44056" name="Line 7"/>
            <p:cNvSpPr>
              <a:spLocks noChangeShapeType="1"/>
            </p:cNvSpPr>
            <p:nvPr/>
          </p:nvSpPr>
          <p:spPr bwMode="auto">
            <a:xfrm>
              <a:off x="1200"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4057" name="Line 8"/>
            <p:cNvSpPr>
              <a:spLocks noChangeShapeType="1"/>
            </p:cNvSpPr>
            <p:nvPr/>
          </p:nvSpPr>
          <p:spPr bwMode="auto">
            <a:xfrm>
              <a:off x="864"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4058" name="Group 9"/>
            <p:cNvGrpSpPr>
              <a:grpSpLocks/>
            </p:cNvGrpSpPr>
            <p:nvPr/>
          </p:nvGrpSpPr>
          <p:grpSpPr bwMode="auto">
            <a:xfrm>
              <a:off x="1392" y="2304"/>
              <a:ext cx="816" cy="384"/>
              <a:chOff x="2688" y="3120"/>
              <a:chExt cx="816" cy="384"/>
            </a:xfrm>
          </p:grpSpPr>
          <p:sp>
            <p:nvSpPr>
              <p:cNvPr id="44065"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44066"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4067"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4059" name="Line 13"/>
            <p:cNvSpPr>
              <a:spLocks noChangeShapeType="1"/>
            </p:cNvSpPr>
            <p:nvPr/>
          </p:nvSpPr>
          <p:spPr bwMode="auto">
            <a:xfrm flipH="1">
              <a:off x="1200"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4060" name="Rectangle 14"/>
            <p:cNvSpPr>
              <a:spLocks noChangeArrowheads="1"/>
            </p:cNvSpPr>
            <p:nvPr/>
          </p:nvSpPr>
          <p:spPr bwMode="auto">
            <a:xfrm flipH="1">
              <a:off x="3408" y="2928"/>
              <a:ext cx="480" cy="384"/>
            </a:xfrm>
            <a:prstGeom prst="rect">
              <a:avLst/>
            </a:prstGeom>
            <a:solidFill>
              <a:schemeClr val="accent1"/>
            </a:solidFill>
            <a:ln w="12700">
              <a:solidFill>
                <a:srgbClr val="0000FF"/>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solidFill>
                  <a:srgbClr val="0000FF"/>
                </a:solidFill>
                <a:latin typeface="Arial" panose="020B0604020202020204" pitchFamily="34" charset="0"/>
              </a:endParaRPr>
            </a:p>
          </p:txBody>
        </p:sp>
        <p:sp>
          <p:nvSpPr>
            <p:cNvPr id="44061" name="Text Box 15"/>
            <p:cNvSpPr txBox="1">
              <a:spLocks noChangeArrowheads="1"/>
            </p:cNvSpPr>
            <p:nvPr/>
          </p:nvSpPr>
          <p:spPr bwMode="auto">
            <a:xfrm flipH="1">
              <a:off x="3408"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rgbClr val="0000FF"/>
                  </a:solidFill>
                  <a:latin typeface="Courier New" panose="02070309020205020404" pitchFamily="49" charset="0"/>
                </a:rPr>
                <a:t>tail</a:t>
              </a:r>
            </a:p>
          </p:txBody>
        </p:sp>
        <p:sp>
          <p:nvSpPr>
            <p:cNvPr id="44062" name="Line 16"/>
            <p:cNvSpPr>
              <a:spLocks noChangeShapeType="1"/>
            </p:cNvSpPr>
            <p:nvPr/>
          </p:nvSpPr>
          <p:spPr bwMode="auto">
            <a:xfrm flipH="1">
              <a:off x="2400" y="2400"/>
              <a:ext cx="0" cy="576"/>
            </a:xfrm>
            <a:prstGeom prst="line">
              <a:avLst/>
            </a:prstGeom>
            <a:noFill/>
            <a:ln w="12700">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4063" name="Line 17"/>
            <p:cNvSpPr>
              <a:spLocks noChangeShapeType="1"/>
            </p:cNvSpPr>
            <p:nvPr/>
          </p:nvSpPr>
          <p:spPr bwMode="auto">
            <a:xfrm flipH="1">
              <a:off x="3072" y="3228"/>
              <a:ext cx="528" cy="0"/>
            </a:xfrm>
            <a:prstGeom prst="line">
              <a:avLst/>
            </a:prstGeom>
            <a:noFill/>
            <a:ln w="12700">
              <a:solidFill>
                <a:srgbClr val="0000FF"/>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4064" name="Line 18"/>
            <p:cNvSpPr>
              <a:spLocks noChangeShapeType="1"/>
            </p:cNvSpPr>
            <p:nvPr/>
          </p:nvSpPr>
          <p:spPr bwMode="auto">
            <a:xfrm>
              <a:off x="2112" y="2400"/>
              <a:ext cx="288" cy="0"/>
            </a:xfrm>
            <a:prstGeom prst="line">
              <a:avLst/>
            </a:prstGeom>
            <a:noFill/>
            <a:ln w="12700">
              <a:solidFill>
                <a:srgbClr val="0000FF"/>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4041" name="Rectangle 10"/>
          <p:cNvSpPr>
            <a:spLocks noChangeArrowheads="1"/>
          </p:cNvSpPr>
          <p:nvPr/>
        </p:nvSpPr>
        <p:spPr bwMode="auto">
          <a:xfrm>
            <a:off x="5597434" y="5473337"/>
            <a:ext cx="533400" cy="6096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5</a:t>
            </a:r>
          </a:p>
        </p:txBody>
      </p:sp>
      <p:sp>
        <p:nvSpPr>
          <p:cNvPr id="44042" name="Rectangle 11"/>
          <p:cNvSpPr>
            <a:spLocks noChangeArrowheads="1"/>
          </p:cNvSpPr>
          <p:nvPr/>
        </p:nvSpPr>
        <p:spPr bwMode="auto">
          <a:xfrm>
            <a:off x="5216434" y="5473337"/>
            <a:ext cx="381000" cy="6096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4043" name="Rectangle 12"/>
          <p:cNvSpPr>
            <a:spLocks noChangeArrowheads="1"/>
          </p:cNvSpPr>
          <p:nvPr/>
        </p:nvSpPr>
        <p:spPr bwMode="auto">
          <a:xfrm>
            <a:off x="6130834" y="5473337"/>
            <a:ext cx="381000" cy="6096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4044" name="Rectangle 12"/>
          <p:cNvSpPr>
            <a:spLocks noChangeArrowheads="1"/>
          </p:cNvSpPr>
          <p:nvPr/>
        </p:nvSpPr>
        <p:spPr bwMode="auto">
          <a:xfrm>
            <a:off x="6130834" y="5473337"/>
            <a:ext cx="381000" cy="609600"/>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4045" name="Line 16"/>
          <p:cNvSpPr>
            <a:spLocks noChangeShapeType="1"/>
          </p:cNvSpPr>
          <p:nvPr/>
        </p:nvSpPr>
        <p:spPr bwMode="auto">
          <a:xfrm flipH="1" flipV="1">
            <a:off x="6816634" y="5244737"/>
            <a:ext cx="0" cy="381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4046" name="Line 18"/>
          <p:cNvSpPr>
            <a:spLocks noChangeShapeType="1"/>
          </p:cNvSpPr>
          <p:nvPr/>
        </p:nvSpPr>
        <p:spPr bwMode="auto">
          <a:xfrm>
            <a:off x="6359434" y="5625737"/>
            <a:ext cx="457200"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7" name="Line 16"/>
          <p:cNvSpPr>
            <a:spLocks noChangeShapeType="1"/>
          </p:cNvSpPr>
          <p:nvPr/>
        </p:nvSpPr>
        <p:spPr bwMode="auto">
          <a:xfrm flipV="1">
            <a:off x="4683034" y="5016137"/>
            <a:ext cx="0" cy="838200"/>
          </a:xfrm>
          <a:prstGeom prst="line">
            <a:avLst/>
          </a:prstGeom>
          <a:noFill/>
          <a:ln w="12700">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4048" name="Line 18"/>
          <p:cNvSpPr>
            <a:spLocks noChangeShapeType="1"/>
          </p:cNvSpPr>
          <p:nvPr/>
        </p:nvSpPr>
        <p:spPr bwMode="auto">
          <a:xfrm flipH="1" flipV="1">
            <a:off x="4683034" y="5854337"/>
            <a:ext cx="685800" cy="0"/>
          </a:xfrm>
          <a:prstGeom prst="line">
            <a:avLst/>
          </a:prstGeom>
          <a:noFill/>
          <a:ln w="12700">
            <a:solidFill>
              <a:srgbClr val="0000FF"/>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4049" name="Text Box 15"/>
          <p:cNvSpPr txBox="1">
            <a:spLocks noChangeArrowheads="1"/>
          </p:cNvSpPr>
          <p:nvPr/>
        </p:nvSpPr>
        <p:spPr bwMode="auto">
          <a:xfrm flipH="1">
            <a:off x="3082834" y="5609863"/>
            <a:ext cx="1066800" cy="396875"/>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rgbClr val="0000FF"/>
                </a:solidFill>
                <a:latin typeface="Courier New" panose="02070309020205020404" pitchFamily="49" charset="0"/>
              </a:rPr>
              <a:t>ptr</a:t>
            </a:r>
          </a:p>
        </p:txBody>
      </p:sp>
      <p:sp>
        <p:nvSpPr>
          <p:cNvPr id="44050" name="Line 16"/>
          <p:cNvSpPr>
            <a:spLocks noChangeShapeType="1"/>
          </p:cNvSpPr>
          <p:nvPr/>
        </p:nvSpPr>
        <p:spPr bwMode="auto">
          <a:xfrm flipV="1">
            <a:off x="3616234" y="5016137"/>
            <a:ext cx="381000" cy="609600"/>
          </a:xfrm>
          <a:prstGeom prst="line">
            <a:avLst/>
          </a:prstGeom>
          <a:noFill/>
          <a:ln w="12700">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4051" name="正方形/長方形 1"/>
          <p:cNvSpPr>
            <a:spLocks noChangeArrowheads="1"/>
          </p:cNvSpPr>
          <p:nvPr/>
        </p:nvSpPr>
        <p:spPr bwMode="auto">
          <a:xfrm>
            <a:off x="5445034" y="6094051"/>
            <a:ext cx="812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1800" b="1">
                <a:solidFill>
                  <a:srgbClr val="FF0000"/>
                </a:solidFill>
                <a:latin typeface="Arial" panose="020B0604020202020204" pitchFamily="34" charset="0"/>
              </a:rPr>
              <a:t>nwNd</a:t>
            </a:r>
            <a:endParaRPr kumimoji="0" lang="ja-JP" altLang="en-US" sz="1800">
              <a:latin typeface="Arial" panose="020B0604020202020204" pitchFamily="34" charset="0"/>
            </a:endParaRPr>
          </a:p>
        </p:txBody>
      </p:sp>
      <p:sp>
        <p:nvSpPr>
          <p:cNvPr id="44052" name="正方形/長方形 29"/>
          <p:cNvSpPr>
            <a:spLocks noChangeArrowheads="1"/>
          </p:cNvSpPr>
          <p:nvPr/>
        </p:nvSpPr>
        <p:spPr bwMode="auto">
          <a:xfrm>
            <a:off x="2778034" y="5168537"/>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
        <p:nvSpPr>
          <p:cNvPr id="44053" name="正方形/長方形 29"/>
          <p:cNvSpPr>
            <a:spLocks noChangeArrowheads="1"/>
          </p:cNvSpPr>
          <p:nvPr/>
        </p:nvSpPr>
        <p:spPr bwMode="auto">
          <a:xfrm>
            <a:off x="6038759" y="49066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2519761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05000" y="0"/>
            <a:ext cx="8229600" cy="1143000"/>
          </a:xfrm>
        </p:spPr>
        <p:txBody>
          <a:bodyPr>
            <a:normAutofit fontScale="90000"/>
          </a:bodyPr>
          <a:lstStyle/>
          <a:p>
            <a:pPr algn="l" eaLnBrk="1" hangingPunct="1"/>
            <a:r>
              <a:rPr kumimoji="0" lang="en-US" altLang="ja-JP" u="sng">
                <a:latin typeface="Arial" panose="020B0604020202020204" pitchFamily="34" charset="0"/>
                <a:ea typeface="ＭＳ Ｐゴシック" panose="020B0600070205080204" pitchFamily="34" charset="-128"/>
              </a:rPr>
              <a:t>Inserting nodes in a two-way list</a:t>
            </a:r>
          </a:p>
        </p:txBody>
      </p:sp>
      <p:sp>
        <p:nvSpPr>
          <p:cNvPr id="290819" name="Rectangle 3"/>
          <p:cNvSpPr>
            <a:spLocks noGrp="1" noChangeArrowheads="1"/>
          </p:cNvSpPr>
          <p:nvPr>
            <p:ph type="body" idx="1"/>
          </p:nvPr>
        </p:nvSpPr>
        <p:spPr>
          <a:xfrm>
            <a:off x="2209800" y="1371600"/>
            <a:ext cx="7772400" cy="4495800"/>
          </a:xfrm>
        </p:spPr>
        <p:txBody>
          <a:bodyPr/>
          <a:lstStyle/>
          <a:p>
            <a:pPr eaLnBrk="1" hangingPunct="1">
              <a:lnSpc>
                <a:spcPct val="90000"/>
              </a:lnSpc>
              <a:buFont typeface="Arial" charset="0"/>
              <a:buChar char="•"/>
              <a:defRPr/>
            </a:pPr>
            <a:r>
              <a:rPr kumimoji="0" lang="en-US" altLang="ja-JP" dirty="0">
                <a:latin typeface="Arial" charset="0"/>
              </a:rPr>
              <a:t>Requires changes in more pointers</a:t>
            </a:r>
          </a:p>
          <a:p>
            <a:pPr eaLnBrk="1" hangingPunct="1">
              <a:lnSpc>
                <a:spcPct val="90000"/>
              </a:lnSpc>
              <a:buFont typeface="Arial" charset="0"/>
              <a:buChar char="•"/>
              <a:defRPr/>
            </a:pPr>
            <a:r>
              <a:rPr kumimoji="0" lang="en-US" altLang="ja-JP" dirty="0">
                <a:latin typeface="Arial" charset="0"/>
              </a:rPr>
              <a:t>Steps:</a:t>
            </a:r>
          </a:p>
          <a:p>
            <a:pPr lvl="1" eaLnBrk="1" hangingPunct="1">
              <a:lnSpc>
                <a:spcPct val="90000"/>
              </a:lnSpc>
              <a:buFont typeface="Arial" charset="0"/>
              <a:buChar char="–"/>
              <a:defRPr/>
            </a:pPr>
            <a:r>
              <a:rPr kumimoji="0" lang="en-US" altLang="ja-JP" dirty="0">
                <a:latin typeface="Arial" charset="0"/>
              </a:rPr>
              <a:t>Find the place to insert</a:t>
            </a:r>
          </a:p>
          <a:p>
            <a:pPr lvl="1" eaLnBrk="1" hangingPunct="1">
              <a:lnSpc>
                <a:spcPct val="90000"/>
              </a:lnSpc>
              <a:buFont typeface="Arial" charset="0"/>
              <a:buChar char="–"/>
              <a:defRPr/>
            </a:pPr>
            <a:r>
              <a:rPr kumimoji="0" lang="en-US" altLang="ja-JP" dirty="0">
                <a:latin typeface="Arial" charset="0"/>
              </a:rPr>
              <a:t>Create the new node</a:t>
            </a:r>
          </a:p>
          <a:p>
            <a:pPr lvl="1" eaLnBrk="1" hangingPunct="1">
              <a:lnSpc>
                <a:spcPct val="90000"/>
              </a:lnSpc>
              <a:buFont typeface="Arial" charset="0"/>
              <a:buChar char="–"/>
              <a:defRPr/>
            </a:pPr>
            <a:r>
              <a:rPr kumimoji="0" lang="en-US" altLang="ja-JP" dirty="0">
                <a:latin typeface="Arial" charset="0"/>
              </a:rPr>
              <a:t>Adjust the pointers</a:t>
            </a:r>
          </a:p>
          <a:p>
            <a:pPr eaLnBrk="1" hangingPunct="1">
              <a:lnSpc>
                <a:spcPct val="90000"/>
              </a:lnSpc>
              <a:buFont typeface="Arial" charset="0"/>
              <a:buChar char="•"/>
              <a:defRPr/>
            </a:pPr>
            <a:r>
              <a:rPr kumimoji="0" lang="en-US" altLang="ja-JP" dirty="0">
                <a:latin typeface="Arial" charset="0"/>
              </a:rPr>
              <a:t>Can be done in different ways:</a:t>
            </a:r>
          </a:p>
          <a:p>
            <a:pPr lvl="1" eaLnBrk="1" hangingPunct="1">
              <a:lnSpc>
                <a:spcPct val="90000"/>
              </a:lnSpc>
              <a:buFont typeface="Arial" charset="0"/>
              <a:buChar char="–"/>
              <a:defRPr/>
            </a:pPr>
            <a:r>
              <a:rPr kumimoji="0" lang="en-US" altLang="ja-JP" dirty="0">
                <a:latin typeface="Arial" charset="0"/>
              </a:rPr>
              <a:t>Inserting </a:t>
            </a:r>
            <a:r>
              <a:rPr kumimoji="0" lang="en-US" altLang="ja-JP" dirty="0">
                <a:solidFill>
                  <a:srgbClr val="0000FF"/>
                </a:solidFill>
                <a:latin typeface="Arial" charset="0"/>
              </a:rPr>
              <a:t>at the beginning</a:t>
            </a:r>
          </a:p>
          <a:p>
            <a:pPr lvl="1" eaLnBrk="1" hangingPunct="1">
              <a:lnSpc>
                <a:spcPct val="90000"/>
              </a:lnSpc>
              <a:buFont typeface="Arial" charset="0"/>
              <a:buChar char="–"/>
              <a:defRPr/>
            </a:pPr>
            <a:r>
              <a:rPr kumimoji="0" lang="en-US" altLang="ja-JP" dirty="0">
                <a:latin typeface="Arial" charset="0"/>
              </a:rPr>
              <a:t>Inserting somewhere </a:t>
            </a:r>
            <a:r>
              <a:rPr kumimoji="0" lang="en-US" altLang="ja-JP" dirty="0">
                <a:solidFill>
                  <a:srgbClr val="0000FF"/>
                </a:solidFill>
                <a:latin typeface="Arial" charset="0"/>
              </a:rPr>
              <a:t>in the middle</a:t>
            </a:r>
          </a:p>
          <a:p>
            <a:pPr lvl="1" eaLnBrk="1" hangingPunct="1">
              <a:lnSpc>
                <a:spcPct val="90000"/>
              </a:lnSpc>
              <a:buFont typeface="Arial" charset="0"/>
              <a:buChar char="–"/>
              <a:defRPr/>
            </a:pPr>
            <a:r>
              <a:rPr kumimoji="0" lang="en-US" altLang="ja-JP" dirty="0">
                <a:latin typeface="Arial" charset="0"/>
              </a:rPr>
              <a:t>Inserting </a:t>
            </a:r>
            <a:r>
              <a:rPr kumimoji="0" lang="en-US" altLang="ja-JP" dirty="0">
                <a:solidFill>
                  <a:srgbClr val="0000FF"/>
                </a:solidFill>
                <a:latin typeface="Arial" charset="0"/>
              </a:rPr>
              <a:t>at the end </a:t>
            </a:r>
            <a:r>
              <a:rPr kumimoji="0" lang="en-US" altLang="ja-JP" dirty="0">
                <a:solidFill>
                  <a:schemeClr val="bg1">
                    <a:lumMod val="50000"/>
                  </a:schemeClr>
                </a:solidFill>
                <a:latin typeface="Arial" charset="0"/>
              </a:rPr>
              <a:t>(done)</a:t>
            </a:r>
          </a:p>
        </p:txBody>
      </p:sp>
    </p:spTree>
    <p:extLst>
      <p:ext uri="{BB962C8B-B14F-4D97-AF65-F5344CB8AC3E}">
        <p14:creationId xmlns:p14="http://schemas.microsoft.com/office/powerpoint/2010/main" val="33426640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 calcmode="lin" valueType="num">
                                      <p:cBhvr additive="base">
                                        <p:cTn id="7" dur="500" fill="hold"/>
                                        <p:tgtEl>
                                          <p:spTgt spid="290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0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0819">
                                            <p:txEl>
                                              <p:pRg st="1" end="1"/>
                                            </p:txEl>
                                          </p:spTgt>
                                        </p:tgtEl>
                                        <p:attrNameLst>
                                          <p:attrName>style.visibility</p:attrName>
                                        </p:attrNameLst>
                                      </p:cBhvr>
                                      <p:to>
                                        <p:strVal val="visible"/>
                                      </p:to>
                                    </p:set>
                                    <p:anim calcmode="lin" valueType="num">
                                      <p:cBhvr additive="base">
                                        <p:cTn id="13" dur="500" fill="hold"/>
                                        <p:tgtEl>
                                          <p:spTgt spid="290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081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0819">
                                            <p:txEl>
                                              <p:pRg st="2" end="2"/>
                                            </p:txEl>
                                          </p:spTgt>
                                        </p:tgtEl>
                                        <p:attrNameLst>
                                          <p:attrName>style.visibility</p:attrName>
                                        </p:attrNameLst>
                                      </p:cBhvr>
                                      <p:to>
                                        <p:strVal val="visible"/>
                                      </p:to>
                                    </p:set>
                                    <p:anim calcmode="lin" valueType="num">
                                      <p:cBhvr additive="base">
                                        <p:cTn id="17" dur="500" fill="hold"/>
                                        <p:tgtEl>
                                          <p:spTgt spid="2908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081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0819">
                                            <p:txEl>
                                              <p:pRg st="3" end="3"/>
                                            </p:txEl>
                                          </p:spTgt>
                                        </p:tgtEl>
                                        <p:attrNameLst>
                                          <p:attrName>style.visibility</p:attrName>
                                        </p:attrNameLst>
                                      </p:cBhvr>
                                      <p:to>
                                        <p:strVal val="visible"/>
                                      </p:to>
                                    </p:set>
                                    <p:anim calcmode="lin" valueType="num">
                                      <p:cBhvr additive="base">
                                        <p:cTn id="21" dur="500" fill="hold"/>
                                        <p:tgtEl>
                                          <p:spTgt spid="290819">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081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90819">
                                            <p:txEl>
                                              <p:pRg st="4" end="4"/>
                                            </p:txEl>
                                          </p:spTgt>
                                        </p:tgtEl>
                                        <p:attrNameLst>
                                          <p:attrName>style.visibility</p:attrName>
                                        </p:attrNameLst>
                                      </p:cBhvr>
                                      <p:to>
                                        <p:strVal val="visible"/>
                                      </p:to>
                                    </p:set>
                                    <p:anim calcmode="lin" valueType="num">
                                      <p:cBhvr additive="base">
                                        <p:cTn id="25" dur="500" fill="hold"/>
                                        <p:tgtEl>
                                          <p:spTgt spid="29081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081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0819">
                                            <p:txEl>
                                              <p:pRg st="5" end="5"/>
                                            </p:txEl>
                                          </p:spTgt>
                                        </p:tgtEl>
                                        <p:attrNameLst>
                                          <p:attrName>style.visibility</p:attrName>
                                        </p:attrNameLst>
                                      </p:cBhvr>
                                      <p:to>
                                        <p:strVal val="visible"/>
                                      </p:to>
                                    </p:set>
                                    <p:anim calcmode="lin" valueType="num">
                                      <p:cBhvr additive="base">
                                        <p:cTn id="31" dur="500" fill="hold"/>
                                        <p:tgtEl>
                                          <p:spTgt spid="29081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0819">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0819">
                                            <p:txEl>
                                              <p:pRg st="6" end="6"/>
                                            </p:txEl>
                                          </p:spTgt>
                                        </p:tgtEl>
                                        <p:attrNameLst>
                                          <p:attrName>style.visibility</p:attrName>
                                        </p:attrNameLst>
                                      </p:cBhvr>
                                      <p:to>
                                        <p:strVal val="visible"/>
                                      </p:to>
                                    </p:set>
                                    <p:anim calcmode="lin" valueType="num">
                                      <p:cBhvr additive="base">
                                        <p:cTn id="35" dur="500" fill="hold"/>
                                        <p:tgtEl>
                                          <p:spTgt spid="290819">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90819">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90819">
                                            <p:txEl>
                                              <p:pRg st="7" end="7"/>
                                            </p:txEl>
                                          </p:spTgt>
                                        </p:tgtEl>
                                        <p:attrNameLst>
                                          <p:attrName>style.visibility</p:attrName>
                                        </p:attrNameLst>
                                      </p:cBhvr>
                                      <p:to>
                                        <p:strVal val="visible"/>
                                      </p:to>
                                    </p:set>
                                    <p:anim calcmode="lin" valueType="num">
                                      <p:cBhvr additive="base">
                                        <p:cTn id="39" dur="500" fill="hold"/>
                                        <p:tgtEl>
                                          <p:spTgt spid="290819">
                                            <p:txEl>
                                              <p:pRg st="7" end="7"/>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90819">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90819">
                                            <p:txEl>
                                              <p:pRg st="8" end="8"/>
                                            </p:txEl>
                                          </p:spTgt>
                                        </p:tgtEl>
                                        <p:attrNameLst>
                                          <p:attrName>style.visibility</p:attrName>
                                        </p:attrNameLst>
                                      </p:cBhvr>
                                      <p:to>
                                        <p:strVal val="visible"/>
                                      </p:to>
                                    </p:set>
                                    <p:anim calcmode="lin" valueType="num">
                                      <p:cBhvr additive="base">
                                        <p:cTn id="43" dur="500" fill="hold"/>
                                        <p:tgtEl>
                                          <p:spTgt spid="290819">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081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828800" y="0"/>
            <a:ext cx="8686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u="sng">
                <a:solidFill>
                  <a:schemeClr val="tx2"/>
                </a:solidFill>
                <a:latin typeface="Tahoma" panose="020B0604030504040204" pitchFamily="34" charset="0"/>
              </a:rPr>
              <a:t>Inserting a node at the beginning of the list</a:t>
            </a:r>
          </a:p>
        </p:txBody>
      </p:sp>
      <p:sp>
        <p:nvSpPr>
          <p:cNvPr id="46083" name="Rectangle 3"/>
          <p:cNvSpPr>
            <a:spLocks noChangeArrowheads="1"/>
          </p:cNvSpPr>
          <p:nvPr/>
        </p:nvSpPr>
        <p:spPr bwMode="auto">
          <a:xfrm>
            <a:off x="1828800" y="1447800"/>
            <a:ext cx="8458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FontTx/>
              <a:buChar char="•"/>
            </a:pPr>
            <a:r>
              <a:rPr kumimoji="0" lang="en-US" altLang="ja-JP">
                <a:latin typeface="Tahoma" panose="020B0604030504040204" pitchFamily="34" charset="0"/>
              </a:rPr>
              <a:t>Insert a node with value 5 at the beginning of the following list</a:t>
            </a:r>
          </a:p>
        </p:txBody>
      </p:sp>
      <p:grpSp>
        <p:nvGrpSpPr>
          <p:cNvPr id="46084" name="Group 4"/>
          <p:cNvGrpSpPr>
            <a:grpSpLocks/>
          </p:cNvGrpSpPr>
          <p:nvPr/>
        </p:nvGrpSpPr>
        <p:grpSpPr bwMode="auto">
          <a:xfrm>
            <a:off x="4191000" y="3352800"/>
            <a:ext cx="4038600" cy="1371600"/>
            <a:chOff x="576" y="1968"/>
            <a:chExt cx="2544" cy="864"/>
          </a:xfrm>
        </p:grpSpPr>
        <p:sp>
          <p:nvSpPr>
            <p:cNvPr id="46090" name="Rectangle 5"/>
            <p:cNvSpPr>
              <a:spLocks noChangeArrowheads="1"/>
            </p:cNvSpPr>
            <p:nvPr/>
          </p:nvSpPr>
          <p:spPr bwMode="auto">
            <a:xfrm>
              <a:off x="624"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6091" name="Text Box 6"/>
            <p:cNvSpPr txBox="1">
              <a:spLocks noChangeArrowheads="1"/>
            </p:cNvSpPr>
            <p:nvPr/>
          </p:nvSpPr>
          <p:spPr bwMode="auto">
            <a:xfrm>
              <a:off x="576"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46092" name="Line 7"/>
            <p:cNvSpPr>
              <a:spLocks noChangeShapeType="1"/>
            </p:cNvSpPr>
            <p:nvPr/>
          </p:nvSpPr>
          <p:spPr bwMode="auto">
            <a:xfrm>
              <a:off x="1200"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6093" name="Line 8"/>
            <p:cNvSpPr>
              <a:spLocks noChangeShapeType="1"/>
            </p:cNvSpPr>
            <p:nvPr/>
          </p:nvSpPr>
          <p:spPr bwMode="auto">
            <a:xfrm>
              <a:off x="864"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6094" name="Group 9"/>
            <p:cNvGrpSpPr>
              <a:grpSpLocks/>
            </p:cNvGrpSpPr>
            <p:nvPr/>
          </p:nvGrpSpPr>
          <p:grpSpPr bwMode="auto">
            <a:xfrm>
              <a:off x="1392" y="2304"/>
              <a:ext cx="816" cy="384"/>
              <a:chOff x="2688" y="3120"/>
              <a:chExt cx="816" cy="384"/>
            </a:xfrm>
          </p:grpSpPr>
          <p:sp>
            <p:nvSpPr>
              <p:cNvPr id="46101"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46102"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6103"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6095" name="Line 13"/>
            <p:cNvSpPr>
              <a:spLocks noChangeShapeType="1"/>
            </p:cNvSpPr>
            <p:nvPr/>
          </p:nvSpPr>
          <p:spPr bwMode="auto">
            <a:xfrm flipH="1">
              <a:off x="1200"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6096" name="Rectangle 14"/>
            <p:cNvSpPr>
              <a:spLocks noChangeArrowheads="1"/>
            </p:cNvSpPr>
            <p:nvPr/>
          </p:nvSpPr>
          <p:spPr bwMode="auto">
            <a:xfrm flipH="1">
              <a:off x="2496"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6097" name="Text Box 15"/>
            <p:cNvSpPr txBox="1">
              <a:spLocks noChangeArrowheads="1"/>
            </p:cNvSpPr>
            <p:nvPr/>
          </p:nvSpPr>
          <p:spPr bwMode="auto">
            <a:xfrm flipH="1">
              <a:off x="2448"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46098" name="Line 16"/>
            <p:cNvSpPr>
              <a:spLocks noChangeShapeType="1"/>
            </p:cNvSpPr>
            <p:nvPr/>
          </p:nvSpPr>
          <p:spPr bwMode="auto">
            <a:xfrm flipH="1" flipV="1">
              <a:off x="2400" y="1968"/>
              <a:ext cx="0" cy="432"/>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6099" name="Line 17"/>
            <p:cNvSpPr>
              <a:spLocks noChangeShapeType="1"/>
            </p:cNvSpPr>
            <p:nvPr/>
          </p:nvSpPr>
          <p:spPr bwMode="auto">
            <a:xfrm flipH="1">
              <a:off x="2208" y="259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6100" name="Line 18"/>
            <p:cNvSpPr>
              <a:spLocks noChangeShapeType="1"/>
            </p:cNvSpPr>
            <p:nvPr/>
          </p:nvSpPr>
          <p:spPr bwMode="auto">
            <a:xfrm>
              <a:off x="2112" y="240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6088" name="正方形/長方形 29"/>
          <p:cNvSpPr>
            <a:spLocks noChangeArrowheads="1"/>
          </p:cNvSpPr>
          <p:nvPr/>
        </p:nvSpPr>
        <p:spPr bwMode="auto">
          <a:xfrm>
            <a:off x="4327525" y="47244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
        <p:nvSpPr>
          <p:cNvPr id="46089" name="正方形/長方形 29"/>
          <p:cNvSpPr>
            <a:spLocks noChangeArrowheads="1"/>
          </p:cNvSpPr>
          <p:nvPr/>
        </p:nvSpPr>
        <p:spPr bwMode="auto">
          <a:xfrm>
            <a:off x="6308725" y="31242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1331017125"/>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352800" y="32385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4400">
                <a:solidFill>
                  <a:schemeClr val="tx2"/>
                </a:solidFill>
                <a:latin typeface="Tahoma" panose="020B0604030504040204" pitchFamily="34" charset="0"/>
              </a:rPr>
              <a:t>Step 1</a:t>
            </a:r>
          </a:p>
        </p:txBody>
      </p:sp>
      <p:sp>
        <p:nvSpPr>
          <p:cNvPr id="47107" name="Rectangle 3"/>
          <p:cNvSpPr>
            <a:spLocks noChangeArrowheads="1"/>
          </p:cNvSpPr>
          <p:nvPr/>
        </p:nvSpPr>
        <p:spPr bwMode="auto">
          <a:xfrm>
            <a:off x="2209800" y="1981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FontTx/>
              <a:buChar char="•"/>
            </a:pPr>
            <a:r>
              <a:rPr kumimoji="0" lang="en-US" altLang="ja-JP">
                <a:latin typeface="Tahoma" panose="020B0604030504040204" pitchFamily="34" charset="0"/>
              </a:rPr>
              <a:t>Create up a new node with value 5</a:t>
            </a:r>
          </a:p>
        </p:txBody>
      </p:sp>
      <p:grpSp>
        <p:nvGrpSpPr>
          <p:cNvPr id="47108" name="Group 4"/>
          <p:cNvGrpSpPr>
            <a:grpSpLocks/>
          </p:cNvGrpSpPr>
          <p:nvPr/>
        </p:nvGrpSpPr>
        <p:grpSpPr bwMode="auto">
          <a:xfrm>
            <a:off x="4648200" y="3124200"/>
            <a:ext cx="2971800" cy="1219200"/>
            <a:chOff x="1488" y="1968"/>
            <a:chExt cx="1872" cy="768"/>
          </a:xfrm>
        </p:grpSpPr>
        <p:sp>
          <p:nvSpPr>
            <p:cNvPr id="47114" name="Text Box 5"/>
            <p:cNvSpPr txBox="1">
              <a:spLocks noChangeArrowheads="1"/>
            </p:cNvSpPr>
            <p:nvPr/>
          </p:nvSpPr>
          <p:spPr bwMode="auto">
            <a:xfrm>
              <a:off x="1488" y="196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nwNd</a:t>
              </a:r>
            </a:p>
          </p:txBody>
        </p:sp>
        <p:sp>
          <p:nvSpPr>
            <p:cNvPr id="47115" name="Rectangle 6"/>
            <p:cNvSpPr>
              <a:spLocks noChangeArrowheads="1"/>
            </p:cNvSpPr>
            <p:nvPr/>
          </p:nvSpPr>
          <p:spPr bwMode="auto">
            <a:xfrm>
              <a:off x="1536" y="219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7116" name="Line 7"/>
            <p:cNvSpPr>
              <a:spLocks noChangeShapeType="1"/>
            </p:cNvSpPr>
            <p:nvPr/>
          </p:nvSpPr>
          <p:spPr bwMode="auto">
            <a:xfrm>
              <a:off x="2160" y="249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117" name="Line 8"/>
            <p:cNvSpPr>
              <a:spLocks noChangeShapeType="1"/>
            </p:cNvSpPr>
            <p:nvPr/>
          </p:nvSpPr>
          <p:spPr bwMode="auto">
            <a:xfrm>
              <a:off x="1824" y="230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7118" name="Group 9"/>
            <p:cNvGrpSpPr>
              <a:grpSpLocks/>
            </p:cNvGrpSpPr>
            <p:nvPr/>
          </p:nvGrpSpPr>
          <p:grpSpPr bwMode="auto">
            <a:xfrm>
              <a:off x="2352" y="2208"/>
              <a:ext cx="816" cy="384"/>
              <a:chOff x="2688" y="3120"/>
              <a:chExt cx="816" cy="384"/>
            </a:xfrm>
          </p:grpSpPr>
          <p:sp>
            <p:nvSpPr>
              <p:cNvPr id="47122"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5</a:t>
                </a:r>
              </a:p>
            </p:txBody>
          </p:sp>
          <p:sp>
            <p:nvSpPr>
              <p:cNvPr id="47123"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7124"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7119" name="Line 13"/>
            <p:cNvSpPr>
              <a:spLocks noChangeShapeType="1"/>
            </p:cNvSpPr>
            <p:nvPr/>
          </p:nvSpPr>
          <p:spPr bwMode="auto">
            <a:xfrm flipH="1">
              <a:off x="2160" y="249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7120" name="Line 14"/>
            <p:cNvSpPr>
              <a:spLocks noChangeShapeType="1"/>
            </p:cNvSpPr>
            <p:nvPr/>
          </p:nvSpPr>
          <p:spPr bwMode="auto">
            <a:xfrm>
              <a:off x="3360" y="230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7121" name="Line 15"/>
            <p:cNvSpPr>
              <a:spLocks noChangeShapeType="1"/>
            </p:cNvSpPr>
            <p:nvPr/>
          </p:nvSpPr>
          <p:spPr bwMode="auto">
            <a:xfrm>
              <a:off x="3072" y="230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47112" name="正方形/長方形 29"/>
          <p:cNvSpPr>
            <a:spLocks noChangeArrowheads="1"/>
          </p:cNvSpPr>
          <p:nvPr/>
        </p:nvSpPr>
        <p:spPr bwMode="auto">
          <a:xfrm>
            <a:off x="4937125" y="43434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
        <p:nvSpPr>
          <p:cNvPr id="47113" name="正方形/長方形 29"/>
          <p:cNvSpPr>
            <a:spLocks noChangeArrowheads="1"/>
          </p:cNvSpPr>
          <p:nvPr/>
        </p:nvSpPr>
        <p:spPr bwMode="auto">
          <a:xfrm>
            <a:off x="6842125" y="40386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698707469"/>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352800" y="32385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4400">
                <a:solidFill>
                  <a:schemeClr val="tx2"/>
                </a:solidFill>
                <a:latin typeface="Tahoma" panose="020B0604030504040204" pitchFamily="34" charset="0"/>
              </a:rPr>
              <a:t>Step 2</a:t>
            </a:r>
          </a:p>
        </p:txBody>
      </p:sp>
      <p:sp>
        <p:nvSpPr>
          <p:cNvPr id="48131" name="Rectangle 3"/>
          <p:cNvSpPr>
            <a:spLocks noChangeArrowheads="1"/>
          </p:cNvSpPr>
          <p:nvPr/>
        </p:nvSpPr>
        <p:spPr bwMode="auto">
          <a:xfrm>
            <a:off x="2217738" y="15240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FontTx/>
              <a:buChar char="•"/>
            </a:pPr>
            <a:r>
              <a:rPr kumimoji="0" lang="en-US" altLang="ja-JP">
                <a:latin typeface="Tahoma" panose="020B0604030504040204" pitchFamily="34" charset="0"/>
              </a:rPr>
              <a:t>Make necessary changes to the pointers</a:t>
            </a:r>
          </a:p>
        </p:txBody>
      </p:sp>
      <p:grpSp>
        <p:nvGrpSpPr>
          <p:cNvPr id="48132" name="Group 4"/>
          <p:cNvGrpSpPr>
            <a:grpSpLocks/>
          </p:cNvGrpSpPr>
          <p:nvPr/>
        </p:nvGrpSpPr>
        <p:grpSpPr bwMode="auto">
          <a:xfrm>
            <a:off x="2590800" y="2590800"/>
            <a:ext cx="4038600" cy="1219200"/>
            <a:chOff x="576" y="2064"/>
            <a:chExt cx="2544" cy="768"/>
          </a:xfrm>
        </p:grpSpPr>
        <p:sp>
          <p:nvSpPr>
            <p:cNvPr id="48178" name="Rectangle 5"/>
            <p:cNvSpPr>
              <a:spLocks noChangeArrowheads="1"/>
            </p:cNvSpPr>
            <p:nvPr/>
          </p:nvSpPr>
          <p:spPr bwMode="auto">
            <a:xfrm>
              <a:off x="624"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79" name="Text Box 6"/>
            <p:cNvSpPr txBox="1">
              <a:spLocks noChangeArrowheads="1"/>
            </p:cNvSpPr>
            <p:nvPr/>
          </p:nvSpPr>
          <p:spPr bwMode="auto">
            <a:xfrm>
              <a:off x="576"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48180" name="Line 7"/>
            <p:cNvSpPr>
              <a:spLocks noChangeShapeType="1"/>
            </p:cNvSpPr>
            <p:nvPr/>
          </p:nvSpPr>
          <p:spPr bwMode="auto">
            <a:xfrm>
              <a:off x="1200"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81" name="Line 8"/>
            <p:cNvSpPr>
              <a:spLocks noChangeShapeType="1"/>
            </p:cNvSpPr>
            <p:nvPr/>
          </p:nvSpPr>
          <p:spPr bwMode="auto">
            <a:xfrm>
              <a:off x="864"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8182" name="Group 9"/>
            <p:cNvGrpSpPr>
              <a:grpSpLocks/>
            </p:cNvGrpSpPr>
            <p:nvPr/>
          </p:nvGrpSpPr>
          <p:grpSpPr bwMode="auto">
            <a:xfrm>
              <a:off x="1392" y="2304"/>
              <a:ext cx="816" cy="384"/>
              <a:chOff x="2688" y="3120"/>
              <a:chExt cx="816" cy="384"/>
            </a:xfrm>
          </p:grpSpPr>
          <p:sp>
            <p:nvSpPr>
              <p:cNvPr id="48189"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48190"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91"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8183" name="Line 13"/>
            <p:cNvSpPr>
              <a:spLocks noChangeShapeType="1"/>
            </p:cNvSpPr>
            <p:nvPr/>
          </p:nvSpPr>
          <p:spPr bwMode="auto">
            <a:xfrm flipH="1">
              <a:off x="1200"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8184" name="Rectangle 14"/>
            <p:cNvSpPr>
              <a:spLocks noChangeArrowheads="1"/>
            </p:cNvSpPr>
            <p:nvPr/>
          </p:nvSpPr>
          <p:spPr bwMode="auto">
            <a:xfrm flipH="1">
              <a:off x="2496"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85" name="Text Box 15"/>
            <p:cNvSpPr txBox="1">
              <a:spLocks noChangeArrowheads="1"/>
            </p:cNvSpPr>
            <p:nvPr/>
          </p:nvSpPr>
          <p:spPr bwMode="auto">
            <a:xfrm flipH="1">
              <a:off x="2448"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48186" name="Line 16"/>
            <p:cNvSpPr>
              <a:spLocks noChangeShapeType="1"/>
            </p:cNvSpPr>
            <p:nvPr/>
          </p:nvSpPr>
          <p:spPr bwMode="auto">
            <a:xfrm flipH="1" flipV="1">
              <a:off x="2400" y="216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87" name="Line 17"/>
            <p:cNvSpPr>
              <a:spLocks noChangeShapeType="1"/>
            </p:cNvSpPr>
            <p:nvPr/>
          </p:nvSpPr>
          <p:spPr bwMode="auto">
            <a:xfrm flipH="1">
              <a:off x="2208" y="259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88" name="Line 18"/>
            <p:cNvSpPr>
              <a:spLocks noChangeShapeType="1"/>
            </p:cNvSpPr>
            <p:nvPr/>
          </p:nvSpPr>
          <p:spPr bwMode="auto">
            <a:xfrm>
              <a:off x="2112" y="240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48133" name="Group 19"/>
          <p:cNvGrpSpPr>
            <a:grpSpLocks/>
          </p:cNvGrpSpPr>
          <p:nvPr/>
        </p:nvGrpSpPr>
        <p:grpSpPr bwMode="auto">
          <a:xfrm>
            <a:off x="7315200" y="2590800"/>
            <a:ext cx="2971800" cy="1219200"/>
            <a:chOff x="1488" y="1968"/>
            <a:chExt cx="1872" cy="768"/>
          </a:xfrm>
        </p:grpSpPr>
        <p:sp>
          <p:nvSpPr>
            <p:cNvPr id="48167" name="Text Box 20"/>
            <p:cNvSpPr txBox="1">
              <a:spLocks noChangeArrowheads="1"/>
            </p:cNvSpPr>
            <p:nvPr/>
          </p:nvSpPr>
          <p:spPr bwMode="auto">
            <a:xfrm>
              <a:off x="1488" y="196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nwNd</a:t>
              </a:r>
            </a:p>
          </p:txBody>
        </p:sp>
        <p:sp>
          <p:nvSpPr>
            <p:cNvPr id="48168" name="Rectangle 21"/>
            <p:cNvSpPr>
              <a:spLocks noChangeArrowheads="1"/>
            </p:cNvSpPr>
            <p:nvPr/>
          </p:nvSpPr>
          <p:spPr bwMode="auto">
            <a:xfrm>
              <a:off x="1536" y="219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69" name="Line 22"/>
            <p:cNvSpPr>
              <a:spLocks noChangeShapeType="1"/>
            </p:cNvSpPr>
            <p:nvPr/>
          </p:nvSpPr>
          <p:spPr bwMode="auto">
            <a:xfrm>
              <a:off x="2160" y="249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70" name="Line 23"/>
            <p:cNvSpPr>
              <a:spLocks noChangeShapeType="1"/>
            </p:cNvSpPr>
            <p:nvPr/>
          </p:nvSpPr>
          <p:spPr bwMode="auto">
            <a:xfrm>
              <a:off x="1824" y="230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8171" name="Group 24"/>
            <p:cNvGrpSpPr>
              <a:grpSpLocks/>
            </p:cNvGrpSpPr>
            <p:nvPr/>
          </p:nvGrpSpPr>
          <p:grpSpPr bwMode="auto">
            <a:xfrm>
              <a:off x="2352" y="2208"/>
              <a:ext cx="816" cy="384"/>
              <a:chOff x="2688" y="3120"/>
              <a:chExt cx="816" cy="384"/>
            </a:xfrm>
          </p:grpSpPr>
          <p:sp>
            <p:nvSpPr>
              <p:cNvPr id="48175" name="Rectangle 2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5</a:t>
                </a:r>
              </a:p>
            </p:txBody>
          </p:sp>
          <p:sp>
            <p:nvSpPr>
              <p:cNvPr id="48176" name="Rectangle 2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77" name="Rectangle 2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8172" name="Line 28"/>
            <p:cNvSpPr>
              <a:spLocks noChangeShapeType="1"/>
            </p:cNvSpPr>
            <p:nvPr/>
          </p:nvSpPr>
          <p:spPr bwMode="auto">
            <a:xfrm flipH="1">
              <a:off x="2160" y="249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8173" name="Line 29"/>
            <p:cNvSpPr>
              <a:spLocks noChangeShapeType="1"/>
            </p:cNvSpPr>
            <p:nvPr/>
          </p:nvSpPr>
          <p:spPr bwMode="auto">
            <a:xfrm>
              <a:off x="3360" y="230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74" name="Line 30"/>
            <p:cNvSpPr>
              <a:spLocks noChangeShapeType="1"/>
            </p:cNvSpPr>
            <p:nvPr/>
          </p:nvSpPr>
          <p:spPr bwMode="auto">
            <a:xfrm>
              <a:off x="3072" y="230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6" name="Group 31"/>
          <p:cNvGrpSpPr>
            <a:grpSpLocks/>
          </p:cNvGrpSpPr>
          <p:nvPr/>
        </p:nvGrpSpPr>
        <p:grpSpPr bwMode="auto">
          <a:xfrm>
            <a:off x="3505200" y="4038600"/>
            <a:ext cx="6172200" cy="2362200"/>
            <a:chOff x="1248" y="2544"/>
            <a:chExt cx="3888" cy="1488"/>
          </a:xfrm>
        </p:grpSpPr>
        <p:sp>
          <p:nvSpPr>
            <p:cNvPr id="48139" name="Rectangle 32"/>
            <p:cNvSpPr>
              <a:spLocks noChangeArrowheads="1"/>
            </p:cNvSpPr>
            <p:nvPr/>
          </p:nvSpPr>
          <p:spPr bwMode="auto">
            <a:xfrm>
              <a:off x="1296" y="277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40" name="Text Box 33"/>
            <p:cNvSpPr txBox="1">
              <a:spLocks noChangeArrowheads="1"/>
            </p:cNvSpPr>
            <p:nvPr/>
          </p:nvSpPr>
          <p:spPr bwMode="auto">
            <a:xfrm>
              <a:off x="1248" y="254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rgbClr val="0000FF"/>
                  </a:solidFill>
                  <a:latin typeface="Courier New" panose="02070309020205020404" pitchFamily="49" charset="0"/>
                </a:rPr>
                <a:t>head</a:t>
              </a:r>
            </a:p>
          </p:txBody>
        </p:sp>
        <p:sp>
          <p:nvSpPr>
            <p:cNvPr id="48141" name="Line 34"/>
            <p:cNvSpPr>
              <a:spLocks noChangeShapeType="1"/>
            </p:cNvSpPr>
            <p:nvPr/>
          </p:nvSpPr>
          <p:spPr bwMode="auto">
            <a:xfrm>
              <a:off x="3120" y="3072"/>
              <a:ext cx="0" cy="720"/>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48142" name="Line 35"/>
            <p:cNvSpPr>
              <a:spLocks noChangeShapeType="1"/>
            </p:cNvSpPr>
            <p:nvPr/>
          </p:nvSpPr>
          <p:spPr bwMode="auto">
            <a:xfrm>
              <a:off x="1536" y="2880"/>
              <a:ext cx="672"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48143" name="Group 36"/>
            <p:cNvGrpSpPr>
              <a:grpSpLocks/>
            </p:cNvGrpSpPr>
            <p:nvPr/>
          </p:nvGrpSpPr>
          <p:grpSpPr bwMode="auto">
            <a:xfrm>
              <a:off x="3312" y="2784"/>
              <a:ext cx="816" cy="384"/>
              <a:chOff x="2688" y="3120"/>
              <a:chExt cx="816" cy="384"/>
            </a:xfrm>
          </p:grpSpPr>
          <p:sp>
            <p:nvSpPr>
              <p:cNvPr id="48164" name="Rectangle 37"/>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48165" name="Rectangle 38"/>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66" name="Rectangle 39"/>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8144" name="Line 40"/>
            <p:cNvSpPr>
              <a:spLocks noChangeShapeType="1"/>
            </p:cNvSpPr>
            <p:nvPr/>
          </p:nvSpPr>
          <p:spPr bwMode="auto">
            <a:xfrm flipH="1">
              <a:off x="3120" y="3072"/>
              <a:ext cx="288" cy="0"/>
            </a:xfrm>
            <a:prstGeom prst="line">
              <a:avLst/>
            </a:prstGeom>
            <a:noFill/>
            <a:ln w="25400">
              <a:solidFill>
                <a:srgbClr val="0000FF"/>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8145" name="Rectangle 41"/>
            <p:cNvSpPr>
              <a:spLocks noChangeArrowheads="1"/>
            </p:cNvSpPr>
            <p:nvPr/>
          </p:nvSpPr>
          <p:spPr bwMode="auto">
            <a:xfrm flipH="1">
              <a:off x="4416" y="277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46" name="Text Box 42"/>
            <p:cNvSpPr txBox="1">
              <a:spLocks noChangeArrowheads="1"/>
            </p:cNvSpPr>
            <p:nvPr/>
          </p:nvSpPr>
          <p:spPr bwMode="auto">
            <a:xfrm flipH="1">
              <a:off x="4464" y="254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48147" name="Line 43"/>
            <p:cNvSpPr>
              <a:spLocks noChangeShapeType="1"/>
            </p:cNvSpPr>
            <p:nvPr/>
          </p:nvSpPr>
          <p:spPr bwMode="auto">
            <a:xfrm flipH="1" flipV="1">
              <a:off x="4320" y="264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48" name="Line 44"/>
            <p:cNvSpPr>
              <a:spLocks noChangeShapeType="1"/>
            </p:cNvSpPr>
            <p:nvPr/>
          </p:nvSpPr>
          <p:spPr bwMode="auto">
            <a:xfrm flipH="1">
              <a:off x="4128" y="307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49" name="Line 45"/>
            <p:cNvSpPr>
              <a:spLocks noChangeShapeType="1"/>
            </p:cNvSpPr>
            <p:nvPr/>
          </p:nvSpPr>
          <p:spPr bwMode="auto">
            <a:xfrm>
              <a:off x="4032" y="288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8150" name="Text Box 46"/>
            <p:cNvSpPr txBox="1">
              <a:spLocks noChangeArrowheads="1"/>
            </p:cNvSpPr>
            <p:nvPr/>
          </p:nvSpPr>
          <p:spPr bwMode="auto">
            <a:xfrm>
              <a:off x="1248" y="32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nwNd</a:t>
              </a:r>
            </a:p>
          </p:txBody>
        </p:sp>
        <p:sp>
          <p:nvSpPr>
            <p:cNvPr id="48151" name="Rectangle 47"/>
            <p:cNvSpPr>
              <a:spLocks noChangeArrowheads="1"/>
            </p:cNvSpPr>
            <p:nvPr/>
          </p:nvSpPr>
          <p:spPr bwMode="auto">
            <a:xfrm>
              <a:off x="1296" y="34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52" name="Line 48"/>
            <p:cNvSpPr>
              <a:spLocks noChangeShapeType="1"/>
            </p:cNvSpPr>
            <p:nvPr/>
          </p:nvSpPr>
          <p:spPr bwMode="auto">
            <a:xfrm>
              <a:off x="1920" y="37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8153" name="Line 49"/>
            <p:cNvSpPr>
              <a:spLocks noChangeShapeType="1"/>
            </p:cNvSpPr>
            <p:nvPr/>
          </p:nvSpPr>
          <p:spPr bwMode="auto">
            <a:xfrm>
              <a:off x="1584" y="36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8154" name="Group 50"/>
            <p:cNvGrpSpPr>
              <a:grpSpLocks/>
            </p:cNvGrpSpPr>
            <p:nvPr/>
          </p:nvGrpSpPr>
          <p:grpSpPr bwMode="auto">
            <a:xfrm>
              <a:off x="2112" y="3504"/>
              <a:ext cx="816" cy="384"/>
              <a:chOff x="2688" y="3120"/>
              <a:chExt cx="816" cy="384"/>
            </a:xfrm>
          </p:grpSpPr>
          <p:sp>
            <p:nvSpPr>
              <p:cNvPr id="48161" name="Rectangle 51"/>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5</a:t>
                </a:r>
              </a:p>
            </p:txBody>
          </p:sp>
          <p:sp>
            <p:nvSpPr>
              <p:cNvPr id="48162" name="Rectangle 52"/>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8163" name="Rectangle 53"/>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8155" name="Line 54"/>
            <p:cNvSpPr>
              <a:spLocks noChangeShapeType="1"/>
            </p:cNvSpPr>
            <p:nvPr/>
          </p:nvSpPr>
          <p:spPr bwMode="auto">
            <a:xfrm flipH="1">
              <a:off x="1920" y="37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8156" name="Line 55"/>
            <p:cNvSpPr>
              <a:spLocks noChangeShapeType="1"/>
            </p:cNvSpPr>
            <p:nvPr/>
          </p:nvSpPr>
          <p:spPr bwMode="auto">
            <a:xfrm flipV="1">
              <a:off x="3024" y="2880"/>
              <a:ext cx="0" cy="720"/>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48157" name="Line 56"/>
            <p:cNvSpPr>
              <a:spLocks noChangeShapeType="1"/>
            </p:cNvSpPr>
            <p:nvPr/>
          </p:nvSpPr>
          <p:spPr bwMode="auto">
            <a:xfrm>
              <a:off x="2832" y="3600"/>
              <a:ext cx="192" cy="0"/>
            </a:xfrm>
            <a:prstGeom prst="line">
              <a:avLst/>
            </a:prstGeom>
            <a:noFill/>
            <a:ln w="25400">
              <a:solidFill>
                <a:srgbClr val="0000FF"/>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48158" name="Line 57"/>
            <p:cNvSpPr>
              <a:spLocks noChangeShapeType="1"/>
            </p:cNvSpPr>
            <p:nvPr/>
          </p:nvSpPr>
          <p:spPr bwMode="auto">
            <a:xfrm>
              <a:off x="2208" y="2880"/>
              <a:ext cx="0" cy="624"/>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9" name="Line 58"/>
            <p:cNvSpPr>
              <a:spLocks noChangeShapeType="1"/>
            </p:cNvSpPr>
            <p:nvPr/>
          </p:nvSpPr>
          <p:spPr bwMode="auto">
            <a:xfrm>
              <a:off x="3024" y="2880"/>
              <a:ext cx="288" cy="0"/>
            </a:xfrm>
            <a:prstGeom prst="line">
              <a:avLst/>
            </a:prstGeom>
            <a:noFill/>
            <a:ln w="25400">
              <a:solidFill>
                <a:srgbClr val="0000FF"/>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0" name="Line 59"/>
            <p:cNvSpPr>
              <a:spLocks noChangeShapeType="1"/>
            </p:cNvSpPr>
            <p:nvPr/>
          </p:nvSpPr>
          <p:spPr bwMode="auto">
            <a:xfrm flipH="1">
              <a:off x="2928" y="3792"/>
              <a:ext cx="192" cy="0"/>
            </a:xfrm>
            <a:prstGeom prst="line">
              <a:avLst/>
            </a:prstGeom>
            <a:noFill/>
            <a:ln w="25400">
              <a:solidFill>
                <a:srgbClr val="0000FF"/>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8138" name="正方形/長方形 29"/>
          <p:cNvSpPr>
            <a:spLocks noChangeArrowheads="1"/>
          </p:cNvSpPr>
          <p:nvPr/>
        </p:nvSpPr>
        <p:spPr bwMode="auto">
          <a:xfrm>
            <a:off x="3794125" y="63246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20010041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676400" y="323850"/>
            <a:ext cx="8991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3600" u="sng">
                <a:solidFill>
                  <a:schemeClr val="tx2"/>
                </a:solidFill>
                <a:latin typeface="Tahoma" panose="020B0604030504040204" pitchFamily="34" charset="0"/>
              </a:rPr>
              <a:t>Inserting a node somewhere in the middle</a:t>
            </a:r>
          </a:p>
        </p:txBody>
      </p:sp>
      <p:sp>
        <p:nvSpPr>
          <p:cNvPr id="49155" name="Rectangle 3"/>
          <p:cNvSpPr>
            <a:spLocks noChangeArrowheads="1"/>
          </p:cNvSpPr>
          <p:nvPr/>
        </p:nvSpPr>
        <p:spPr bwMode="auto">
          <a:xfrm>
            <a:off x="2209800" y="18288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FontTx/>
              <a:buChar char="•"/>
            </a:pPr>
            <a:r>
              <a:rPr kumimoji="0" lang="en-US" altLang="ja-JP">
                <a:latin typeface="Tahoma" panose="020B0604030504040204" pitchFamily="34" charset="0"/>
              </a:rPr>
              <a:t>Insert a node with value 5 after the node pointed to by </a:t>
            </a:r>
            <a:r>
              <a:rPr kumimoji="0" lang="en-US" altLang="ja-JP" b="1">
                <a:latin typeface="Courier New" panose="02070309020205020404" pitchFamily="49" charset="0"/>
              </a:rPr>
              <a:t>Ptr</a:t>
            </a:r>
            <a:endParaRPr kumimoji="0" lang="en-US" altLang="ja-JP">
              <a:latin typeface="Tahoma" panose="020B0604030504040204" pitchFamily="34" charset="0"/>
            </a:endParaRPr>
          </a:p>
        </p:txBody>
      </p:sp>
      <p:grpSp>
        <p:nvGrpSpPr>
          <p:cNvPr id="49156" name="Group 4"/>
          <p:cNvGrpSpPr>
            <a:grpSpLocks/>
          </p:cNvGrpSpPr>
          <p:nvPr/>
        </p:nvGrpSpPr>
        <p:grpSpPr bwMode="auto">
          <a:xfrm>
            <a:off x="2438400" y="3048000"/>
            <a:ext cx="7543800" cy="2362200"/>
            <a:chOff x="576" y="1920"/>
            <a:chExt cx="4752" cy="1488"/>
          </a:xfrm>
        </p:grpSpPr>
        <p:sp>
          <p:nvSpPr>
            <p:cNvPr id="49162" name="Rectangle 5"/>
            <p:cNvSpPr>
              <a:spLocks noChangeArrowheads="1"/>
            </p:cNvSpPr>
            <p:nvPr/>
          </p:nvSpPr>
          <p:spPr bwMode="auto">
            <a:xfrm>
              <a:off x="624" y="2868"/>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9163" name="Text Box 6"/>
            <p:cNvSpPr txBox="1">
              <a:spLocks noChangeArrowheads="1"/>
            </p:cNvSpPr>
            <p:nvPr/>
          </p:nvSpPr>
          <p:spPr bwMode="auto">
            <a:xfrm>
              <a:off x="576" y="264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latin typeface="Courier New" panose="02070309020205020404" pitchFamily="49" charset="0"/>
                </a:rPr>
                <a:t>head</a:t>
              </a:r>
            </a:p>
          </p:txBody>
        </p:sp>
        <p:sp>
          <p:nvSpPr>
            <p:cNvPr id="49164" name="Line 7"/>
            <p:cNvSpPr>
              <a:spLocks noChangeShapeType="1"/>
            </p:cNvSpPr>
            <p:nvPr/>
          </p:nvSpPr>
          <p:spPr bwMode="auto">
            <a:xfrm>
              <a:off x="1200" y="3168"/>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165" name="Line 8"/>
            <p:cNvSpPr>
              <a:spLocks noChangeShapeType="1"/>
            </p:cNvSpPr>
            <p:nvPr/>
          </p:nvSpPr>
          <p:spPr bwMode="auto">
            <a:xfrm>
              <a:off x="864" y="2976"/>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9166" name="Group 9"/>
            <p:cNvGrpSpPr>
              <a:grpSpLocks/>
            </p:cNvGrpSpPr>
            <p:nvPr/>
          </p:nvGrpSpPr>
          <p:grpSpPr bwMode="auto">
            <a:xfrm>
              <a:off x="1392" y="2880"/>
              <a:ext cx="816" cy="384"/>
              <a:chOff x="2688" y="3120"/>
              <a:chExt cx="816" cy="384"/>
            </a:xfrm>
          </p:grpSpPr>
          <p:sp>
            <p:nvSpPr>
              <p:cNvPr id="49188"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49189"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9190"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9167" name="Line 13"/>
            <p:cNvSpPr>
              <a:spLocks noChangeShapeType="1"/>
            </p:cNvSpPr>
            <p:nvPr/>
          </p:nvSpPr>
          <p:spPr bwMode="auto">
            <a:xfrm>
              <a:off x="2112" y="297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9168" name="Group 14"/>
            <p:cNvGrpSpPr>
              <a:grpSpLocks/>
            </p:cNvGrpSpPr>
            <p:nvPr/>
          </p:nvGrpSpPr>
          <p:grpSpPr bwMode="auto">
            <a:xfrm>
              <a:off x="2496" y="2880"/>
              <a:ext cx="816" cy="384"/>
              <a:chOff x="2688" y="3120"/>
              <a:chExt cx="816" cy="384"/>
            </a:xfrm>
          </p:grpSpPr>
          <p:sp>
            <p:nvSpPr>
              <p:cNvPr id="49185"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49186"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9187"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9169" name="Line 18"/>
            <p:cNvSpPr>
              <a:spLocks noChangeShapeType="1"/>
            </p:cNvSpPr>
            <p:nvPr/>
          </p:nvSpPr>
          <p:spPr bwMode="auto">
            <a:xfrm flipH="1">
              <a:off x="2208" y="316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170" name="Line 19"/>
            <p:cNvSpPr>
              <a:spLocks noChangeShapeType="1"/>
            </p:cNvSpPr>
            <p:nvPr/>
          </p:nvSpPr>
          <p:spPr bwMode="auto">
            <a:xfrm>
              <a:off x="3216" y="297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49171" name="Group 20"/>
            <p:cNvGrpSpPr>
              <a:grpSpLocks/>
            </p:cNvGrpSpPr>
            <p:nvPr/>
          </p:nvGrpSpPr>
          <p:grpSpPr bwMode="auto">
            <a:xfrm>
              <a:off x="3600" y="2880"/>
              <a:ext cx="816" cy="384"/>
              <a:chOff x="2688" y="3120"/>
              <a:chExt cx="816" cy="384"/>
            </a:xfrm>
          </p:grpSpPr>
          <p:sp>
            <p:nvSpPr>
              <p:cNvPr id="49182" name="Rectangle 21"/>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49183" name="Rectangle 22"/>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9184" name="Rectangle 23"/>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49172" name="Line 24"/>
            <p:cNvSpPr>
              <a:spLocks noChangeShapeType="1"/>
            </p:cNvSpPr>
            <p:nvPr/>
          </p:nvSpPr>
          <p:spPr bwMode="auto">
            <a:xfrm flipH="1">
              <a:off x="3312" y="316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173" name="Line 25"/>
            <p:cNvSpPr>
              <a:spLocks noChangeShapeType="1"/>
            </p:cNvSpPr>
            <p:nvPr/>
          </p:nvSpPr>
          <p:spPr bwMode="auto">
            <a:xfrm flipH="1">
              <a:off x="1200" y="3168"/>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9174" name="Rectangle 26"/>
            <p:cNvSpPr>
              <a:spLocks noChangeArrowheads="1"/>
            </p:cNvSpPr>
            <p:nvPr/>
          </p:nvSpPr>
          <p:spPr bwMode="auto">
            <a:xfrm flipH="1">
              <a:off x="4704" y="2868"/>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9175" name="Text Box 27"/>
            <p:cNvSpPr txBox="1">
              <a:spLocks noChangeArrowheads="1"/>
            </p:cNvSpPr>
            <p:nvPr/>
          </p:nvSpPr>
          <p:spPr bwMode="auto">
            <a:xfrm flipH="1">
              <a:off x="4656" y="264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latin typeface="Courier New" panose="02070309020205020404" pitchFamily="49" charset="0"/>
                </a:rPr>
                <a:t>tail</a:t>
              </a:r>
            </a:p>
          </p:txBody>
        </p:sp>
        <p:sp>
          <p:nvSpPr>
            <p:cNvPr id="49176" name="Line 28"/>
            <p:cNvSpPr>
              <a:spLocks noChangeShapeType="1"/>
            </p:cNvSpPr>
            <p:nvPr/>
          </p:nvSpPr>
          <p:spPr bwMode="auto">
            <a:xfrm flipH="1" flipV="1">
              <a:off x="4608" y="273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177" name="Line 29"/>
            <p:cNvSpPr>
              <a:spLocks noChangeShapeType="1"/>
            </p:cNvSpPr>
            <p:nvPr/>
          </p:nvSpPr>
          <p:spPr bwMode="auto">
            <a:xfrm flipH="1">
              <a:off x="4416" y="3168"/>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178" name="Line 30"/>
            <p:cNvSpPr>
              <a:spLocks noChangeShapeType="1"/>
            </p:cNvSpPr>
            <p:nvPr/>
          </p:nvSpPr>
          <p:spPr bwMode="auto">
            <a:xfrm>
              <a:off x="4320" y="297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49179" name="Rectangle 31"/>
            <p:cNvSpPr>
              <a:spLocks noChangeArrowheads="1"/>
            </p:cNvSpPr>
            <p:nvPr/>
          </p:nvSpPr>
          <p:spPr bwMode="auto">
            <a:xfrm>
              <a:off x="2832" y="2160"/>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49180" name="Line 32"/>
            <p:cNvSpPr>
              <a:spLocks noChangeShapeType="1"/>
            </p:cNvSpPr>
            <p:nvPr/>
          </p:nvSpPr>
          <p:spPr bwMode="auto">
            <a:xfrm flipH="1">
              <a:off x="2880" y="2352"/>
              <a:ext cx="192" cy="517"/>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49181" name="Text Box 33"/>
            <p:cNvSpPr txBox="1">
              <a:spLocks noChangeArrowheads="1"/>
            </p:cNvSpPr>
            <p:nvPr/>
          </p:nvSpPr>
          <p:spPr bwMode="auto">
            <a:xfrm>
              <a:off x="2880" y="1920"/>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Ptr</a:t>
              </a:r>
            </a:p>
          </p:txBody>
        </p:sp>
      </p:grpSp>
      <p:sp>
        <p:nvSpPr>
          <p:cNvPr id="49160" name="正方形/長方形 29"/>
          <p:cNvSpPr>
            <a:spLocks noChangeArrowheads="1"/>
          </p:cNvSpPr>
          <p:nvPr/>
        </p:nvSpPr>
        <p:spPr bwMode="auto">
          <a:xfrm>
            <a:off x="2667000" y="53340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
        <p:nvSpPr>
          <p:cNvPr id="49161" name="正方形/長方形 29"/>
          <p:cNvSpPr>
            <a:spLocks noChangeArrowheads="1"/>
          </p:cNvSpPr>
          <p:nvPr/>
        </p:nvSpPr>
        <p:spPr bwMode="auto">
          <a:xfrm>
            <a:off x="8061325" y="4038600"/>
            <a:ext cx="11689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lvl="1" eaLnBrk="1" hangingPunct="1">
              <a:spcBef>
                <a:spcPct val="0"/>
              </a:spcBef>
              <a:buFontTx/>
              <a:buNone/>
            </a:pPr>
            <a:r>
              <a:rPr kumimoji="0" lang="en-US" altLang="ja-JP" sz="1600">
                <a:latin typeface="Arial" panose="020B0604020202020204" pitchFamily="34" charset="0"/>
              </a:rPr>
              <a:t>NULL</a:t>
            </a:r>
          </a:p>
        </p:txBody>
      </p:sp>
    </p:spTree>
    <p:extLst>
      <p:ext uri="{BB962C8B-B14F-4D97-AF65-F5344CB8AC3E}">
        <p14:creationId xmlns:p14="http://schemas.microsoft.com/office/powerpoint/2010/main" val="4211031328"/>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352800" y="32385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4400">
                <a:solidFill>
                  <a:schemeClr val="tx2"/>
                </a:solidFill>
                <a:latin typeface="Tahoma" panose="020B0604030504040204" pitchFamily="34" charset="0"/>
              </a:rPr>
              <a:t>Step 1</a:t>
            </a:r>
          </a:p>
        </p:txBody>
      </p:sp>
      <p:sp>
        <p:nvSpPr>
          <p:cNvPr id="50179" name="Rectangle 3"/>
          <p:cNvSpPr>
            <a:spLocks noChangeArrowheads="1"/>
          </p:cNvSpPr>
          <p:nvPr/>
        </p:nvSpPr>
        <p:spPr bwMode="auto">
          <a:xfrm>
            <a:off x="2209800" y="1981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FontTx/>
              <a:buChar char="•"/>
            </a:pPr>
            <a:r>
              <a:rPr kumimoji="0" lang="en-US" altLang="ja-JP">
                <a:latin typeface="Tahoma" panose="020B0604030504040204" pitchFamily="34" charset="0"/>
              </a:rPr>
              <a:t>Create up a new node with value 5</a:t>
            </a:r>
          </a:p>
        </p:txBody>
      </p:sp>
      <p:grpSp>
        <p:nvGrpSpPr>
          <p:cNvPr id="50180" name="Group 4"/>
          <p:cNvGrpSpPr>
            <a:grpSpLocks/>
          </p:cNvGrpSpPr>
          <p:nvPr/>
        </p:nvGrpSpPr>
        <p:grpSpPr bwMode="auto">
          <a:xfrm>
            <a:off x="4648200" y="3124200"/>
            <a:ext cx="2971800" cy="1219200"/>
            <a:chOff x="1488" y="1968"/>
            <a:chExt cx="1872" cy="768"/>
          </a:xfrm>
        </p:grpSpPr>
        <p:sp>
          <p:nvSpPr>
            <p:cNvPr id="50184" name="Text Box 5"/>
            <p:cNvSpPr txBox="1">
              <a:spLocks noChangeArrowheads="1"/>
            </p:cNvSpPr>
            <p:nvPr/>
          </p:nvSpPr>
          <p:spPr bwMode="auto">
            <a:xfrm>
              <a:off x="1488" y="196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nwNd</a:t>
              </a:r>
            </a:p>
          </p:txBody>
        </p:sp>
        <p:sp>
          <p:nvSpPr>
            <p:cNvPr id="50185" name="Rectangle 6"/>
            <p:cNvSpPr>
              <a:spLocks noChangeArrowheads="1"/>
            </p:cNvSpPr>
            <p:nvPr/>
          </p:nvSpPr>
          <p:spPr bwMode="auto">
            <a:xfrm>
              <a:off x="1536" y="219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0186" name="Line 7"/>
            <p:cNvSpPr>
              <a:spLocks noChangeShapeType="1"/>
            </p:cNvSpPr>
            <p:nvPr/>
          </p:nvSpPr>
          <p:spPr bwMode="auto">
            <a:xfrm>
              <a:off x="2160" y="249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0187" name="Line 8"/>
            <p:cNvSpPr>
              <a:spLocks noChangeShapeType="1"/>
            </p:cNvSpPr>
            <p:nvPr/>
          </p:nvSpPr>
          <p:spPr bwMode="auto">
            <a:xfrm>
              <a:off x="1824" y="230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0188" name="Group 9"/>
            <p:cNvGrpSpPr>
              <a:grpSpLocks/>
            </p:cNvGrpSpPr>
            <p:nvPr/>
          </p:nvGrpSpPr>
          <p:grpSpPr bwMode="auto">
            <a:xfrm>
              <a:off x="2352" y="2208"/>
              <a:ext cx="816" cy="384"/>
              <a:chOff x="2688" y="3120"/>
              <a:chExt cx="816" cy="384"/>
            </a:xfrm>
          </p:grpSpPr>
          <p:sp>
            <p:nvSpPr>
              <p:cNvPr id="50192"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5</a:t>
                </a:r>
              </a:p>
            </p:txBody>
          </p:sp>
          <p:sp>
            <p:nvSpPr>
              <p:cNvPr id="50193"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0194"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0189" name="Line 13"/>
            <p:cNvSpPr>
              <a:spLocks noChangeShapeType="1"/>
            </p:cNvSpPr>
            <p:nvPr/>
          </p:nvSpPr>
          <p:spPr bwMode="auto">
            <a:xfrm flipH="1">
              <a:off x="2160" y="249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0190" name="Line 14"/>
            <p:cNvSpPr>
              <a:spLocks noChangeShapeType="1"/>
            </p:cNvSpPr>
            <p:nvPr/>
          </p:nvSpPr>
          <p:spPr bwMode="auto">
            <a:xfrm>
              <a:off x="3360" y="230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0191" name="Line 15"/>
            <p:cNvSpPr>
              <a:spLocks noChangeShapeType="1"/>
            </p:cNvSpPr>
            <p:nvPr/>
          </p:nvSpPr>
          <p:spPr bwMode="auto">
            <a:xfrm>
              <a:off x="3072" y="230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31199106"/>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352800" y="32385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4400">
                <a:solidFill>
                  <a:schemeClr val="tx2"/>
                </a:solidFill>
                <a:latin typeface="Tahoma" panose="020B0604030504040204" pitchFamily="34" charset="0"/>
              </a:rPr>
              <a:t>Step 2</a:t>
            </a:r>
          </a:p>
        </p:txBody>
      </p:sp>
      <p:sp>
        <p:nvSpPr>
          <p:cNvPr id="51203" name="Rectangle 3"/>
          <p:cNvSpPr>
            <a:spLocks noChangeArrowheads="1"/>
          </p:cNvSpPr>
          <p:nvPr/>
        </p:nvSpPr>
        <p:spPr bwMode="auto">
          <a:xfrm>
            <a:off x="2209800" y="1981200"/>
            <a:ext cx="815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buFontTx/>
              <a:buChar char="•"/>
            </a:pPr>
            <a:r>
              <a:rPr kumimoji="0" lang="en-US" altLang="ja-JP">
                <a:latin typeface="Tahoma" panose="020B0604030504040204" pitchFamily="34" charset="0"/>
              </a:rPr>
              <a:t>Make necessary changes to the pointers</a:t>
            </a:r>
          </a:p>
        </p:txBody>
      </p:sp>
      <p:grpSp>
        <p:nvGrpSpPr>
          <p:cNvPr id="51204" name="Group 4"/>
          <p:cNvGrpSpPr>
            <a:grpSpLocks/>
          </p:cNvGrpSpPr>
          <p:nvPr/>
        </p:nvGrpSpPr>
        <p:grpSpPr bwMode="auto">
          <a:xfrm>
            <a:off x="1676400" y="2760664"/>
            <a:ext cx="8991600" cy="3259137"/>
            <a:chOff x="96" y="1739"/>
            <a:chExt cx="5664" cy="2053"/>
          </a:xfrm>
        </p:grpSpPr>
        <p:sp>
          <p:nvSpPr>
            <p:cNvPr id="51208" name="Rectangle 5"/>
            <p:cNvSpPr>
              <a:spLocks noChangeArrowheads="1"/>
            </p:cNvSpPr>
            <p:nvPr/>
          </p:nvSpPr>
          <p:spPr bwMode="auto">
            <a:xfrm>
              <a:off x="144" y="267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09" name="Text Box 6"/>
            <p:cNvSpPr txBox="1">
              <a:spLocks noChangeArrowheads="1"/>
            </p:cNvSpPr>
            <p:nvPr/>
          </p:nvSpPr>
          <p:spPr bwMode="auto">
            <a:xfrm>
              <a:off x="96" y="24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1210" name="Line 7"/>
            <p:cNvSpPr>
              <a:spLocks noChangeShapeType="1"/>
            </p:cNvSpPr>
            <p:nvPr/>
          </p:nvSpPr>
          <p:spPr bwMode="auto">
            <a:xfrm>
              <a:off x="720" y="297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1211" name="Line 8"/>
            <p:cNvSpPr>
              <a:spLocks noChangeShapeType="1"/>
            </p:cNvSpPr>
            <p:nvPr/>
          </p:nvSpPr>
          <p:spPr bwMode="auto">
            <a:xfrm>
              <a:off x="384" y="278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1212" name="Group 9"/>
            <p:cNvGrpSpPr>
              <a:grpSpLocks/>
            </p:cNvGrpSpPr>
            <p:nvPr/>
          </p:nvGrpSpPr>
          <p:grpSpPr bwMode="auto">
            <a:xfrm>
              <a:off x="912" y="2688"/>
              <a:ext cx="816" cy="384"/>
              <a:chOff x="2688" y="3120"/>
              <a:chExt cx="816" cy="384"/>
            </a:xfrm>
          </p:grpSpPr>
          <p:sp>
            <p:nvSpPr>
              <p:cNvPr id="51249"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1250"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51"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1213" name="Line 13"/>
            <p:cNvSpPr>
              <a:spLocks noChangeShapeType="1"/>
            </p:cNvSpPr>
            <p:nvPr/>
          </p:nvSpPr>
          <p:spPr bwMode="auto">
            <a:xfrm>
              <a:off x="1632" y="2784"/>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1214" name="Group 14"/>
            <p:cNvGrpSpPr>
              <a:grpSpLocks/>
            </p:cNvGrpSpPr>
            <p:nvPr/>
          </p:nvGrpSpPr>
          <p:grpSpPr bwMode="auto">
            <a:xfrm>
              <a:off x="2016" y="2688"/>
              <a:ext cx="816" cy="384"/>
              <a:chOff x="2688" y="3120"/>
              <a:chExt cx="816" cy="384"/>
            </a:xfrm>
          </p:grpSpPr>
          <p:sp>
            <p:nvSpPr>
              <p:cNvPr id="51246"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1247"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48"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1215" name="Line 18"/>
            <p:cNvSpPr>
              <a:spLocks noChangeShapeType="1"/>
            </p:cNvSpPr>
            <p:nvPr/>
          </p:nvSpPr>
          <p:spPr bwMode="auto">
            <a:xfrm flipH="1">
              <a:off x="1728" y="297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1216" name="Group 19"/>
            <p:cNvGrpSpPr>
              <a:grpSpLocks/>
            </p:cNvGrpSpPr>
            <p:nvPr/>
          </p:nvGrpSpPr>
          <p:grpSpPr bwMode="auto">
            <a:xfrm>
              <a:off x="4032" y="2688"/>
              <a:ext cx="816" cy="384"/>
              <a:chOff x="2688" y="3120"/>
              <a:chExt cx="816" cy="384"/>
            </a:xfrm>
          </p:grpSpPr>
          <p:sp>
            <p:nvSpPr>
              <p:cNvPr id="51243"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1244"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45"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1217" name="Line 23"/>
            <p:cNvSpPr>
              <a:spLocks noChangeShapeType="1"/>
            </p:cNvSpPr>
            <p:nvPr/>
          </p:nvSpPr>
          <p:spPr bwMode="auto">
            <a:xfrm flipH="1">
              <a:off x="720" y="297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1218" name="Rectangle 24"/>
            <p:cNvSpPr>
              <a:spLocks noChangeArrowheads="1"/>
            </p:cNvSpPr>
            <p:nvPr/>
          </p:nvSpPr>
          <p:spPr bwMode="auto">
            <a:xfrm flipH="1">
              <a:off x="5136" y="267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19" name="Text Box 25"/>
            <p:cNvSpPr txBox="1">
              <a:spLocks noChangeArrowheads="1"/>
            </p:cNvSpPr>
            <p:nvPr/>
          </p:nvSpPr>
          <p:spPr bwMode="auto">
            <a:xfrm flipH="1">
              <a:off x="5088" y="244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1220" name="Line 26"/>
            <p:cNvSpPr>
              <a:spLocks noChangeShapeType="1"/>
            </p:cNvSpPr>
            <p:nvPr/>
          </p:nvSpPr>
          <p:spPr bwMode="auto">
            <a:xfrm flipH="1" flipV="1">
              <a:off x="5040" y="254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1221" name="Line 27"/>
            <p:cNvSpPr>
              <a:spLocks noChangeShapeType="1"/>
            </p:cNvSpPr>
            <p:nvPr/>
          </p:nvSpPr>
          <p:spPr bwMode="auto">
            <a:xfrm flipH="1">
              <a:off x="4848" y="2976"/>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1222" name="Line 28"/>
            <p:cNvSpPr>
              <a:spLocks noChangeShapeType="1"/>
            </p:cNvSpPr>
            <p:nvPr/>
          </p:nvSpPr>
          <p:spPr bwMode="auto">
            <a:xfrm>
              <a:off x="4752" y="278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3" name="Line 29"/>
            <p:cNvSpPr>
              <a:spLocks noChangeShapeType="1"/>
            </p:cNvSpPr>
            <p:nvPr/>
          </p:nvSpPr>
          <p:spPr bwMode="auto">
            <a:xfrm>
              <a:off x="3888" y="2976"/>
              <a:ext cx="0" cy="720"/>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1224" name="Line 30"/>
            <p:cNvSpPr>
              <a:spLocks noChangeShapeType="1"/>
            </p:cNvSpPr>
            <p:nvPr/>
          </p:nvSpPr>
          <p:spPr bwMode="auto">
            <a:xfrm>
              <a:off x="2736" y="2784"/>
              <a:ext cx="240"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51225" name="Line 31"/>
            <p:cNvSpPr>
              <a:spLocks noChangeShapeType="1"/>
            </p:cNvSpPr>
            <p:nvPr/>
          </p:nvSpPr>
          <p:spPr bwMode="auto">
            <a:xfrm flipH="1">
              <a:off x="3888" y="2976"/>
              <a:ext cx="240" cy="0"/>
            </a:xfrm>
            <a:prstGeom prst="line">
              <a:avLst/>
            </a:prstGeom>
            <a:noFill/>
            <a:ln w="25400">
              <a:solidFill>
                <a:srgbClr val="0000FF"/>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51226" name="Text Box 32"/>
            <p:cNvSpPr txBox="1">
              <a:spLocks noChangeArrowheads="1"/>
            </p:cNvSpPr>
            <p:nvPr/>
          </p:nvSpPr>
          <p:spPr bwMode="auto">
            <a:xfrm>
              <a:off x="2016" y="316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nwNd</a:t>
              </a:r>
            </a:p>
          </p:txBody>
        </p:sp>
        <p:sp>
          <p:nvSpPr>
            <p:cNvPr id="51227" name="Rectangle 33"/>
            <p:cNvSpPr>
              <a:spLocks noChangeArrowheads="1"/>
            </p:cNvSpPr>
            <p:nvPr/>
          </p:nvSpPr>
          <p:spPr bwMode="auto">
            <a:xfrm>
              <a:off x="2064" y="339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28" name="Line 34"/>
            <p:cNvSpPr>
              <a:spLocks noChangeShapeType="1"/>
            </p:cNvSpPr>
            <p:nvPr/>
          </p:nvSpPr>
          <p:spPr bwMode="auto">
            <a:xfrm flipV="1">
              <a:off x="2688" y="3072"/>
              <a:ext cx="0" cy="624"/>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29" name="Line 35"/>
            <p:cNvSpPr>
              <a:spLocks noChangeShapeType="1"/>
            </p:cNvSpPr>
            <p:nvPr/>
          </p:nvSpPr>
          <p:spPr bwMode="auto">
            <a:xfrm>
              <a:off x="2352" y="350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1230" name="Group 36"/>
            <p:cNvGrpSpPr>
              <a:grpSpLocks/>
            </p:cNvGrpSpPr>
            <p:nvPr/>
          </p:nvGrpSpPr>
          <p:grpSpPr bwMode="auto">
            <a:xfrm>
              <a:off x="2880" y="3408"/>
              <a:ext cx="816" cy="384"/>
              <a:chOff x="2688" y="3120"/>
              <a:chExt cx="816" cy="384"/>
            </a:xfrm>
          </p:grpSpPr>
          <p:sp>
            <p:nvSpPr>
              <p:cNvPr id="51240" name="Rectangle 37"/>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5</a:t>
                </a:r>
              </a:p>
            </p:txBody>
          </p:sp>
          <p:sp>
            <p:nvSpPr>
              <p:cNvPr id="51241" name="Rectangle 38"/>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42" name="Rectangle 39"/>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1231" name="Line 40"/>
            <p:cNvSpPr>
              <a:spLocks noChangeShapeType="1"/>
            </p:cNvSpPr>
            <p:nvPr/>
          </p:nvSpPr>
          <p:spPr bwMode="auto">
            <a:xfrm flipH="1">
              <a:off x="2688" y="3696"/>
              <a:ext cx="288" cy="0"/>
            </a:xfrm>
            <a:prstGeom prst="line">
              <a:avLst/>
            </a:prstGeom>
            <a:noFill/>
            <a:ln w="25400">
              <a:solidFill>
                <a:srgbClr val="0000FF"/>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2" name="Line 41"/>
            <p:cNvSpPr>
              <a:spLocks noChangeShapeType="1"/>
            </p:cNvSpPr>
            <p:nvPr/>
          </p:nvSpPr>
          <p:spPr bwMode="auto">
            <a:xfrm flipV="1">
              <a:off x="3792" y="2784"/>
              <a:ext cx="0" cy="720"/>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1233" name="Line 42"/>
            <p:cNvSpPr>
              <a:spLocks noChangeShapeType="1"/>
            </p:cNvSpPr>
            <p:nvPr/>
          </p:nvSpPr>
          <p:spPr bwMode="auto">
            <a:xfrm>
              <a:off x="3600" y="3504"/>
              <a:ext cx="192" cy="0"/>
            </a:xfrm>
            <a:prstGeom prst="line">
              <a:avLst/>
            </a:prstGeom>
            <a:noFill/>
            <a:ln w="25400">
              <a:solidFill>
                <a:srgbClr val="0000FF"/>
              </a:solidFill>
              <a:round/>
              <a:headEnd type="oval"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51234" name="Line 43"/>
            <p:cNvSpPr>
              <a:spLocks noChangeShapeType="1"/>
            </p:cNvSpPr>
            <p:nvPr/>
          </p:nvSpPr>
          <p:spPr bwMode="auto">
            <a:xfrm>
              <a:off x="2976" y="2784"/>
              <a:ext cx="0" cy="624"/>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5" name="Line 44"/>
            <p:cNvSpPr>
              <a:spLocks noChangeShapeType="1"/>
            </p:cNvSpPr>
            <p:nvPr/>
          </p:nvSpPr>
          <p:spPr bwMode="auto">
            <a:xfrm>
              <a:off x="3792" y="2784"/>
              <a:ext cx="240" cy="0"/>
            </a:xfrm>
            <a:prstGeom prst="line">
              <a:avLst/>
            </a:prstGeom>
            <a:noFill/>
            <a:ln w="25400">
              <a:solidFill>
                <a:srgbClr val="0000FF"/>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6" name="Line 45"/>
            <p:cNvSpPr>
              <a:spLocks noChangeShapeType="1"/>
            </p:cNvSpPr>
            <p:nvPr/>
          </p:nvSpPr>
          <p:spPr bwMode="auto">
            <a:xfrm flipH="1">
              <a:off x="3696" y="3696"/>
              <a:ext cx="192" cy="0"/>
            </a:xfrm>
            <a:prstGeom prst="line">
              <a:avLst/>
            </a:prstGeom>
            <a:noFill/>
            <a:ln w="25400">
              <a:solidFill>
                <a:srgbClr val="0000FF"/>
              </a:solidFill>
              <a:round/>
              <a:headEnd type="none" w="lg" len="lg"/>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37" name="Rectangle 46"/>
            <p:cNvSpPr>
              <a:spLocks noChangeArrowheads="1"/>
            </p:cNvSpPr>
            <p:nvPr/>
          </p:nvSpPr>
          <p:spPr bwMode="auto">
            <a:xfrm>
              <a:off x="2352" y="1979"/>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1238" name="Line 47"/>
            <p:cNvSpPr>
              <a:spLocks noChangeShapeType="1"/>
            </p:cNvSpPr>
            <p:nvPr/>
          </p:nvSpPr>
          <p:spPr bwMode="auto">
            <a:xfrm flipH="1">
              <a:off x="2400" y="2171"/>
              <a:ext cx="192" cy="517"/>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1239" name="Text Box 48"/>
            <p:cNvSpPr txBox="1">
              <a:spLocks noChangeArrowheads="1"/>
            </p:cNvSpPr>
            <p:nvPr/>
          </p:nvSpPr>
          <p:spPr bwMode="auto">
            <a:xfrm>
              <a:off x="2208" y="1739"/>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  Ptr</a:t>
              </a:r>
            </a:p>
          </p:txBody>
        </p:sp>
      </p:grpSp>
    </p:spTree>
    <p:extLst>
      <p:ext uri="{BB962C8B-B14F-4D97-AF65-F5344CB8AC3E}">
        <p14:creationId xmlns:p14="http://schemas.microsoft.com/office/powerpoint/2010/main" val="776095208"/>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10969" y="411934"/>
            <a:ext cx="11976100" cy="866775"/>
          </a:xfrm>
        </p:spPr>
        <p:txBody>
          <a:bodyPr/>
          <a:lstStyle/>
          <a:p>
            <a:pPr eaLnBrk="1" hangingPunct="1"/>
            <a:r>
              <a:rPr kumimoji="0" lang="en-US" altLang="ja-JP">
                <a:latin typeface="Arial" panose="020B0604020202020204" pitchFamily="34" charset="0"/>
                <a:ea typeface="ＭＳ Ｐゴシック" panose="020B0600070205080204" pitchFamily="34" charset="-128"/>
              </a:rPr>
              <a:t>Traversing a two-way linked list</a:t>
            </a:r>
          </a:p>
        </p:txBody>
      </p:sp>
      <p:sp>
        <p:nvSpPr>
          <p:cNvPr id="299011" name="Rectangle 3"/>
          <p:cNvSpPr>
            <a:spLocks noGrp="1" noChangeArrowheads="1"/>
          </p:cNvSpPr>
          <p:nvPr>
            <p:ph type="body" idx="1"/>
          </p:nvPr>
        </p:nvSpPr>
        <p:spPr>
          <a:xfrm>
            <a:off x="807357" y="1685925"/>
            <a:ext cx="11976100" cy="5172075"/>
          </a:xfrm>
        </p:spPr>
        <p:txBody>
          <a:bodyPr/>
          <a:lstStyle/>
          <a:p>
            <a:pPr eaLnBrk="1" hangingPunct="1"/>
            <a:r>
              <a:rPr kumimoji="0" lang="en-US" altLang="ja-JP" dirty="0">
                <a:latin typeface="Arial" panose="020B0604020202020204" pitchFamily="34" charset="0"/>
                <a:ea typeface="ＭＳ Ｐゴシック" panose="020B0600070205080204" pitchFamily="34" charset="-128"/>
              </a:rPr>
              <a:t>Same as the traversal in a one-way list, but</a:t>
            </a:r>
          </a:p>
          <a:p>
            <a:pPr lvl="1" eaLnBrk="1" hangingPunct="1"/>
            <a:r>
              <a:rPr kumimoji="0" lang="en-US" altLang="ja-JP" dirty="0">
                <a:latin typeface="Arial" panose="020B0604020202020204" pitchFamily="34" charset="0"/>
                <a:ea typeface="ＭＳ Ｐゴシック" panose="020B0600070205080204" pitchFamily="34" charset="-128"/>
              </a:rPr>
              <a:t>Can start at the head</a:t>
            </a:r>
          </a:p>
          <a:p>
            <a:pPr lvl="1" eaLnBrk="1" hangingPunct="1"/>
            <a:r>
              <a:rPr kumimoji="0" lang="en-US" altLang="ja-JP" dirty="0">
                <a:latin typeface="Arial" panose="020B0604020202020204" pitchFamily="34" charset="0"/>
                <a:ea typeface="ＭＳ Ｐゴシック" panose="020B0600070205080204" pitchFamily="34" charset="-128"/>
              </a:rPr>
              <a:t>Can start at the tail</a:t>
            </a:r>
          </a:p>
        </p:txBody>
      </p:sp>
    </p:spTree>
    <p:extLst>
      <p:ext uri="{BB962C8B-B14F-4D97-AF65-F5344CB8AC3E}">
        <p14:creationId xmlns:p14="http://schemas.microsoft.com/office/powerpoint/2010/main" val="1760100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 calcmode="lin" valueType="num">
                                      <p:cBhvr additive="base">
                                        <p:cTn id="7" dur="500" fill="hold"/>
                                        <p:tgtEl>
                                          <p:spTgt spid="299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90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9011">
                                            <p:txEl>
                                              <p:pRg st="1" end="1"/>
                                            </p:txEl>
                                          </p:spTgt>
                                        </p:tgtEl>
                                        <p:attrNameLst>
                                          <p:attrName>style.visibility</p:attrName>
                                        </p:attrNameLst>
                                      </p:cBhvr>
                                      <p:to>
                                        <p:strVal val="visible"/>
                                      </p:to>
                                    </p:set>
                                    <p:anim calcmode="lin" valueType="num">
                                      <p:cBhvr additive="base">
                                        <p:cTn id="11" dur="500" fill="hold"/>
                                        <p:tgtEl>
                                          <p:spTgt spid="2990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990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99011">
                                            <p:txEl>
                                              <p:pRg st="2" end="2"/>
                                            </p:txEl>
                                          </p:spTgt>
                                        </p:tgtEl>
                                        <p:attrNameLst>
                                          <p:attrName>style.visibility</p:attrName>
                                        </p:attrNameLst>
                                      </p:cBhvr>
                                      <p:to>
                                        <p:strVal val="visible"/>
                                      </p:to>
                                    </p:set>
                                    <p:anim calcmode="lin" valueType="num">
                                      <p:cBhvr additive="base">
                                        <p:cTn id="15" dur="500" fill="hold"/>
                                        <p:tgtEl>
                                          <p:spTgt spid="29901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90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 node</a:t>
            </a:r>
          </a:p>
        </p:txBody>
      </p:sp>
      <p:sp>
        <p:nvSpPr>
          <p:cNvPr id="3" name="Content Placeholder 2"/>
          <p:cNvSpPr>
            <a:spLocks noGrp="1"/>
          </p:cNvSpPr>
          <p:nvPr>
            <p:ph idx="1"/>
          </p:nvPr>
        </p:nvSpPr>
        <p:spPr>
          <a:xfrm>
            <a:off x="4936477" y="2351291"/>
            <a:ext cx="7351807" cy="1836791"/>
          </a:xfrm>
        </p:spPr>
        <p:txBody>
          <a:bodyPr>
            <a:normAutofit/>
          </a:bodyPr>
          <a:lstStyle/>
          <a:p>
            <a:r>
              <a:rPr lang="en-US" dirty="0"/>
              <a:t>Each NODE of the list contains – </a:t>
            </a:r>
          </a:p>
          <a:p>
            <a:pPr lvl="1"/>
            <a:r>
              <a:rPr lang="en-US" dirty="0"/>
              <a:t>The DATA item</a:t>
            </a:r>
          </a:p>
          <a:p>
            <a:pPr lvl="1"/>
            <a:r>
              <a:rPr lang="en-US" dirty="0"/>
              <a:t>A LINK/POINTER to store the next NODE’s address.</a:t>
            </a:r>
          </a:p>
          <a:p>
            <a:pPr marL="0" indent="0">
              <a:buNone/>
            </a:pPr>
            <a:endParaRPr lang="en-US" dirty="0"/>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4</a:t>
            </a:fld>
            <a:endParaRPr lang="en-US" dirty="0"/>
          </a:p>
        </p:txBody>
      </p:sp>
      <p:grpSp>
        <p:nvGrpSpPr>
          <p:cNvPr id="7" name="Group 6"/>
          <p:cNvGrpSpPr/>
          <p:nvPr/>
        </p:nvGrpSpPr>
        <p:grpSpPr>
          <a:xfrm>
            <a:off x="7048500" y="912963"/>
            <a:ext cx="2336588" cy="1045030"/>
            <a:chOff x="1201270" y="1850571"/>
            <a:chExt cx="2336588" cy="1045030"/>
          </a:xfrm>
        </p:grpSpPr>
        <p:sp>
          <p:nvSpPr>
            <p:cNvPr id="8" name="Rectangle 7"/>
            <p:cNvSpPr/>
            <p:nvPr/>
          </p:nvSpPr>
          <p:spPr>
            <a:xfrm>
              <a:off x="1201272" y="2373086"/>
              <a:ext cx="1139158"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9" name="Rectangle 8"/>
            <p:cNvSpPr/>
            <p:nvPr/>
          </p:nvSpPr>
          <p:spPr>
            <a:xfrm>
              <a:off x="2340429" y="2373086"/>
              <a:ext cx="1197429" cy="522515"/>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LINK</a:t>
              </a:r>
            </a:p>
          </p:txBody>
        </p:sp>
        <p:sp>
          <p:nvSpPr>
            <p:cNvPr id="10" name="Rectangle 9"/>
            <p:cNvSpPr/>
            <p:nvPr/>
          </p:nvSpPr>
          <p:spPr>
            <a:xfrm>
              <a:off x="1201270" y="1850571"/>
              <a:ext cx="2336587" cy="5225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NODE</a:t>
              </a:r>
            </a:p>
          </p:txBody>
        </p:sp>
      </p:grpSp>
      <p:sp>
        <p:nvSpPr>
          <p:cNvPr id="11" name="TextBox 10"/>
          <p:cNvSpPr txBox="1"/>
          <p:nvPr/>
        </p:nvSpPr>
        <p:spPr>
          <a:xfrm>
            <a:off x="354714" y="2351291"/>
            <a:ext cx="5029008" cy="2123658"/>
          </a:xfrm>
          <a:prstGeom prst="rect">
            <a:avLst/>
          </a:prstGeom>
          <a:noFill/>
        </p:spPr>
        <p:txBody>
          <a:bodyPr wrap="square" rtlCol="0">
            <a:spAutoFit/>
          </a:bodyPr>
          <a:lstStyle/>
          <a:p>
            <a:pPr>
              <a:defRPr/>
            </a:pPr>
            <a:r>
              <a:rPr lang="en-US" altLang="ja-JP" sz="2200" b="1" dirty="0">
                <a:solidFill>
                  <a:srgbClr val="0000B0"/>
                </a:solidFill>
                <a:ea typeface="ＭＳ Ｐゴシック" charset="0"/>
                <a:cs typeface="Courier New" panose="02070309020205020404" pitchFamily="49" charset="0"/>
              </a:rPr>
              <a:t>Representation of a NODE in C/C++</a:t>
            </a:r>
          </a:p>
          <a:p>
            <a:pPr>
              <a:defRPr/>
            </a:pPr>
            <a:r>
              <a:rPr lang="en-US" altLang="ja-JP" sz="2200" b="1" dirty="0" err="1">
                <a:solidFill>
                  <a:srgbClr val="0000B0"/>
                </a:solidFill>
                <a:latin typeface="Courier New" panose="02070309020205020404" pitchFamily="49" charset="0"/>
                <a:ea typeface="ＭＳ Ｐゴシック" charset="0"/>
                <a:cs typeface="Courier New" panose="02070309020205020404" pitchFamily="49" charset="0"/>
              </a:rPr>
              <a:t>struct</a:t>
            </a: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sz="2200" b="1" dirty="0">
                <a:latin typeface="Courier New" panose="02070309020205020404" pitchFamily="49" charset="0"/>
                <a:ea typeface="ＭＳ Ｐゴシック" charset="0"/>
                <a:cs typeface="Courier New" panose="02070309020205020404" pitchFamily="49" charset="0"/>
              </a:rPr>
              <a:t> data;</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*next;</a:t>
            </a:r>
          </a:p>
          <a:p>
            <a:pPr>
              <a:defRPr/>
            </a:pP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node1;</a:t>
            </a:r>
            <a:endParaRPr lang="en-US" sz="2200" dirty="0"/>
          </a:p>
        </p:txBody>
      </p:sp>
      <p:cxnSp>
        <p:nvCxnSpPr>
          <p:cNvPr id="13" name="Straight Arrow Connector 12"/>
          <p:cNvCxnSpPr/>
          <p:nvPr/>
        </p:nvCxnSpPr>
        <p:spPr>
          <a:xfrm flipH="1">
            <a:off x="2869218" y="3133468"/>
            <a:ext cx="2393601" cy="88448"/>
          </a:xfrm>
          <a:prstGeom prst="straightConnector1">
            <a:avLst/>
          </a:prstGeom>
          <a:ln w="31750">
            <a:solidFill>
              <a:srgbClr val="FF000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H="1">
            <a:off x="3870591" y="3559074"/>
            <a:ext cx="1392228" cy="11328"/>
          </a:xfrm>
          <a:prstGeom prst="straightConnector1">
            <a:avLst/>
          </a:prstGeom>
          <a:ln w="31750">
            <a:solidFill>
              <a:srgbClr val="FF0000"/>
            </a:solidFill>
            <a:prstDash val="sysDash"/>
            <a:tailEnd type="triangle"/>
          </a:ln>
        </p:spPr>
        <p:style>
          <a:lnRef idx="3">
            <a:schemeClr val="dk1"/>
          </a:lnRef>
          <a:fillRef idx="0">
            <a:schemeClr val="dk1"/>
          </a:fillRef>
          <a:effectRef idx="2">
            <a:schemeClr val="dk1"/>
          </a:effectRef>
          <a:fontRef idx="minor">
            <a:schemeClr val="tx1"/>
          </a:fontRef>
        </p:style>
      </p:cxnSp>
      <p:grpSp>
        <p:nvGrpSpPr>
          <p:cNvPr id="35" name="Group 34"/>
          <p:cNvGrpSpPr/>
          <p:nvPr/>
        </p:nvGrpSpPr>
        <p:grpSpPr>
          <a:xfrm>
            <a:off x="1190763" y="888076"/>
            <a:ext cx="2336588" cy="1045030"/>
            <a:chOff x="1201270" y="1850571"/>
            <a:chExt cx="2336588" cy="1045030"/>
          </a:xfrm>
        </p:grpSpPr>
        <p:sp>
          <p:nvSpPr>
            <p:cNvPr id="36" name="Rectangle 35"/>
            <p:cNvSpPr/>
            <p:nvPr/>
          </p:nvSpPr>
          <p:spPr>
            <a:xfrm>
              <a:off x="1201272" y="2373086"/>
              <a:ext cx="1139158" cy="52251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data</a:t>
              </a:r>
            </a:p>
          </p:txBody>
        </p:sp>
        <p:sp>
          <p:nvSpPr>
            <p:cNvPr id="37" name="Rectangle 36"/>
            <p:cNvSpPr/>
            <p:nvPr/>
          </p:nvSpPr>
          <p:spPr>
            <a:xfrm>
              <a:off x="2340429" y="2373086"/>
              <a:ext cx="1197429" cy="522515"/>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*next</a:t>
              </a:r>
            </a:p>
          </p:txBody>
        </p:sp>
        <p:sp>
          <p:nvSpPr>
            <p:cNvPr id="38" name="Rectangle 37"/>
            <p:cNvSpPr/>
            <p:nvPr/>
          </p:nvSpPr>
          <p:spPr>
            <a:xfrm>
              <a:off x="1201270" y="1850571"/>
              <a:ext cx="2336587" cy="5225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node1</a:t>
              </a:r>
            </a:p>
          </p:txBody>
        </p:sp>
      </p:grpSp>
    </p:spTree>
    <p:extLst>
      <p:ext uri="{BB962C8B-B14F-4D97-AF65-F5344CB8AC3E}">
        <p14:creationId xmlns:p14="http://schemas.microsoft.com/office/powerpoint/2010/main" val="249322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676400" y="323850"/>
            <a:ext cx="89916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r>
              <a:rPr kumimoji="0" lang="en-US" altLang="ja-JP" sz="4000" u="sng">
                <a:solidFill>
                  <a:schemeClr val="tx2"/>
                </a:solidFill>
                <a:latin typeface="Tahoma" panose="020B0604030504040204" pitchFamily="34" charset="0"/>
              </a:rPr>
              <a:t>Deleting nodes from a two-way list</a:t>
            </a:r>
          </a:p>
        </p:txBody>
      </p:sp>
      <p:sp>
        <p:nvSpPr>
          <p:cNvPr id="300035" name="Rectangle 3"/>
          <p:cNvSpPr>
            <a:spLocks noChangeArrowheads="1"/>
          </p:cNvSpPr>
          <p:nvPr/>
        </p:nvSpPr>
        <p:spPr bwMode="auto">
          <a:xfrm>
            <a:off x="2209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nSpc>
                <a:spcPct val="90000"/>
              </a:lnSpc>
              <a:buClr>
                <a:schemeClr val="tx1"/>
              </a:buClr>
              <a:buFontTx/>
              <a:buChar char="•"/>
            </a:pPr>
            <a:r>
              <a:rPr kumimoji="0" lang="en-US" altLang="ja-JP">
                <a:latin typeface="Tahoma" panose="020B0604030504040204" pitchFamily="34" charset="0"/>
              </a:rPr>
              <a:t>Requires changes in more pointers</a:t>
            </a:r>
          </a:p>
          <a:p>
            <a:pPr>
              <a:lnSpc>
                <a:spcPct val="90000"/>
              </a:lnSpc>
              <a:buClr>
                <a:schemeClr val="tx1"/>
              </a:buClr>
              <a:buFontTx/>
              <a:buChar char="•"/>
            </a:pPr>
            <a:r>
              <a:rPr kumimoji="0" lang="en-US" altLang="ja-JP">
                <a:latin typeface="Tahoma" panose="020B0604030504040204" pitchFamily="34" charset="0"/>
              </a:rPr>
              <a:t>Can be done in different ways:</a:t>
            </a:r>
          </a:p>
          <a:p>
            <a:pPr lvl="1">
              <a:lnSpc>
                <a:spcPct val="90000"/>
              </a:lnSpc>
              <a:buClr>
                <a:schemeClr val="tx1"/>
              </a:buClr>
              <a:buFontTx/>
              <a:buChar char="–"/>
            </a:pPr>
            <a:r>
              <a:rPr kumimoji="0" lang="en-US" altLang="ja-JP">
                <a:latin typeface="Tahoma" panose="020B0604030504040204" pitchFamily="34" charset="0"/>
              </a:rPr>
              <a:t>Deleting the first node</a:t>
            </a:r>
          </a:p>
          <a:p>
            <a:pPr lvl="1">
              <a:lnSpc>
                <a:spcPct val="90000"/>
              </a:lnSpc>
              <a:buClr>
                <a:schemeClr val="tx1"/>
              </a:buClr>
              <a:buFontTx/>
              <a:buChar char="–"/>
            </a:pPr>
            <a:r>
              <a:rPr kumimoji="0" lang="en-US" altLang="ja-JP">
                <a:latin typeface="Tahoma" panose="020B0604030504040204" pitchFamily="34" charset="0"/>
              </a:rPr>
              <a:t>Deleting a node somewhere in the middle</a:t>
            </a:r>
          </a:p>
          <a:p>
            <a:pPr lvl="1">
              <a:lnSpc>
                <a:spcPct val="90000"/>
              </a:lnSpc>
              <a:buClr>
                <a:schemeClr val="tx1"/>
              </a:buClr>
              <a:buFontTx/>
              <a:buChar char="–"/>
            </a:pPr>
            <a:r>
              <a:rPr kumimoji="0" lang="en-US" altLang="ja-JP">
                <a:latin typeface="Tahoma" panose="020B0604030504040204" pitchFamily="34" charset="0"/>
              </a:rPr>
              <a:t>Deleting the last node</a:t>
            </a:r>
          </a:p>
        </p:txBody>
      </p:sp>
    </p:spTree>
    <p:extLst>
      <p:ext uri="{BB962C8B-B14F-4D97-AF65-F5344CB8AC3E}">
        <p14:creationId xmlns:p14="http://schemas.microsoft.com/office/powerpoint/2010/main" val="26406265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 calcmode="lin" valueType="num">
                                      <p:cBhvr additive="base">
                                        <p:cTn id="7" dur="500" fill="hold"/>
                                        <p:tgtEl>
                                          <p:spTgt spid="300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0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0035">
                                            <p:txEl>
                                              <p:pRg st="1" end="1"/>
                                            </p:txEl>
                                          </p:spTgt>
                                        </p:tgtEl>
                                        <p:attrNameLst>
                                          <p:attrName>style.visibility</p:attrName>
                                        </p:attrNameLst>
                                      </p:cBhvr>
                                      <p:to>
                                        <p:strVal val="visible"/>
                                      </p:to>
                                    </p:set>
                                    <p:anim calcmode="lin" valueType="num">
                                      <p:cBhvr additive="base">
                                        <p:cTn id="13" dur="500" fill="hold"/>
                                        <p:tgtEl>
                                          <p:spTgt spid="300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0035">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00035">
                                            <p:txEl>
                                              <p:pRg st="2" end="2"/>
                                            </p:txEl>
                                          </p:spTgt>
                                        </p:tgtEl>
                                        <p:attrNameLst>
                                          <p:attrName>style.visibility</p:attrName>
                                        </p:attrNameLst>
                                      </p:cBhvr>
                                      <p:to>
                                        <p:strVal val="visible"/>
                                      </p:to>
                                    </p:set>
                                    <p:anim calcmode="lin" valueType="num">
                                      <p:cBhvr additive="base">
                                        <p:cTn id="17" dur="500" fill="hold"/>
                                        <p:tgtEl>
                                          <p:spTgt spid="3000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003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0035">
                                            <p:txEl>
                                              <p:pRg st="3" end="3"/>
                                            </p:txEl>
                                          </p:spTgt>
                                        </p:tgtEl>
                                        <p:attrNameLst>
                                          <p:attrName>style.visibility</p:attrName>
                                        </p:attrNameLst>
                                      </p:cBhvr>
                                      <p:to>
                                        <p:strVal val="visible"/>
                                      </p:to>
                                    </p:set>
                                    <p:anim calcmode="lin" valueType="num">
                                      <p:cBhvr additive="base">
                                        <p:cTn id="21" dur="500" fill="hold"/>
                                        <p:tgtEl>
                                          <p:spTgt spid="30003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003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0035">
                                            <p:txEl>
                                              <p:pRg st="4" end="4"/>
                                            </p:txEl>
                                          </p:spTgt>
                                        </p:tgtEl>
                                        <p:attrNameLst>
                                          <p:attrName>style.visibility</p:attrName>
                                        </p:attrNameLst>
                                      </p:cBhvr>
                                      <p:to>
                                        <p:strVal val="visible"/>
                                      </p:to>
                                    </p:set>
                                    <p:anim calcmode="lin" valueType="num">
                                      <p:cBhvr additive="base">
                                        <p:cTn id="25" dur="500" fill="hold"/>
                                        <p:tgtEl>
                                          <p:spTgt spid="30003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000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352800" y="32385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4400">
                <a:solidFill>
                  <a:schemeClr val="tx2"/>
                </a:solidFill>
                <a:latin typeface="Tahoma" panose="020B0604030504040204" pitchFamily="34" charset="0"/>
              </a:rPr>
              <a:t>Deleting the first node</a:t>
            </a:r>
          </a:p>
        </p:txBody>
      </p:sp>
      <p:sp>
        <p:nvSpPr>
          <p:cNvPr id="54275" name="Rectangle 3"/>
          <p:cNvSpPr>
            <a:spLocks noChangeArrowheads="1"/>
          </p:cNvSpPr>
          <p:nvPr/>
        </p:nvSpPr>
        <p:spPr bwMode="auto">
          <a:xfrm>
            <a:off x="2209800" y="1981200"/>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nSpc>
                <a:spcPct val="90000"/>
              </a:lnSpc>
              <a:buClr>
                <a:schemeClr val="tx1"/>
              </a:buClr>
              <a:buFontTx/>
              <a:buChar char="•"/>
            </a:pPr>
            <a:r>
              <a:rPr kumimoji="0" lang="en-US" altLang="ja-JP">
                <a:latin typeface="Tahoma" panose="020B0604030504040204" pitchFamily="34" charset="0"/>
              </a:rPr>
              <a:t>Delete the first node from the following list</a:t>
            </a:r>
          </a:p>
        </p:txBody>
      </p:sp>
      <p:grpSp>
        <p:nvGrpSpPr>
          <p:cNvPr id="54276" name="Group 4"/>
          <p:cNvGrpSpPr>
            <a:grpSpLocks/>
          </p:cNvGrpSpPr>
          <p:nvPr/>
        </p:nvGrpSpPr>
        <p:grpSpPr bwMode="auto">
          <a:xfrm>
            <a:off x="2438400" y="3276600"/>
            <a:ext cx="7543800" cy="1219200"/>
            <a:chOff x="864" y="2064"/>
            <a:chExt cx="4752" cy="768"/>
          </a:xfrm>
        </p:grpSpPr>
        <p:sp>
          <p:nvSpPr>
            <p:cNvPr id="54280" name="Rectangle 5"/>
            <p:cNvSpPr>
              <a:spLocks noChangeArrowheads="1"/>
            </p:cNvSpPr>
            <p:nvPr/>
          </p:nvSpPr>
          <p:spPr bwMode="auto">
            <a:xfrm>
              <a:off x="912"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4281" name="Text Box 6"/>
            <p:cNvSpPr txBox="1">
              <a:spLocks noChangeArrowheads="1"/>
            </p:cNvSpPr>
            <p:nvPr/>
          </p:nvSpPr>
          <p:spPr bwMode="auto">
            <a:xfrm>
              <a:off x="864"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4282" name="Line 7"/>
            <p:cNvSpPr>
              <a:spLocks noChangeShapeType="1"/>
            </p:cNvSpPr>
            <p:nvPr/>
          </p:nvSpPr>
          <p:spPr bwMode="auto">
            <a:xfrm>
              <a:off x="1488"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4283" name="Line 8"/>
            <p:cNvSpPr>
              <a:spLocks noChangeShapeType="1"/>
            </p:cNvSpPr>
            <p:nvPr/>
          </p:nvSpPr>
          <p:spPr bwMode="auto">
            <a:xfrm>
              <a:off x="1152"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4284" name="Group 9"/>
            <p:cNvGrpSpPr>
              <a:grpSpLocks/>
            </p:cNvGrpSpPr>
            <p:nvPr/>
          </p:nvGrpSpPr>
          <p:grpSpPr bwMode="auto">
            <a:xfrm>
              <a:off x="1680" y="2304"/>
              <a:ext cx="816" cy="384"/>
              <a:chOff x="2688" y="3120"/>
              <a:chExt cx="816" cy="384"/>
            </a:xfrm>
          </p:grpSpPr>
          <p:sp>
            <p:nvSpPr>
              <p:cNvPr id="54303"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4304"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4305"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4285" name="Line 13"/>
            <p:cNvSpPr>
              <a:spLocks noChangeShapeType="1"/>
            </p:cNvSpPr>
            <p:nvPr/>
          </p:nvSpPr>
          <p:spPr bwMode="auto">
            <a:xfrm>
              <a:off x="2400" y="240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4286" name="Group 14"/>
            <p:cNvGrpSpPr>
              <a:grpSpLocks/>
            </p:cNvGrpSpPr>
            <p:nvPr/>
          </p:nvGrpSpPr>
          <p:grpSpPr bwMode="auto">
            <a:xfrm>
              <a:off x="2784" y="2304"/>
              <a:ext cx="816" cy="384"/>
              <a:chOff x="2688" y="3120"/>
              <a:chExt cx="816" cy="384"/>
            </a:xfrm>
          </p:grpSpPr>
          <p:sp>
            <p:nvSpPr>
              <p:cNvPr id="54300"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4301"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4302"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4287" name="Line 18"/>
            <p:cNvSpPr>
              <a:spLocks noChangeShapeType="1"/>
            </p:cNvSpPr>
            <p:nvPr/>
          </p:nvSpPr>
          <p:spPr bwMode="auto">
            <a:xfrm flipH="1">
              <a:off x="2496" y="2592"/>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4288" name="Line 19"/>
            <p:cNvSpPr>
              <a:spLocks noChangeShapeType="1"/>
            </p:cNvSpPr>
            <p:nvPr/>
          </p:nvSpPr>
          <p:spPr bwMode="auto">
            <a:xfrm>
              <a:off x="3504" y="240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4289" name="Group 20"/>
            <p:cNvGrpSpPr>
              <a:grpSpLocks/>
            </p:cNvGrpSpPr>
            <p:nvPr/>
          </p:nvGrpSpPr>
          <p:grpSpPr bwMode="auto">
            <a:xfrm>
              <a:off x="3888" y="2304"/>
              <a:ext cx="816" cy="384"/>
              <a:chOff x="2688" y="3120"/>
              <a:chExt cx="816" cy="384"/>
            </a:xfrm>
          </p:grpSpPr>
          <p:sp>
            <p:nvSpPr>
              <p:cNvPr id="54297" name="Rectangle 21"/>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4298" name="Rectangle 22"/>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4299" name="Rectangle 23"/>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4290" name="Line 24"/>
            <p:cNvSpPr>
              <a:spLocks noChangeShapeType="1"/>
            </p:cNvSpPr>
            <p:nvPr/>
          </p:nvSpPr>
          <p:spPr bwMode="auto">
            <a:xfrm flipH="1">
              <a:off x="3600" y="2592"/>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4291" name="Line 25"/>
            <p:cNvSpPr>
              <a:spLocks noChangeShapeType="1"/>
            </p:cNvSpPr>
            <p:nvPr/>
          </p:nvSpPr>
          <p:spPr bwMode="auto">
            <a:xfrm flipH="1">
              <a:off x="1488"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4292" name="Rectangle 26"/>
            <p:cNvSpPr>
              <a:spLocks noChangeArrowheads="1"/>
            </p:cNvSpPr>
            <p:nvPr/>
          </p:nvSpPr>
          <p:spPr bwMode="auto">
            <a:xfrm flipH="1">
              <a:off x="4992"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4293" name="Text Box 27"/>
            <p:cNvSpPr txBox="1">
              <a:spLocks noChangeArrowheads="1"/>
            </p:cNvSpPr>
            <p:nvPr/>
          </p:nvSpPr>
          <p:spPr bwMode="auto">
            <a:xfrm flipH="1">
              <a:off x="4944"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4294" name="Line 28"/>
            <p:cNvSpPr>
              <a:spLocks noChangeShapeType="1"/>
            </p:cNvSpPr>
            <p:nvPr/>
          </p:nvSpPr>
          <p:spPr bwMode="auto">
            <a:xfrm flipH="1" flipV="1">
              <a:off x="4896" y="216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4295" name="Line 29"/>
            <p:cNvSpPr>
              <a:spLocks noChangeShapeType="1"/>
            </p:cNvSpPr>
            <p:nvPr/>
          </p:nvSpPr>
          <p:spPr bwMode="auto">
            <a:xfrm flipH="1">
              <a:off x="4704" y="259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4296" name="Line 30"/>
            <p:cNvSpPr>
              <a:spLocks noChangeShapeType="1"/>
            </p:cNvSpPr>
            <p:nvPr/>
          </p:nvSpPr>
          <p:spPr bwMode="auto">
            <a:xfrm>
              <a:off x="4608" y="240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51266550"/>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kumimoji="0" lang="en-US" altLang="ja-JP">
                <a:latin typeface="Arial" panose="020B0604020202020204" pitchFamily="34" charset="0"/>
                <a:ea typeface="ＭＳ Ｐゴシック" panose="020B0600070205080204" pitchFamily="34" charset="-128"/>
              </a:rPr>
              <a:t>Step 1</a:t>
            </a:r>
          </a:p>
        </p:txBody>
      </p:sp>
      <p:sp>
        <p:nvSpPr>
          <p:cNvPr id="55299" name="Rectangle 3"/>
          <p:cNvSpPr>
            <a:spLocks noGrp="1" noChangeArrowheads="1"/>
          </p:cNvSpPr>
          <p:nvPr>
            <p:ph type="body" idx="1"/>
          </p:nvPr>
        </p:nvSpPr>
        <p:spPr>
          <a:xfrm>
            <a:off x="2209800" y="1411288"/>
            <a:ext cx="7772400" cy="762000"/>
          </a:xfrm>
        </p:spPr>
        <p:txBody>
          <a:bodyPr/>
          <a:lstStyle/>
          <a:p>
            <a:pPr eaLnBrk="1" hangingPunct="1"/>
            <a:r>
              <a:rPr kumimoji="0" lang="en-US" altLang="ja-JP">
                <a:latin typeface="Arial" panose="020B0604020202020204" pitchFamily="34" charset="0"/>
                <a:ea typeface="ＭＳ Ｐゴシック" panose="020B0600070205080204" pitchFamily="34" charset="-128"/>
              </a:rPr>
              <a:t>Make necessary changes to the pointers</a:t>
            </a:r>
          </a:p>
        </p:txBody>
      </p:sp>
      <p:grpSp>
        <p:nvGrpSpPr>
          <p:cNvPr id="2" name="Group 4"/>
          <p:cNvGrpSpPr>
            <a:grpSpLocks/>
          </p:cNvGrpSpPr>
          <p:nvPr/>
        </p:nvGrpSpPr>
        <p:grpSpPr bwMode="auto">
          <a:xfrm>
            <a:off x="2438400" y="4495800"/>
            <a:ext cx="7543800" cy="1828800"/>
            <a:chOff x="576" y="2832"/>
            <a:chExt cx="4752" cy="1152"/>
          </a:xfrm>
        </p:grpSpPr>
        <p:sp>
          <p:nvSpPr>
            <p:cNvPr id="55331" name="Rectangle 5"/>
            <p:cNvSpPr>
              <a:spLocks noChangeArrowheads="1"/>
            </p:cNvSpPr>
            <p:nvPr/>
          </p:nvSpPr>
          <p:spPr bwMode="auto">
            <a:xfrm>
              <a:off x="624" y="3060"/>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32" name="Text Box 6"/>
            <p:cNvSpPr txBox="1">
              <a:spLocks noChangeArrowheads="1"/>
            </p:cNvSpPr>
            <p:nvPr/>
          </p:nvSpPr>
          <p:spPr bwMode="auto">
            <a:xfrm>
              <a:off x="576" y="283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5333" name="Line 7"/>
            <p:cNvSpPr>
              <a:spLocks noChangeShapeType="1"/>
            </p:cNvSpPr>
            <p:nvPr/>
          </p:nvSpPr>
          <p:spPr bwMode="auto">
            <a:xfrm>
              <a:off x="1200" y="336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34" name="Line 8"/>
            <p:cNvSpPr>
              <a:spLocks noChangeShapeType="1"/>
            </p:cNvSpPr>
            <p:nvPr/>
          </p:nvSpPr>
          <p:spPr bwMode="auto">
            <a:xfrm>
              <a:off x="864" y="3168"/>
              <a:ext cx="384"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55335" name="Group 9"/>
            <p:cNvGrpSpPr>
              <a:grpSpLocks/>
            </p:cNvGrpSpPr>
            <p:nvPr/>
          </p:nvGrpSpPr>
          <p:grpSpPr bwMode="auto">
            <a:xfrm>
              <a:off x="1392" y="3072"/>
              <a:ext cx="816" cy="384"/>
              <a:chOff x="2688" y="3120"/>
              <a:chExt cx="816" cy="384"/>
            </a:xfrm>
          </p:grpSpPr>
          <p:sp>
            <p:nvSpPr>
              <p:cNvPr id="55359"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5360"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61"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5336" name="Line 13"/>
            <p:cNvSpPr>
              <a:spLocks noChangeShapeType="1"/>
            </p:cNvSpPr>
            <p:nvPr/>
          </p:nvSpPr>
          <p:spPr bwMode="auto">
            <a:xfrm>
              <a:off x="2112" y="316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5337" name="Group 14"/>
            <p:cNvGrpSpPr>
              <a:grpSpLocks/>
            </p:cNvGrpSpPr>
            <p:nvPr/>
          </p:nvGrpSpPr>
          <p:grpSpPr bwMode="auto">
            <a:xfrm>
              <a:off x="2496" y="3072"/>
              <a:ext cx="816" cy="384"/>
              <a:chOff x="2688" y="3120"/>
              <a:chExt cx="816" cy="384"/>
            </a:xfrm>
          </p:grpSpPr>
          <p:sp>
            <p:nvSpPr>
              <p:cNvPr id="55356"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5357"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58"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5338" name="Line 18"/>
            <p:cNvSpPr>
              <a:spLocks noChangeShapeType="1"/>
            </p:cNvSpPr>
            <p:nvPr/>
          </p:nvSpPr>
          <p:spPr bwMode="auto">
            <a:xfrm>
              <a:off x="3216" y="316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5339" name="Group 19"/>
            <p:cNvGrpSpPr>
              <a:grpSpLocks/>
            </p:cNvGrpSpPr>
            <p:nvPr/>
          </p:nvGrpSpPr>
          <p:grpSpPr bwMode="auto">
            <a:xfrm>
              <a:off x="3600" y="3072"/>
              <a:ext cx="816" cy="384"/>
              <a:chOff x="2688" y="3120"/>
              <a:chExt cx="816" cy="384"/>
            </a:xfrm>
          </p:grpSpPr>
          <p:sp>
            <p:nvSpPr>
              <p:cNvPr id="55353"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5354"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55"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5340" name="Line 23"/>
            <p:cNvSpPr>
              <a:spLocks noChangeShapeType="1"/>
            </p:cNvSpPr>
            <p:nvPr/>
          </p:nvSpPr>
          <p:spPr bwMode="auto">
            <a:xfrm flipH="1">
              <a:off x="3312" y="336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41" name="Line 24"/>
            <p:cNvSpPr>
              <a:spLocks noChangeShapeType="1"/>
            </p:cNvSpPr>
            <p:nvPr/>
          </p:nvSpPr>
          <p:spPr bwMode="auto">
            <a:xfrm flipH="1">
              <a:off x="1200" y="336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5342" name="Rectangle 25"/>
            <p:cNvSpPr>
              <a:spLocks noChangeArrowheads="1"/>
            </p:cNvSpPr>
            <p:nvPr/>
          </p:nvSpPr>
          <p:spPr bwMode="auto">
            <a:xfrm flipH="1">
              <a:off x="4704" y="3060"/>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43" name="Text Box 26"/>
            <p:cNvSpPr txBox="1">
              <a:spLocks noChangeArrowheads="1"/>
            </p:cNvSpPr>
            <p:nvPr/>
          </p:nvSpPr>
          <p:spPr bwMode="auto">
            <a:xfrm flipH="1">
              <a:off x="4656" y="2832"/>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5344" name="Line 27"/>
            <p:cNvSpPr>
              <a:spLocks noChangeShapeType="1"/>
            </p:cNvSpPr>
            <p:nvPr/>
          </p:nvSpPr>
          <p:spPr bwMode="auto">
            <a:xfrm flipH="1" flipV="1">
              <a:off x="4608" y="2928"/>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45" name="Line 28"/>
            <p:cNvSpPr>
              <a:spLocks noChangeShapeType="1"/>
            </p:cNvSpPr>
            <p:nvPr/>
          </p:nvSpPr>
          <p:spPr bwMode="auto">
            <a:xfrm flipH="1">
              <a:off x="4416" y="336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46" name="Line 29"/>
            <p:cNvSpPr>
              <a:spLocks noChangeShapeType="1"/>
            </p:cNvSpPr>
            <p:nvPr/>
          </p:nvSpPr>
          <p:spPr bwMode="auto">
            <a:xfrm>
              <a:off x="4320" y="3168"/>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5347" name="Line 30"/>
            <p:cNvSpPr>
              <a:spLocks noChangeShapeType="1"/>
            </p:cNvSpPr>
            <p:nvPr/>
          </p:nvSpPr>
          <p:spPr bwMode="auto">
            <a:xfrm>
              <a:off x="1248" y="2832"/>
              <a:ext cx="0" cy="336"/>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5348" name="Line 31"/>
            <p:cNvSpPr>
              <a:spLocks noChangeShapeType="1"/>
            </p:cNvSpPr>
            <p:nvPr/>
          </p:nvSpPr>
          <p:spPr bwMode="auto">
            <a:xfrm rot="-5400000">
              <a:off x="1920" y="2160"/>
              <a:ext cx="0" cy="1344"/>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5349" name="Line 32"/>
            <p:cNvSpPr>
              <a:spLocks noChangeShapeType="1"/>
            </p:cNvSpPr>
            <p:nvPr/>
          </p:nvSpPr>
          <p:spPr bwMode="auto">
            <a:xfrm>
              <a:off x="2592" y="2832"/>
              <a:ext cx="0" cy="240"/>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50" name="Line 33"/>
            <p:cNvSpPr>
              <a:spLocks noChangeShapeType="1"/>
            </p:cNvSpPr>
            <p:nvPr/>
          </p:nvSpPr>
          <p:spPr bwMode="auto">
            <a:xfrm rot="5400000" flipV="1">
              <a:off x="1896" y="3048"/>
              <a:ext cx="0" cy="1392"/>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5351" name="Line 34"/>
            <p:cNvSpPr>
              <a:spLocks noChangeShapeType="1"/>
            </p:cNvSpPr>
            <p:nvPr/>
          </p:nvSpPr>
          <p:spPr bwMode="auto">
            <a:xfrm>
              <a:off x="1200" y="3744"/>
              <a:ext cx="0" cy="240"/>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52" name="Line 35"/>
            <p:cNvSpPr>
              <a:spLocks noChangeShapeType="1"/>
            </p:cNvSpPr>
            <p:nvPr/>
          </p:nvSpPr>
          <p:spPr bwMode="auto">
            <a:xfrm rot="16200000" flipH="1">
              <a:off x="2400" y="3552"/>
              <a:ext cx="384"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grpSp>
      <p:grpSp>
        <p:nvGrpSpPr>
          <p:cNvPr id="55301" name="Group 36"/>
          <p:cNvGrpSpPr>
            <a:grpSpLocks/>
          </p:cNvGrpSpPr>
          <p:nvPr/>
        </p:nvGrpSpPr>
        <p:grpSpPr bwMode="auto">
          <a:xfrm>
            <a:off x="2438400" y="2819400"/>
            <a:ext cx="7543800" cy="1219200"/>
            <a:chOff x="864" y="2064"/>
            <a:chExt cx="4752" cy="768"/>
          </a:xfrm>
        </p:grpSpPr>
        <p:sp>
          <p:nvSpPr>
            <p:cNvPr id="55305" name="Rectangle 37"/>
            <p:cNvSpPr>
              <a:spLocks noChangeArrowheads="1"/>
            </p:cNvSpPr>
            <p:nvPr/>
          </p:nvSpPr>
          <p:spPr bwMode="auto">
            <a:xfrm>
              <a:off x="912"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06" name="Text Box 38"/>
            <p:cNvSpPr txBox="1">
              <a:spLocks noChangeArrowheads="1"/>
            </p:cNvSpPr>
            <p:nvPr/>
          </p:nvSpPr>
          <p:spPr bwMode="auto">
            <a:xfrm>
              <a:off x="864"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5307" name="Line 39"/>
            <p:cNvSpPr>
              <a:spLocks noChangeShapeType="1"/>
            </p:cNvSpPr>
            <p:nvPr/>
          </p:nvSpPr>
          <p:spPr bwMode="auto">
            <a:xfrm>
              <a:off x="1488" y="2592"/>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08" name="Line 40"/>
            <p:cNvSpPr>
              <a:spLocks noChangeShapeType="1"/>
            </p:cNvSpPr>
            <p:nvPr/>
          </p:nvSpPr>
          <p:spPr bwMode="auto">
            <a:xfrm>
              <a:off x="1152" y="2400"/>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5309" name="Group 41"/>
            <p:cNvGrpSpPr>
              <a:grpSpLocks/>
            </p:cNvGrpSpPr>
            <p:nvPr/>
          </p:nvGrpSpPr>
          <p:grpSpPr bwMode="auto">
            <a:xfrm>
              <a:off x="1680" y="2304"/>
              <a:ext cx="816" cy="384"/>
              <a:chOff x="2688" y="3120"/>
              <a:chExt cx="816" cy="384"/>
            </a:xfrm>
          </p:grpSpPr>
          <p:sp>
            <p:nvSpPr>
              <p:cNvPr id="55328" name="Rectangle 42"/>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5329" name="Rectangle 43"/>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30" name="Rectangle 44"/>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5310" name="Line 45"/>
            <p:cNvSpPr>
              <a:spLocks noChangeShapeType="1"/>
            </p:cNvSpPr>
            <p:nvPr/>
          </p:nvSpPr>
          <p:spPr bwMode="auto">
            <a:xfrm>
              <a:off x="2400" y="240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5311" name="Group 46"/>
            <p:cNvGrpSpPr>
              <a:grpSpLocks/>
            </p:cNvGrpSpPr>
            <p:nvPr/>
          </p:nvGrpSpPr>
          <p:grpSpPr bwMode="auto">
            <a:xfrm>
              <a:off x="2784" y="2304"/>
              <a:ext cx="816" cy="384"/>
              <a:chOff x="2688" y="3120"/>
              <a:chExt cx="816" cy="384"/>
            </a:xfrm>
          </p:grpSpPr>
          <p:sp>
            <p:nvSpPr>
              <p:cNvPr id="55325" name="Rectangle 47"/>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5326" name="Rectangle 48"/>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27" name="Rectangle 49"/>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5312" name="Line 50"/>
            <p:cNvSpPr>
              <a:spLocks noChangeShapeType="1"/>
            </p:cNvSpPr>
            <p:nvPr/>
          </p:nvSpPr>
          <p:spPr bwMode="auto">
            <a:xfrm flipH="1">
              <a:off x="2496" y="2592"/>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13" name="Line 51"/>
            <p:cNvSpPr>
              <a:spLocks noChangeShapeType="1"/>
            </p:cNvSpPr>
            <p:nvPr/>
          </p:nvSpPr>
          <p:spPr bwMode="auto">
            <a:xfrm>
              <a:off x="3504" y="2400"/>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5314" name="Group 52"/>
            <p:cNvGrpSpPr>
              <a:grpSpLocks/>
            </p:cNvGrpSpPr>
            <p:nvPr/>
          </p:nvGrpSpPr>
          <p:grpSpPr bwMode="auto">
            <a:xfrm>
              <a:off x="3888" y="2304"/>
              <a:ext cx="816" cy="384"/>
              <a:chOff x="2688" y="3120"/>
              <a:chExt cx="816" cy="384"/>
            </a:xfrm>
          </p:grpSpPr>
          <p:sp>
            <p:nvSpPr>
              <p:cNvPr id="55322" name="Rectangle 53"/>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5323" name="Rectangle 54"/>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24" name="Rectangle 55"/>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5315" name="Line 56"/>
            <p:cNvSpPr>
              <a:spLocks noChangeShapeType="1"/>
            </p:cNvSpPr>
            <p:nvPr/>
          </p:nvSpPr>
          <p:spPr bwMode="auto">
            <a:xfrm flipH="1">
              <a:off x="3600" y="2592"/>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16" name="Line 57"/>
            <p:cNvSpPr>
              <a:spLocks noChangeShapeType="1"/>
            </p:cNvSpPr>
            <p:nvPr/>
          </p:nvSpPr>
          <p:spPr bwMode="auto">
            <a:xfrm flipH="1">
              <a:off x="1488" y="2592"/>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5317" name="Rectangle 58"/>
            <p:cNvSpPr>
              <a:spLocks noChangeArrowheads="1"/>
            </p:cNvSpPr>
            <p:nvPr/>
          </p:nvSpPr>
          <p:spPr bwMode="auto">
            <a:xfrm flipH="1">
              <a:off x="4992" y="2292"/>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5318" name="Text Box 59"/>
            <p:cNvSpPr txBox="1">
              <a:spLocks noChangeArrowheads="1"/>
            </p:cNvSpPr>
            <p:nvPr/>
          </p:nvSpPr>
          <p:spPr bwMode="auto">
            <a:xfrm flipH="1">
              <a:off x="4944" y="20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5319" name="Line 60"/>
            <p:cNvSpPr>
              <a:spLocks noChangeShapeType="1"/>
            </p:cNvSpPr>
            <p:nvPr/>
          </p:nvSpPr>
          <p:spPr bwMode="auto">
            <a:xfrm flipH="1" flipV="1">
              <a:off x="4896" y="216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20" name="Line 61"/>
            <p:cNvSpPr>
              <a:spLocks noChangeShapeType="1"/>
            </p:cNvSpPr>
            <p:nvPr/>
          </p:nvSpPr>
          <p:spPr bwMode="auto">
            <a:xfrm flipH="1">
              <a:off x="4704" y="2592"/>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5321" name="Line 62"/>
            <p:cNvSpPr>
              <a:spLocks noChangeShapeType="1"/>
            </p:cNvSpPr>
            <p:nvPr/>
          </p:nvSpPr>
          <p:spPr bwMode="auto">
            <a:xfrm>
              <a:off x="4608" y="2400"/>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536397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kumimoji="0" lang="en-US" altLang="ja-JP">
                <a:latin typeface="Arial" panose="020B0604020202020204" pitchFamily="34" charset="0"/>
                <a:ea typeface="ＭＳ Ｐゴシック" panose="020B0600070205080204" pitchFamily="34" charset="-128"/>
              </a:rPr>
              <a:t>Step 2</a:t>
            </a:r>
          </a:p>
        </p:txBody>
      </p:sp>
      <p:sp>
        <p:nvSpPr>
          <p:cNvPr id="56323" name="Rectangle 3"/>
          <p:cNvSpPr>
            <a:spLocks noGrp="1" noChangeArrowheads="1"/>
          </p:cNvSpPr>
          <p:nvPr>
            <p:ph type="body" idx="1"/>
          </p:nvPr>
        </p:nvSpPr>
        <p:spPr>
          <a:xfrm>
            <a:off x="2209800" y="1981200"/>
            <a:ext cx="7772400" cy="1066800"/>
          </a:xfrm>
        </p:spPr>
        <p:txBody>
          <a:bodyPr/>
          <a:lstStyle/>
          <a:p>
            <a:pPr eaLnBrk="1" hangingPunct="1"/>
            <a:r>
              <a:rPr kumimoji="0" lang="en-US" altLang="ja-JP">
                <a:latin typeface="Arial" panose="020B0604020202020204" pitchFamily="34" charset="0"/>
                <a:ea typeface="ＭＳ Ｐゴシック" panose="020B0600070205080204" pitchFamily="34" charset="-128"/>
              </a:rPr>
              <a:t>Deallocate the space occupied by the deleted node</a:t>
            </a:r>
          </a:p>
        </p:txBody>
      </p:sp>
      <p:grpSp>
        <p:nvGrpSpPr>
          <p:cNvPr id="2" name="Group 4"/>
          <p:cNvGrpSpPr>
            <a:grpSpLocks/>
          </p:cNvGrpSpPr>
          <p:nvPr/>
        </p:nvGrpSpPr>
        <p:grpSpPr bwMode="auto">
          <a:xfrm>
            <a:off x="2438400" y="3505200"/>
            <a:ext cx="7543800" cy="1828800"/>
            <a:chOff x="576" y="2208"/>
            <a:chExt cx="4752" cy="1152"/>
          </a:xfrm>
        </p:grpSpPr>
        <p:sp>
          <p:nvSpPr>
            <p:cNvPr id="56328" name="Rectangle 5"/>
            <p:cNvSpPr>
              <a:spLocks noChangeArrowheads="1"/>
            </p:cNvSpPr>
            <p:nvPr/>
          </p:nvSpPr>
          <p:spPr bwMode="auto">
            <a:xfrm>
              <a:off x="624" y="243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29" name="Text Box 6"/>
            <p:cNvSpPr txBox="1">
              <a:spLocks noChangeArrowheads="1"/>
            </p:cNvSpPr>
            <p:nvPr/>
          </p:nvSpPr>
          <p:spPr bwMode="auto">
            <a:xfrm>
              <a:off x="576" y="220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6330" name="Line 7"/>
            <p:cNvSpPr>
              <a:spLocks noChangeShapeType="1"/>
            </p:cNvSpPr>
            <p:nvPr/>
          </p:nvSpPr>
          <p:spPr bwMode="auto">
            <a:xfrm>
              <a:off x="1200" y="273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6331" name="Line 8"/>
            <p:cNvSpPr>
              <a:spLocks noChangeShapeType="1"/>
            </p:cNvSpPr>
            <p:nvPr/>
          </p:nvSpPr>
          <p:spPr bwMode="auto">
            <a:xfrm>
              <a:off x="864" y="2544"/>
              <a:ext cx="384"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56332" name="Group 9"/>
            <p:cNvGrpSpPr>
              <a:grpSpLocks/>
            </p:cNvGrpSpPr>
            <p:nvPr/>
          </p:nvGrpSpPr>
          <p:grpSpPr bwMode="auto">
            <a:xfrm>
              <a:off x="1392" y="2448"/>
              <a:ext cx="816" cy="384"/>
              <a:chOff x="2688" y="3120"/>
              <a:chExt cx="816" cy="384"/>
            </a:xfrm>
          </p:grpSpPr>
          <p:sp>
            <p:nvSpPr>
              <p:cNvPr id="56359"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6360"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61"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6333" name="Line 13"/>
            <p:cNvSpPr>
              <a:spLocks noChangeShapeType="1"/>
            </p:cNvSpPr>
            <p:nvPr/>
          </p:nvSpPr>
          <p:spPr bwMode="auto">
            <a:xfrm>
              <a:off x="2112" y="2544"/>
              <a:ext cx="240" cy="0"/>
            </a:xfrm>
            <a:prstGeom prst="line">
              <a:avLst/>
            </a:prstGeom>
            <a:noFill/>
            <a:ln w="12700">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en-US"/>
            </a:p>
          </p:txBody>
        </p:sp>
        <p:grpSp>
          <p:nvGrpSpPr>
            <p:cNvPr id="56334" name="Group 14"/>
            <p:cNvGrpSpPr>
              <a:grpSpLocks/>
            </p:cNvGrpSpPr>
            <p:nvPr/>
          </p:nvGrpSpPr>
          <p:grpSpPr bwMode="auto">
            <a:xfrm>
              <a:off x="2496" y="2448"/>
              <a:ext cx="816" cy="384"/>
              <a:chOff x="2688" y="3120"/>
              <a:chExt cx="816" cy="384"/>
            </a:xfrm>
          </p:grpSpPr>
          <p:sp>
            <p:nvSpPr>
              <p:cNvPr id="56356"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6357"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58"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6335" name="Line 18"/>
            <p:cNvSpPr>
              <a:spLocks noChangeShapeType="1"/>
            </p:cNvSpPr>
            <p:nvPr/>
          </p:nvSpPr>
          <p:spPr bwMode="auto">
            <a:xfrm>
              <a:off x="3216" y="2544"/>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6336" name="Group 19"/>
            <p:cNvGrpSpPr>
              <a:grpSpLocks/>
            </p:cNvGrpSpPr>
            <p:nvPr/>
          </p:nvGrpSpPr>
          <p:grpSpPr bwMode="auto">
            <a:xfrm>
              <a:off x="3600" y="2448"/>
              <a:ext cx="816" cy="384"/>
              <a:chOff x="2688" y="3120"/>
              <a:chExt cx="816" cy="384"/>
            </a:xfrm>
          </p:grpSpPr>
          <p:sp>
            <p:nvSpPr>
              <p:cNvPr id="56353"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6354"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55"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6337" name="Line 23"/>
            <p:cNvSpPr>
              <a:spLocks noChangeShapeType="1"/>
            </p:cNvSpPr>
            <p:nvPr/>
          </p:nvSpPr>
          <p:spPr bwMode="auto">
            <a:xfrm flipH="1">
              <a:off x="3312" y="273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6338" name="Line 24"/>
            <p:cNvSpPr>
              <a:spLocks noChangeShapeType="1"/>
            </p:cNvSpPr>
            <p:nvPr/>
          </p:nvSpPr>
          <p:spPr bwMode="auto">
            <a:xfrm flipH="1">
              <a:off x="1200" y="273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6339" name="Rectangle 25"/>
            <p:cNvSpPr>
              <a:spLocks noChangeArrowheads="1"/>
            </p:cNvSpPr>
            <p:nvPr/>
          </p:nvSpPr>
          <p:spPr bwMode="auto">
            <a:xfrm flipH="1">
              <a:off x="4704" y="243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40" name="Text Box 26"/>
            <p:cNvSpPr txBox="1">
              <a:spLocks noChangeArrowheads="1"/>
            </p:cNvSpPr>
            <p:nvPr/>
          </p:nvSpPr>
          <p:spPr bwMode="auto">
            <a:xfrm flipH="1">
              <a:off x="4656" y="220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6341" name="Line 27"/>
            <p:cNvSpPr>
              <a:spLocks noChangeShapeType="1"/>
            </p:cNvSpPr>
            <p:nvPr/>
          </p:nvSpPr>
          <p:spPr bwMode="auto">
            <a:xfrm flipH="1" flipV="1">
              <a:off x="4608" y="230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6342" name="Line 28"/>
            <p:cNvSpPr>
              <a:spLocks noChangeShapeType="1"/>
            </p:cNvSpPr>
            <p:nvPr/>
          </p:nvSpPr>
          <p:spPr bwMode="auto">
            <a:xfrm flipH="1">
              <a:off x="4416" y="2736"/>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6343" name="Line 29"/>
            <p:cNvSpPr>
              <a:spLocks noChangeShapeType="1"/>
            </p:cNvSpPr>
            <p:nvPr/>
          </p:nvSpPr>
          <p:spPr bwMode="auto">
            <a:xfrm>
              <a:off x="4320" y="254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6344" name="Line 30"/>
            <p:cNvSpPr>
              <a:spLocks noChangeShapeType="1"/>
            </p:cNvSpPr>
            <p:nvPr/>
          </p:nvSpPr>
          <p:spPr bwMode="auto">
            <a:xfrm>
              <a:off x="1248" y="2208"/>
              <a:ext cx="0" cy="336"/>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6345" name="Line 31"/>
            <p:cNvSpPr>
              <a:spLocks noChangeShapeType="1"/>
            </p:cNvSpPr>
            <p:nvPr/>
          </p:nvSpPr>
          <p:spPr bwMode="auto">
            <a:xfrm rot="-5400000">
              <a:off x="1920" y="1536"/>
              <a:ext cx="0" cy="1344"/>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6346" name="Line 32"/>
            <p:cNvSpPr>
              <a:spLocks noChangeShapeType="1"/>
            </p:cNvSpPr>
            <p:nvPr/>
          </p:nvSpPr>
          <p:spPr bwMode="auto">
            <a:xfrm>
              <a:off x="2592" y="2208"/>
              <a:ext cx="0" cy="240"/>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7" name="Line 33"/>
            <p:cNvSpPr>
              <a:spLocks noChangeShapeType="1"/>
            </p:cNvSpPr>
            <p:nvPr/>
          </p:nvSpPr>
          <p:spPr bwMode="auto">
            <a:xfrm rot="5400000" flipV="1">
              <a:off x="1896" y="2424"/>
              <a:ext cx="0" cy="1392"/>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6348" name="Line 34"/>
            <p:cNvSpPr>
              <a:spLocks noChangeShapeType="1"/>
            </p:cNvSpPr>
            <p:nvPr/>
          </p:nvSpPr>
          <p:spPr bwMode="auto">
            <a:xfrm>
              <a:off x="1200" y="3120"/>
              <a:ext cx="0" cy="240"/>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349" name="Line 35"/>
            <p:cNvSpPr>
              <a:spLocks noChangeShapeType="1"/>
            </p:cNvSpPr>
            <p:nvPr/>
          </p:nvSpPr>
          <p:spPr bwMode="auto">
            <a:xfrm rot="16200000" flipH="1">
              <a:off x="2400" y="2928"/>
              <a:ext cx="384"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56350" name="Line 36"/>
            <p:cNvSpPr>
              <a:spLocks noChangeShapeType="1"/>
            </p:cNvSpPr>
            <p:nvPr/>
          </p:nvSpPr>
          <p:spPr bwMode="auto">
            <a:xfrm>
              <a:off x="2352" y="254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6351" name="Line 37"/>
            <p:cNvSpPr>
              <a:spLocks noChangeShapeType="1"/>
            </p:cNvSpPr>
            <p:nvPr/>
          </p:nvSpPr>
          <p:spPr bwMode="auto">
            <a:xfrm>
              <a:off x="1392" y="2448"/>
              <a:ext cx="816" cy="384"/>
            </a:xfrm>
            <a:prstGeom prst="line">
              <a:avLst/>
            </a:prstGeom>
            <a:noFill/>
            <a:ln w="25400">
              <a:solidFill>
                <a:schemeClr val="bg2"/>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56352" name="Line 38"/>
            <p:cNvSpPr>
              <a:spLocks noChangeShapeType="1"/>
            </p:cNvSpPr>
            <p:nvPr/>
          </p:nvSpPr>
          <p:spPr bwMode="auto">
            <a:xfrm flipH="1">
              <a:off x="1392" y="2448"/>
              <a:ext cx="816" cy="384"/>
            </a:xfrm>
            <a:prstGeom prst="line">
              <a:avLst/>
            </a:prstGeom>
            <a:noFill/>
            <a:ln w="25400">
              <a:solidFill>
                <a:schemeClr val="bg2"/>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50550298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kumimoji="0" lang="en-US" altLang="ja-JP">
                <a:latin typeface="Arial" panose="020B0604020202020204" pitchFamily="34" charset="0"/>
                <a:ea typeface="ＭＳ Ｐゴシック" panose="020B0600070205080204" pitchFamily="34" charset="-128"/>
              </a:rPr>
              <a:t>Deleting a target node</a:t>
            </a:r>
          </a:p>
        </p:txBody>
      </p:sp>
      <p:sp>
        <p:nvSpPr>
          <p:cNvPr id="304131" name="Rectangle 3"/>
          <p:cNvSpPr>
            <a:spLocks noGrp="1" noChangeArrowheads="1"/>
          </p:cNvSpPr>
          <p:nvPr>
            <p:ph type="body" idx="1"/>
          </p:nvPr>
        </p:nvSpPr>
        <p:spPr>
          <a:xfrm>
            <a:off x="2209800" y="1981200"/>
            <a:ext cx="7772400" cy="2133600"/>
          </a:xfrm>
        </p:spPr>
        <p:txBody>
          <a:bodyPr/>
          <a:lstStyle/>
          <a:p>
            <a:pPr eaLnBrk="1" hangingPunct="1"/>
            <a:r>
              <a:rPr kumimoji="0" lang="en-US" altLang="ja-JP">
                <a:latin typeface="Arial" panose="020B0604020202020204" pitchFamily="34" charset="0"/>
                <a:ea typeface="ＭＳ Ｐゴシック" panose="020B0600070205080204" pitchFamily="34" charset="-128"/>
              </a:rPr>
              <a:t>You have to first find the pointer to the target node</a:t>
            </a:r>
          </a:p>
          <a:p>
            <a:pPr eaLnBrk="1" hangingPunct="1"/>
            <a:r>
              <a:rPr kumimoji="0" lang="en-US" altLang="ja-JP">
                <a:latin typeface="Arial" panose="020B0604020202020204" pitchFamily="34" charset="0"/>
                <a:ea typeface="ＭＳ Ｐゴシック" panose="020B0600070205080204" pitchFamily="34" charset="-128"/>
              </a:rPr>
              <a:t>Delete the node pointed to by </a:t>
            </a:r>
            <a:r>
              <a:rPr kumimoji="0" lang="en-US" altLang="ja-JP" b="1">
                <a:solidFill>
                  <a:schemeClr val="tx2"/>
                </a:solidFill>
                <a:latin typeface="Courier New" panose="02070309020205020404" pitchFamily="49" charset="0"/>
                <a:ea typeface="ＭＳ Ｐゴシック" panose="020B0600070205080204" pitchFamily="34" charset="-128"/>
              </a:rPr>
              <a:t>currPtr</a:t>
            </a:r>
            <a:endParaRPr kumimoji="0" lang="en-US" altLang="ja-JP">
              <a:latin typeface="Arial" panose="020B0604020202020204" pitchFamily="34" charset="0"/>
              <a:ea typeface="ＭＳ Ｐゴシック" panose="020B0600070205080204" pitchFamily="34" charset="-128"/>
            </a:endParaRPr>
          </a:p>
        </p:txBody>
      </p:sp>
      <p:grpSp>
        <p:nvGrpSpPr>
          <p:cNvPr id="2" name="Group 4"/>
          <p:cNvGrpSpPr>
            <a:grpSpLocks/>
          </p:cNvGrpSpPr>
          <p:nvPr/>
        </p:nvGrpSpPr>
        <p:grpSpPr bwMode="auto">
          <a:xfrm>
            <a:off x="1524000" y="3810000"/>
            <a:ext cx="9296400" cy="2362200"/>
            <a:chOff x="0" y="2400"/>
            <a:chExt cx="5856" cy="1488"/>
          </a:xfrm>
        </p:grpSpPr>
        <p:sp>
          <p:nvSpPr>
            <p:cNvPr id="57352" name="Rectangle 5"/>
            <p:cNvSpPr>
              <a:spLocks noChangeArrowheads="1"/>
            </p:cNvSpPr>
            <p:nvPr/>
          </p:nvSpPr>
          <p:spPr bwMode="auto">
            <a:xfrm>
              <a:off x="48" y="3348"/>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53" name="Text Box 6"/>
            <p:cNvSpPr txBox="1">
              <a:spLocks noChangeArrowheads="1"/>
            </p:cNvSpPr>
            <p:nvPr/>
          </p:nvSpPr>
          <p:spPr bwMode="auto">
            <a:xfrm>
              <a:off x="0" y="312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7354" name="Line 7"/>
            <p:cNvSpPr>
              <a:spLocks noChangeShapeType="1"/>
            </p:cNvSpPr>
            <p:nvPr/>
          </p:nvSpPr>
          <p:spPr bwMode="auto">
            <a:xfrm>
              <a:off x="624" y="3648"/>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55" name="Line 8"/>
            <p:cNvSpPr>
              <a:spLocks noChangeShapeType="1"/>
            </p:cNvSpPr>
            <p:nvPr/>
          </p:nvSpPr>
          <p:spPr bwMode="auto">
            <a:xfrm>
              <a:off x="288" y="3456"/>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7356" name="Group 9"/>
            <p:cNvGrpSpPr>
              <a:grpSpLocks/>
            </p:cNvGrpSpPr>
            <p:nvPr/>
          </p:nvGrpSpPr>
          <p:grpSpPr bwMode="auto">
            <a:xfrm>
              <a:off x="816" y="3360"/>
              <a:ext cx="816" cy="384"/>
              <a:chOff x="2688" y="3120"/>
              <a:chExt cx="816" cy="384"/>
            </a:xfrm>
          </p:grpSpPr>
          <p:sp>
            <p:nvSpPr>
              <p:cNvPr id="57385"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7386"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87"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7357" name="Line 13"/>
            <p:cNvSpPr>
              <a:spLocks noChangeShapeType="1"/>
            </p:cNvSpPr>
            <p:nvPr/>
          </p:nvSpPr>
          <p:spPr bwMode="auto">
            <a:xfrm>
              <a:off x="1536" y="345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7358" name="Group 14"/>
            <p:cNvGrpSpPr>
              <a:grpSpLocks/>
            </p:cNvGrpSpPr>
            <p:nvPr/>
          </p:nvGrpSpPr>
          <p:grpSpPr bwMode="auto">
            <a:xfrm>
              <a:off x="1920" y="3360"/>
              <a:ext cx="816" cy="384"/>
              <a:chOff x="2688" y="3120"/>
              <a:chExt cx="816" cy="384"/>
            </a:xfrm>
          </p:grpSpPr>
          <p:sp>
            <p:nvSpPr>
              <p:cNvPr id="57382"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7383"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84"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7359" name="Line 18"/>
            <p:cNvSpPr>
              <a:spLocks noChangeShapeType="1"/>
            </p:cNvSpPr>
            <p:nvPr/>
          </p:nvSpPr>
          <p:spPr bwMode="auto">
            <a:xfrm flipH="1">
              <a:off x="1632" y="364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7360" name="Group 19"/>
            <p:cNvGrpSpPr>
              <a:grpSpLocks/>
            </p:cNvGrpSpPr>
            <p:nvPr/>
          </p:nvGrpSpPr>
          <p:grpSpPr bwMode="auto">
            <a:xfrm>
              <a:off x="4128" y="3360"/>
              <a:ext cx="816" cy="384"/>
              <a:chOff x="2688" y="3120"/>
              <a:chExt cx="816" cy="384"/>
            </a:xfrm>
          </p:grpSpPr>
          <p:sp>
            <p:nvSpPr>
              <p:cNvPr id="57379"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7380"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81"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7361" name="Line 23"/>
            <p:cNvSpPr>
              <a:spLocks noChangeShapeType="1"/>
            </p:cNvSpPr>
            <p:nvPr/>
          </p:nvSpPr>
          <p:spPr bwMode="auto">
            <a:xfrm flipH="1">
              <a:off x="3840" y="364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62" name="Line 24"/>
            <p:cNvSpPr>
              <a:spLocks noChangeShapeType="1"/>
            </p:cNvSpPr>
            <p:nvPr/>
          </p:nvSpPr>
          <p:spPr bwMode="auto">
            <a:xfrm flipH="1">
              <a:off x="624" y="3648"/>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7363" name="Rectangle 25"/>
            <p:cNvSpPr>
              <a:spLocks noChangeArrowheads="1"/>
            </p:cNvSpPr>
            <p:nvPr/>
          </p:nvSpPr>
          <p:spPr bwMode="auto">
            <a:xfrm flipH="1">
              <a:off x="5232" y="3348"/>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64" name="Text Box 26"/>
            <p:cNvSpPr txBox="1">
              <a:spLocks noChangeArrowheads="1"/>
            </p:cNvSpPr>
            <p:nvPr/>
          </p:nvSpPr>
          <p:spPr bwMode="auto">
            <a:xfrm flipH="1">
              <a:off x="5184" y="3120"/>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7365" name="Line 27"/>
            <p:cNvSpPr>
              <a:spLocks noChangeShapeType="1"/>
            </p:cNvSpPr>
            <p:nvPr/>
          </p:nvSpPr>
          <p:spPr bwMode="auto">
            <a:xfrm flipH="1" flipV="1">
              <a:off x="5136" y="321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66" name="Line 28"/>
            <p:cNvSpPr>
              <a:spLocks noChangeShapeType="1"/>
            </p:cNvSpPr>
            <p:nvPr/>
          </p:nvSpPr>
          <p:spPr bwMode="auto">
            <a:xfrm flipH="1">
              <a:off x="4944" y="3648"/>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67" name="Line 29"/>
            <p:cNvSpPr>
              <a:spLocks noChangeShapeType="1"/>
            </p:cNvSpPr>
            <p:nvPr/>
          </p:nvSpPr>
          <p:spPr bwMode="auto">
            <a:xfrm>
              <a:off x="4848" y="345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57368" name="Group 30"/>
            <p:cNvGrpSpPr>
              <a:grpSpLocks/>
            </p:cNvGrpSpPr>
            <p:nvPr/>
          </p:nvGrpSpPr>
          <p:grpSpPr bwMode="auto">
            <a:xfrm>
              <a:off x="3264" y="2400"/>
              <a:ext cx="1056" cy="949"/>
              <a:chOff x="3264" y="2400"/>
              <a:chExt cx="1056" cy="949"/>
            </a:xfrm>
          </p:grpSpPr>
          <p:sp>
            <p:nvSpPr>
              <p:cNvPr id="57376" name="Rectangle 31"/>
              <p:cNvSpPr>
                <a:spLocks noChangeArrowheads="1"/>
              </p:cNvSpPr>
              <p:nvPr/>
            </p:nvSpPr>
            <p:spPr bwMode="auto">
              <a:xfrm>
                <a:off x="3408" y="2640"/>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77" name="Line 32"/>
              <p:cNvSpPr>
                <a:spLocks noChangeShapeType="1"/>
              </p:cNvSpPr>
              <p:nvPr/>
            </p:nvSpPr>
            <p:spPr bwMode="auto">
              <a:xfrm flipH="1">
                <a:off x="3456" y="2832"/>
                <a:ext cx="192" cy="517"/>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78" name="Text Box 33"/>
              <p:cNvSpPr txBox="1">
                <a:spLocks noChangeArrowheads="1"/>
              </p:cNvSpPr>
              <p:nvPr/>
            </p:nvSpPr>
            <p:spPr bwMode="auto">
              <a:xfrm>
                <a:off x="3264" y="2400"/>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 curr</a:t>
                </a:r>
              </a:p>
            </p:txBody>
          </p:sp>
        </p:grpSp>
        <p:sp>
          <p:nvSpPr>
            <p:cNvPr id="57369" name="Line 34"/>
            <p:cNvSpPr>
              <a:spLocks noChangeShapeType="1"/>
            </p:cNvSpPr>
            <p:nvPr/>
          </p:nvSpPr>
          <p:spPr bwMode="auto">
            <a:xfrm>
              <a:off x="2640" y="345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7370" name="Group 35"/>
            <p:cNvGrpSpPr>
              <a:grpSpLocks/>
            </p:cNvGrpSpPr>
            <p:nvPr/>
          </p:nvGrpSpPr>
          <p:grpSpPr bwMode="auto">
            <a:xfrm>
              <a:off x="3024" y="3360"/>
              <a:ext cx="816" cy="384"/>
              <a:chOff x="2688" y="3120"/>
              <a:chExt cx="816" cy="384"/>
            </a:xfrm>
          </p:grpSpPr>
          <p:sp>
            <p:nvSpPr>
              <p:cNvPr id="57373" name="Rectangle 36"/>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9</a:t>
                </a:r>
              </a:p>
            </p:txBody>
          </p:sp>
          <p:sp>
            <p:nvSpPr>
              <p:cNvPr id="57374" name="Rectangle 37"/>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7375" name="Rectangle 38"/>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7371" name="Line 39"/>
            <p:cNvSpPr>
              <a:spLocks noChangeShapeType="1"/>
            </p:cNvSpPr>
            <p:nvPr/>
          </p:nvSpPr>
          <p:spPr bwMode="auto">
            <a:xfrm flipH="1">
              <a:off x="2736" y="3648"/>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7372" name="Line 40"/>
            <p:cNvSpPr>
              <a:spLocks noChangeShapeType="1"/>
            </p:cNvSpPr>
            <p:nvPr/>
          </p:nvSpPr>
          <p:spPr bwMode="auto">
            <a:xfrm>
              <a:off x="3744" y="345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739555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additive="base">
                                        <p:cTn id="7" dur="500" fill="hold"/>
                                        <p:tgtEl>
                                          <p:spTgt spid="304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1">
                                            <p:txEl>
                                              <p:pRg st="1" end="1"/>
                                            </p:txEl>
                                          </p:spTgt>
                                        </p:tgtEl>
                                        <p:attrNameLst>
                                          <p:attrName>style.visibility</p:attrName>
                                        </p:attrNameLst>
                                      </p:cBhvr>
                                      <p:to>
                                        <p:strVal val="visible"/>
                                      </p:to>
                                    </p:set>
                                    <p:anim calcmode="lin" valueType="num">
                                      <p:cBhvr additive="base">
                                        <p:cTn id="13" dur="500" fill="hold"/>
                                        <p:tgtEl>
                                          <p:spTgt spid="3041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413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352800" y="323850"/>
            <a:ext cx="6629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4400">
                <a:solidFill>
                  <a:schemeClr val="tx2"/>
                </a:solidFill>
                <a:latin typeface="Tahoma" panose="020B0604030504040204" pitchFamily="34" charset="0"/>
              </a:rPr>
              <a:t>Step 1</a:t>
            </a:r>
          </a:p>
        </p:txBody>
      </p:sp>
      <p:sp>
        <p:nvSpPr>
          <p:cNvPr id="58371" name="Rectangle 3"/>
          <p:cNvSpPr>
            <a:spLocks noChangeArrowheads="1"/>
          </p:cNvSpPr>
          <p:nvPr/>
        </p:nvSpPr>
        <p:spPr bwMode="auto">
          <a:xfrm>
            <a:off x="2209800" y="1981200"/>
            <a:ext cx="8001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buClr>
                <a:schemeClr val="tx1"/>
              </a:buClr>
              <a:buFontTx/>
              <a:buChar char="•"/>
            </a:pPr>
            <a:r>
              <a:rPr kumimoji="0" lang="en-US" altLang="ja-JP">
                <a:latin typeface="Tahoma" panose="020B0604030504040204" pitchFamily="34" charset="0"/>
              </a:rPr>
              <a:t>Change the </a:t>
            </a:r>
            <a:r>
              <a:rPr kumimoji="0" lang="en-US" altLang="ja-JP" i="1">
                <a:latin typeface="Tahoma" panose="020B0604030504040204" pitchFamily="34" charset="0"/>
              </a:rPr>
              <a:t>next</a:t>
            </a:r>
            <a:r>
              <a:rPr kumimoji="0" lang="en-US" altLang="ja-JP">
                <a:latin typeface="Tahoma" panose="020B0604030504040204" pitchFamily="34" charset="0"/>
              </a:rPr>
              <a:t> pointer of the left node</a:t>
            </a:r>
          </a:p>
          <a:p>
            <a:pPr>
              <a:buClr>
                <a:schemeClr val="tx1"/>
              </a:buClr>
              <a:buFontTx/>
              <a:buChar char="•"/>
            </a:pPr>
            <a:r>
              <a:rPr kumimoji="0" lang="en-US" altLang="ja-JP">
                <a:latin typeface="Tahoma" panose="020B0604030504040204" pitchFamily="34" charset="0"/>
              </a:rPr>
              <a:t>Change the </a:t>
            </a:r>
            <a:r>
              <a:rPr kumimoji="0" lang="en-US" altLang="ja-JP" i="1">
                <a:latin typeface="Tahoma" panose="020B0604030504040204" pitchFamily="34" charset="0"/>
              </a:rPr>
              <a:t>prev</a:t>
            </a:r>
            <a:r>
              <a:rPr kumimoji="0" lang="en-US" altLang="ja-JP">
                <a:latin typeface="Tahoma" panose="020B0604030504040204" pitchFamily="34" charset="0"/>
              </a:rPr>
              <a:t> pointer of the right node</a:t>
            </a:r>
          </a:p>
        </p:txBody>
      </p:sp>
      <p:grpSp>
        <p:nvGrpSpPr>
          <p:cNvPr id="58372" name="Group 4"/>
          <p:cNvGrpSpPr>
            <a:grpSpLocks/>
          </p:cNvGrpSpPr>
          <p:nvPr/>
        </p:nvGrpSpPr>
        <p:grpSpPr bwMode="auto">
          <a:xfrm>
            <a:off x="1524000" y="3124200"/>
            <a:ext cx="9296400" cy="2590800"/>
            <a:chOff x="0" y="1968"/>
            <a:chExt cx="5856" cy="1632"/>
          </a:xfrm>
        </p:grpSpPr>
        <p:sp>
          <p:nvSpPr>
            <p:cNvPr id="58375" name="Rectangle 5"/>
            <p:cNvSpPr>
              <a:spLocks noChangeArrowheads="1"/>
            </p:cNvSpPr>
            <p:nvPr/>
          </p:nvSpPr>
          <p:spPr bwMode="auto">
            <a:xfrm>
              <a:off x="48" y="291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76" name="Text Box 6"/>
            <p:cNvSpPr txBox="1">
              <a:spLocks noChangeArrowheads="1"/>
            </p:cNvSpPr>
            <p:nvPr/>
          </p:nvSpPr>
          <p:spPr bwMode="auto">
            <a:xfrm>
              <a:off x="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8377" name="Line 7"/>
            <p:cNvSpPr>
              <a:spLocks noChangeShapeType="1"/>
            </p:cNvSpPr>
            <p:nvPr/>
          </p:nvSpPr>
          <p:spPr bwMode="auto">
            <a:xfrm>
              <a:off x="624" y="321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378" name="Line 8"/>
            <p:cNvSpPr>
              <a:spLocks noChangeShapeType="1"/>
            </p:cNvSpPr>
            <p:nvPr/>
          </p:nvSpPr>
          <p:spPr bwMode="auto">
            <a:xfrm>
              <a:off x="288" y="302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8379" name="Group 9"/>
            <p:cNvGrpSpPr>
              <a:grpSpLocks/>
            </p:cNvGrpSpPr>
            <p:nvPr/>
          </p:nvGrpSpPr>
          <p:grpSpPr bwMode="auto">
            <a:xfrm>
              <a:off x="816" y="2928"/>
              <a:ext cx="816" cy="384"/>
              <a:chOff x="2688" y="3120"/>
              <a:chExt cx="816" cy="384"/>
            </a:xfrm>
          </p:grpSpPr>
          <p:sp>
            <p:nvSpPr>
              <p:cNvPr id="58412"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8413"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14"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8380" name="Line 13"/>
            <p:cNvSpPr>
              <a:spLocks noChangeShapeType="1"/>
            </p:cNvSpPr>
            <p:nvPr/>
          </p:nvSpPr>
          <p:spPr bwMode="auto">
            <a:xfrm>
              <a:off x="1536" y="3024"/>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8381" name="Group 14"/>
            <p:cNvGrpSpPr>
              <a:grpSpLocks/>
            </p:cNvGrpSpPr>
            <p:nvPr/>
          </p:nvGrpSpPr>
          <p:grpSpPr bwMode="auto">
            <a:xfrm>
              <a:off x="1920" y="2928"/>
              <a:ext cx="816" cy="384"/>
              <a:chOff x="2688" y="3120"/>
              <a:chExt cx="816" cy="384"/>
            </a:xfrm>
          </p:grpSpPr>
          <p:sp>
            <p:nvSpPr>
              <p:cNvPr id="58409"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8410"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11"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8382" name="Line 18"/>
            <p:cNvSpPr>
              <a:spLocks noChangeShapeType="1"/>
            </p:cNvSpPr>
            <p:nvPr/>
          </p:nvSpPr>
          <p:spPr bwMode="auto">
            <a:xfrm flipH="1">
              <a:off x="1632" y="321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8383" name="Group 19"/>
            <p:cNvGrpSpPr>
              <a:grpSpLocks/>
            </p:cNvGrpSpPr>
            <p:nvPr/>
          </p:nvGrpSpPr>
          <p:grpSpPr bwMode="auto">
            <a:xfrm>
              <a:off x="4128" y="2928"/>
              <a:ext cx="816" cy="384"/>
              <a:chOff x="2688" y="3120"/>
              <a:chExt cx="816" cy="384"/>
            </a:xfrm>
          </p:grpSpPr>
          <p:sp>
            <p:nvSpPr>
              <p:cNvPr id="58406"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8407"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08"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8384" name="Line 23"/>
            <p:cNvSpPr>
              <a:spLocks noChangeShapeType="1"/>
            </p:cNvSpPr>
            <p:nvPr/>
          </p:nvSpPr>
          <p:spPr bwMode="auto">
            <a:xfrm flipH="1">
              <a:off x="624" y="321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8385" name="Rectangle 24"/>
            <p:cNvSpPr>
              <a:spLocks noChangeArrowheads="1"/>
            </p:cNvSpPr>
            <p:nvPr/>
          </p:nvSpPr>
          <p:spPr bwMode="auto">
            <a:xfrm flipH="1">
              <a:off x="5232" y="291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86" name="Text Box 25"/>
            <p:cNvSpPr txBox="1">
              <a:spLocks noChangeArrowheads="1"/>
            </p:cNvSpPr>
            <p:nvPr/>
          </p:nvSpPr>
          <p:spPr bwMode="auto">
            <a:xfrm flipH="1">
              <a:off x="5184"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8387" name="Line 26"/>
            <p:cNvSpPr>
              <a:spLocks noChangeShapeType="1"/>
            </p:cNvSpPr>
            <p:nvPr/>
          </p:nvSpPr>
          <p:spPr bwMode="auto">
            <a:xfrm flipH="1" flipV="1">
              <a:off x="5136" y="278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388" name="Line 27"/>
            <p:cNvSpPr>
              <a:spLocks noChangeShapeType="1"/>
            </p:cNvSpPr>
            <p:nvPr/>
          </p:nvSpPr>
          <p:spPr bwMode="auto">
            <a:xfrm flipH="1">
              <a:off x="4944" y="3216"/>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389" name="Line 28"/>
            <p:cNvSpPr>
              <a:spLocks noChangeShapeType="1"/>
            </p:cNvSpPr>
            <p:nvPr/>
          </p:nvSpPr>
          <p:spPr bwMode="auto">
            <a:xfrm>
              <a:off x="4848" y="302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8390" name="Rectangle 29"/>
            <p:cNvSpPr>
              <a:spLocks noChangeArrowheads="1"/>
            </p:cNvSpPr>
            <p:nvPr/>
          </p:nvSpPr>
          <p:spPr bwMode="auto">
            <a:xfrm>
              <a:off x="3408" y="2208"/>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91" name="Line 30"/>
            <p:cNvSpPr>
              <a:spLocks noChangeShapeType="1"/>
            </p:cNvSpPr>
            <p:nvPr/>
          </p:nvSpPr>
          <p:spPr bwMode="auto">
            <a:xfrm flipH="1">
              <a:off x="3456" y="2400"/>
              <a:ext cx="192" cy="517"/>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392" name="Text Box 31"/>
            <p:cNvSpPr txBox="1">
              <a:spLocks noChangeArrowheads="1"/>
            </p:cNvSpPr>
            <p:nvPr/>
          </p:nvSpPr>
          <p:spPr bwMode="auto">
            <a:xfrm>
              <a:off x="3264" y="19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 curr</a:t>
              </a:r>
            </a:p>
          </p:txBody>
        </p:sp>
        <p:grpSp>
          <p:nvGrpSpPr>
            <p:cNvPr id="58393" name="Group 32"/>
            <p:cNvGrpSpPr>
              <a:grpSpLocks/>
            </p:cNvGrpSpPr>
            <p:nvPr/>
          </p:nvGrpSpPr>
          <p:grpSpPr bwMode="auto">
            <a:xfrm>
              <a:off x="3024" y="2928"/>
              <a:ext cx="816" cy="384"/>
              <a:chOff x="2688" y="3120"/>
              <a:chExt cx="816" cy="384"/>
            </a:xfrm>
          </p:grpSpPr>
          <p:sp>
            <p:nvSpPr>
              <p:cNvPr id="58403" name="Rectangle 33"/>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9</a:t>
                </a:r>
              </a:p>
            </p:txBody>
          </p:sp>
          <p:sp>
            <p:nvSpPr>
              <p:cNvPr id="58404" name="Rectangle 34"/>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05" name="Rectangle 35"/>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8394" name="Line 36"/>
            <p:cNvSpPr>
              <a:spLocks noChangeShapeType="1"/>
            </p:cNvSpPr>
            <p:nvPr/>
          </p:nvSpPr>
          <p:spPr bwMode="auto">
            <a:xfrm flipH="1">
              <a:off x="2736" y="321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395" name="Line 37"/>
            <p:cNvSpPr>
              <a:spLocks noChangeShapeType="1"/>
            </p:cNvSpPr>
            <p:nvPr/>
          </p:nvSpPr>
          <p:spPr bwMode="auto">
            <a:xfrm>
              <a:off x="3744" y="3024"/>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8396" name="Line 38"/>
            <p:cNvSpPr>
              <a:spLocks noChangeShapeType="1"/>
            </p:cNvSpPr>
            <p:nvPr/>
          </p:nvSpPr>
          <p:spPr bwMode="auto">
            <a:xfrm>
              <a:off x="2640" y="3024"/>
              <a:ext cx="288"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58397" name="Line 39"/>
            <p:cNvSpPr>
              <a:spLocks noChangeShapeType="1"/>
            </p:cNvSpPr>
            <p:nvPr/>
          </p:nvSpPr>
          <p:spPr bwMode="auto">
            <a:xfrm>
              <a:off x="2928" y="2736"/>
              <a:ext cx="0" cy="288"/>
            </a:xfrm>
            <a:prstGeom prst="line">
              <a:avLst/>
            </a:prstGeom>
            <a:noFill/>
            <a:ln w="25400">
              <a:solidFill>
                <a:schemeClr val="accent2"/>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8398" name="Line 40"/>
            <p:cNvSpPr>
              <a:spLocks noChangeShapeType="1"/>
            </p:cNvSpPr>
            <p:nvPr/>
          </p:nvSpPr>
          <p:spPr bwMode="auto">
            <a:xfrm rot="-5400000">
              <a:off x="3576" y="2088"/>
              <a:ext cx="0" cy="1296"/>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8399" name="Line 41"/>
            <p:cNvSpPr>
              <a:spLocks noChangeShapeType="1"/>
            </p:cNvSpPr>
            <p:nvPr/>
          </p:nvSpPr>
          <p:spPr bwMode="auto">
            <a:xfrm>
              <a:off x="4224" y="2736"/>
              <a:ext cx="0" cy="192"/>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400" name="Line 42"/>
            <p:cNvSpPr>
              <a:spLocks noChangeShapeType="1"/>
            </p:cNvSpPr>
            <p:nvPr/>
          </p:nvSpPr>
          <p:spPr bwMode="auto">
            <a:xfrm rot="5400000" flipV="1">
              <a:off x="3432" y="2808"/>
              <a:ext cx="0" cy="1584"/>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8401" name="Line 43"/>
            <p:cNvSpPr>
              <a:spLocks noChangeShapeType="1"/>
            </p:cNvSpPr>
            <p:nvPr/>
          </p:nvSpPr>
          <p:spPr bwMode="auto">
            <a:xfrm flipV="1">
              <a:off x="2640" y="3312"/>
              <a:ext cx="0" cy="288"/>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402" name="Line 44"/>
            <p:cNvSpPr>
              <a:spLocks noChangeShapeType="1"/>
            </p:cNvSpPr>
            <p:nvPr/>
          </p:nvSpPr>
          <p:spPr bwMode="auto">
            <a:xfrm rot="16200000" flipH="1">
              <a:off x="4032" y="3408"/>
              <a:ext cx="384"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935817877"/>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kumimoji="0" lang="en-US" altLang="ja-JP">
                <a:latin typeface="Arial" panose="020B0604020202020204" pitchFamily="34" charset="0"/>
                <a:ea typeface="ＭＳ Ｐゴシック" panose="020B0600070205080204" pitchFamily="34" charset="-128"/>
              </a:rPr>
              <a:t>Step 2</a:t>
            </a:r>
          </a:p>
        </p:txBody>
      </p:sp>
      <p:sp>
        <p:nvSpPr>
          <p:cNvPr id="59395" name="Rectangle 3"/>
          <p:cNvSpPr>
            <a:spLocks noGrp="1" noChangeArrowheads="1"/>
          </p:cNvSpPr>
          <p:nvPr>
            <p:ph type="body" idx="1"/>
          </p:nvPr>
        </p:nvSpPr>
        <p:spPr>
          <a:xfrm>
            <a:off x="2209800" y="1981200"/>
            <a:ext cx="7772400" cy="1066800"/>
          </a:xfrm>
        </p:spPr>
        <p:txBody>
          <a:bodyPr/>
          <a:lstStyle/>
          <a:p>
            <a:pPr eaLnBrk="1" hangingPunct="1"/>
            <a:r>
              <a:rPr kumimoji="0" lang="en-US" altLang="ja-JP">
                <a:latin typeface="Arial" panose="020B0604020202020204" pitchFamily="34" charset="0"/>
                <a:ea typeface="ＭＳ Ｐゴシック" panose="020B0600070205080204" pitchFamily="34" charset="-128"/>
              </a:rPr>
              <a:t>Deallocate the space occupied by the deleted node</a:t>
            </a:r>
          </a:p>
        </p:txBody>
      </p:sp>
      <p:grpSp>
        <p:nvGrpSpPr>
          <p:cNvPr id="59396" name="Group 4"/>
          <p:cNvGrpSpPr>
            <a:grpSpLocks/>
          </p:cNvGrpSpPr>
          <p:nvPr/>
        </p:nvGrpSpPr>
        <p:grpSpPr bwMode="auto">
          <a:xfrm>
            <a:off x="1524000" y="3124200"/>
            <a:ext cx="9296400" cy="2590800"/>
            <a:chOff x="0" y="1968"/>
            <a:chExt cx="5856" cy="1632"/>
          </a:xfrm>
        </p:grpSpPr>
        <p:sp>
          <p:nvSpPr>
            <p:cNvPr id="59399" name="Rectangle 5"/>
            <p:cNvSpPr>
              <a:spLocks noChangeArrowheads="1"/>
            </p:cNvSpPr>
            <p:nvPr/>
          </p:nvSpPr>
          <p:spPr bwMode="auto">
            <a:xfrm>
              <a:off x="48" y="291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00" name="Text Box 6"/>
            <p:cNvSpPr txBox="1">
              <a:spLocks noChangeArrowheads="1"/>
            </p:cNvSpPr>
            <p:nvPr/>
          </p:nvSpPr>
          <p:spPr bwMode="auto">
            <a:xfrm>
              <a:off x="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head</a:t>
              </a:r>
            </a:p>
          </p:txBody>
        </p:sp>
        <p:sp>
          <p:nvSpPr>
            <p:cNvPr id="59401" name="Line 7"/>
            <p:cNvSpPr>
              <a:spLocks noChangeShapeType="1"/>
            </p:cNvSpPr>
            <p:nvPr/>
          </p:nvSpPr>
          <p:spPr bwMode="auto">
            <a:xfrm>
              <a:off x="624" y="321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9402" name="Line 8"/>
            <p:cNvSpPr>
              <a:spLocks noChangeShapeType="1"/>
            </p:cNvSpPr>
            <p:nvPr/>
          </p:nvSpPr>
          <p:spPr bwMode="auto">
            <a:xfrm>
              <a:off x="288" y="3024"/>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9403" name="Group 9"/>
            <p:cNvGrpSpPr>
              <a:grpSpLocks/>
            </p:cNvGrpSpPr>
            <p:nvPr/>
          </p:nvGrpSpPr>
          <p:grpSpPr bwMode="auto">
            <a:xfrm>
              <a:off x="816" y="2928"/>
              <a:ext cx="816" cy="384"/>
              <a:chOff x="2688" y="3120"/>
              <a:chExt cx="816" cy="384"/>
            </a:xfrm>
          </p:grpSpPr>
          <p:sp>
            <p:nvSpPr>
              <p:cNvPr id="59441" name="Rectangle 1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3</a:t>
                </a:r>
              </a:p>
            </p:txBody>
          </p:sp>
          <p:sp>
            <p:nvSpPr>
              <p:cNvPr id="59442" name="Rectangle 1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43" name="Rectangle 1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9404" name="Line 13"/>
            <p:cNvSpPr>
              <a:spLocks noChangeShapeType="1"/>
            </p:cNvSpPr>
            <p:nvPr/>
          </p:nvSpPr>
          <p:spPr bwMode="auto">
            <a:xfrm>
              <a:off x="1536" y="3024"/>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9405" name="Group 14"/>
            <p:cNvGrpSpPr>
              <a:grpSpLocks/>
            </p:cNvGrpSpPr>
            <p:nvPr/>
          </p:nvGrpSpPr>
          <p:grpSpPr bwMode="auto">
            <a:xfrm>
              <a:off x="1920" y="2928"/>
              <a:ext cx="816" cy="384"/>
              <a:chOff x="2688" y="3120"/>
              <a:chExt cx="816" cy="384"/>
            </a:xfrm>
          </p:grpSpPr>
          <p:sp>
            <p:nvSpPr>
              <p:cNvPr id="59438" name="Rectangle 15"/>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7</a:t>
                </a:r>
              </a:p>
            </p:txBody>
          </p:sp>
          <p:sp>
            <p:nvSpPr>
              <p:cNvPr id="59439" name="Rectangle 16"/>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40" name="Rectangle 17"/>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9406" name="Line 18"/>
            <p:cNvSpPr>
              <a:spLocks noChangeShapeType="1"/>
            </p:cNvSpPr>
            <p:nvPr/>
          </p:nvSpPr>
          <p:spPr bwMode="auto">
            <a:xfrm flipH="1">
              <a:off x="1632" y="3216"/>
              <a:ext cx="384"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grpSp>
          <p:nvGrpSpPr>
            <p:cNvPr id="59407" name="Group 19"/>
            <p:cNvGrpSpPr>
              <a:grpSpLocks/>
            </p:cNvGrpSpPr>
            <p:nvPr/>
          </p:nvGrpSpPr>
          <p:grpSpPr bwMode="auto">
            <a:xfrm>
              <a:off x="4128" y="2928"/>
              <a:ext cx="816" cy="384"/>
              <a:chOff x="2688" y="3120"/>
              <a:chExt cx="816" cy="384"/>
            </a:xfrm>
          </p:grpSpPr>
          <p:sp>
            <p:nvSpPr>
              <p:cNvPr id="59435" name="Rectangle 20"/>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12</a:t>
                </a:r>
              </a:p>
            </p:txBody>
          </p:sp>
          <p:sp>
            <p:nvSpPr>
              <p:cNvPr id="59436" name="Rectangle 21"/>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37" name="Rectangle 22"/>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9408" name="Line 23"/>
            <p:cNvSpPr>
              <a:spLocks noChangeShapeType="1"/>
            </p:cNvSpPr>
            <p:nvPr/>
          </p:nvSpPr>
          <p:spPr bwMode="auto">
            <a:xfrm flipH="1">
              <a:off x="624" y="321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9409" name="Rectangle 24"/>
            <p:cNvSpPr>
              <a:spLocks noChangeArrowheads="1"/>
            </p:cNvSpPr>
            <p:nvPr/>
          </p:nvSpPr>
          <p:spPr bwMode="auto">
            <a:xfrm flipH="1">
              <a:off x="5232" y="2916"/>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10" name="Text Box 25"/>
            <p:cNvSpPr txBox="1">
              <a:spLocks noChangeArrowheads="1"/>
            </p:cNvSpPr>
            <p:nvPr/>
          </p:nvSpPr>
          <p:spPr bwMode="auto">
            <a:xfrm flipH="1">
              <a:off x="5184"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tail</a:t>
              </a:r>
            </a:p>
          </p:txBody>
        </p:sp>
        <p:sp>
          <p:nvSpPr>
            <p:cNvPr id="59411" name="Line 26"/>
            <p:cNvSpPr>
              <a:spLocks noChangeShapeType="1"/>
            </p:cNvSpPr>
            <p:nvPr/>
          </p:nvSpPr>
          <p:spPr bwMode="auto">
            <a:xfrm flipH="1" flipV="1">
              <a:off x="5136" y="278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9412" name="Line 27"/>
            <p:cNvSpPr>
              <a:spLocks noChangeShapeType="1"/>
            </p:cNvSpPr>
            <p:nvPr/>
          </p:nvSpPr>
          <p:spPr bwMode="auto">
            <a:xfrm flipH="1">
              <a:off x="4944" y="3216"/>
              <a:ext cx="528" cy="0"/>
            </a:xfrm>
            <a:prstGeom prst="line">
              <a:avLst/>
            </a:prstGeom>
            <a:noFill/>
            <a:ln w="12700">
              <a:solidFill>
                <a:schemeClr val="tx1"/>
              </a:solidFill>
              <a:round/>
              <a:headEnd type="oval" w="lg" len="lg"/>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9413" name="Line 28"/>
            <p:cNvSpPr>
              <a:spLocks noChangeShapeType="1"/>
            </p:cNvSpPr>
            <p:nvPr/>
          </p:nvSpPr>
          <p:spPr bwMode="auto">
            <a:xfrm>
              <a:off x="4848" y="3024"/>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9414" name="Rectangle 29"/>
            <p:cNvSpPr>
              <a:spLocks noChangeArrowheads="1"/>
            </p:cNvSpPr>
            <p:nvPr/>
          </p:nvSpPr>
          <p:spPr bwMode="auto">
            <a:xfrm>
              <a:off x="3408" y="2208"/>
              <a:ext cx="48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15" name="Text Box 30"/>
            <p:cNvSpPr txBox="1">
              <a:spLocks noChangeArrowheads="1"/>
            </p:cNvSpPr>
            <p:nvPr/>
          </p:nvSpPr>
          <p:spPr bwMode="auto">
            <a:xfrm>
              <a:off x="3264" y="19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50000"/>
                </a:spcBef>
                <a:buFontTx/>
                <a:buNone/>
              </a:pPr>
              <a:r>
                <a:rPr kumimoji="0" lang="en-US" altLang="ja-JP" sz="2000" b="1">
                  <a:solidFill>
                    <a:schemeClr val="tx2"/>
                  </a:solidFill>
                  <a:latin typeface="Courier New" panose="02070309020205020404" pitchFamily="49" charset="0"/>
                </a:rPr>
                <a:t> curr</a:t>
              </a:r>
            </a:p>
          </p:txBody>
        </p:sp>
        <p:grpSp>
          <p:nvGrpSpPr>
            <p:cNvPr id="59416" name="Group 31"/>
            <p:cNvGrpSpPr>
              <a:grpSpLocks/>
            </p:cNvGrpSpPr>
            <p:nvPr/>
          </p:nvGrpSpPr>
          <p:grpSpPr bwMode="auto">
            <a:xfrm>
              <a:off x="3024" y="2928"/>
              <a:ext cx="816" cy="384"/>
              <a:chOff x="2688" y="3120"/>
              <a:chExt cx="816" cy="384"/>
            </a:xfrm>
          </p:grpSpPr>
          <p:sp>
            <p:nvSpPr>
              <p:cNvPr id="59432" name="Rectangle 32"/>
              <p:cNvSpPr>
                <a:spLocks noChangeArrowheads="1"/>
              </p:cNvSpPr>
              <p:nvPr/>
            </p:nvSpPr>
            <p:spPr bwMode="auto">
              <a:xfrm>
                <a:off x="2928" y="3120"/>
                <a:ext cx="336"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ctr">
                  <a:spcBef>
                    <a:spcPct val="0"/>
                  </a:spcBef>
                  <a:buFontTx/>
                  <a:buNone/>
                </a:pPr>
                <a:r>
                  <a:rPr kumimoji="0" lang="en-US" altLang="ja-JP" sz="1800">
                    <a:latin typeface="Arial" panose="020B0604020202020204" pitchFamily="34" charset="0"/>
                  </a:rPr>
                  <a:t>9</a:t>
                </a:r>
              </a:p>
            </p:txBody>
          </p:sp>
          <p:sp>
            <p:nvSpPr>
              <p:cNvPr id="59433" name="Rectangle 33"/>
              <p:cNvSpPr>
                <a:spLocks noChangeArrowheads="1"/>
              </p:cNvSpPr>
              <p:nvPr/>
            </p:nvSpPr>
            <p:spPr bwMode="auto">
              <a:xfrm>
                <a:off x="2688"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9434" name="Rectangle 34"/>
              <p:cNvSpPr>
                <a:spLocks noChangeArrowheads="1"/>
              </p:cNvSpPr>
              <p:nvPr/>
            </p:nvSpPr>
            <p:spPr bwMode="auto">
              <a:xfrm>
                <a:off x="3264" y="3120"/>
                <a:ext cx="240" cy="384"/>
              </a:xfrm>
              <a:prstGeom prst="rect">
                <a:avLst/>
              </a:prstGeom>
              <a:solidFill>
                <a:schemeClr val="accent1"/>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grpSp>
        <p:sp>
          <p:nvSpPr>
            <p:cNvPr id="59417" name="Line 35"/>
            <p:cNvSpPr>
              <a:spLocks noChangeShapeType="1"/>
            </p:cNvSpPr>
            <p:nvPr/>
          </p:nvSpPr>
          <p:spPr bwMode="auto">
            <a:xfrm>
              <a:off x="2640" y="3024"/>
              <a:ext cx="288"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59418" name="Line 36"/>
            <p:cNvSpPr>
              <a:spLocks noChangeShapeType="1"/>
            </p:cNvSpPr>
            <p:nvPr/>
          </p:nvSpPr>
          <p:spPr bwMode="auto">
            <a:xfrm>
              <a:off x="2928" y="2736"/>
              <a:ext cx="0" cy="288"/>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9419" name="Line 37"/>
            <p:cNvSpPr>
              <a:spLocks noChangeShapeType="1"/>
            </p:cNvSpPr>
            <p:nvPr/>
          </p:nvSpPr>
          <p:spPr bwMode="auto">
            <a:xfrm rot="-5400000">
              <a:off x="3576" y="2088"/>
              <a:ext cx="0" cy="1296"/>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9420" name="Line 38"/>
            <p:cNvSpPr>
              <a:spLocks noChangeShapeType="1"/>
            </p:cNvSpPr>
            <p:nvPr/>
          </p:nvSpPr>
          <p:spPr bwMode="auto">
            <a:xfrm>
              <a:off x="4224" y="2736"/>
              <a:ext cx="0" cy="192"/>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21" name="Line 39"/>
            <p:cNvSpPr>
              <a:spLocks noChangeShapeType="1"/>
            </p:cNvSpPr>
            <p:nvPr/>
          </p:nvSpPr>
          <p:spPr bwMode="auto">
            <a:xfrm rot="5400000" flipV="1">
              <a:off x="3432" y="2808"/>
              <a:ext cx="0" cy="1584"/>
            </a:xfrm>
            <a:prstGeom prst="line">
              <a:avLst/>
            </a:prstGeom>
            <a:noFill/>
            <a:ln w="25400">
              <a:solidFill>
                <a:srgbClr val="0000FF"/>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en-US"/>
            </a:p>
          </p:txBody>
        </p:sp>
        <p:sp>
          <p:nvSpPr>
            <p:cNvPr id="59422" name="Line 40"/>
            <p:cNvSpPr>
              <a:spLocks noChangeShapeType="1"/>
            </p:cNvSpPr>
            <p:nvPr/>
          </p:nvSpPr>
          <p:spPr bwMode="auto">
            <a:xfrm flipV="1">
              <a:off x="2640" y="3312"/>
              <a:ext cx="0" cy="288"/>
            </a:xfrm>
            <a:prstGeom prst="line">
              <a:avLst/>
            </a:prstGeom>
            <a:noFill/>
            <a:ln w="25400">
              <a:solidFill>
                <a:srgbClr val="0000FF"/>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23" name="Line 41"/>
            <p:cNvSpPr>
              <a:spLocks noChangeShapeType="1"/>
            </p:cNvSpPr>
            <p:nvPr/>
          </p:nvSpPr>
          <p:spPr bwMode="auto">
            <a:xfrm rot="16200000" flipH="1">
              <a:off x="4032" y="3408"/>
              <a:ext cx="384" cy="0"/>
            </a:xfrm>
            <a:prstGeom prst="line">
              <a:avLst/>
            </a:prstGeom>
            <a:noFill/>
            <a:ln w="25400">
              <a:solidFill>
                <a:srgbClr val="0000FF"/>
              </a:solidFill>
              <a:round/>
              <a:headEnd type="oval" w="med" len="med"/>
              <a:tailEnd type="none" w="lg" len="lg"/>
            </a:ln>
            <a:extLst>
              <a:ext uri="{909E8E84-426E-40DD-AFC4-6F175D3DCCD1}">
                <a14:hiddenFill xmlns:a14="http://schemas.microsoft.com/office/drawing/2010/main">
                  <a:noFill/>
                </a14:hiddenFill>
              </a:ext>
            </a:extLst>
          </p:spPr>
          <p:txBody>
            <a:bodyPr/>
            <a:lstStyle/>
            <a:p>
              <a:endParaRPr lang="en-US"/>
            </a:p>
          </p:txBody>
        </p:sp>
        <p:sp>
          <p:nvSpPr>
            <p:cNvPr id="59424" name="Line 42"/>
            <p:cNvSpPr>
              <a:spLocks noChangeShapeType="1"/>
            </p:cNvSpPr>
            <p:nvPr/>
          </p:nvSpPr>
          <p:spPr bwMode="auto">
            <a:xfrm>
              <a:off x="2832" y="3216"/>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9425" name="Line 43"/>
            <p:cNvSpPr>
              <a:spLocks noChangeShapeType="1"/>
            </p:cNvSpPr>
            <p:nvPr/>
          </p:nvSpPr>
          <p:spPr bwMode="auto">
            <a:xfrm flipH="1">
              <a:off x="2832" y="3216"/>
              <a:ext cx="288" cy="0"/>
            </a:xfrm>
            <a:prstGeom prst="line">
              <a:avLst/>
            </a:prstGeom>
            <a:noFill/>
            <a:ln w="12700">
              <a:solidFill>
                <a:schemeClr val="tx1"/>
              </a:solidFill>
              <a:round/>
              <a:headEnd type="oval" w="lg"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59426" name="Line 44"/>
            <p:cNvSpPr>
              <a:spLocks noChangeShapeType="1"/>
            </p:cNvSpPr>
            <p:nvPr/>
          </p:nvSpPr>
          <p:spPr bwMode="auto">
            <a:xfrm>
              <a:off x="3744" y="3024"/>
              <a:ext cx="240" cy="0"/>
            </a:xfrm>
            <a:prstGeom prst="line">
              <a:avLst/>
            </a:prstGeom>
            <a:noFill/>
            <a:ln w="12700">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59427" name="Line 45"/>
            <p:cNvSpPr>
              <a:spLocks noChangeShapeType="1"/>
            </p:cNvSpPr>
            <p:nvPr/>
          </p:nvSpPr>
          <p:spPr bwMode="auto">
            <a:xfrm>
              <a:off x="3984" y="3024"/>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59428" name="Line 46"/>
            <p:cNvSpPr>
              <a:spLocks noChangeShapeType="1"/>
            </p:cNvSpPr>
            <p:nvPr/>
          </p:nvSpPr>
          <p:spPr bwMode="auto">
            <a:xfrm>
              <a:off x="3024" y="2928"/>
              <a:ext cx="816" cy="384"/>
            </a:xfrm>
            <a:prstGeom prst="line">
              <a:avLst/>
            </a:prstGeom>
            <a:noFill/>
            <a:ln w="25400">
              <a:solidFill>
                <a:schemeClr val="bg2"/>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59429" name="Line 47"/>
            <p:cNvSpPr>
              <a:spLocks noChangeShapeType="1"/>
            </p:cNvSpPr>
            <p:nvPr/>
          </p:nvSpPr>
          <p:spPr bwMode="auto">
            <a:xfrm flipH="1">
              <a:off x="3024" y="2928"/>
              <a:ext cx="816" cy="384"/>
            </a:xfrm>
            <a:prstGeom prst="line">
              <a:avLst/>
            </a:prstGeom>
            <a:noFill/>
            <a:ln w="25400">
              <a:solidFill>
                <a:schemeClr val="bg2"/>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59430" name="Line 48"/>
            <p:cNvSpPr>
              <a:spLocks noChangeShapeType="1"/>
            </p:cNvSpPr>
            <p:nvPr/>
          </p:nvSpPr>
          <p:spPr bwMode="auto">
            <a:xfrm>
              <a:off x="3648" y="2400"/>
              <a:ext cx="432" cy="0"/>
            </a:xfrm>
            <a:prstGeom prst="line">
              <a:avLst/>
            </a:prstGeom>
            <a:noFill/>
            <a:ln w="12700">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a:lstStyle/>
            <a:p>
              <a:endParaRPr lang="en-US"/>
            </a:p>
          </p:txBody>
        </p:sp>
        <p:sp>
          <p:nvSpPr>
            <p:cNvPr id="59431" name="Line 49"/>
            <p:cNvSpPr>
              <a:spLocks noChangeShapeType="1"/>
            </p:cNvSpPr>
            <p:nvPr/>
          </p:nvSpPr>
          <p:spPr bwMode="auto">
            <a:xfrm>
              <a:off x="4080" y="2400"/>
              <a:ext cx="0" cy="24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721543808"/>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kumimoji="0" lang="en-US" altLang="ja-JP">
                <a:latin typeface="Arial" panose="020B0604020202020204" pitchFamily="34" charset="0"/>
                <a:ea typeface="ＭＳ Ｐゴシック" panose="020B0600070205080204" pitchFamily="34" charset="-128"/>
              </a:rPr>
              <a:t>Deleting the last node</a:t>
            </a:r>
          </a:p>
        </p:txBody>
      </p:sp>
      <p:sp>
        <p:nvSpPr>
          <p:cNvPr id="307203" name="Rectangle 3"/>
          <p:cNvSpPr>
            <a:spLocks noGrp="1" noChangeArrowheads="1"/>
          </p:cNvSpPr>
          <p:nvPr>
            <p:ph type="body" idx="1"/>
          </p:nvPr>
        </p:nvSpPr>
        <p:spPr/>
        <p:txBody>
          <a:bodyPr/>
          <a:lstStyle/>
          <a:p>
            <a:pPr eaLnBrk="1" hangingPunct="1"/>
            <a:r>
              <a:rPr kumimoji="0" lang="en-US" altLang="ja-JP" dirty="0">
                <a:latin typeface="Arial" panose="020B0604020202020204" pitchFamily="34" charset="0"/>
                <a:ea typeface="ＭＳ Ｐゴシック" panose="020B0600070205080204" pitchFamily="34" charset="-128"/>
              </a:rPr>
              <a:t>What will you need to do?</a:t>
            </a:r>
          </a:p>
          <a:p>
            <a:pPr eaLnBrk="1" hangingPunct="1"/>
            <a:r>
              <a:rPr kumimoji="0" lang="en-US" altLang="ja-JP" dirty="0">
                <a:latin typeface="Arial" panose="020B0604020202020204" pitchFamily="34" charset="0"/>
                <a:ea typeface="ＭＳ Ｐゴシック" panose="020B0600070205080204" pitchFamily="34" charset="-128"/>
              </a:rPr>
              <a:t>This is a homework assignment that you don</a:t>
            </a:r>
            <a:r>
              <a:rPr kumimoji="0" lang="ja-JP" altLang="en-US" dirty="0">
                <a:latin typeface="Arial" panose="020B0604020202020204" pitchFamily="34" charset="0"/>
                <a:ea typeface="ＭＳ Ｐゴシック" panose="020B0600070205080204" pitchFamily="34" charset="-128"/>
              </a:rPr>
              <a:t>’</a:t>
            </a:r>
            <a:r>
              <a:rPr kumimoji="0" lang="en-US" altLang="ja-JP" dirty="0">
                <a:latin typeface="Arial" panose="020B0604020202020204" pitchFamily="34" charset="0"/>
                <a:ea typeface="ＭＳ Ｐゴシック" panose="020B0600070205080204" pitchFamily="34" charset="-128"/>
              </a:rPr>
              <a:t>t need to turn in!!</a:t>
            </a:r>
          </a:p>
          <a:p>
            <a:pPr eaLnBrk="1" hangingPunct="1"/>
            <a:r>
              <a:rPr lang="en-US" altLang="ja-JP" dirty="0">
                <a:solidFill>
                  <a:srgbClr val="FF0000"/>
                </a:solidFill>
                <a:latin typeface="Arial" panose="020B0604020202020204" pitchFamily="34" charset="0"/>
                <a:ea typeface="ＭＳ Ｐゴシック" panose="020B0600070205080204" pitchFamily="34" charset="-128"/>
              </a:rPr>
              <a:t>Self Study</a:t>
            </a:r>
            <a:endParaRPr kumimoji="0" lang="en-US" altLang="ja-JP" dirty="0">
              <a:solidFill>
                <a:srgbClr val="FF0000"/>
              </a:solidFill>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7582527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03">
                                            <p:txEl>
                                              <p:pRg st="0" end="0"/>
                                            </p:txEl>
                                          </p:spTgt>
                                        </p:tgtEl>
                                        <p:attrNameLst>
                                          <p:attrName>style.visibility</p:attrName>
                                        </p:attrNameLst>
                                      </p:cBhvr>
                                      <p:to>
                                        <p:strVal val="visible"/>
                                      </p:to>
                                    </p:set>
                                    <p:anim calcmode="lin" valueType="num">
                                      <p:cBhvr additive="base">
                                        <p:cTn id="7" dur="500" fill="hold"/>
                                        <p:tgtEl>
                                          <p:spTgt spid="3072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03">
                                            <p:txEl>
                                              <p:pRg st="1" end="1"/>
                                            </p:txEl>
                                          </p:spTgt>
                                        </p:tgtEl>
                                        <p:attrNameLst>
                                          <p:attrName>style.visibility</p:attrName>
                                        </p:attrNameLst>
                                      </p:cBhvr>
                                      <p:to>
                                        <p:strVal val="visible"/>
                                      </p:to>
                                    </p:set>
                                    <p:anim calcmode="lin" valueType="num">
                                      <p:cBhvr additive="base">
                                        <p:cTn id="13" dur="500" fill="hold"/>
                                        <p:tgtEl>
                                          <p:spTgt spid="3072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2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03">
                                            <p:txEl>
                                              <p:pRg st="2" end="2"/>
                                            </p:txEl>
                                          </p:spTgt>
                                        </p:tgtEl>
                                        <p:attrNameLst>
                                          <p:attrName>style.visibility</p:attrName>
                                        </p:attrNameLst>
                                      </p:cBhvr>
                                      <p:to>
                                        <p:strVal val="visible"/>
                                      </p:to>
                                    </p:set>
                                    <p:anim calcmode="lin" valueType="num">
                                      <p:cBhvr additive="base">
                                        <p:cTn id="19" dur="500" fill="hold"/>
                                        <p:tgtEl>
                                          <p:spTgt spid="3072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2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kumimoji="0" lang="en-US" altLang="ja-JP">
                <a:latin typeface="Arial" panose="020B0604020202020204" pitchFamily="34" charset="0"/>
                <a:ea typeface="ＭＳ Ｐゴシック" panose="020B0600070205080204" pitchFamily="34" charset="-128"/>
              </a:rPr>
              <a:t>Linked lists vs Arrays</a:t>
            </a:r>
          </a:p>
        </p:txBody>
      </p:sp>
      <p:sp>
        <p:nvSpPr>
          <p:cNvPr id="314371" name="Rectangle 3"/>
          <p:cNvSpPr>
            <a:spLocks noGrp="1" noChangeArrowheads="1"/>
          </p:cNvSpPr>
          <p:nvPr>
            <p:ph type="body" idx="1"/>
          </p:nvPr>
        </p:nvSpPr>
        <p:spPr>
          <a:xfrm>
            <a:off x="215900" y="1311818"/>
            <a:ext cx="11976100" cy="5172075"/>
          </a:xfrm>
        </p:spPr>
        <p:txBody>
          <a:bodyPr/>
          <a:lstStyle/>
          <a:p>
            <a:pPr eaLnBrk="1" hangingPunct="1">
              <a:lnSpc>
                <a:spcPct val="90000"/>
              </a:lnSpc>
            </a:pPr>
            <a:r>
              <a:rPr lang="en-US" altLang="ja-JP" dirty="0">
                <a:latin typeface="Arial" panose="020B0604020202020204" pitchFamily="34" charset="0"/>
                <a:ea typeface="ＭＳ Ｐゴシック" panose="020B0600070205080204" pitchFamily="34" charset="-128"/>
              </a:rPr>
              <a:t>Advantages:</a:t>
            </a:r>
          </a:p>
          <a:p>
            <a:pPr lvl="1" eaLnBrk="1" hangingPunct="1">
              <a:lnSpc>
                <a:spcPct val="90000"/>
              </a:lnSpc>
            </a:pPr>
            <a:r>
              <a:rPr lang="en-US" altLang="ja-JP" dirty="0">
                <a:latin typeface="Arial" panose="020B0604020202020204" pitchFamily="34" charset="0"/>
                <a:ea typeface="ＭＳ Ｐゴシック" panose="020B0600070205080204" pitchFamily="34" charset="-128"/>
              </a:rPr>
              <a:t>Overflow can never occur unless the memory is actually full.</a:t>
            </a:r>
          </a:p>
          <a:p>
            <a:pPr lvl="1" eaLnBrk="1" hangingPunct="1">
              <a:lnSpc>
                <a:spcPct val="90000"/>
              </a:lnSpc>
            </a:pPr>
            <a:r>
              <a:rPr lang="en-US" altLang="ja-JP" dirty="0">
                <a:latin typeface="Arial" panose="020B0604020202020204" pitchFamily="34" charset="0"/>
                <a:ea typeface="ＭＳ Ｐゴシック" panose="020B0600070205080204" pitchFamily="34" charset="-128"/>
              </a:rPr>
              <a:t>Insertions and deletions are </a:t>
            </a:r>
            <a:r>
              <a:rPr lang="en-US" altLang="ja-JP" i="1" dirty="0">
                <a:latin typeface="Arial" panose="020B0604020202020204" pitchFamily="34" charset="0"/>
                <a:ea typeface="ＭＳ Ｐゴシック" panose="020B0600070205080204" pitchFamily="34" charset="-128"/>
              </a:rPr>
              <a:t>faster</a:t>
            </a:r>
            <a:r>
              <a:rPr lang="en-US" altLang="ja-JP" dirty="0">
                <a:latin typeface="Arial" panose="020B0604020202020204" pitchFamily="34" charset="0"/>
                <a:ea typeface="ＭＳ Ｐゴシック" panose="020B0600070205080204" pitchFamily="34" charset="-128"/>
              </a:rPr>
              <a:t>.</a:t>
            </a:r>
          </a:p>
          <a:p>
            <a:pPr lvl="1" eaLnBrk="1" hangingPunct="1">
              <a:lnSpc>
                <a:spcPct val="90000"/>
              </a:lnSpc>
            </a:pPr>
            <a:r>
              <a:rPr lang="en-US" altLang="ja-JP" dirty="0">
                <a:latin typeface="Arial" panose="020B0604020202020204" pitchFamily="34" charset="0"/>
                <a:ea typeface="ＭＳ Ｐゴシック" panose="020B0600070205080204" pitchFamily="34" charset="-128"/>
              </a:rPr>
              <a:t>With large objects, moving pointers is easier and faster than moving the </a:t>
            </a:r>
          </a:p>
          <a:p>
            <a:pPr marL="225425" lvl="1" indent="0" eaLnBrk="1" hangingPunct="1">
              <a:lnSpc>
                <a:spcPct val="90000"/>
              </a:lnSpc>
              <a:buNone/>
            </a:pPr>
            <a:r>
              <a:rPr lang="en-US" altLang="ja-JP" dirty="0">
                <a:latin typeface="Arial" panose="020B0604020202020204" pitchFamily="34" charset="0"/>
                <a:ea typeface="ＭＳ Ｐゴシック" panose="020B0600070205080204" pitchFamily="34" charset="-128"/>
              </a:rPr>
              <a:t>    objects themselves.</a:t>
            </a:r>
          </a:p>
          <a:p>
            <a:pPr marL="225425" lvl="1" indent="0" eaLnBrk="1" hangingPunct="1">
              <a:lnSpc>
                <a:spcPct val="90000"/>
              </a:lnSpc>
              <a:buNone/>
            </a:pPr>
            <a:endParaRPr lang="en-US" altLang="ja-JP" dirty="0">
              <a:latin typeface="Arial" panose="020B0604020202020204" pitchFamily="34" charset="0"/>
              <a:ea typeface="ＭＳ Ｐゴシック" panose="020B0600070205080204" pitchFamily="34" charset="-128"/>
            </a:endParaRPr>
          </a:p>
          <a:p>
            <a:pPr eaLnBrk="1" hangingPunct="1">
              <a:lnSpc>
                <a:spcPct val="90000"/>
              </a:lnSpc>
            </a:pPr>
            <a:r>
              <a:rPr lang="en-US" altLang="ja-JP" dirty="0">
                <a:latin typeface="Arial" panose="020B0604020202020204" pitchFamily="34" charset="0"/>
                <a:ea typeface="ＭＳ Ｐゴシック" panose="020B0600070205080204" pitchFamily="34" charset="-128"/>
              </a:rPr>
              <a:t>Disadvantages:</a:t>
            </a:r>
          </a:p>
          <a:p>
            <a:pPr lvl="1" eaLnBrk="1" hangingPunct="1">
              <a:lnSpc>
                <a:spcPct val="90000"/>
              </a:lnSpc>
            </a:pPr>
            <a:r>
              <a:rPr lang="en-US" altLang="ja-JP" dirty="0">
                <a:latin typeface="Arial" panose="020B0604020202020204" pitchFamily="34" charset="0"/>
                <a:ea typeface="ＭＳ Ｐゴシック" panose="020B0600070205080204" pitchFamily="34" charset="-128"/>
              </a:rPr>
              <a:t>The pointers require extra space.</a:t>
            </a:r>
          </a:p>
          <a:p>
            <a:pPr lvl="1" eaLnBrk="1" hangingPunct="1">
              <a:lnSpc>
                <a:spcPct val="90000"/>
              </a:lnSpc>
            </a:pPr>
            <a:r>
              <a:rPr lang="en-US" altLang="ja-JP" dirty="0">
                <a:latin typeface="Arial" panose="020B0604020202020204" pitchFamily="34" charset="0"/>
                <a:ea typeface="ＭＳ Ｐゴシック" panose="020B0600070205080204" pitchFamily="34" charset="-128"/>
              </a:rPr>
              <a:t>Do not allow random access.</a:t>
            </a:r>
          </a:p>
          <a:p>
            <a:pPr lvl="1" eaLnBrk="1" hangingPunct="1">
              <a:lnSpc>
                <a:spcPct val="90000"/>
              </a:lnSpc>
            </a:pPr>
            <a:r>
              <a:rPr lang="en-US" altLang="ja-JP" dirty="0">
                <a:latin typeface="Arial" panose="020B0604020202020204" pitchFamily="34" charset="0"/>
                <a:ea typeface="ＭＳ Ｐゴシック" panose="020B0600070205080204" pitchFamily="34" charset="-128"/>
              </a:rPr>
              <a:t>Programming is typically trickier.</a:t>
            </a:r>
          </a:p>
        </p:txBody>
      </p:sp>
    </p:spTree>
    <p:extLst>
      <p:ext uri="{BB962C8B-B14F-4D97-AF65-F5344CB8AC3E}">
        <p14:creationId xmlns:p14="http://schemas.microsoft.com/office/powerpoint/2010/main" val="17195250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 calcmode="lin" valueType="num">
                                      <p:cBhvr additive="base">
                                        <p:cTn id="7" dur="500" fill="hold"/>
                                        <p:tgtEl>
                                          <p:spTgt spid="314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4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4371">
                                            <p:txEl>
                                              <p:pRg st="1" end="1"/>
                                            </p:txEl>
                                          </p:spTgt>
                                        </p:tgtEl>
                                        <p:attrNameLst>
                                          <p:attrName>style.visibility</p:attrName>
                                        </p:attrNameLst>
                                      </p:cBhvr>
                                      <p:to>
                                        <p:strVal val="visible"/>
                                      </p:to>
                                    </p:set>
                                    <p:anim calcmode="lin" valueType="num">
                                      <p:cBhvr additive="base">
                                        <p:cTn id="13" dur="500" fill="hold"/>
                                        <p:tgtEl>
                                          <p:spTgt spid="314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4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4371">
                                            <p:txEl>
                                              <p:pRg st="2" end="2"/>
                                            </p:txEl>
                                          </p:spTgt>
                                        </p:tgtEl>
                                        <p:attrNameLst>
                                          <p:attrName>style.visibility</p:attrName>
                                        </p:attrNameLst>
                                      </p:cBhvr>
                                      <p:to>
                                        <p:strVal val="visible"/>
                                      </p:to>
                                    </p:set>
                                    <p:anim calcmode="lin" valueType="num">
                                      <p:cBhvr additive="base">
                                        <p:cTn id="19" dur="500" fill="hold"/>
                                        <p:tgtEl>
                                          <p:spTgt spid="314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4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4371">
                                            <p:txEl>
                                              <p:pRg st="3" end="3"/>
                                            </p:txEl>
                                          </p:spTgt>
                                        </p:tgtEl>
                                        <p:attrNameLst>
                                          <p:attrName>style.visibility</p:attrName>
                                        </p:attrNameLst>
                                      </p:cBhvr>
                                      <p:to>
                                        <p:strVal val="visible"/>
                                      </p:to>
                                    </p:set>
                                    <p:anim calcmode="lin" valueType="num">
                                      <p:cBhvr additive="base">
                                        <p:cTn id="25" dur="500" fill="hold"/>
                                        <p:tgtEl>
                                          <p:spTgt spid="314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4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4371">
                                            <p:txEl>
                                              <p:pRg st="4" end="4"/>
                                            </p:txEl>
                                          </p:spTgt>
                                        </p:tgtEl>
                                        <p:attrNameLst>
                                          <p:attrName>style.visibility</p:attrName>
                                        </p:attrNameLst>
                                      </p:cBhvr>
                                      <p:to>
                                        <p:strVal val="visible"/>
                                      </p:to>
                                    </p:set>
                                    <p:anim calcmode="lin" valueType="num">
                                      <p:cBhvr additive="base">
                                        <p:cTn id="31" dur="500" fill="hold"/>
                                        <p:tgtEl>
                                          <p:spTgt spid="314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4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4371">
                                            <p:txEl>
                                              <p:pRg st="6" end="6"/>
                                            </p:txEl>
                                          </p:spTgt>
                                        </p:tgtEl>
                                        <p:attrNameLst>
                                          <p:attrName>style.visibility</p:attrName>
                                        </p:attrNameLst>
                                      </p:cBhvr>
                                      <p:to>
                                        <p:strVal val="visible"/>
                                      </p:to>
                                    </p:set>
                                    <p:anim calcmode="lin" valueType="num">
                                      <p:cBhvr additive="base">
                                        <p:cTn id="37" dur="500" fill="hold"/>
                                        <p:tgtEl>
                                          <p:spTgt spid="31437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43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14371">
                                            <p:txEl>
                                              <p:pRg st="7" end="7"/>
                                            </p:txEl>
                                          </p:spTgt>
                                        </p:tgtEl>
                                        <p:attrNameLst>
                                          <p:attrName>style.visibility</p:attrName>
                                        </p:attrNameLst>
                                      </p:cBhvr>
                                      <p:to>
                                        <p:strVal val="visible"/>
                                      </p:to>
                                    </p:set>
                                    <p:anim calcmode="lin" valueType="num">
                                      <p:cBhvr additive="base">
                                        <p:cTn id="43" dur="500" fill="hold"/>
                                        <p:tgtEl>
                                          <p:spTgt spid="31437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143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14371">
                                            <p:txEl>
                                              <p:pRg st="8" end="8"/>
                                            </p:txEl>
                                          </p:spTgt>
                                        </p:tgtEl>
                                        <p:attrNameLst>
                                          <p:attrName>style.visibility</p:attrName>
                                        </p:attrNameLst>
                                      </p:cBhvr>
                                      <p:to>
                                        <p:strVal val="visible"/>
                                      </p:to>
                                    </p:set>
                                    <p:anim calcmode="lin" valueType="num">
                                      <p:cBhvr additive="base">
                                        <p:cTn id="49" dur="500" fill="hold"/>
                                        <p:tgtEl>
                                          <p:spTgt spid="31437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143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14371">
                                            <p:txEl>
                                              <p:pRg st="9" end="9"/>
                                            </p:txEl>
                                          </p:spTgt>
                                        </p:tgtEl>
                                        <p:attrNameLst>
                                          <p:attrName>style.visibility</p:attrName>
                                        </p:attrNameLst>
                                      </p:cBhvr>
                                      <p:to>
                                        <p:strVal val="visible"/>
                                      </p:to>
                                    </p:set>
                                    <p:anim calcmode="lin" valueType="num">
                                      <p:cBhvr additive="base">
                                        <p:cTn id="55" dur="500" fill="hold"/>
                                        <p:tgtEl>
                                          <p:spTgt spid="314371">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1437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p:cNvSpPr>
            <a:spLocks noGrp="1"/>
          </p:cNvSpPr>
          <p:nvPr>
            <p:ph type="title"/>
          </p:nvPr>
        </p:nvSpPr>
        <p:spPr>
          <a:xfrm>
            <a:off x="1748246" y="163286"/>
            <a:ext cx="8229600" cy="944563"/>
          </a:xfrm>
        </p:spPr>
        <p:txBody>
          <a:bodyPr/>
          <a:lstStyle/>
          <a:p>
            <a:r>
              <a:rPr lang="en-US" altLang="ja-JP" sz="3600" u="sng" dirty="0">
                <a:solidFill>
                  <a:srgbClr val="0070C0"/>
                </a:solidFill>
                <a:ea typeface="ＭＳ Ｐゴシック" panose="020B0600070205080204" pitchFamily="34" charset="-128"/>
              </a:rPr>
              <a:t>How to allocate memory for a node?</a:t>
            </a:r>
            <a:endParaRPr lang="ja-JP" altLang="en-US" sz="3600" u="sng" dirty="0">
              <a:solidFill>
                <a:srgbClr val="0070C0"/>
              </a:solidFill>
              <a:ea typeface="ＭＳ Ｐゴシック" panose="020B0600070205080204" pitchFamily="34" charset="-128"/>
            </a:endParaRPr>
          </a:p>
        </p:txBody>
      </p:sp>
      <p:sp>
        <p:nvSpPr>
          <p:cNvPr id="3" name="コンテンツ プレースホルダー 2"/>
          <p:cNvSpPr>
            <a:spLocks noGrp="1"/>
          </p:cNvSpPr>
          <p:nvPr>
            <p:ph idx="1"/>
          </p:nvPr>
        </p:nvSpPr>
        <p:spPr>
          <a:xfrm>
            <a:off x="1748246" y="1371600"/>
            <a:ext cx="8229600" cy="4781006"/>
          </a:xfrm>
        </p:spPr>
        <p:txBody>
          <a:bodyPr>
            <a:normAutofit fontScale="92500" lnSpcReduction="20000"/>
          </a:bodyPr>
          <a:lstStyle/>
          <a:p>
            <a:pPr>
              <a:buFont typeface="Arial" charset="0"/>
              <a:buChar char="•"/>
              <a:defRPr/>
            </a:pPr>
            <a:r>
              <a:rPr lang="en-US" altLang="ja-JP" sz="3900" dirty="0"/>
              <a:t>A linked list is a </a:t>
            </a:r>
            <a:r>
              <a:rPr lang="en-US" altLang="ja-JP" sz="3900" b="1" dirty="0"/>
              <a:t>dynamic</a:t>
            </a:r>
            <a:r>
              <a:rPr lang="en-US" altLang="ja-JP" sz="3900" dirty="0"/>
              <a:t> data structure.</a:t>
            </a:r>
          </a:p>
          <a:p>
            <a:pPr lvl="1">
              <a:buFont typeface="Arial" charset="0"/>
              <a:buChar char="–"/>
              <a:defRPr/>
            </a:pPr>
            <a:r>
              <a:rPr lang="en-US" altLang="ja-JP" sz="3500" dirty="0"/>
              <a:t>The number of nodes in a list is not fixed and can grow on demand.</a:t>
            </a:r>
          </a:p>
          <a:p>
            <a:pPr lvl="1">
              <a:buFont typeface="Arial" charset="0"/>
              <a:buChar char="–"/>
              <a:defRPr/>
            </a:pPr>
            <a:r>
              <a:rPr lang="en-US" altLang="ja-JP" sz="3500" dirty="0"/>
              <a:t>Any application which has to deal with an unknown number of objects will need to use a linked list.</a:t>
            </a:r>
          </a:p>
          <a:p>
            <a:pPr lvl="1">
              <a:buFont typeface="Arial" charset="0"/>
              <a:buChar char="–"/>
              <a:defRPr/>
            </a:pPr>
            <a:r>
              <a:rPr lang="en-US" altLang="ja-JP" sz="3500" dirty="0"/>
              <a:t>For the allocation of each node we will </a:t>
            </a:r>
            <a:r>
              <a:rPr lang="en-US" altLang="ja-JP" sz="3500" dirty="0">
                <a:latin typeface="Constantia" charset="0"/>
                <a:ea typeface="MS PGothic" charset="0"/>
              </a:rPr>
              <a:t>use the operator </a:t>
            </a:r>
            <a:r>
              <a:rPr lang="en-US" altLang="ja-JP" sz="3500" b="1" dirty="0">
                <a:solidFill>
                  <a:srgbClr val="FF0000"/>
                </a:solidFill>
                <a:latin typeface="Courier New" charset="0"/>
                <a:ea typeface="MS PGothic" charset="0"/>
              </a:rPr>
              <a:t>new</a:t>
            </a:r>
            <a:r>
              <a:rPr lang="en-US" altLang="ja-JP" sz="3500" dirty="0">
                <a:latin typeface="Constantia" charset="0"/>
                <a:ea typeface="MS PGothic" charset="0"/>
              </a:rPr>
              <a:t> to dynamically allocate space in C++.</a:t>
            </a:r>
          </a:p>
          <a:p>
            <a:pPr marL="457200" lvl="1" indent="0">
              <a:buNone/>
              <a:defRPr/>
            </a:pPr>
            <a:r>
              <a:rPr lang="en-US" altLang="ja-JP" b="1" dirty="0">
                <a:solidFill>
                  <a:srgbClr val="FF0000"/>
                </a:solidFill>
              </a:rPr>
              <a:t>		</a:t>
            </a:r>
          </a:p>
          <a:p>
            <a:pPr marL="457200" lvl="1" indent="0">
              <a:buNone/>
              <a:defRPr/>
            </a:pPr>
            <a:r>
              <a:rPr lang="en-US" altLang="ja-JP" b="1" dirty="0">
                <a:solidFill>
                  <a:srgbClr val="FF0000"/>
                </a:solidFill>
              </a:rPr>
              <a:t>	</a:t>
            </a:r>
            <a:endParaRPr lang="en-US" altLang="ja-JP" dirty="0">
              <a:latin typeface="Constantia" charset="0"/>
              <a:ea typeface="MS PGothic" charset="0"/>
            </a:endParaRPr>
          </a:p>
          <a:p>
            <a:pPr lvl="1">
              <a:buFont typeface="Arial" charset="0"/>
              <a:buChar char="–"/>
              <a:defRPr/>
            </a:pPr>
            <a:endParaRPr lang="ja-JP" altLang="en-US" dirty="0"/>
          </a:p>
        </p:txBody>
      </p:sp>
    </p:spTree>
    <p:extLst>
      <p:ext uri="{BB962C8B-B14F-4D97-AF65-F5344CB8AC3E}">
        <p14:creationId xmlns:p14="http://schemas.microsoft.com/office/powerpoint/2010/main" val="298899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 list</a:t>
            </a:r>
          </a:p>
        </p:txBody>
      </p:sp>
      <p:sp>
        <p:nvSpPr>
          <p:cNvPr id="3" name="Content Placeholder 2"/>
          <p:cNvSpPr>
            <a:spLocks noGrp="1"/>
          </p:cNvSpPr>
          <p:nvPr>
            <p:ph idx="1"/>
          </p:nvPr>
        </p:nvSpPr>
        <p:spPr>
          <a:xfrm>
            <a:off x="4713193" y="119601"/>
            <a:ext cx="7351807" cy="2937749"/>
          </a:xfrm>
        </p:spPr>
        <p:txBody>
          <a:bodyPr>
            <a:normAutofit lnSpcReduction="10000"/>
          </a:bodyPr>
          <a:lstStyle/>
          <a:p>
            <a:pPr marL="514350" indent="-457200">
              <a:lnSpc>
                <a:spcPct val="90000"/>
              </a:lnSpc>
            </a:pPr>
            <a:r>
              <a:rPr lang="en-US" altLang="ja-JP" sz="2400" dirty="0">
                <a:solidFill>
                  <a:srgbClr val="7030A0"/>
                </a:solidFill>
              </a:rPr>
              <a:t>A list must have an entry point called the </a:t>
            </a:r>
            <a:r>
              <a:rPr lang="en-US" altLang="ja-JP" sz="2400" b="1" dirty="0">
                <a:solidFill>
                  <a:srgbClr val="7030A0"/>
                </a:solidFill>
              </a:rPr>
              <a:t>Head</a:t>
            </a:r>
            <a:r>
              <a:rPr lang="en-US" altLang="ja-JP" sz="2400" dirty="0">
                <a:solidFill>
                  <a:srgbClr val="7030A0"/>
                </a:solidFill>
              </a:rPr>
              <a:t> of the list.</a:t>
            </a:r>
          </a:p>
          <a:p>
            <a:pPr marL="514350" indent="-457200">
              <a:lnSpc>
                <a:spcPct val="90000"/>
              </a:lnSpc>
            </a:pPr>
            <a:r>
              <a:rPr lang="en-US" altLang="ja-JP" sz="2400" b="1" dirty="0">
                <a:solidFill>
                  <a:srgbClr val="7030A0"/>
                </a:solidFill>
              </a:rPr>
              <a:t>Head</a:t>
            </a:r>
            <a:r>
              <a:rPr lang="en-US" altLang="ja-JP" sz="2400" dirty="0">
                <a:solidFill>
                  <a:srgbClr val="7030A0"/>
                </a:solidFill>
              </a:rPr>
              <a:t> is </a:t>
            </a:r>
            <a:r>
              <a:rPr lang="en-US" altLang="ja-JP" sz="2400" b="1" dirty="0">
                <a:solidFill>
                  <a:srgbClr val="7030A0"/>
                </a:solidFill>
              </a:rPr>
              <a:t>only a reference to/address</a:t>
            </a:r>
            <a:r>
              <a:rPr lang="en-US" altLang="ja-JP" sz="2400" dirty="0">
                <a:solidFill>
                  <a:srgbClr val="7030A0"/>
                </a:solidFill>
              </a:rPr>
              <a:t> of the first node of the list but not a separate node. So </a:t>
            </a:r>
            <a:r>
              <a:rPr lang="en-US" altLang="ja-JP" sz="2400" b="1" dirty="0">
                <a:solidFill>
                  <a:srgbClr val="7030A0"/>
                </a:solidFill>
              </a:rPr>
              <a:t>head</a:t>
            </a:r>
            <a:r>
              <a:rPr lang="en-US" altLang="ja-JP" sz="2400" dirty="0">
                <a:solidFill>
                  <a:srgbClr val="7030A0"/>
                </a:solidFill>
              </a:rPr>
              <a:t> is generally a pointer variable.</a:t>
            </a:r>
          </a:p>
          <a:p>
            <a:pPr marL="514350" indent="-457200">
              <a:lnSpc>
                <a:spcPct val="90000"/>
              </a:lnSpc>
            </a:pPr>
            <a:r>
              <a:rPr lang="en-US" altLang="ja-JP" sz="2400" dirty="0">
                <a:solidFill>
                  <a:srgbClr val="0070C0"/>
                </a:solidFill>
              </a:rPr>
              <a:t>If the list is </a:t>
            </a:r>
            <a:r>
              <a:rPr lang="en-US" altLang="ja-JP" sz="2400" b="1" dirty="0">
                <a:solidFill>
                  <a:srgbClr val="0070C0"/>
                </a:solidFill>
              </a:rPr>
              <a:t>empty</a:t>
            </a:r>
            <a:r>
              <a:rPr lang="en-US" altLang="ja-JP" sz="2400" dirty="0">
                <a:solidFill>
                  <a:srgbClr val="0070C0"/>
                </a:solidFill>
              </a:rPr>
              <a:t> then the </a:t>
            </a:r>
            <a:r>
              <a:rPr lang="en-US" altLang="ja-JP" sz="2400" b="1" dirty="0">
                <a:solidFill>
                  <a:srgbClr val="0070C0"/>
                </a:solidFill>
              </a:rPr>
              <a:t>head </a:t>
            </a:r>
            <a:r>
              <a:rPr lang="en-US" altLang="ja-JP" sz="2400" dirty="0">
                <a:solidFill>
                  <a:srgbClr val="0070C0"/>
                </a:solidFill>
              </a:rPr>
              <a:t>is a</a:t>
            </a:r>
            <a:r>
              <a:rPr lang="en-US" altLang="ja-JP" sz="2400" b="1" dirty="0">
                <a:solidFill>
                  <a:srgbClr val="0070C0"/>
                </a:solidFill>
              </a:rPr>
              <a:t> NULL </a:t>
            </a:r>
            <a:r>
              <a:rPr lang="en-US" altLang="ja-JP" sz="2400" dirty="0">
                <a:solidFill>
                  <a:srgbClr val="0070C0"/>
                </a:solidFill>
              </a:rPr>
              <a:t>reference.</a:t>
            </a:r>
          </a:p>
          <a:p>
            <a:pPr marL="514350" indent="-457200">
              <a:lnSpc>
                <a:spcPct val="90000"/>
              </a:lnSpc>
            </a:pPr>
            <a:r>
              <a:rPr lang="en-US" altLang="ja-JP" sz="2400" dirty="0">
                <a:solidFill>
                  <a:srgbClr val="00B050"/>
                </a:solidFill>
              </a:rPr>
              <a:t>Creating a list.</a:t>
            </a:r>
          </a:p>
          <a:p>
            <a:pPr marL="514350" indent="-457200">
              <a:lnSpc>
                <a:spcPct val="90000"/>
              </a:lnSpc>
            </a:pPr>
            <a:r>
              <a:rPr lang="en-US" altLang="ja-JP" sz="2400" dirty="0">
                <a:solidFill>
                  <a:srgbClr val="FF0000"/>
                </a:solidFill>
              </a:rPr>
              <a:t>The </a:t>
            </a:r>
            <a:r>
              <a:rPr lang="en-US" altLang="ja-JP" sz="2400" b="1" dirty="0">
                <a:solidFill>
                  <a:srgbClr val="FF0000"/>
                </a:solidFill>
              </a:rPr>
              <a:t>last node </a:t>
            </a:r>
            <a:r>
              <a:rPr lang="en-US" altLang="ja-JP" sz="2400" dirty="0">
                <a:solidFill>
                  <a:srgbClr val="FF0000"/>
                </a:solidFill>
              </a:rPr>
              <a:t>has a reference to </a:t>
            </a:r>
            <a:r>
              <a:rPr lang="en-US" altLang="ja-JP" sz="2400" b="1" dirty="0">
                <a:solidFill>
                  <a:srgbClr val="FF0000"/>
                </a:solidFill>
              </a:rPr>
              <a:t>NULL</a:t>
            </a:r>
            <a:r>
              <a:rPr lang="en-US" altLang="ja-JP" sz="2400" dirty="0">
                <a:solidFill>
                  <a:srgbClr val="FF0000"/>
                </a:solidFill>
              </a:rPr>
              <a:t>.</a:t>
            </a:r>
          </a:p>
          <a:p>
            <a:endParaRPr lang="en-US" sz="2400" dirty="0"/>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6</a:t>
            </a:fld>
            <a:endParaRPr lang="en-US" dirty="0"/>
          </a:p>
        </p:txBody>
      </p:sp>
      <p:sp>
        <p:nvSpPr>
          <p:cNvPr id="11" name="TextBox 10"/>
          <p:cNvSpPr txBox="1"/>
          <p:nvPr/>
        </p:nvSpPr>
        <p:spPr>
          <a:xfrm>
            <a:off x="131430" y="833666"/>
            <a:ext cx="5029008" cy="2123658"/>
          </a:xfrm>
          <a:prstGeom prst="rect">
            <a:avLst/>
          </a:prstGeom>
          <a:noFill/>
        </p:spPr>
        <p:txBody>
          <a:bodyPr wrap="square" rtlCol="0">
            <a:spAutoFit/>
          </a:bodyPr>
          <a:lstStyle/>
          <a:p>
            <a:pPr>
              <a:defRPr/>
            </a:pPr>
            <a:r>
              <a:rPr lang="en-US" altLang="ja-JP" sz="2200" b="1" dirty="0">
                <a:solidFill>
                  <a:srgbClr val="0000B0"/>
                </a:solidFill>
                <a:ea typeface="ＭＳ Ｐゴシック" charset="0"/>
                <a:cs typeface="Courier New" panose="02070309020205020404" pitchFamily="49" charset="0"/>
              </a:rPr>
              <a:t>Representation of a NODE in C/C++</a:t>
            </a:r>
          </a:p>
          <a:p>
            <a:pPr>
              <a:defRPr/>
            </a:pPr>
            <a:r>
              <a:rPr lang="en-US" altLang="ja-JP" sz="2200" b="1" dirty="0" err="1">
                <a:solidFill>
                  <a:srgbClr val="0000B0"/>
                </a:solidFill>
                <a:latin typeface="Courier New" panose="02070309020205020404" pitchFamily="49" charset="0"/>
                <a:ea typeface="ＭＳ Ｐゴシック" charset="0"/>
                <a:cs typeface="Courier New" panose="02070309020205020404" pitchFamily="49" charset="0"/>
              </a:rPr>
              <a:t>struct</a:t>
            </a: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sz="2200" b="1" dirty="0">
                <a:latin typeface="Courier New" panose="02070309020205020404" pitchFamily="49" charset="0"/>
                <a:ea typeface="ＭＳ Ｐゴシック" charset="0"/>
                <a:cs typeface="Courier New" panose="02070309020205020404" pitchFamily="49" charset="0"/>
              </a:rPr>
              <a:t> data;</a:t>
            </a:r>
          </a:p>
          <a:p>
            <a:pPr>
              <a:defRPr/>
            </a:pPr>
            <a:r>
              <a:rPr lang="en-US" altLang="ja-JP" sz="2200" b="1" dirty="0">
                <a:latin typeface="Courier New" panose="02070309020205020404" pitchFamily="49" charset="0"/>
                <a:ea typeface="ＭＳ Ｐゴシック" charset="0"/>
                <a:cs typeface="Courier New" panose="02070309020205020404" pitchFamily="49" charset="0"/>
              </a:rPr>
              <a:t>	</a:t>
            </a: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*next;</a:t>
            </a:r>
          </a:p>
          <a:p>
            <a:pPr>
              <a:defRPr/>
            </a:pPr>
            <a:r>
              <a:rPr lang="en-US" altLang="ja-JP" sz="2200" b="1" dirty="0">
                <a:latin typeface="Courier New" panose="02070309020205020404" pitchFamily="49" charset="0"/>
                <a:ea typeface="ＭＳ Ｐゴシック" charset="0"/>
                <a:cs typeface="Courier New" panose="02070309020205020404" pitchFamily="49" charset="0"/>
              </a:rPr>
              <a:t>};</a:t>
            </a:r>
          </a:p>
          <a:p>
            <a:pPr>
              <a:defRPr/>
            </a:pPr>
            <a:r>
              <a:rPr lang="en-US" altLang="ja-JP" sz="22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200" b="1" dirty="0">
                <a:latin typeface="Courier New" panose="02070309020205020404" pitchFamily="49" charset="0"/>
                <a:ea typeface="ＭＳ Ｐゴシック" charset="0"/>
                <a:cs typeface="Courier New" panose="02070309020205020404" pitchFamily="49" charset="0"/>
              </a:rPr>
              <a:t> *Head;</a:t>
            </a:r>
          </a:p>
        </p:txBody>
      </p:sp>
      <p:sp>
        <p:nvSpPr>
          <p:cNvPr id="17" name="Rectangle 16"/>
          <p:cNvSpPr/>
          <p:nvPr/>
        </p:nvSpPr>
        <p:spPr>
          <a:xfrm>
            <a:off x="304393" y="4271866"/>
            <a:ext cx="1110343" cy="5334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Head</a:t>
            </a:r>
          </a:p>
        </p:txBody>
      </p:sp>
      <p:sp>
        <p:nvSpPr>
          <p:cNvPr id="18" name="Rectangle 17"/>
          <p:cNvSpPr/>
          <p:nvPr/>
        </p:nvSpPr>
        <p:spPr>
          <a:xfrm>
            <a:off x="1772481" y="5275689"/>
            <a:ext cx="686303" cy="316169"/>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13</a:t>
            </a:r>
          </a:p>
        </p:txBody>
      </p:sp>
      <p:sp>
        <p:nvSpPr>
          <p:cNvPr id="26" name="Rectangle 25"/>
          <p:cNvSpPr/>
          <p:nvPr/>
        </p:nvSpPr>
        <p:spPr>
          <a:xfrm>
            <a:off x="3505358" y="5273749"/>
            <a:ext cx="685800" cy="320040"/>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14</a:t>
            </a:r>
          </a:p>
        </p:txBody>
      </p:sp>
      <p:sp>
        <p:nvSpPr>
          <p:cNvPr id="28" name="Rectangle 27"/>
          <p:cNvSpPr/>
          <p:nvPr/>
        </p:nvSpPr>
        <p:spPr>
          <a:xfrm>
            <a:off x="5291030" y="5277490"/>
            <a:ext cx="685800" cy="320040"/>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cxnSp>
        <p:nvCxnSpPr>
          <p:cNvPr id="31" name="Elbow Connector 30"/>
          <p:cNvCxnSpPr>
            <a:stCxn id="42" idx="3"/>
            <a:endCxn id="18" idx="1"/>
          </p:cNvCxnSpPr>
          <p:nvPr/>
        </p:nvCxnSpPr>
        <p:spPr>
          <a:xfrm flipV="1">
            <a:off x="1409459" y="5433774"/>
            <a:ext cx="363022" cy="41"/>
          </a:xfrm>
          <a:prstGeom prst="bentConnector3">
            <a:avLst>
              <a:gd name="adj1" fmla="val 50000"/>
            </a:avLst>
          </a:prstGeom>
          <a:ln w="31750">
            <a:solidFill>
              <a:schemeClr val="bg1">
                <a:lumMod val="65000"/>
              </a:schemeClr>
            </a:solidFill>
            <a:tailEnd type="arrow"/>
          </a:ln>
        </p:spPr>
        <p:style>
          <a:lnRef idx="3">
            <a:schemeClr val="dk1"/>
          </a:lnRef>
          <a:fillRef idx="0">
            <a:schemeClr val="dk1"/>
          </a:fillRef>
          <a:effectRef idx="2">
            <a:schemeClr val="dk1"/>
          </a:effectRef>
          <a:fontRef idx="minor">
            <a:schemeClr val="tx1"/>
          </a:fontRef>
        </p:style>
      </p:cxnSp>
      <p:cxnSp>
        <p:nvCxnSpPr>
          <p:cNvPr id="32" name="Elbow Connector 31"/>
          <p:cNvCxnSpPr>
            <a:stCxn id="67" idx="3"/>
            <a:endCxn id="26" idx="1"/>
          </p:cNvCxnSpPr>
          <p:nvPr/>
        </p:nvCxnSpPr>
        <p:spPr>
          <a:xfrm flipV="1">
            <a:off x="3200526" y="5433769"/>
            <a:ext cx="304832" cy="6"/>
          </a:xfrm>
          <a:prstGeom prst="bentConnector3">
            <a:avLst/>
          </a:prstGeom>
          <a:ln w="3175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08950" y="5273795"/>
            <a:ext cx="1100509" cy="320040"/>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FF1F</a:t>
            </a:r>
          </a:p>
        </p:txBody>
      </p:sp>
      <p:cxnSp>
        <p:nvCxnSpPr>
          <p:cNvPr id="43" name="Straight Arrow Connector 42"/>
          <p:cNvCxnSpPr>
            <a:stCxn id="17" idx="2"/>
            <a:endCxn id="42" idx="0"/>
          </p:cNvCxnSpPr>
          <p:nvPr/>
        </p:nvCxnSpPr>
        <p:spPr>
          <a:xfrm flipH="1">
            <a:off x="859205" y="4805266"/>
            <a:ext cx="360" cy="468529"/>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59" name="Rectangle 58"/>
          <p:cNvSpPr/>
          <p:nvPr/>
        </p:nvSpPr>
        <p:spPr>
          <a:xfrm>
            <a:off x="310896" y="5276088"/>
            <a:ext cx="1099313" cy="32004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60" name="TextBox 59"/>
          <p:cNvSpPr txBox="1"/>
          <p:nvPr/>
        </p:nvSpPr>
        <p:spPr>
          <a:xfrm>
            <a:off x="87100" y="2855549"/>
            <a:ext cx="2578986" cy="461665"/>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Head = NULL;</a:t>
            </a:r>
          </a:p>
        </p:txBody>
      </p:sp>
      <p:sp>
        <p:nvSpPr>
          <p:cNvPr id="61" name="TextBox 60"/>
          <p:cNvSpPr txBox="1"/>
          <p:nvPr/>
        </p:nvSpPr>
        <p:spPr>
          <a:xfrm>
            <a:off x="83808" y="2865278"/>
            <a:ext cx="4232644" cy="461665"/>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Head = </a:t>
            </a:r>
            <a:r>
              <a:rPr lang="en-US" sz="2400" b="1" dirty="0">
                <a:solidFill>
                  <a:srgbClr val="0000B0"/>
                </a:solidFill>
                <a:latin typeface="Courier New" panose="02070309020205020404" pitchFamily="49" charset="0"/>
                <a:cs typeface="Courier New" panose="02070309020205020404" pitchFamily="49" charset="0"/>
              </a:rPr>
              <a:t>new</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ListNode</a:t>
            </a:r>
            <a:r>
              <a:rPr lang="en-US" sz="2400" b="1" dirty="0">
                <a:latin typeface="Courier New" panose="02070309020205020404" pitchFamily="49" charset="0"/>
                <a:cs typeface="Courier New" panose="02070309020205020404" pitchFamily="49" charset="0"/>
              </a:rPr>
              <a:t>;</a:t>
            </a:r>
          </a:p>
        </p:txBody>
      </p:sp>
      <p:cxnSp>
        <p:nvCxnSpPr>
          <p:cNvPr id="66" name="Elbow Connector 65"/>
          <p:cNvCxnSpPr>
            <a:stCxn id="68" idx="3"/>
            <a:endCxn id="28" idx="1"/>
          </p:cNvCxnSpPr>
          <p:nvPr/>
        </p:nvCxnSpPr>
        <p:spPr>
          <a:xfrm>
            <a:off x="4947318" y="5433769"/>
            <a:ext cx="343712" cy="3741"/>
          </a:xfrm>
          <a:prstGeom prst="bentConnector3">
            <a:avLst/>
          </a:prstGeom>
          <a:ln w="3175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67" name="Rectangle 66"/>
          <p:cNvSpPr/>
          <p:nvPr/>
        </p:nvSpPr>
        <p:spPr>
          <a:xfrm>
            <a:off x="2435139" y="5275690"/>
            <a:ext cx="765387" cy="316169"/>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FFF1</a:t>
            </a:r>
          </a:p>
        </p:txBody>
      </p:sp>
      <p:sp>
        <p:nvSpPr>
          <p:cNvPr id="68" name="Rectangle 67"/>
          <p:cNvSpPr/>
          <p:nvPr/>
        </p:nvSpPr>
        <p:spPr>
          <a:xfrm>
            <a:off x="4179222" y="5273749"/>
            <a:ext cx="768096" cy="320040"/>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FFFF</a:t>
            </a:r>
          </a:p>
        </p:txBody>
      </p:sp>
      <p:sp>
        <p:nvSpPr>
          <p:cNvPr id="69" name="Rectangle 68"/>
          <p:cNvSpPr/>
          <p:nvPr/>
        </p:nvSpPr>
        <p:spPr>
          <a:xfrm>
            <a:off x="2432304" y="5276088"/>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sp>
        <p:nvSpPr>
          <p:cNvPr id="70" name="Rectangle 69"/>
          <p:cNvSpPr/>
          <p:nvPr/>
        </p:nvSpPr>
        <p:spPr>
          <a:xfrm>
            <a:off x="4178808" y="5276088"/>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sp>
        <p:nvSpPr>
          <p:cNvPr id="71" name="Rectangle 70"/>
          <p:cNvSpPr/>
          <p:nvPr/>
        </p:nvSpPr>
        <p:spPr>
          <a:xfrm>
            <a:off x="5980176" y="5276088"/>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sp>
        <p:nvSpPr>
          <p:cNvPr id="73" name="Rectangle 72"/>
          <p:cNvSpPr/>
          <p:nvPr/>
        </p:nvSpPr>
        <p:spPr>
          <a:xfrm>
            <a:off x="6649665" y="3182183"/>
            <a:ext cx="4469049" cy="1428731"/>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nchorCtr="0"/>
          <a:lstStyle/>
          <a:p>
            <a:r>
              <a:rPr lang="en-US" sz="2200" b="1" dirty="0" err="1">
                <a:latin typeface="Courier New" panose="02070309020205020404" pitchFamily="49" charset="0"/>
                <a:cs typeface="Courier New" panose="02070309020205020404" pitchFamily="49" charset="0"/>
              </a:rPr>
              <a:t>Node.data</a:t>
            </a:r>
            <a:r>
              <a:rPr lang="en-US" sz="2200" b="1" dirty="0">
                <a:latin typeface="Courier New" panose="02070309020205020404" pitchFamily="49" charset="0"/>
                <a:cs typeface="Courier New" panose="02070309020205020404" pitchFamily="49" charset="0"/>
              </a:rPr>
              <a:t> = 13;</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NULL;</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a:t>
            </a:r>
            <a:r>
              <a:rPr lang="en-US" sz="2200" b="1" dirty="0">
                <a:solidFill>
                  <a:srgbClr val="0000B0"/>
                </a:solidFill>
                <a:latin typeface="Courier New" panose="02070309020205020404" pitchFamily="49" charset="0"/>
                <a:cs typeface="Courier New" panose="02070309020205020404" pitchFamily="49" charset="0"/>
              </a:rPr>
              <a:t>new</a:t>
            </a:r>
            <a:r>
              <a:rPr lang="en-US" sz="2200" b="1" dirty="0">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ListNode</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Node = </a:t>
            </a:r>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a:t>
            </a:r>
          </a:p>
        </p:txBody>
      </p:sp>
      <p:sp>
        <p:nvSpPr>
          <p:cNvPr id="74" name="Rectangle 73"/>
          <p:cNvSpPr/>
          <p:nvPr/>
        </p:nvSpPr>
        <p:spPr>
          <a:xfrm>
            <a:off x="13790" y="3263957"/>
            <a:ext cx="4302662" cy="3976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00B050"/>
                </a:solidFill>
                <a:latin typeface="Courier New" panose="02070309020205020404" pitchFamily="49" charset="0"/>
                <a:cs typeface="Courier New" panose="02070309020205020404" pitchFamily="49" charset="0"/>
              </a:rPr>
              <a:t>ListNode</a:t>
            </a:r>
            <a:r>
              <a:rPr lang="en-US" sz="2400" b="1" dirty="0">
                <a:latin typeface="Courier New" panose="02070309020205020404" pitchFamily="49" charset="0"/>
                <a:cs typeface="Courier New" panose="02070309020205020404" pitchFamily="49" charset="0"/>
              </a:rPr>
              <a:t> *Node = Head;</a:t>
            </a:r>
          </a:p>
        </p:txBody>
      </p:sp>
      <p:sp>
        <p:nvSpPr>
          <p:cNvPr id="44" name="Rectangle 43"/>
          <p:cNvSpPr/>
          <p:nvPr/>
        </p:nvSpPr>
        <p:spPr>
          <a:xfrm>
            <a:off x="1769488" y="5276088"/>
            <a:ext cx="685800"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9" name="Elbow Connector 18"/>
          <p:cNvCxnSpPr>
            <a:stCxn id="73" idx="2"/>
            <a:endCxn id="73" idx="0"/>
          </p:cNvCxnSpPr>
          <p:nvPr/>
        </p:nvCxnSpPr>
        <p:spPr>
          <a:xfrm rot="5400000" flipH="1">
            <a:off x="8169824" y="3896549"/>
            <a:ext cx="1428731" cy="12700"/>
          </a:xfrm>
          <a:prstGeom prst="bentConnector5">
            <a:avLst>
              <a:gd name="adj1" fmla="val -16000"/>
              <a:gd name="adj2" fmla="val -23269173"/>
              <a:gd name="adj3" fmla="val 11600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75" name="Rectangle 74"/>
          <p:cNvSpPr/>
          <p:nvPr/>
        </p:nvSpPr>
        <p:spPr>
          <a:xfrm>
            <a:off x="1652691" y="5960339"/>
            <a:ext cx="919393" cy="34046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Node</a:t>
            </a:r>
          </a:p>
        </p:txBody>
      </p:sp>
      <p:sp>
        <p:nvSpPr>
          <p:cNvPr id="76" name="Rectangle 75"/>
          <p:cNvSpPr/>
          <p:nvPr/>
        </p:nvSpPr>
        <p:spPr>
          <a:xfrm>
            <a:off x="3388561" y="5960339"/>
            <a:ext cx="919393" cy="34046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Node</a:t>
            </a:r>
          </a:p>
        </p:txBody>
      </p:sp>
      <p:sp>
        <p:nvSpPr>
          <p:cNvPr id="77" name="Rectangle 76"/>
          <p:cNvSpPr/>
          <p:nvPr/>
        </p:nvSpPr>
        <p:spPr>
          <a:xfrm>
            <a:off x="5174233" y="5960339"/>
            <a:ext cx="919393" cy="34046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Node</a:t>
            </a:r>
          </a:p>
        </p:txBody>
      </p:sp>
      <p:sp>
        <p:nvSpPr>
          <p:cNvPr id="78" name="Rectangle 77"/>
          <p:cNvSpPr/>
          <p:nvPr/>
        </p:nvSpPr>
        <p:spPr>
          <a:xfrm>
            <a:off x="7025683" y="5967888"/>
            <a:ext cx="919393" cy="34046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Node</a:t>
            </a:r>
          </a:p>
        </p:txBody>
      </p:sp>
      <p:sp>
        <p:nvSpPr>
          <p:cNvPr id="79" name="Rectangle 78"/>
          <p:cNvSpPr/>
          <p:nvPr/>
        </p:nvSpPr>
        <p:spPr>
          <a:xfrm>
            <a:off x="5983455" y="5273781"/>
            <a:ext cx="768096" cy="320040"/>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FF00</a:t>
            </a:r>
          </a:p>
        </p:txBody>
      </p:sp>
      <p:sp>
        <p:nvSpPr>
          <p:cNvPr id="80" name="Rectangle 79"/>
          <p:cNvSpPr/>
          <p:nvPr/>
        </p:nvSpPr>
        <p:spPr>
          <a:xfrm>
            <a:off x="7142488" y="5266463"/>
            <a:ext cx="685800" cy="320040"/>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cxnSp>
        <p:nvCxnSpPr>
          <p:cNvPr id="81" name="Elbow Connector 80"/>
          <p:cNvCxnSpPr>
            <a:stCxn id="71" idx="3"/>
            <a:endCxn id="101" idx="1"/>
          </p:cNvCxnSpPr>
          <p:nvPr/>
        </p:nvCxnSpPr>
        <p:spPr>
          <a:xfrm flipV="1">
            <a:off x="6748272" y="5426483"/>
            <a:ext cx="396086" cy="9625"/>
          </a:xfrm>
          <a:prstGeom prst="bentConnector3">
            <a:avLst/>
          </a:prstGeom>
          <a:ln w="3175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82" name="Rectangle 81"/>
          <p:cNvSpPr/>
          <p:nvPr/>
        </p:nvSpPr>
        <p:spPr>
          <a:xfrm>
            <a:off x="7834913" y="5266463"/>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cxnSp>
        <p:nvCxnSpPr>
          <p:cNvPr id="53" name="Straight Arrow Connector 52"/>
          <p:cNvCxnSpPr>
            <a:stCxn id="75" idx="0"/>
            <a:endCxn id="18" idx="2"/>
          </p:cNvCxnSpPr>
          <p:nvPr/>
        </p:nvCxnSpPr>
        <p:spPr>
          <a:xfrm flipV="1">
            <a:off x="2112388" y="5591858"/>
            <a:ext cx="3245" cy="3684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76" idx="0"/>
            <a:endCxn id="26" idx="2"/>
          </p:cNvCxnSpPr>
          <p:nvPr/>
        </p:nvCxnSpPr>
        <p:spPr>
          <a:xfrm flipV="1">
            <a:off x="3848258" y="5593789"/>
            <a:ext cx="0" cy="36655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77" idx="0"/>
            <a:endCxn id="28" idx="2"/>
          </p:cNvCxnSpPr>
          <p:nvPr/>
        </p:nvCxnSpPr>
        <p:spPr>
          <a:xfrm flipV="1">
            <a:off x="5633930" y="5597530"/>
            <a:ext cx="0" cy="362809"/>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8" idx="0"/>
            <a:endCxn id="80" idx="2"/>
          </p:cNvCxnSpPr>
          <p:nvPr/>
        </p:nvCxnSpPr>
        <p:spPr>
          <a:xfrm flipV="1">
            <a:off x="7485380" y="5586503"/>
            <a:ext cx="8" cy="381385"/>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90" name="Rectangle 89"/>
          <p:cNvSpPr/>
          <p:nvPr/>
        </p:nvSpPr>
        <p:spPr>
          <a:xfrm>
            <a:off x="3502152" y="5276088"/>
            <a:ext cx="685800"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1" name="Rectangle 90"/>
          <p:cNvSpPr/>
          <p:nvPr/>
        </p:nvSpPr>
        <p:spPr>
          <a:xfrm>
            <a:off x="5294376" y="5276088"/>
            <a:ext cx="685800"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2" name="Rectangle 91"/>
          <p:cNvSpPr/>
          <p:nvPr/>
        </p:nvSpPr>
        <p:spPr>
          <a:xfrm>
            <a:off x="4178808" y="5276088"/>
            <a:ext cx="768096"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93" name="Rectangle 92"/>
          <p:cNvSpPr/>
          <p:nvPr/>
        </p:nvSpPr>
        <p:spPr>
          <a:xfrm>
            <a:off x="2432304" y="5276088"/>
            <a:ext cx="768096"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95" name="Rectangle 94"/>
          <p:cNvSpPr/>
          <p:nvPr/>
        </p:nvSpPr>
        <p:spPr>
          <a:xfrm>
            <a:off x="5980176" y="5276088"/>
            <a:ext cx="768096"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97" name="Rectangle 96"/>
          <p:cNvSpPr/>
          <p:nvPr/>
        </p:nvSpPr>
        <p:spPr>
          <a:xfrm>
            <a:off x="7834913" y="5266463"/>
            <a:ext cx="768096"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99" name="Rectangle 98"/>
          <p:cNvSpPr/>
          <p:nvPr/>
        </p:nvSpPr>
        <p:spPr>
          <a:xfrm>
            <a:off x="6647688" y="3182112"/>
            <a:ext cx="4469049" cy="14287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chorCtr="0"/>
          <a:lstStyle/>
          <a:p>
            <a:r>
              <a:rPr lang="en-US" sz="2200" b="1" dirty="0" err="1">
                <a:latin typeface="Courier New" panose="02070309020205020404" pitchFamily="49" charset="0"/>
                <a:cs typeface="Courier New" panose="02070309020205020404" pitchFamily="49" charset="0"/>
              </a:rPr>
              <a:t>Node.data</a:t>
            </a:r>
            <a:r>
              <a:rPr lang="en-US" sz="2200" b="1" dirty="0">
                <a:latin typeface="Courier New" panose="02070309020205020404" pitchFamily="49" charset="0"/>
                <a:cs typeface="Courier New" panose="02070309020205020404" pitchFamily="49" charset="0"/>
              </a:rPr>
              <a:t> = 14;</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NULL;</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a:t>
            </a:r>
            <a:r>
              <a:rPr lang="en-US" sz="2200" b="1" dirty="0">
                <a:solidFill>
                  <a:srgbClr val="0000B0"/>
                </a:solidFill>
                <a:latin typeface="Courier New" panose="02070309020205020404" pitchFamily="49" charset="0"/>
                <a:cs typeface="Courier New" panose="02070309020205020404" pitchFamily="49" charset="0"/>
              </a:rPr>
              <a:t>new</a:t>
            </a:r>
            <a:r>
              <a:rPr lang="en-US" sz="2200" b="1" dirty="0">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ListNode</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Node = </a:t>
            </a:r>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a:t>
            </a:r>
          </a:p>
        </p:txBody>
      </p:sp>
      <p:sp>
        <p:nvSpPr>
          <p:cNvPr id="100" name="Rectangle 99"/>
          <p:cNvSpPr/>
          <p:nvPr/>
        </p:nvSpPr>
        <p:spPr>
          <a:xfrm>
            <a:off x="6647688" y="3182112"/>
            <a:ext cx="4469049" cy="14287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chorCtr="0"/>
          <a:lstStyle/>
          <a:p>
            <a:r>
              <a:rPr lang="en-US" sz="2200" b="1" dirty="0" err="1">
                <a:latin typeface="Courier New" panose="02070309020205020404" pitchFamily="49" charset="0"/>
                <a:cs typeface="Courier New" panose="02070309020205020404" pitchFamily="49" charset="0"/>
              </a:rPr>
              <a:t>Node.data</a:t>
            </a:r>
            <a:r>
              <a:rPr lang="en-US" sz="2200" b="1" dirty="0">
                <a:latin typeface="Courier New" panose="02070309020205020404" pitchFamily="49" charset="0"/>
                <a:cs typeface="Courier New" panose="02070309020205020404" pitchFamily="49" charset="0"/>
              </a:rPr>
              <a:t> = 11;</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NULL;</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a:t>
            </a:r>
            <a:r>
              <a:rPr lang="en-US" sz="2200" b="1" dirty="0">
                <a:solidFill>
                  <a:srgbClr val="0000B0"/>
                </a:solidFill>
                <a:latin typeface="Courier New" panose="02070309020205020404" pitchFamily="49" charset="0"/>
                <a:cs typeface="Courier New" panose="02070309020205020404" pitchFamily="49" charset="0"/>
              </a:rPr>
              <a:t>new</a:t>
            </a:r>
            <a:r>
              <a:rPr lang="en-US" sz="2200" b="1" dirty="0">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ListNode</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Node = </a:t>
            </a:r>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a:t>
            </a:r>
          </a:p>
        </p:txBody>
      </p:sp>
      <p:sp>
        <p:nvSpPr>
          <p:cNvPr id="101" name="Rectangle 100"/>
          <p:cNvSpPr/>
          <p:nvPr/>
        </p:nvSpPr>
        <p:spPr>
          <a:xfrm>
            <a:off x="7144358" y="5266463"/>
            <a:ext cx="685800"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3" name="Rectangle 102"/>
          <p:cNvSpPr/>
          <p:nvPr/>
        </p:nvSpPr>
        <p:spPr>
          <a:xfrm>
            <a:off x="6647688" y="3182112"/>
            <a:ext cx="4469049" cy="142873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t" anchorCtr="0"/>
          <a:lstStyle/>
          <a:p>
            <a:r>
              <a:rPr lang="en-US" sz="2200" b="1" dirty="0" err="1">
                <a:latin typeface="Courier New" panose="02070309020205020404" pitchFamily="49" charset="0"/>
                <a:cs typeface="Courier New" panose="02070309020205020404" pitchFamily="49" charset="0"/>
              </a:rPr>
              <a:t>Node.data</a:t>
            </a:r>
            <a:r>
              <a:rPr lang="en-US" sz="2200" b="1" dirty="0">
                <a:latin typeface="Courier New" panose="02070309020205020404" pitchFamily="49" charset="0"/>
                <a:cs typeface="Courier New" panose="02070309020205020404" pitchFamily="49" charset="0"/>
              </a:rPr>
              <a:t> = 17;</a:t>
            </a:r>
          </a:p>
          <a:p>
            <a:r>
              <a:rPr lang="en-US" sz="2200" b="1" dirty="0" err="1">
                <a:latin typeface="Courier New" panose="02070309020205020404" pitchFamily="49" charset="0"/>
                <a:cs typeface="Courier New" panose="02070309020205020404" pitchFamily="49" charset="0"/>
              </a:rPr>
              <a:t>Node.next</a:t>
            </a:r>
            <a:r>
              <a:rPr lang="en-US" sz="2200" b="1" dirty="0">
                <a:latin typeface="Courier New" panose="02070309020205020404" pitchFamily="49" charset="0"/>
                <a:cs typeface="Courier New" panose="02070309020205020404" pitchFamily="49" charset="0"/>
              </a:rPr>
              <a:t> = NULL;</a:t>
            </a:r>
          </a:p>
        </p:txBody>
      </p:sp>
    </p:spTree>
    <p:extLst>
      <p:ext uri="{BB962C8B-B14F-4D97-AF65-F5344CB8AC3E}">
        <p14:creationId xmlns:p14="http://schemas.microsoft.com/office/powerpoint/2010/main" val="76048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3">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44"/>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9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69"/>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53"/>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75"/>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0" nodeType="clickEffect">
                                  <p:stCondLst>
                                    <p:cond delay="0"/>
                                  </p:stCondLst>
                                  <p:childTnLst>
                                    <p:set>
                                      <p:cBhvr>
                                        <p:cTn id="112" dur="1" fill="hold">
                                          <p:stCondLst>
                                            <p:cond delay="0"/>
                                          </p:stCondLst>
                                        </p:cTn>
                                        <p:tgtEl>
                                          <p:spTgt spid="73">
                                            <p:txEl>
                                              <p:pRg st="0" end="0"/>
                                            </p:txEl>
                                          </p:spTgt>
                                        </p:tgtEl>
                                        <p:attrNameLst>
                                          <p:attrName>style.visibility</p:attrName>
                                        </p:attrNameLst>
                                      </p:cBhvr>
                                      <p:to>
                                        <p:strVal val="hidden"/>
                                      </p:to>
                                    </p:set>
                                  </p:childTnLst>
                                </p:cTn>
                              </p:par>
                              <p:par>
                                <p:cTn id="113" presetID="1" presetClass="exit" presetSubtype="0" fill="hold" grpId="0" nodeType="withEffect">
                                  <p:stCondLst>
                                    <p:cond delay="0"/>
                                  </p:stCondLst>
                                  <p:childTnLst>
                                    <p:set>
                                      <p:cBhvr>
                                        <p:cTn id="114" dur="1" fill="hold">
                                          <p:stCondLst>
                                            <p:cond delay="0"/>
                                          </p:stCondLst>
                                        </p:cTn>
                                        <p:tgtEl>
                                          <p:spTgt spid="73">
                                            <p:txEl>
                                              <p:pRg st="1" end="1"/>
                                            </p:txEl>
                                          </p:spTgt>
                                        </p:tgtEl>
                                        <p:attrNameLst>
                                          <p:attrName>style.visibility</p:attrName>
                                        </p:attrNameLst>
                                      </p:cBhvr>
                                      <p:to>
                                        <p:strVal val="hidden"/>
                                      </p:to>
                                    </p:set>
                                  </p:childTnLst>
                                </p:cTn>
                              </p:par>
                              <p:par>
                                <p:cTn id="115" presetID="1" presetClass="exit" presetSubtype="0" fill="hold" grpId="0" nodeType="withEffect">
                                  <p:stCondLst>
                                    <p:cond delay="0"/>
                                  </p:stCondLst>
                                  <p:childTnLst>
                                    <p:set>
                                      <p:cBhvr>
                                        <p:cTn id="116" dur="1" fill="hold">
                                          <p:stCondLst>
                                            <p:cond delay="0"/>
                                          </p:stCondLst>
                                        </p:cTn>
                                        <p:tgtEl>
                                          <p:spTgt spid="73">
                                            <p:txEl>
                                              <p:pRg st="2" end="2"/>
                                            </p:txEl>
                                          </p:spTgt>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73">
                                            <p:txEl>
                                              <p:pRg st="3" end="3"/>
                                            </p:txEl>
                                          </p:spTgt>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73">
                                            <p:bg/>
                                          </p:spTgt>
                                        </p:tgtEl>
                                        <p:attrNameLst>
                                          <p:attrName>style.visibility</p:attrName>
                                        </p:attrNameLst>
                                      </p:cBhvr>
                                      <p:to>
                                        <p:strVal val="hidden"/>
                                      </p:to>
                                    </p:set>
                                  </p:childTnLst>
                                </p:cTn>
                              </p:par>
                              <p:par>
                                <p:cTn id="121" presetID="1" presetClass="entr" presetSubtype="0" fill="hold" nodeType="withEffect">
                                  <p:stCondLst>
                                    <p:cond delay="0"/>
                                  </p:stCondLst>
                                  <p:childTnLst>
                                    <p:set>
                                      <p:cBhvr>
                                        <p:cTn id="122" dur="1" fill="hold">
                                          <p:stCondLst>
                                            <p:cond delay="0"/>
                                          </p:stCondLst>
                                        </p:cTn>
                                        <p:tgtEl>
                                          <p:spTgt spid="99">
                                            <p:txEl>
                                              <p:pRg st="0" end="0"/>
                                            </p:txEl>
                                          </p:spTgt>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19"/>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92"/>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6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9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95"/>
                                        </p:tgtEl>
                                        <p:attrNameLst>
                                          <p:attrName>style.visibility</p:attrName>
                                        </p:attrNameLst>
                                      </p:cBhvr>
                                      <p:to>
                                        <p:strVal val="visible"/>
                                      </p:to>
                                    </p:set>
                                  </p:childTnLst>
                                </p:cTn>
                              </p:par>
                              <p:par>
                                <p:cTn id="151" presetID="1" presetClass="exit" presetSubtype="0" fill="hold" grpId="1" nodeType="withEffect">
                                  <p:stCondLst>
                                    <p:cond delay="0"/>
                                  </p:stCondLst>
                                  <p:childTnLst>
                                    <p:set>
                                      <p:cBhvr>
                                        <p:cTn id="152" dur="1" fill="hold">
                                          <p:stCondLst>
                                            <p:cond delay="0"/>
                                          </p:stCondLst>
                                        </p:cTn>
                                        <p:tgtEl>
                                          <p:spTgt spid="7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nodeType="clickEffect">
                                  <p:stCondLst>
                                    <p:cond delay="0"/>
                                  </p:stCondLst>
                                  <p:childTnLst>
                                    <p:set>
                                      <p:cBhvr>
                                        <p:cTn id="160" dur="1" fill="hold">
                                          <p:stCondLst>
                                            <p:cond delay="0"/>
                                          </p:stCondLst>
                                        </p:cTn>
                                        <p:tgtEl>
                                          <p:spTgt spid="5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76"/>
                                        </p:tgtEl>
                                        <p:attrNameLst>
                                          <p:attrName>style.visibility</p:attrName>
                                        </p:attrNameLst>
                                      </p:cBhvr>
                                      <p:to>
                                        <p:strVal val="hidden"/>
                                      </p:to>
                                    </p:set>
                                  </p:childTnLst>
                                </p:cTn>
                              </p:par>
                              <p:par>
                                <p:cTn id="163" presetID="1" presetClass="entr" presetSubtype="0" fill="hold" nodeType="withEffect">
                                  <p:stCondLst>
                                    <p:cond delay="0"/>
                                  </p:stCondLst>
                                  <p:childTnLst>
                                    <p:set>
                                      <p:cBhvr>
                                        <p:cTn id="164" dur="1" fill="hold">
                                          <p:stCondLst>
                                            <p:cond delay="0"/>
                                          </p:stCondLst>
                                        </p:cTn>
                                        <p:tgtEl>
                                          <p:spTgt spid="5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7"/>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9"/>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0" nodeType="clickEffect">
                                  <p:stCondLst>
                                    <p:cond delay="0"/>
                                  </p:stCondLst>
                                  <p:childTnLst>
                                    <p:set>
                                      <p:cBhvr>
                                        <p:cTn id="174" dur="1" fill="hold">
                                          <p:stCondLst>
                                            <p:cond delay="0"/>
                                          </p:stCondLst>
                                        </p:cTn>
                                        <p:tgtEl>
                                          <p:spTgt spid="99">
                                            <p:txEl>
                                              <p:pRg st="0" end="0"/>
                                            </p:txEl>
                                          </p:spTgt>
                                        </p:tgtEl>
                                        <p:attrNameLst>
                                          <p:attrName>style.visibility</p:attrName>
                                        </p:attrNameLst>
                                      </p:cBhvr>
                                      <p:to>
                                        <p:strVal val="hidden"/>
                                      </p:to>
                                    </p:set>
                                  </p:childTnLst>
                                </p:cTn>
                              </p:par>
                              <p:par>
                                <p:cTn id="175" presetID="1" presetClass="exit" presetSubtype="0" fill="hold" grpId="0" nodeType="withEffect">
                                  <p:stCondLst>
                                    <p:cond delay="0"/>
                                  </p:stCondLst>
                                  <p:childTnLst>
                                    <p:set>
                                      <p:cBhvr>
                                        <p:cTn id="176" dur="1" fill="hold">
                                          <p:stCondLst>
                                            <p:cond delay="0"/>
                                          </p:stCondLst>
                                        </p:cTn>
                                        <p:tgtEl>
                                          <p:spTgt spid="99">
                                            <p:txEl>
                                              <p:pRg st="1" end="1"/>
                                            </p:txEl>
                                          </p:spTgt>
                                        </p:tgtEl>
                                        <p:attrNameLst>
                                          <p:attrName>style.visibility</p:attrName>
                                        </p:attrNameLst>
                                      </p:cBhvr>
                                      <p:to>
                                        <p:strVal val="hidden"/>
                                      </p:to>
                                    </p:set>
                                  </p:childTnLst>
                                </p:cTn>
                              </p:par>
                              <p:par>
                                <p:cTn id="177" presetID="1" presetClass="exit" presetSubtype="0" fill="hold" grpId="0" nodeType="withEffect">
                                  <p:stCondLst>
                                    <p:cond delay="0"/>
                                  </p:stCondLst>
                                  <p:childTnLst>
                                    <p:set>
                                      <p:cBhvr>
                                        <p:cTn id="178" dur="1" fill="hold">
                                          <p:stCondLst>
                                            <p:cond delay="0"/>
                                          </p:stCondLst>
                                        </p:cTn>
                                        <p:tgtEl>
                                          <p:spTgt spid="99">
                                            <p:txEl>
                                              <p:pRg st="2" end="2"/>
                                            </p:txEl>
                                          </p:spTgt>
                                        </p:tgtEl>
                                        <p:attrNameLst>
                                          <p:attrName>style.visibility</p:attrName>
                                        </p:attrNameLst>
                                      </p:cBhvr>
                                      <p:to>
                                        <p:strVal val="hidden"/>
                                      </p:to>
                                    </p:set>
                                  </p:childTnLst>
                                </p:cTn>
                              </p:par>
                              <p:par>
                                <p:cTn id="179" presetID="1" presetClass="exit" presetSubtype="0" fill="hold" grpId="0" nodeType="withEffect">
                                  <p:stCondLst>
                                    <p:cond delay="0"/>
                                  </p:stCondLst>
                                  <p:childTnLst>
                                    <p:set>
                                      <p:cBhvr>
                                        <p:cTn id="180" dur="1" fill="hold">
                                          <p:stCondLst>
                                            <p:cond delay="0"/>
                                          </p:stCondLst>
                                        </p:cTn>
                                        <p:tgtEl>
                                          <p:spTgt spid="99">
                                            <p:txEl>
                                              <p:pRg st="3" end="3"/>
                                            </p:txEl>
                                          </p:spTgt>
                                        </p:tgtEl>
                                        <p:attrNameLst>
                                          <p:attrName>style.visibility</p:attrName>
                                        </p:attrNameLst>
                                      </p:cBhvr>
                                      <p:to>
                                        <p:strVal val="hidden"/>
                                      </p:to>
                                    </p:set>
                                  </p:childTnLst>
                                </p:cTn>
                              </p:par>
                              <p:par>
                                <p:cTn id="181" presetID="1" presetClass="entr" presetSubtype="0" fill="hold" nodeType="withEffect">
                                  <p:stCondLst>
                                    <p:cond delay="0"/>
                                  </p:stCondLst>
                                  <p:childTnLst>
                                    <p:set>
                                      <p:cBhvr>
                                        <p:cTn id="182" dur="1" fill="hold">
                                          <p:stCondLst>
                                            <p:cond delay="0"/>
                                          </p:stCondLst>
                                        </p:cTn>
                                        <p:tgtEl>
                                          <p:spTgt spid="100">
                                            <p:txEl>
                                              <p:pRg st="0" end="0"/>
                                            </p:txEl>
                                          </p:spTgt>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xit" presetSubtype="0" fill="hold" nodeType="clickEffect">
                                  <p:stCondLst>
                                    <p:cond delay="0"/>
                                  </p:stCondLst>
                                  <p:childTnLst>
                                    <p:set>
                                      <p:cBhvr>
                                        <p:cTn id="188" dur="1" fill="hold">
                                          <p:stCondLst>
                                            <p:cond delay="0"/>
                                          </p:stCondLst>
                                        </p:cTn>
                                        <p:tgtEl>
                                          <p:spTgt spid="1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28"/>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71"/>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91"/>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7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8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01"/>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97"/>
                                        </p:tgtEl>
                                        <p:attrNameLst>
                                          <p:attrName>style.visibility</p:attrName>
                                        </p:attrNameLst>
                                      </p:cBhvr>
                                      <p:to>
                                        <p:strVal val="visible"/>
                                      </p:to>
                                    </p:set>
                                  </p:childTnLst>
                                </p:cTn>
                              </p:par>
                              <p:par>
                                <p:cTn id="213" presetID="1" presetClass="exit" presetSubtype="0" fill="hold" grpId="1" nodeType="withEffect">
                                  <p:stCondLst>
                                    <p:cond delay="0"/>
                                  </p:stCondLst>
                                  <p:childTnLst>
                                    <p:set>
                                      <p:cBhvr>
                                        <p:cTn id="214" dur="1" fill="hold">
                                          <p:stCondLst>
                                            <p:cond delay="0"/>
                                          </p:stCondLst>
                                        </p:cTn>
                                        <p:tgtEl>
                                          <p:spTgt spid="71"/>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nodeType="clickEffect">
                                  <p:stCondLst>
                                    <p:cond delay="0"/>
                                  </p:stCondLst>
                                  <p:childTnLst>
                                    <p:set>
                                      <p:cBhvr>
                                        <p:cTn id="2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nodeType="clickEffect">
                                  <p:stCondLst>
                                    <p:cond delay="0"/>
                                  </p:stCondLst>
                                  <p:childTnLst>
                                    <p:set>
                                      <p:cBhvr>
                                        <p:cTn id="222" dur="1" fill="hold">
                                          <p:stCondLst>
                                            <p:cond delay="0"/>
                                          </p:stCondLst>
                                        </p:cTn>
                                        <p:tgtEl>
                                          <p:spTgt spid="57"/>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77"/>
                                        </p:tgtEl>
                                        <p:attrNameLst>
                                          <p:attrName>style.visibility</p:attrName>
                                        </p:attrNameLst>
                                      </p:cBhvr>
                                      <p:to>
                                        <p:strVal val="hidden"/>
                                      </p:to>
                                    </p:set>
                                  </p:childTnLst>
                                </p:cTn>
                              </p:par>
                              <p:par>
                                <p:cTn id="225" presetID="1" presetClass="entr" presetSubtype="0" fill="hold" nodeType="withEffect">
                                  <p:stCondLst>
                                    <p:cond delay="0"/>
                                  </p:stCondLst>
                                  <p:childTnLst>
                                    <p:set>
                                      <p:cBhvr>
                                        <p:cTn id="226" dur="1" fill="hold">
                                          <p:stCondLst>
                                            <p:cond delay="0"/>
                                          </p:stCondLst>
                                        </p:cTn>
                                        <p:tgtEl>
                                          <p:spTgt spid="87"/>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nodeType="clickEffect">
                                  <p:stCondLst>
                                    <p:cond delay="0"/>
                                  </p:stCondLst>
                                  <p:childTnLst>
                                    <p:set>
                                      <p:cBhvr>
                                        <p:cTn id="232" dur="1" fill="hold">
                                          <p:stCondLst>
                                            <p:cond delay="0"/>
                                          </p:stCondLst>
                                        </p:cTn>
                                        <p:tgtEl>
                                          <p:spTgt spid="19"/>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0" nodeType="clickEffect">
                                  <p:stCondLst>
                                    <p:cond delay="0"/>
                                  </p:stCondLst>
                                  <p:childTnLst>
                                    <p:set>
                                      <p:cBhvr>
                                        <p:cTn id="236" dur="1" fill="hold">
                                          <p:stCondLst>
                                            <p:cond delay="0"/>
                                          </p:stCondLst>
                                        </p:cTn>
                                        <p:tgtEl>
                                          <p:spTgt spid="100">
                                            <p:txEl>
                                              <p:pRg st="0" end="0"/>
                                            </p:txEl>
                                          </p:spTgt>
                                        </p:tgtEl>
                                        <p:attrNameLst>
                                          <p:attrName>style.visibility</p:attrName>
                                        </p:attrNameLst>
                                      </p:cBhvr>
                                      <p:to>
                                        <p:strVal val="hidden"/>
                                      </p:to>
                                    </p:set>
                                  </p:childTnLst>
                                </p:cTn>
                              </p:par>
                              <p:par>
                                <p:cTn id="237" presetID="1" presetClass="exit" presetSubtype="0" fill="hold" grpId="0" nodeType="withEffect">
                                  <p:stCondLst>
                                    <p:cond delay="0"/>
                                  </p:stCondLst>
                                  <p:childTnLst>
                                    <p:set>
                                      <p:cBhvr>
                                        <p:cTn id="238" dur="1" fill="hold">
                                          <p:stCondLst>
                                            <p:cond delay="0"/>
                                          </p:stCondLst>
                                        </p:cTn>
                                        <p:tgtEl>
                                          <p:spTgt spid="100">
                                            <p:txEl>
                                              <p:pRg st="1" end="1"/>
                                            </p:txEl>
                                          </p:spTgt>
                                        </p:tgtEl>
                                        <p:attrNameLst>
                                          <p:attrName>style.visibility</p:attrName>
                                        </p:attrNameLst>
                                      </p:cBhvr>
                                      <p:to>
                                        <p:strVal val="hidden"/>
                                      </p:to>
                                    </p:set>
                                  </p:childTnLst>
                                </p:cTn>
                              </p:par>
                              <p:par>
                                <p:cTn id="239" presetID="1" presetClass="exit" presetSubtype="0" fill="hold" grpId="0" nodeType="withEffect">
                                  <p:stCondLst>
                                    <p:cond delay="0"/>
                                  </p:stCondLst>
                                  <p:childTnLst>
                                    <p:set>
                                      <p:cBhvr>
                                        <p:cTn id="240" dur="1" fill="hold">
                                          <p:stCondLst>
                                            <p:cond delay="0"/>
                                          </p:stCondLst>
                                        </p:cTn>
                                        <p:tgtEl>
                                          <p:spTgt spid="100">
                                            <p:txEl>
                                              <p:pRg st="2" end="2"/>
                                            </p:txEl>
                                          </p:spTgt>
                                        </p:tgtEl>
                                        <p:attrNameLst>
                                          <p:attrName>style.visibility</p:attrName>
                                        </p:attrNameLst>
                                      </p:cBhvr>
                                      <p:to>
                                        <p:strVal val="hidden"/>
                                      </p:to>
                                    </p:set>
                                  </p:childTnLst>
                                </p:cTn>
                              </p:par>
                              <p:par>
                                <p:cTn id="241" presetID="1" presetClass="exit" presetSubtype="0" fill="hold" grpId="0" nodeType="withEffect">
                                  <p:stCondLst>
                                    <p:cond delay="0"/>
                                  </p:stCondLst>
                                  <p:childTnLst>
                                    <p:set>
                                      <p:cBhvr>
                                        <p:cTn id="242" dur="1" fill="hold">
                                          <p:stCondLst>
                                            <p:cond delay="0"/>
                                          </p:stCondLst>
                                        </p:cTn>
                                        <p:tgtEl>
                                          <p:spTgt spid="100">
                                            <p:txEl>
                                              <p:pRg st="3" end="3"/>
                                            </p:txEl>
                                          </p:spTgt>
                                        </p:tgtEl>
                                        <p:attrNameLst>
                                          <p:attrName>style.visibility</p:attrName>
                                        </p:attrNameLst>
                                      </p:cBhvr>
                                      <p:to>
                                        <p:strVal val="hidden"/>
                                      </p:to>
                                    </p:set>
                                  </p:childTnLst>
                                </p:cTn>
                              </p:par>
                              <p:par>
                                <p:cTn id="243" presetID="1" presetClass="entr" presetSubtype="0" fill="hold" nodeType="withEffect">
                                  <p:stCondLst>
                                    <p:cond delay="0"/>
                                  </p:stCondLst>
                                  <p:childTnLst>
                                    <p:set>
                                      <p:cBhvr>
                                        <p:cTn id="244" dur="1" fill="hold">
                                          <p:stCondLst>
                                            <p:cond delay="0"/>
                                          </p:stCondLst>
                                        </p:cTn>
                                        <p:tgtEl>
                                          <p:spTgt spid="103">
                                            <p:txEl>
                                              <p:pRg st="0" end="0"/>
                                            </p:txEl>
                                          </p:spTgt>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xit" presetSubtype="0" fill="hold" nodeType="clickEffect">
                                  <p:stCondLst>
                                    <p:cond delay="0"/>
                                  </p:stCondLst>
                                  <p:childTnLst>
                                    <p:set>
                                      <p:cBhvr>
                                        <p:cTn id="250" dur="1" fill="hold">
                                          <p:stCondLst>
                                            <p:cond delay="0"/>
                                          </p:stCondLst>
                                        </p:cTn>
                                        <p:tgtEl>
                                          <p:spTgt spid="1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8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82"/>
                                        </p:tgtEl>
                                        <p:attrNameLst>
                                          <p:attrName>style.visibility</p:attrName>
                                        </p:attrNameLst>
                                      </p:cBhvr>
                                      <p:to>
                                        <p:strVal val="visible"/>
                                      </p:to>
                                    </p:set>
                                  </p:childTnLst>
                                </p:cTn>
                              </p:par>
                              <p:par>
                                <p:cTn id="257" presetID="1" presetClass="exit" presetSubtype="0" fill="hold" grpId="1" nodeType="withEffect">
                                  <p:stCondLst>
                                    <p:cond delay="0"/>
                                  </p:stCondLst>
                                  <p:childTnLst>
                                    <p:set>
                                      <p:cBhvr>
                                        <p:cTn id="258" dur="1" fill="hold">
                                          <p:stCondLst>
                                            <p:cond delay="0"/>
                                          </p:stCondLst>
                                        </p:cTn>
                                        <p:tgtEl>
                                          <p:spTgt spid="101"/>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9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103">
                                            <p:txEl>
                                              <p:pRg st="0" end="0"/>
                                            </p:txEl>
                                          </p:spTgt>
                                        </p:tgtEl>
                                        <p:attrNameLst>
                                          <p:attrName>style.visibility</p:attrName>
                                        </p:attrNameLst>
                                      </p:cBhvr>
                                      <p:to>
                                        <p:strVal val="hidden"/>
                                      </p:to>
                                    </p:set>
                                  </p:childTnLst>
                                </p:cTn>
                              </p:par>
                              <p:par>
                                <p:cTn id="265" presetID="1" presetClass="exit" presetSubtype="0" fill="hold" nodeType="withEffect">
                                  <p:stCondLst>
                                    <p:cond delay="0"/>
                                  </p:stCondLst>
                                  <p:childTnLst>
                                    <p:set>
                                      <p:cBhvr>
                                        <p:cTn id="266" dur="1" fill="hold">
                                          <p:stCondLst>
                                            <p:cond delay="0"/>
                                          </p:stCondLst>
                                        </p:cTn>
                                        <p:tgtEl>
                                          <p:spTgt spid="103">
                                            <p:txEl>
                                              <p:pRg st="1" end="1"/>
                                            </p:txEl>
                                          </p:spTgt>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nodeType="clickEffect">
                                  <p:stCondLst>
                                    <p:cond delay="0"/>
                                  </p:stCondLst>
                                  <p:childTnLst>
                                    <p:set>
                                      <p:cBhvr>
                                        <p:cTn id="27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1" presetClass="exit" presetSubtype="0" fill="hold" nodeType="clickEffect">
                                  <p:stCondLst>
                                    <p:cond delay="0"/>
                                  </p:stCondLst>
                                  <p:childTnLst>
                                    <p:set>
                                      <p:cBhvr>
                                        <p:cTn id="274" dur="1" fill="hold">
                                          <p:stCondLst>
                                            <p:cond delay="0"/>
                                          </p:stCondLst>
                                        </p:cTn>
                                        <p:tgtEl>
                                          <p:spTgt spid="87"/>
                                        </p:tgtEl>
                                        <p:attrNameLst>
                                          <p:attrName>style.visibility</p:attrName>
                                        </p:attrNameLst>
                                      </p:cBhvr>
                                      <p:to>
                                        <p:strVal val="hidden"/>
                                      </p:to>
                                    </p:set>
                                  </p:childTnLst>
                                </p:cTn>
                              </p:par>
                              <p:par>
                                <p:cTn id="275" presetID="1" presetClass="exit" presetSubtype="0" fill="hold" grpId="1" nodeType="withEffect">
                                  <p:stCondLst>
                                    <p:cond delay="0"/>
                                  </p:stCondLst>
                                  <p:childTnLst>
                                    <p:set>
                                      <p:cBhvr>
                                        <p:cTn id="276"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6" grpId="0" animBg="1"/>
      <p:bldP spid="28" grpId="0" animBg="1"/>
      <p:bldP spid="42" grpId="0" animBg="1"/>
      <p:bldP spid="59" grpId="0" animBg="1"/>
      <p:bldP spid="59" grpId="1" animBg="1"/>
      <p:bldP spid="60" grpId="0"/>
      <p:bldP spid="60" grpId="1"/>
      <p:bldP spid="61" grpId="0"/>
      <p:bldP spid="67" grpId="0" animBg="1"/>
      <p:bldP spid="68" grpId="0" animBg="1"/>
      <p:bldP spid="69" grpId="0" animBg="1"/>
      <p:bldP spid="69" grpId="1" animBg="1"/>
      <p:bldP spid="70" grpId="0" animBg="1"/>
      <p:bldP spid="70" grpId="1" animBg="1"/>
      <p:bldP spid="71" grpId="0" animBg="1"/>
      <p:bldP spid="71" grpId="1" animBg="1"/>
      <p:bldP spid="73" grpId="0" uiExpand="1" build="allAtOnce" animBg="1"/>
      <p:bldP spid="74" grpId="0" animBg="1"/>
      <p:bldP spid="44" grpId="0" animBg="1"/>
      <p:bldP spid="44" grpId="1" animBg="1"/>
      <p:bldP spid="75" grpId="0" animBg="1"/>
      <p:bldP spid="75" grpId="1" animBg="1"/>
      <p:bldP spid="76" grpId="0" animBg="1"/>
      <p:bldP spid="76" grpId="1" animBg="1"/>
      <p:bldP spid="77" grpId="0" animBg="1"/>
      <p:bldP spid="77" grpId="1" animBg="1"/>
      <p:bldP spid="78" grpId="0" animBg="1"/>
      <p:bldP spid="78" grpId="1" animBg="1"/>
      <p:bldP spid="79" grpId="0" animBg="1"/>
      <p:bldP spid="80" grpId="0" animBg="1"/>
      <p:bldP spid="82" grpId="0" animBg="1"/>
      <p:bldP spid="90" grpId="0" animBg="1"/>
      <p:bldP spid="90" grpId="1" animBg="1"/>
      <p:bldP spid="91" grpId="0" animBg="1"/>
      <p:bldP spid="91" grpId="1" animBg="1"/>
      <p:bldP spid="92" grpId="0" animBg="1"/>
      <p:bldP spid="92" grpId="1" animBg="1"/>
      <p:bldP spid="93" grpId="0" animBg="1"/>
      <p:bldP spid="93" grpId="1" animBg="1"/>
      <p:bldP spid="95" grpId="0" animBg="1"/>
      <p:bldP spid="95" grpId="1" animBg="1"/>
      <p:bldP spid="97" grpId="0" animBg="1"/>
      <p:bldP spid="97" grpId="1" animBg="1"/>
      <p:bldP spid="99" grpId="0" uiExpand="1" build="allAtOnce"/>
      <p:bldP spid="100" grpId="0" uiExpand="1" build="allAtOnce"/>
      <p:bldP spid="101" grpId="0" animBg="1"/>
      <p:bldP spid="101"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Coding</a:t>
            </a:r>
          </a:p>
        </p:txBody>
      </p:sp>
      <p:sp>
        <p:nvSpPr>
          <p:cNvPr id="3" name="Content Placeholder 2"/>
          <p:cNvSpPr>
            <a:spLocks noGrp="1"/>
          </p:cNvSpPr>
          <p:nvPr>
            <p:ph idx="1"/>
          </p:nvPr>
        </p:nvSpPr>
        <p:spPr>
          <a:xfrm>
            <a:off x="6629400" y="168477"/>
            <a:ext cx="5378249" cy="6187873"/>
          </a:xfrm>
        </p:spPr>
        <p:txBody>
          <a:bodyPr>
            <a:normAutofit fontScale="62500" lnSpcReduction="20000"/>
          </a:bodyPr>
          <a:lstStyle/>
          <a:p>
            <a:pPr marL="0" indent="0">
              <a:buNone/>
              <a:defRPr/>
            </a:pP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struct</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b="1" dirty="0">
                <a:latin typeface="Courier New" panose="02070309020205020404" pitchFamily="49" charset="0"/>
                <a:ea typeface="ＭＳ Ｐゴシック" charset="0"/>
                <a:cs typeface="Courier New" panose="02070309020205020404" pitchFamily="49" charset="0"/>
              </a:rPr>
              <a:t> data;</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*next;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*Head =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NULL</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GetNewNode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*Node =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new</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Node-&gt;next =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NULL</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return</a:t>
            </a:r>
            <a:r>
              <a:rPr lang="en-US" altLang="ja-JP" b="1" dirty="0">
                <a:latin typeface="Courier New" panose="02070309020205020404" pitchFamily="49" charset="0"/>
                <a:ea typeface="ＭＳ Ｐゴシック" charset="0"/>
                <a:cs typeface="Courier New" panose="02070309020205020404" pitchFamily="49" charset="0"/>
              </a:rPr>
              <a:t> Node;</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GetData</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b="1" dirty="0">
                <a:latin typeface="Courier New" panose="02070309020205020404" pitchFamily="49" charset="0"/>
                <a:ea typeface="ＭＳ Ｐゴシック" charset="0"/>
                <a:cs typeface="Courier New" panose="02070309020205020404" pitchFamily="49" charset="0"/>
              </a:rPr>
              <a:t> data;</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cin</a:t>
            </a:r>
            <a:r>
              <a:rPr lang="en-US" altLang="ja-JP" b="1" dirty="0">
                <a:latin typeface="Courier New" panose="02070309020205020404" pitchFamily="49" charset="0"/>
                <a:ea typeface="ＭＳ Ｐゴシック" charset="0"/>
                <a:cs typeface="Courier New" panose="02070309020205020404" pitchFamily="49" charset="0"/>
              </a:rPr>
              <a:t> &gt;&gt; data;</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return</a:t>
            </a:r>
            <a:r>
              <a:rPr lang="en-US" altLang="ja-JP" b="1" dirty="0">
                <a:latin typeface="Courier New" panose="02070309020205020404" pitchFamily="49" charset="0"/>
                <a:ea typeface="ＭＳ Ｐゴシック" charset="0"/>
                <a:cs typeface="Courier New" panose="02070309020205020404" pitchFamily="49" charset="0"/>
              </a:rPr>
              <a:t> data;</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endParaRPr lang="en-US" altLang="ja-JP" b="1" dirty="0">
              <a:latin typeface="Courier New" panose="02070309020205020404" pitchFamily="49" charset="0"/>
              <a:ea typeface="ＭＳ Ｐゴシック"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7</a:t>
            </a:fld>
            <a:endParaRPr lang="en-US" dirty="0"/>
          </a:p>
        </p:txBody>
      </p:sp>
      <p:sp>
        <p:nvSpPr>
          <p:cNvPr id="8" name="Rectangle 7"/>
          <p:cNvSpPr/>
          <p:nvPr/>
        </p:nvSpPr>
        <p:spPr>
          <a:xfrm>
            <a:off x="279133" y="5062892"/>
            <a:ext cx="1251284" cy="413887"/>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FF01</a:t>
            </a:r>
          </a:p>
        </p:txBody>
      </p:sp>
      <p:sp>
        <p:nvSpPr>
          <p:cNvPr id="9" name="Rectangle 8"/>
          <p:cNvSpPr/>
          <p:nvPr/>
        </p:nvSpPr>
        <p:spPr>
          <a:xfrm>
            <a:off x="279133" y="4400085"/>
            <a:ext cx="2290812" cy="413887"/>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err="1"/>
              <a:t>GetNewNode</a:t>
            </a:r>
            <a:r>
              <a:rPr lang="en-US" b="1" dirty="0"/>
              <a:t>( )</a:t>
            </a:r>
          </a:p>
        </p:txBody>
      </p:sp>
      <p:sp>
        <p:nvSpPr>
          <p:cNvPr id="10" name="Rectangle 9"/>
          <p:cNvSpPr/>
          <p:nvPr/>
        </p:nvSpPr>
        <p:spPr>
          <a:xfrm>
            <a:off x="2375837" y="5062892"/>
            <a:ext cx="858252" cy="413887"/>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11" name="Rectangle 10"/>
          <p:cNvSpPr/>
          <p:nvPr/>
        </p:nvSpPr>
        <p:spPr>
          <a:xfrm>
            <a:off x="3234089" y="5062892"/>
            <a:ext cx="858252" cy="41388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next</a:t>
            </a:r>
          </a:p>
        </p:txBody>
      </p:sp>
      <p:cxnSp>
        <p:nvCxnSpPr>
          <p:cNvPr id="13" name="Straight Arrow Connector 12"/>
          <p:cNvCxnSpPr>
            <a:stCxn id="8" idx="3"/>
            <a:endCxn id="10" idx="1"/>
          </p:cNvCxnSpPr>
          <p:nvPr/>
        </p:nvCxnSpPr>
        <p:spPr>
          <a:xfrm>
            <a:off x="1530417" y="5269836"/>
            <a:ext cx="845420" cy="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3234089" y="5060486"/>
            <a:ext cx="858252" cy="413887"/>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15" name="Rectangle 14"/>
          <p:cNvSpPr/>
          <p:nvPr/>
        </p:nvSpPr>
        <p:spPr>
          <a:xfrm>
            <a:off x="279133" y="5758014"/>
            <a:ext cx="1251284" cy="41388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t>Node</a:t>
            </a:r>
            <a:endParaRPr lang="en-US" dirty="0"/>
          </a:p>
        </p:txBody>
      </p:sp>
      <p:cxnSp>
        <p:nvCxnSpPr>
          <p:cNvPr id="17" name="Straight Arrow Connector 16"/>
          <p:cNvCxnSpPr>
            <a:stCxn id="15" idx="0"/>
            <a:endCxn id="8" idx="2"/>
          </p:cNvCxnSpPr>
          <p:nvPr/>
        </p:nvCxnSpPr>
        <p:spPr>
          <a:xfrm flipV="1">
            <a:off x="904775" y="5476779"/>
            <a:ext cx="0" cy="281235"/>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18" name="Rectangle 17"/>
          <p:cNvSpPr/>
          <p:nvPr/>
        </p:nvSpPr>
        <p:spPr>
          <a:xfrm>
            <a:off x="3215774" y="4400085"/>
            <a:ext cx="1251284" cy="413887"/>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FF01</a:t>
            </a:r>
          </a:p>
        </p:txBody>
      </p:sp>
      <p:cxnSp>
        <p:nvCxnSpPr>
          <p:cNvPr id="20" name="Straight Arrow Connector 19"/>
          <p:cNvCxnSpPr>
            <a:stCxn id="18" idx="1"/>
            <a:endCxn id="9" idx="3"/>
          </p:cNvCxnSpPr>
          <p:nvPr/>
        </p:nvCxnSpPr>
        <p:spPr>
          <a:xfrm flipH="1">
            <a:off x="2569945" y="4607029"/>
            <a:ext cx="645829" cy="0"/>
          </a:xfrm>
          <a:prstGeom prst="straightConnector1">
            <a:avLst/>
          </a:prstGeom>
          <a:ln w="31750">
            <a:headEnd type="triangle"/>
            <a:tailEnd type="none"/>
          </a:ln>
        </p:spPr>
        <p:style>
          <a:lnRef idx="3">
            <a:schemeClr val="dk1"/>
          </a:lnRef>
          <a:fillRef idx="0">
            <a:schemeClr val="dk1"/>
          </a:fillRef>
          <a:effectRef idx="2">
            <a:schemeClr val="dk1"/>
          </a:effectRef>
          <a:fontRef idx="minor">
            <a:schemeClr val="tx1"/>
          </a:fontRef>
        </p:style>
      </p:cxnSp>
      <p:sp>
        <p:nvSpPr>
          <p:cNvPr id="21" name="Right Arrow 20"/>
          <p:cNvSpPr/>
          <p:nvPr/>
        </p:nvSpPr>
        <p:spPr>
          <a:xfrm>
            <a:off x="5919537" y="1809549"/>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Right Arrow 21"/>
          <p:cNvSpPr/>
          <p:nvPr/>
        </p:nvSpPr>
        <p:spPr>
          <a:xfrm>
            <a:off x="6851180" y="2148373"/>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ight Arrow 22"/>
          <p:cNvSpPr/>
          <p:nvPr/>
        </p:nvSpPr>
        <p:spPr>
          <a:xfrm>
            <a:off x="6851181" y="2444820"/>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ight Arrow 23"/>
          <p:cNvSpPr/>
          <p:nvPr/>
        </p:nvSpPr>
        <p:spPr>
          <a:xfrm>
            <a:off x="6851182" y="2768567"/>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377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down)">
                                      <p:cBhvr>
                                        <p:cTn id="25" dur="500"/>
                                        <p:tgtEl>
                                          <p:spTgt spid="17"/>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2500"/>
                            </p:stCondLst>
                            <p:childTnLst>
                              <p:par>
                                <p:cTn id="39" presetID="22" presetClass="entr" presetSubtype="8"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22"/>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11"/>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3"/>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4" grpId="0" animBg="1"/>
      <p:bldP spid="15" grpId="0" animBg="1"/>
      <p:bldP spid="18" grpId="0"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 Coding</a:t>
            </a:r>
          </a:p>
        </p:txBody>
      </p:sp>
      <p:sp>
        <p:nvSpPr>
          <p:cNvPr id="4" name="Date Placeholder 3"/>
          <p:cNvSpPr>
            <a:spLocks noGrp="1"/>
          </p:cNvSpPr>
          <p:nvPr>
            <p:ph type="dt" sz="half" idx="10"/>
          </p:nvPr>
        </p:nvSpPr>
        <p:spPr/>
        <p:txBody>
          <a:bodyPr/>
          <a:lstStyle/>
          <a:p>
            <a:r>
              <a:rPr lang="en-US" dirty="0" err="1"/>
              <a:t>Zahiduddin</a:t>
            </a:r>
            <a:r>
              <a:rPr lang="en-US" dirty="0"/>
              <a:t>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LinkList </a:t>
            </a:r>
            <a:r>
              <a:rPr lang="en-US">
                <a:sym typeface="Wingdings" panose="05000000000000000000" pitchFamily="2" charset="2"/>
              </a:rPr>
              <a:t></a:t>
            </a:r>
            <a:r>
              <a:rPr lang="en-US"/>
              <a:t> </a:t>
            </a:r>
            <a:fld id="{4A983969-37C5-4618-A16D-59AABA52C744}" type="slidenum">
              <a:rPr lang="en-US" smtClean="0"/>
              <a:pPr/>
              <a:t>8</a:t>
            </a:fld>
            <a:endParaRPr lang="en-US" dirty="0"/>
          </a:p>
        </p:txBody>
      </p:sp>
      <p:sp>
        <p:nvSpPr>
          <p:cNvPr id="8" name="Content Placeholder 7"/>
          <p:cNvSpPr>
            <a:spLocks noGrp="1"/>
          </p:cNvSpPr>
          <p:nvPr>
            <p:ph idx="1"/>
          </p:nvPr>
        </p:nvSpPr>
        <p:spPr>
          <a:xfrm>
            <a:off x="5473438" y="98425"/>
            <a:ext cx="6437028" cy="5663331"/>
          </a:xfrm>
        </p:spPr>
        <p:txBody>
          <a:bodyPr>
            <a:normAutofit fontScale="62500" lnSpcReduction="20000"/>
          </a:bodyPr>
          <a:lstStyle/>
          <a:p>
            <a:pPr marL="0" indent="0">
              <a:buNone/>
              <a:defRPr/>
            </a:pP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AddData</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*p, </a:t>
            </a: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b="1" dirty="0">
                <a:latin typeface="Courier New" panose="02070309020205020404" pitchFamily="49" charset="0"/>
                <a:ea typeface="ＭＳ Ｐゴシック" charset="0"/>
                <a:cs typeface="Courier New" panose="02070309020205020404" pitchFamily="49" charset="0"/>
              </a:rPr>
              <a:t> data){</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p-&gt;data = data;</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CreateNewNode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 = </a:t>
            </a:r>
            <a:r>
              <a:rPr lang="en-US" altLang="ja-JP" b="1" dirty="0" err="1">
                <a:latin typeface="Courier New" panose="02070309020205020404" pitchFamily="49" charset="0"/>
                <a:ea typeface="ＭＳ Ｐゴシック" charset="0"/>
                <a:cs typeface="Courier New" panose="02070309020205020404" pitchFamily="49" charset="0"/>
              </a:rPr>
              <a:t>GetNewNode</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AddData</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GetData</a:t>
            </a:r>
            <a:r>
              <a:rPr lang="en-US" altLang="ja-JP" b="1" dirty="0">
                <a:latin typeface="Courier New" panose="02070309020205020404" pitchFamily="49" charset="0"/>
                <a:ea typeface="ＭＳ Ｐゴシック" charset="0"/>
                <a:cs typeface="Courier New" panose="02070309020205020404" pitchFamily="49" charset="0"/>
              </a:rPr>
              <a:t>( )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return</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solidFill>
                  <a:srgbClr val="0000B0"/>
                </a:solidFill>
                <a:latin typeface="Courier New" panose="02070309020205020404" pitchFamily="49" charset="0"/>
                <a:ea typeface="ＭＳ Ｐゴシック" charset="0"/>
                <a:cs typeface="Courier New" panose="02070309020205020404" pitchFamily="49" charset="0"/>
              </a:rPr>
              <a:t>void</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CreateList</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TotalElement</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 = Head = </a:t>
            </a:r>
            <a:r>
              <a:rPr lang="en-US" altLang="ja-JP" b="1" dirty="0" err="1">
                <a:latin typeface="Courier New" panose="02070309020205020404" pitchFamily="49" charset="0"/>
                <a:ea typeface="ＭＳ Ｐゴシック" charset="0"/>
                <a:cs typeface="Courier New" panose="02070309020205020404" pitchFamily="49" charset="0"/>
              </a:rPr>
              <a:t>GetNewNode</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AddData</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GetData</a:t>
            </a:r>
            <a:r>
              <a:rPr lang="en-US" altLang="ja-JP" b="1" dirty="0">
                <a:latin typeface="Courier New" panose="02070309020205020404" pitchFamily="49" charset="0"/>
                <a:ea typeface="ＭＳ Ｐゴシック" charset="0"/>
                <a:cs typeface="Courier New" panose="02070309020205020404" pitchFamily="49" charset="0"/>
              </a:rPr>
              <a:t>( )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for(</a:t>
            </a:r>
            <a:r>
              <a:rPr lang="en-US" altLang="ja-JP" b="1" dirty="0" err="1">
                <a:solidFill>
                  <a:srgbClr val="0000B0"/>
                </a:solidFill>
                <a:latin typeface="Courier New" panose="02070309020205020404" pitchFamily="49" charset="0"/>
                <a:ea typeface="ＭＳ Ｐゴシック" charset="0"/>
                <a:cs typeface="Courier New" panose="02070309020205020404" pitchFamily="49" charset="0"/>
              </a:rPr>
              <a:t>int</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i</a:t>
            </a:r>
            <a:r>
              <a:rPr lang="en-US" altLang="ja-JP" b="1" dirty="0">
                <a:latin typeface="Courier New" panose="02070309020205020404" pitchFamily="49" charset="0"/>
                <a:ea typeface="ＭＳ Ｐゴシック" charset="0"/>
                <a:cs typeface="Courier New" panose="02070309020205020404" pitchFamily="49" charset="0"/>
              </a:rPr>
              <a:t>=1; </a:t>
            </a:r>
            <a:r>
              <a:rPr lang="en-US" altLang="ja-JP" b="1" dirty="0" err="1">
                <a:latin typeface="Courier New" panose="02070309020205020404" pitchFamily="49" charset="0"/>
                <a:ea typeface="ＭＳ Ｐゴシック" charset="0"/>
                <a:cs typeface="Courier New" panose="02070309020205020404" pitchFamily="49" charset="0"/>
              </a:rPr>
              <a:t>i</a:t>
            </a:r>
            <a:r>
              <a:rPr lang="en-US" altLang="ja-JP" b="1" dirty="0">
                <a:latin typeface="Courier New" panose="02070309020205020404" pitchFamily="49" charset="0"/>
                <a:ea typeface="ＭＳ Ｐゴシック" charset="0"/>
                <a:cs typeface="Courier New" panose="02070309020205020404" pitchFamily="49" charset="0"/>
              </a:rPr>
              <a:t>&lt;</a:t>
            </a:r>
            <a:r>
              <a:rPr lang="en-US" altLang="ja-JP" b="1" dirty="0" err="1">
                <a:latin typeface="Courier New" panose="02070309020205020404" pitchFamily="49" charset="0"/>
                <a:ea typeface="ＭＳ Ｐゴシック" charset="0"/>
                <a:cs typeface="Courier New" panose="02070309020205020404" pitchFamily="49" charset="0"/>
              </a:rPr>
              <a:t>TotalElement</a:t>
            </a: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i</a:t>
            </a: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-&gt;next = </a:t>
            </a:r>
            <a:r>
              <a:rPr lang="en-US" altLang="ja-JP" b="1" dirty="0" err="1">
                <a:latin typeface="Courier New" panose="02070309020205020404" pitchFamily="49" charset="0"/>
                <a:ea typeface="ＭＳ Ｐゴシック" charset="0"/>
                <a:cs typeface="Courier New" panose="02070309020205020404" pitchFamily="49" charset="0"/>
              </a:rPr>
              <a:t>CreateNewNode</a:t>
            </a: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 = </a:t>
            </a:r>
            <a:r>
              <a:rPr lang="en-US" altLang="ja-JP" b="1" dirty="0" err="1">
                <a:latin typeface="Courier New" panose="02070309020205020404" pitchFamily="49" charset="0"/>
                <a:ea typeface="ＭＳ Ｐゴシック" charset="0"/>
                <a:cs typeface="Courier New" panose="02070309020205020404" pitchFamily="49" charset="0"/>
              </a:rPr>
              <a:t>CurNode</a:t>
            </a:r>
            <a:r>
              <a:rPr lang="en-US" altLang="ja-JP" b="1" dirty="0">
                <a:latin typeface="Courier New" panose="02070309020205020404" pitchFamily="49" charset="0"/>
                <a:ea typeface="ＭＳ Ｐゴシック" charset="0"/>
                <a:cs typeface="Courier New" panose="02070309020205020404" pitchFamily="49" charset="0"/>
              </a:rPr>
              <a:t>-&gt;next;</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    }</a:t>
            </a:r>
          </a:p>
          <a:p>
            <a:pPr marL="0" indent="0">
              <a:buNone/>
              <a:defRPr/>
            </a:pPr>
            <a:r>
              <a:rPr lang="en-US" altLang="ja-JP" b="1" dirty="0">
                <a:latin typeface="Courier New" panose="02070309020205020404" pitchFamily="49" charset="0"/>
                <a:ea typeface="ＭＳ Ｐゴシック" charset="0"/>
                <a:cs typeface="Courier New" panose="02070309020205020404" pitchFamily="49" charset="0"/>
              </a:rPr>
              <a:t>}</a:t>
            </a:r>
          </a:p>
          <a:p>
            <a:pPr marL="0" indent="0">
              <a:buNone/>
            </a:pPr>
            <a:endParaRPr lang="en-US" dirty="0"/>
          </a:p>
        </p:txBody>
      </p:sp>
      <p:sp>
        <p:nvSpPr>
          <p:cNvPr id="9" name="Rectangle 8"/>
          <p:cNvSpPr/>
          <p:nvPr/>
        </p:nvSpPr>
        <p:spPr>
          <a:xfrm>
            <a:off x="224331" y="2310065"/>
            <a:ext cx="1251284" cy="413887"/>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FF01</a:t>
            </a:r>
          </a:p>
        </p:txBody>
      </p:sp>
      <p:sp>
        <p:nvSpPr>
          <p:cNvPr id="10" name="Rectangle 9"/>
          <p:cNvSpPr/>
          <p:nvPr/>
        </p:nvSpPr>
        <p:spPr>
          <a:xfrm>
            <a:off x="224331" y="1647258"/>
            <a:ext cx="2290812" cy="413887"/>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err="1"/>
              <a:t>GetNewNode</a:t>
            </a:r>
            <a:r>
              <a:rPr lang="en-US" b="1" dirty="0"/>
              <a:t>( )</a:t>
            </a:r>
          </a:p>
        </p:txBody>
      </p:sp>
      <p:sp>
        <p:nvSpPr>
          <p:cNvPr id="11" name="Rectangle 10"/>
          <p:cNvSpPr/>
          <p:nvPr/>
        </p:nvSpPr>
        <p:spPr>
          <a:xfrm>
            <a:off x="2321035" y="2310065"/>
            <a:ext cx="858252" cy="413887"/>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p>
        </p:txBody>
      </p:sp>
      <p:sp>
        <p:nvSpPr>
          <p:cNvPr id="12" name="Rectangle 11"/>
          <p:cNvSpPr/>
          <p:nvPr/>
        </p:nvSpPr>
        <p:spPr>
          <a:xfrm>
            <a:off x="3179287" y="2310065"/>
            <a:ext cx="858252" cy="41388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next</a:t>
            </a:r>
          </a:p>
        </p:txBody>
      </p:sp>
      <p:cxnSp>
        <p:nvCxnSpPr>
          <p:cNvPr id="13" name="Straight Arrow Connector 12"/>
          <p:cNvCxnSpPr>
            <a:stCxn id="9" idx="3"/>
            <a:endCxn id="11" idx="1"/>
          </p:cNvCxnSpPr>
          <p:nvPr/>
        </p:nvCxnSpPr>
        <p:spPr>
          <a:xfrm>
            <a:off x="1475615" y="2517009"/>
            <a:ext cx="845420" cy="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3179287" y="2307659"/>
            <a:ext cx="858252" cy="413887"/>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NULL</a:t>
            </a:r>
          </a:p>
        </p:txBody>
      </p:sp>
      <p:sp>
        <p:nvSpPr>
          <p:cNvPr id="15" name="Rectangle 14"/>
          <p:cNvSpPr/>
          <p:nvPr/>
        </p:nvSpPr>
        <p:spPr>
          <a:xfrm>
            <a:off x="224331" y="3005187"/>
            <a:ext cx="1251284" cy="41388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t>Node</a:t>
            </a:r>
            <a:endParaRPr lang="en-US" dirty="0"/>
          </a:p>
        </p:txBody>
      </p:sp>
      <p:cxnSp>
        <p:nvCxnSpPr>
          <p:cNvPr id="16" name="Straight Arrow Connector 15"/>
          <p:cNvCxnSpPr>
            <a:stCxn id="15" idx="0"/>
            <a:endCxn id="9" idx="2"/>
          </p:cNvCxnSpPr>
          <p:nvPr/>
        </p:nvCxnSpPr>
        <p:spPr>
          <a:xfrm flipV="1">
            <a:off x="849973" y="2723952"/>
            <a:ext cx="0" cy="281235"/>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3160972" y="1647258"/>
            <a:ext cx="1251284" cy="413887"/>
          </a:xfrm>
          <a:prstGeom prst="rect">
            <a:avLst/>
          </a:prstGeom>
          <a:solidFill>
            <a:srgbClr val="5B9BD5"/>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FF01</a:t>
            </a:r>
          </a:p>
        </p:txBody>
      </p:sp>
      <p:cxnSp>
        <p:nvCxnSpPr>
          <p:cNvPr id="18" name="Straight Arrow Connector 17"/>
          <p:cNvCxnSpPr>
            <a:stCxn id="17" idx="1"/>
            <a:endCxn id="10" idx="3"/>
          </p:cNvCxnSpPr>
          <p:nvPr/>
        </p:nvCxnSpPr>
        <p:spPr>
          <a:xfrm flipH="1">
            <a:off x="2515143" y="1854202"/>
            <a:ext cx="645829" cy="0"/>
          </a:xfrm>
          <a:prstGeom prst="straightConnector1">
            <a:avLst/>
          </a:prstGeom>
          <a:ln w="31750">
            <a:headEnd type="triangle"/>
            <a:tailEnd type="none"/>
          </a:ln>
        </p:spPr>
        <p:style>
          <a:lnRef idx="3">
            <a:schemeClr val="dk1"/>
          </a:lnRef>
          <a:fillRef idx="0">
            <a:schemeClr val="dk1"/>
          </a:fillRef>
          <a:effectRef idx="2">
            <a:schemeClr val="dk1"/>
          </a:effectRef>
          <a:fontRef idx="minor">
            <a:schemeClr val="tx1"/>
          </a:fontRef>
        </p:style>
      </p:cxnSp>
      <p:sp>
        <p:nvSpPr>
          <p:cNvPr id="19" name="Rectangle 18"/>
          <p:cNvSpPr/>
          <p:nvPr/>
        </p:nvSpPr>
        <p:spPr>
          <a:xfrm>
            <a:off x="3169662" y="952899"/>
            <a:ext cx="1232969" cy="44543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CurNode</a:t>
            </a:r>
            <a:endParaRPr lang="en-US" dirty="0"/>
          </a:p>
        </p:txBody>
      </p:sp>
      <p:cxnSp>
        <p:nvCxnSpPr>
          <p:cNvPr id="21" name="Straight Arrow Connector 20"/>
          <p:cNvCxnSpPr>
            <a:stCxn id="17" idx="0"/>
            <a:endCxn id="19" idx="2"/>
          </p:cNvCxnSpPr>
          <p:nvPr/>
        </p:nvCxnSpPr>
        <p:spPr>
          <a:xfrm flipH="1" flipV="1">
            <a:off x="3786147" y="1398338"/>
            <a:ext cx="467" cy="2489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22" name="Rectangle 21"/>
          <p:cNvSpPr/>
          <p:nvPr/>
        </p:nvSpPr>
        <p:spPr>
          <a:xfrm>
            <a:off x="224331" y="965200"/>
            <a:ext cx="2290812" cy="413887"/>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err="1"/>
              <a:t>CreateNewNode</a:t>
            </a:r>
            <a:r>
              <a:rPr lang="en-US" b="1" dirty="0"/>
              <a:t>( )</a:t>
            </a:r>
          </a:p>
        </p:txBody>
      </p:sp>
      <p:cxnSp>
        <p:nvCxnSpPr>
          <p:cNvPr id="24" name="Straight Arrow Connector 23"/>
          <p:cNvCxnSpPr>
            <a:stCxn id="22" idx="3"/>
            <a:endCxn id="19" idx="1"/>
          </p:cNvCxnSpPr>
          <p:nvPr/>
        </p:nvCxnSpPr>
        <p:spPr>
          <a:xfrm>
            <a:off x="2515143" y="1172144"/>
            <a:ext cx="654519" cy="3475"/>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25" name="Rectangle 24"/>
          <p:cNvSpPr/>
          <p:nvPr/>
        </p:nvSpPr>
        <p:spPr>
          <a:xfrm>
            <a:off x="1610329" y="2995508"/>
            <a:ext cx="3452663" cy="413887"/>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AddData</a:t>
            </a:r>
            <a:r>
              <a:rPr lang="en-US" b="1" dirty="0"/>
              <a:t>( </a:t>
            </a:r>
            <a:r>
              <a:rPr lang="en-US" b="1" dirty="0" err="1"/>
              <a:t>CurNode</a:t>
            </a:r>
            <a:r>
              <a:rPr lang="en-US" b="1" dirty="0"/>
              <a:t>, </a:t>
            </a:r>
            <a:r>
              <a:rPr lang="en-US" b="1" dirty="0" err="1"/>
              <a:t>GetData</a:t>
            </a:r>
            <a:r>
              <a:rPr lang="en-US" b="1" dirty="0"/>
              <a:t>( ) )</a:t>
            </a:r>
          </a:p>
        </p:txBody>
      </p:sp>
      <p:cxnSp>
        <p:nvCxnSpPr>
          <p:cNvPr id="29" name="Elbow Connector 28"/>
          <p:cNvCxnSpPr>
            <a:stCxn id="25" idx="0"/>
            <a:endCxn id="11" idx="2"/>
          </p:cNvCxnSpPr>
          <p:nvPr/>
        </p:nvCxnSpPr>
        <p:spPr>
          <a:xfrm rot="16200000" flipV="1">
            <a:off x="2907633" y="2566480"/>
            <a:ext cx="271556" cy="586500"/>
          </a:xfrm>
          <a:prstGeom prst="bentConnector3">
            <a:avLst/>
          </a:prstGeom>
          <a:ln w="31750">
            <a:tailEnd type="triangle"/>
          </a:ln>
        </p:spPr>
        <p:style>
          <a:lnRef idx="3">
            <a:schemeClr val="dk1"/>
          </a:lnRef>
          <a:fillRef idx="0">
            <a:schemeClr val="dk1"/>
          </a:fillRef>
          <a:effectRef idx="2">
            <a:schemeClr val="dk1"/>
          </a:effectRef>
          <a:fontRef idx="minor">
            <a:schemeClr val="tx1"/>
          </a:fontRef>
        </p:style>
      </p:cxnSp>
      <p:sp>
        <p:nvSpPr>
          <p:cNvPr id="30" name="Right Arrow 29"/>
          <p:cNvSpPr/>
          <p:nvPr/>
        </p:nvSpPr>
        <p:spPr>
          <a:xfrm>
            <a:off x="4735098" y="1102893"/>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ight Arrow 30"/>
          <p:cNvSpPr/>
          <p:nvPr/>
        </p:nvSpPr>
        <p:spPr>
          <a:xfrm>
            <a:off x="5681780" y="1408603"/>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ight Arrow 31"/>
          <p:cNvSpPr/>
          <p:nvPr/>
        </p:nvSpPr>
        <p:spPr>
          <a:xfrm>
            <a:off x="5681780" y="1744615"/>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ight Arrow 32"/>
          <p:cNvSpPr/>
          <p:nvPr/>
        </p:nvSpPr>
        <p:spPr>
          <a:xfrm>
            <a:off x="5695418" y="2080627"/>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304393" y="4271866"/>
            <a:ext cx="1110343" cy="53340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t>Head</a:t>
            </a:r>
          </a:p>
        </p:txBody>
      </p:sp>
      <p:sp>
        <p:nvSpPr>
          <p:cNvPr id="35" name="Rectangle 34"/>
          <p:cNvSpPr/>
          <p:nvPr/>
        </p:nvSpPr>
        <p:spPr>
          <a:xfrm>
            <a:off x="1772481" y="5275689"/>
            <a:ext cx="686303" cy="316169"/>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13</a:t>
            </a:r>
          </a:p>
        </p:txBody>
      </p:sp>
      <p:sp>
        <p:nvSpPr>
          <p:cNvPr id="36" name="Rectangle 35"/>
          <p:cNvSpPr/>
          <p:nvPr/>
        </p:nvSpPr>
        <p:spPr>
          <a:xfrm>
            <a:off x="3505358" y="5273749"/>
            <a:ext cx="685800" cy="320040"/>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14</a:t>
            </a:r>
          </a:p>
        </p:txBody>
      </p:sp>
      <p:sp>
        <p:nvSpPr>
          <p:cNvPr id="37" name="Rectangle 36"/>
          <p:cNvSpPr/>
          <p:nvPr/>
        </p:nvSpPr>
        <p:spPr>
          <a:xfrm>
            <a:off x="5291030" y="5277490"/>
            <a:ext cx="685800" cy="320040"/>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11</a:t>
            </a:r>
          </a:p>
        </p:txBody>
      </p:sp>
      <p:cxnSp>
        <p:nvCxnSpPr>
          <p:cNvPr id="38" name="Elbow Connector 37"/>
          <p:cNvCxnSpPr>
            <a:stCxn id="40" idx="3"/>
            <a:endCxn id="35" idx="1"/>
          </p:cNvCxnSpPr>
          <p:nvPr/>
        </p:nvCxnSpPr>
        <p:spPr>
          <a:xfrm flipV="1">
            <a:off x="1409459" y="5433774"/>
            <a:ext cx="363022" cy="41"/>
          </a:xfrm>
          <a:prstGeom prst="bentConnector3">
            <a:avLst>
              <a:gd name="adj1" fmla="val 50000"/>
            </a:avLst>
          </a:prstGeom>
          <a:ln w="31750">
            <a:solidFill>
              <a:schemeClr val="bg1">
                <a:lumMod val="65000"/>
              </a:schemeClr>
            </a:solidFill>
            <a:tailEnd type="arrow"/>
          </a:ln>
        </p:spPr>
        <p:style>
          <a:lnRef idx="3">
            <a:schemeClr val="dk1"/>
          </a:lnRef>
          <a:fillRef idx="0">
            <a:schemeClr val="dk1"/>
          </a:fillRef>
          <a:effectRef idx="2">
            <a:schemeClr val="dk1"/>
          </a:effectRef>
          <a:fontRef idx="minor">
            <a:schemeClr val="tx1"/>
          </a:fontRef>
        </p:style>
      </p:cxnSp>
      <p:cxnSp>
        <p:nvCxnSpPr>
          <p:cNvPr id="39" name="Elbow Connector 38"/>
          <p:cNvCxnSpPr>
            <a:stCxn id="43" idx="3"/>
            <a:endCxn id="36" idx="1"/>
          </p:cNvCxnSpPr>
          <p:nvPr/>
        </p:nvCxnSpPr>
        <p:spPr>
          <a:xfrm flipV="1">
            <a:off x="3200526" y="5433769"/>
            <a:ext cx="304832" cy="6"/>
          </a:xfrm>
          <a:prstGeom prst="bentConnector3">
            <a:avLst/>
          </a:prstGeom>
          <a:ln w="3175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308950" y="5273795"/>
            <a:ext cx="1100509" cy="320040"/>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FF1F</a:t>
            </a:r>
          </a:p>
        </p:txBody>
      </p:sp>
      <p:cxnSp>
        <p:nvCxnSpPr>
          <p:cNvPr id="41" name="Straight Arrow Connector 40"/>
          <p:cNvCxnSpPr>
            <a:stCxn id="34" idx="2"/>
            <a:endCxn id="40" idx="0"/>
          </p:cNvCxnSpPr>
          <p:nvPr/>
        </p:nvCxnSpPr>
        <p:spPr>
          <a:xfrm flipH="1">
            <a:off x="859205" y="4805266"/>
            <a:ext cx="360" cy="468529"/>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cxnSp>
        <p:nvCxnSpPr>
          <p:cNvPr id="42" name="Elbow Connector 41"/>
          <p:cNvCxnSpPr>
            <a:stCxn id="44" idx="3"/>
            <a:endCxn id="37" idx="1"/>
          </p:cNvCxnSpPr>
          <p:nvPr/>
        </p:nvCxnSpPr>
        <p:spPr>
          <a:xfrm>
            <a:off x="4947318" y="5433769"/>
            <a:ext cx="343712" cy="3741"/>
          </a:xfrm>
          <a:prstGeom prst="bentConnector3">
            <a:avLst/>
          </a:prstGeom>
          <a:ln w="3175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3" name="Rectangle 42"/>
          <p:cNvSpPr/>
          <p:nvPr/>
        </p:nvSpPr>
        <p:spPr>
          <a:xfrm>
            <a:off x="2435139" y="5275690"/>
            <a:ext cx="765387" cy="316169"/>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FFF1</a:t>
            </a:r>
          </a:p>
        </p:txBody>
      </p:sp>
      <p:sp>
        <p:nvSpPr>
          <p:cNvPr id="44" name="Rectangle 43"/>
          <p:cNvSpPr/>
          <p:nvPr/>
        </p:nvSpPr>
        <p:spPr>
          <a:xfrm>
            <a:off x="4179222" y="5273749"/>
            <a:ext cx="768096" cy="320040"/>
          </a:xfrm>
          <a:prstGeom prst="rect">
            <a:avLst/>
          </a:prstGeom>
          <a:solidFill>
            <a:srgbClr val="92D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FFFF</a:t>
            </a:r>
          </a:p>
        </p:txBody>
      </p:sp>
      <p:sp>
        <p:nvSpPr>
          <p:cNvPr id="45" name="Rectangle 44"/>
          <p:cNvSpPr/>
          <p:nvPr/>
        </p:nvSpPr>
        <p:spPr>
          <a:xfrm>
            <a:off x="2432304" y="5276088"/>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sp>
        <p:nvSpPr>
          <p:cNvPr id="46" name="Rectangle 45"/>
          <p:cNvSpPr/>
          <p:nvPr/>
        </p:nvSpPr>
        <p:spPr>
          <a:xfrm>
            <a:off x="4178808" y="5276088"/>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sp>
        <p:nvSpPr>
          <p:cNvPr id="47" name="Rectangle 46"/>
          <p:cNvSpPr/>
          <p:nvPr/>
        </p:nvSpPr>
        <p:spPr>
          <a:xfrm>
            <a:off x="5980176" y="5276088"/>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sp>
        <p:nvSpPr>
          <p:cNvPr id="48" name="Rectangle 47"/>
          <p:cNvSpPr/>
          <p:nvPr/>
        </p:nvSpPr>
        <p:spPr>
          <a:xfrm>
            <a:off x="1769488" y="5276088"/>
            <a:ext cx="685800" cy="320040"/>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9" name="Rectangle 48"/>
          <p:cNvSpPr/>
          <p:nvPr/>
        </p:nvSpPr>
        <p:spPr>
          <a:xfrm>
            <a:off x="1566066" y="5960339"/>
            <a:ext cx="1097470" cy="37549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CurNode</a:t>
            </a:r>
            <a:endParaRPr lang="en-US" b="1" dirty="0"/>
          </a:p>
        </p:txBody>
      </p:sp>
      <p:sp>
        <p:nvSpPr>
          <p:cNvPr id="50" name="Rectangle 49"/>
          <p:cNvSpPr/>
          <p:nvPr/>
        </p:nvSpPr>
        <p:spPr>
          <a:xfrm>
            <a:off x="3301935" y="5960339"/>
            <a:ext cx="1097280" cy="37490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CurNode</a:t>
            </a:r>
            <a:endParaRPr lang="en-US" b="1" dirty="0"/>
          </a:p>
        </p:txBody>
      </p:sp>
      <p:sp>
        <p:nvSpPr>
          <p:cNvPr id="51" name="Rectangle 50"/>
          <p:cNvSpPr/>
          <p:nvPr/>
        </p:nvSpPr>
        <p:spPr>
          <a:xfrm>
            <a:off x="5087607" y="5960339"/>
            <a:ext cx="1097280" cy="37490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CurNode</a:t>
            </a:r>
            <a:endParaRPr lang="en-US" b="1" dirty="0"/>
          </a:p>
        </p:txBody>
      </p:sp>
      <p:sp>
        <p:nvSpPr>
          <p:cNvPr id="52" name="Rectangle 51"/>
          <p:cNvSpPr/>
          <p:nvPr/>
        </p:nvSpPr>
        <p:spPr>
          <a:xfrm>
            <a:off x="6939057" y="5967888"/>
            <a:ext cx="1097280" cy="374904"/>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CurNode</a:t>
            </a:r>
            <a:endParaRPr lang="en-US" b="1" dirty="0"/>
          </a:p>
        </p:txBody>
      </p:sp>
      <p:sp>
        <p:nvSpPr>
          <p:cNvPr id="53" name="Rectangle 52"/>
          <p:cNvSpPr/>
          <p:nvPr/>
        </p:nvSpPr>
        <p:spPr>
          <a:xfrm>
            <a:off x="5983455" y="5273781"/>
            <a:ext cx="768096" cy="320040"/>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FF00</a:t>
            </a:r>
          </a:p>
        </p:txBody>
      </p:sp>
      <p:sp>
        <p:nvSpPr>
          <p:cNvPr id="54" name="Rectangle 53"/>
          <p:cNvSpPr/>
          <p:nvPr/>
        </p:nvSpPr>
        <p:spPr>
          <a:xfrm>
            <a:off x="7142488" y="5266463"/>
            <a:ext cx="685800" cy="320040"/>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cxnSp>
        <p:nvCxnSpPr>
          <p:cNvPr id="55" name="Elbow Connector 54"/>
          <p:cNvCxnSpPr>
            <a:stCxn id="47" idx="3"/>
          </p:cNvCxnSpPr>
          <p:nvPr/>
        </p:nvCxnSpPr>
        <p:spPr>
          <a:xfrm flipV="1">
            <a:off x="6748272" y="5426483"/>
            <a:ext cx="396086" cy="9625"/>
          </a:xfrm>
          <a:prstGeom prst="bentConnector3">
            <a:avLst/>
          </a:prstGeom>
          <a:ln w="3175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56" name="Rectangle 55"/>
          <p:cNvSpPr/>
          <p:nvPr/>
        </p:nvSpPr>
        <p:spPr>
          <a:xfrm>
            <a:off x="7834913" y="5266463"/>
            <a:ext cx="768096" cy="3200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NULL</a:t>
            </a:r>
          </a:p>
        </p:txBody>
      </p:sp>
      <p:cxnSp>
        <p:nvCxnSpPr>
          <p:cNvPr id="57" name="Straight Arrow Connector 56"/>
          <p:cNvCxnSpPr>
            <a:stCxn id="49" idx="0"/>
            <a:endCxn id="35" idx="2"/>
          </p:cNvCxnSpPr>
          <p:nvPr/>
        </p:nvCxnSpPr>
        <p:spPr>
          <a:xfrm flipV="1">
            <a:off x="2114801" y="5591858"/>
            <a:ext cx="832" cy="3684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0"/>
            <a:endCxn id="36" idx="2"/>
          </p:cNvCxnSpPr>
          <p:nvPr/>
        </p:nvCxnSpPr>
        <p:spPr>
          <a:xfrm flipH="1" flipV="1">
            <a:off x="3848258" y="5593789"/>
            <a:ext cx="2317" cy="36655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0"/>
            <a:endCxn id="37" idx="2"/>
          </p:cNvCxnSpPr>
          <p:nvPr/>
        </p:nvCxnSpPr>
        <p:spPr>
          <a:xfrm flipH="1" flipV="1">
            <a:off x="5633930" y="5597530"/>
            <a:ext cx="2317" cy="362809"/>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0"/>
            <a:endCxn id="54" idx="2"/>
          </p:cNvCxnSpPr>
          <p:nvPr/>
        </p:nvCxnSpPr>
        <p:spPr>
          <a:xfrm flipH="1" flipV="1">
            <a:off x="7485388" y="5586503"/>
            <a:ext cx="2309" cy="381385"/>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69" name="Right Arrow 68"/>
          <p:cNvSpPr/>
          <p:nvPr/>
        </p:nvSpPr>
        <p:spPr>
          <a:xfrm>
            <a:off x="5212552" y="2700281"/>
            <a:ext cx="347511" cy="240834"/>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ight Arrow 69"/>
          <p:cNvSpPr/>
          <p:nvPr/>
        </p:nvSpPr>
        <p:spPr>
          <a:xfrm>
            <a:off x="5212552" y="3016438"/>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ight Arrow 70"/>
          <p:cNvSpPr/>
          <p:nvPr/>
        </p:nvSpPr>
        <p:spPr>
          <a:xfrm>
            <a:off x="5212553" y="3332799"/>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2795658" y="3576754"/>
            <a:ext cx="1810408" cy="422238"/>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CreateList</a:t>
            </a:r>
            <a:r>
              <a:rPr lang="en-US" b="1" dirty="0"/>
              <a:t>( 4 )</a:t>
            </a:r>
          </a:p>
        </p:txBody>
      </p:sp>
      <p:sp>
        <p:nvSpPr>
          <p:cNvPr id="73" name="Rectangle 72"/>
          <p:cNvSpPr/>
          <p:nvPr/>
        </p:nvSpPr>
        <p:spPr>
          <a:xfrm>
            <a:off x="224331" y="3598809"/>
            <a:ext cx="1963870" cy="444513"/>
          </a:xfrm>
          <a:prstGeom prst="rect">
            <a:avLst/>
          </a:prstGeom>
          <a:solidFill>
            <a:schemeClr val="bg1">
              <a:lumMod val="6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err="1"/>
              <a:t>GetNewNode</a:t>
            </a:r>
            <a:r>
              <a:rPr lang="en-US" b="1" dirty="0"/>
              <a:t>( )</a:t>
            </a:r>
          </a:p>
        </p:txBody>
      </p:sp>
      <p:cxnSp>
        <p:nvCxnSpPr>
          <p:cNvPr id="75" name="Elbow Connector 74"/>
          <p:cNvCxnSpPr>
            <a:stCxn id="73" idx="1"/>
            <a:endCxn id="40" idx="1"/>
          </p:cNvCxnSpPr>
          <p:nvPr/>
        </p:nvCxnSpPr>
        <p:spPr>
          <a:xfrm rot="10800000" flipH="1" flipV="1">
            <a:off x="224330" y="3821065"/>
            <a:ext cx="84619" cy="1612749"/>
          </a:xfrm>
          <a:prstGeom prst="bentConnector3">
            <a:avLst>
              <a:gd name="adj1" fmla="val -133654"/>
            </a:avLst>
          </a:prstGeom>
          <a:ln w="31750">
            <a:tailEnd type="triangle"/>
          </a:ln>
        </p:spPr>
        <p:style>
          <a:lnRef idx="3">
            <a:schemeClr val="dk1"/>
          </a:lnRef>
          <a:fillRef idx="0">
            <a:schemeClr val="dk1"/>
          </a:fillRef>
          <a:effectRef idx="2">
            <a:schemeClr val="dk1"/>
          </a:effectRef>
          <a:fontRef idx="minor">
            <a:schemeClr val="tx1"/>
          </a:fontRef>
        </p:style>
      </p:cxnSp>
      <p:sp>
        <p:nvSpPr>
          <p:cNvPr id="86" name="Rectangle 85"/>
          <p:cNvSpPr/>
          <p:nvPr/>
        </p:nvSpPr>
        <p:spPr>
          <a:xfrm>
            <a:off x="8414867" y="4726068"/>
            <a:ext cx="3452663" cy="413887"/>
          </a:xfrm>
          <a:prstGeom prst="rect">
            <a:avLst/>
          </a:prstGeom>
          <a:solidFill>
            <a:schemeClr val="accent2"/>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AddData</a:t>
            </a:r>
            <a:r>
              <a:rPr lang="en-US" b="1" dirty="0"/>
              <a:t>( </a:t>
            </a:r>
            <a:r>
              <a:rPr lang="en-US" b="1" dirty="0" err="1"/>
              <a:t>CurNode</a:t>
            </a:r>
            <a:r>
              <a:rPr lang="en-US" b="1" dirty="0"/>
              <a:t>, </a:t>
            </a:r>
            <a:r>
              <a:rPr lang="en-US" b="1" dirty="0" err="1"/>
              <a:t>GetData</a:t>
            </a:r>
            <a:r>
              <a:rPr lang="en-US" b="1" dirty="0"/>
              <a:t>( ) )</a:t>
            </a:r>
          </a:p>
        </p:txBody>
      </p:sp>
      <p:cxnSp>
        <p:nvCxnSpPr>
          <p:cNvPr id="88" name="Elbow Connector 87"/>
          <p:cNvCxnSpPr>
            <a:stCxn id="86" idx="1"/>
            <a:endCxn id="35" idx="0"/>
          </p:cNvCxnSpPr>
          <p:nvPr/>
        </p:nvCxnSpPr>
        <p:spPr>
          <a:xfrm rot="10800000" flipV="1">
            <a:off x="2115633" y="4933011"/>
            <a:ext cx="6299234" cy="342677"/>
          </a:xfrm>
          <a:prstGeom prst="bentConnector2">
            <a:avLst/>
          </a:prstGeom>
          <a:ln w="31750">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89" name="Right Arrow 88"/>
          <p:cNvSpPr/>
          <p:nvPr/>
        </p:nvSpPr>
        <p:spPr>
          <a:xfrm>
            <a:off x="5869360" y="3976028"/>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Right Arrow 89"/>
          <p:cNvSpPr/>
          <p:nvPr/>
        </p:nvSpPr>
        <p:spPr>
          <a:xfrm>
            <a:off x="5869361" y="4302771"/>
            <a:ext cx="709863" cy="211755"/>
          </a:xfrm>
          <a:prstGeom prst="rightArrow">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Rectangle 90"/>
          <p:cNvSpPr/>
          <p:nvPr/>
        </p:nvSpPr>
        <p:spPr>
          <a:xfrm>
            <a:off x="2789941" y="4093714"/>
            <a:ext cx="2290812" cy="413887"/>
          </a:xfrm>
          <a:prstGeom prst="rect">
            <a:avLst/>
          </a:prstGeom>
          <a:solidFill>
            <a:srgbClr val="FF3399"/>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err="1"/>
              <a:t>CreateNewNode</a:t>
            </a:r>
            <a:r>
              <a:rPr lang="en-US" b="1" dirty="0"/>
              <a:t>( )</a:t>
            </a:r>
          </a:p>
        </p:txBody>
      </p:sp>
      <p:cxnSp>
        <p:nvCxnSpPr>
          <p:cNvPr id="93" name="Elbow Connector 92"/>
          <p:cNvCxnSpPr>
            <a:stCxn id="91" idx="2"/>
            <a:endCxn id="43" idx="0"/>
          </p:cNvCxnSpPr>
          <p:nvPr/>
        </p:nvCxnSpPr>
        <p:spPr>
          <a:xfrm rot="5400000">
            <a:off x="2992546" y="4332888"/>
            <a:ext cx="768089" cy="1117514"/>
          </a:xfrm>
          <a:prstGeom prst="bentConnector3">
            <a:avLst/>
          </a:prstGeom>
          <a:ln w="31750">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96" name="Elbow Connector 95"/>
          <p:cNvCxnSpPr>
            <a:stCxn id="91" idx="2"/>
            <a:endCxn id="44" idx="0"/>
          </p:cNvCxnSpPr>
          <p:nvPr/>
        </p:nvCxnSpPr>
        <p:spPr>
          <a:xfrm rot="16200000" flipH="1">
            <a:off x="3866234" y="4576713"/>
            <a:ext cx="766148" cy="627923"/>
          </a:xfrm>
          <a:prstGeom prst="bentConnector3">
            <a:avLst/>
          </a:prstGeom>
          <a:ln w="31750">
            <a:solidFill>
              <a:srgbClr val="FF3399"/>
            </a:solidFill>
            <a:tailEnd type="triangle"/>
          </a:ln>
        </p:spPr>
        <p:style>
          <a:lnRef idx="3">
            <a:schemeClr val="dk1"/>
          </a:lnRef>
          <a:fillRef idx="0">
            <a:schemeClr val="dk1"/>
          </a:fillRef>
          <a:effectRef idx="2">
            <a:schemeClr val="dk1"/>
          </a:effectRef>
          <a:fontRef idx="minor">
            <a:schemeClr val="tx1"/>
          </a:fontRef>
        </p:style>
      </p:cxnSp>
      <p:cxnSp>
        <p:nvCxnSpPr>
          <p:cNvPr id="99" name="Elbow Connector 98"/>
          <p:cNvCxnSpPr>
            <a:stCxn id="91" idx="2"/>
            <a:endCxn id="53" idx="0"/>
          </p:cNvCxnSpPr>
          <p:nvPr/>
        </p:nvCxnSpPr>
        <p:spPr>
          <a:xfrm rot="16200000" flipH="1">
            <a:off x="4768335" y="3674613"/>
            <a:ext cx="766180" cy="2432156"/>
          </a:xfrm>
          <a:prstGeom prst="bentConnector3">
            <a:avLst/>
          </a:prstGeom>
          <a:ln w="31750">
            <a:solidFill>
              <a:srgbClr val="FF3399"/>
            </a:solidFill>
            <a:tailEnd type="triangle"/>
          </a:ln>
        </p:spPr>
        <p:style>
          <a:lnRef idx="3">
            <a:schemeClr val="dk1"/>
          </a:lnRef>
          <a:fillRef idx="0">
            <a:schemeClr val="dk1"/>
          </a:fillRef>
          <a:effectRef idx="2">
            <a:schemeClr val="dk1"/>
          </a:effectRef>
          <a:fontRef idx="minor">
            <a:schemeClr val="tx1"/>
          </a:fontRef>
        </p:style>
      </p:cxnSp>
      <p:sp>
        <p:nvSpPr>
          <p:cNvPr id="102" name="Rectangle 101"/>
          <p:cNvSpPr/>
          <p:nvPr/>
        </p:nvSpPr>
        <p:spPr>
          <a:xfrm>
            <a:off x="88900" y="798897"/>
            <a:ext cx="5062525" cy="2697531"/>
          </a:xfrm>
          <a:prstGeom prst="rect">
            <a:avLst/>
          </a:prstGeom>
          <a:solidFill>
            <a:srgbClr val="F8CBAD">
              <a:alpha val="25098"/>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5133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down)">
                                      <p:cBhvr>
                                        <p:cTn id="25" dur="500"/>
                                        <p:tgtEl>
                                          <p:spTgt spid="15"/>
                                        </p:tgtEl>
                                      </p:cBhvr>
                                    </p:animEffect>
                                  </p:childTnLst>
                                </p:cTn>
                              </p:par>
                            </p:childTnLst>
                          </p:cTn>
                        </p:par>
                        <p:par>
                          <p:cTn id="26" fill="hold">
                            <p:stCondLst>
                              <p:cond delay="500"/>
                            </p:stCondLst>
                            <p:childTnLst>
                              <p:par>
                                <p:cTn id="27" presetID="22" presetClass="entr" presetSubtype="4"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down)">
                                      <p:cBhvr>
                                        <p:cTn id="29" dur="500"/>
                                        <p:tgtEl>
                                          <p:spTgt spid="16"/>
                                        </p:tgtEl>
                                      </p:cBhvr>
                                    </p:animEffect>
                                  </p:childTnLst>
                                </p:cTn>
                              </p:par>
                            </p:childTnLst>
                          </p:cTn>
                        </p:par>
                        <p:par>
                          <p:cTn id="30" fill="hold">
                            <p:stCondLst>
                              <p:cond delay="10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1500"/>
                            </p:stCondLst>
                            <p:childTnLst>
                              <p:par>
                                <p:cTn id="35" presetID="2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left)">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500"/>
                                        <p:tgtEl>
                                          <p:spTgt spid="21"/>
                                        </p:tgtEl>
                                      </p:cBhvr>
                                    </p:animEffect>
                                  </p:childTnLst>
                                </p:cTn>
                              </p:par>
                            </p:childTnLst>
                          </p:cTn>
                        </p:par>
                        <p:par>
                          <p:cTn id="64" fill="hold">
                            <p:stCondLst>
                              <p:cond delay="500"/>
                            </p:stCondLst>
                            <p:childTnLst>
                              <p:par>
                                <p:cTn id="65" presetID="22" presetClass="entr" presetSubtype="4"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dow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3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wipe(down)">
                                      <p:cBhvr>
                                        <p:cTn id="78" dur="500"/>
                                        <p:tgtEl>
                                          <p:spTgt spid="25"/>
                                        </p:tgtEl>
                                      </p:cBhvr>
                                    </p:animEffect>
                                  </p:childTnLst>
                                </p:cTn>
                              </p:par>
                              <p:par>
                                <p:cTn id="79" presetID="22" presetClass="entr" presetSubtype="4" fill="hold"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down)">
                                      <p:cBhvr>
                                        <p:cTn id="81" dur="500"/>
                                        <p:tgtEl>
                                          <p:spTgt spid="29"/>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1" nodeType="clickEffect">
                                  <p:stCondLst>
                                    <p:cond delay="0"/>
                                  </p:stCondLst>
                                  <p:childTnLst>
                                    <p:set>
                                      <p:cBhvr>
                                        <p:cTn id="85" dur="indefinite"/>
                                        <p:tgtEl>
                                          <p:spTgt spid="19"/>
                                        </p:tgtEl>
                                        <p:attrNameLst>
                                          <p:attrName>fillcolor</p:attrName>
                                        </p:attrNameLst>
                                      </p:cBhvr>
                                      <p:to>
                                        <p:clrVal>
                                          <a:schemeClr val="accent2"/>
                                        </p:clrVal>
                                      </p:to>
                                    </p:set>
                                    <p:set>
                                      <p:cBhvr>
                                        <p:cTn id="86" dur="indefinite"/>
                                        <p:tgtEl>
                                          <p:spTgt spid="19"/>
                                        </p:tgtEl>
                                        <p:attrNameLst>
                                          <p:attrName>fill.type</p:attrName>
                                        </p:attrNameLst>
                                      </p:cBhvr>
                                      <p:to>
                                        <p:strVal val="solid"/>
                                      </p:to>
                                    </p:set>
                                    <p:set>
                                      <p:cBhvr>
                                        <p:cTn id="87" dur="indefinite"/>
                                        <p:tgtEl>
                                          <p:spTgt spid="19"/>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3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24"/>
                                        </p:tgtEl>
                                        <p:attrNameLst>
                                          <p:attrName>style.visibility</p:attrName>
                                        </p:attrNameLst>
                                      </p:cBhvr>
                                      <p:to>
                                        <p:strVal val="visible"/>
                                      </p:to>
                                    </p:set>
                                    <p:animEffect transition="in" filter="wipe(left)">
                                      <p:cBhvr>
                                        <p:cTn id="98" dur="500"/>
                                        <p:tgtEl>
                                          <p:spTgt spid="24"/>
                                        </p:tgtEl>
                                      </p:cBhvr>
                                    </p:animEffec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9"/>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4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5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70"/>
                                        </p:tgtEl>
                                        <p:attrNameLst>
                                          <p:attrName>style.visibility</p:attrName>
                                        </p:attrNameLst>
                                      </p:cBhvr>
                                      <p:to>
                                        <p:strVal val="hidden"/>
                                      </p:to>
                                    </p:set>
                                  </p:childTnLst>
                                </p:cTn>
                              </p:par>
                              <p:par>
                                <p:cTn id="149" presetID="1"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grpId="0" nodeType="clickEffect">
                                  <p:stCondLst>
                                    <p:cond delay="0"/>
                                  </p:stCondLst>
                                  <p:childTnLst>
                                    <p:set>
                                      <p:cBhvr>
                                        <p:cTn id="154" dur="1" fill="hold">
                                          <p:stCondLst>
                                            <p:cond delay="0"/>
                                          </p:stCondLst>
                                        </p:cTn>
                                        <p:tgtEl>
                                          <p:spTgt spid="86"/>
                                        </p:tgtEl>
                                        <p:attrNameLst>
                                          <p:attrName>style.visibility</p:attrName>
                                        </p:attrNameLst>
                                      </p:cBhvr>
                                      <p:to>
                                        <p:strVal val="visible"/>
                                      </p:to>
                                    </p:set>
                                    <p:animEffect transition="in" filter="wipe(right)">
                                      <p:cBhvr>
                                        <p:cTn id="155" dur="500"/>
                                        <p:tgtEl>
                                          <p:spTgt spid="86"/>
                                        </p:tgtEl>
                                      </p:cBhvr>
                                    </p:animEffect>
                                  </p:childTnLst>
                                </p:cTn>
                              </p:par>
                              <p:par>
                                <p:cTn id="156" presetID="22" presetClass="entr" presetSubtype="2" fill="hold" nodeType="withEffect">
                                  <p:stCondLst>
                                    <p:cond delay="0"/>
                                  </p:stCondLst>
                                  <p:childTnLst>
                                    <p:set>
                                      <p:cBhvr>
                                        <p:cTn id="157" dur="1" fill="hold">
                                          <p:stCondLst>
                                            <p:cond delay="0"/>
                                          </p:stCondLst>
                                        </p:cTn>
                                        <p:tgtEl>
                                          <p:spTgt spid="88"/>
                                        </p:tgtEl>
                                        <p:attrNameLst>
                                          <p:attrName>style.visibility</p:attrName>
                                        </p:attrNameLst>
                                      </p:cBhvr>
                                      <p:to>
                                        <p:strVal val="visible"/>
                                      </p:to>
                                    </p:set>
                                    <p:animEffect transition="in" filter="wipe(right)">
                                      <p:cBhvr>
                                        <p:cTn id="158" dur="500"/>
                                        <p:tgtEl>
                                          <p:spTgt spid="88"/>
                                        </p:tgtEl>
                                      </p:cBhvr>
                                    </p:animEffect>
                                  </p:childTnLst>
                                </p:cTn>
                              </p:par>
                            </p:childTnLst>
                          </p:cTn>
                        </p:par>
                        <p:par>
                          <p:cTn id="159" fill="hold">
                            <p:stCondLst>
                              <p:cond delay="500"/>
                            </p:stCondLst>
                            <p:childTnLst>
                              <p:par>
                                <p:cTn id="160" presetID="1" presetClass="exit" presetSubtype="0" fill="hold" grpId="1" nodeType="afterEffect">
                                  <p:stCondLst>
                                    <p:cond delay="0"/>
                                  </p:stCondLst>
                                  <p:childTnLst>
                                    <p:set>
                                      <p:cBhvr>
                                        <p:cTn id="161" dur="1" fill="hold">
                                          <p:stCondLst>
                                            <p:cond delay="0"/>
                                          </p:stCondLst>
                                        </p:cTn>
                                        <p:tgtEl>
                                          <p:spTgt spid="48"/>
                                        </p:tgtEl>
                                        <p:attrNameLst>
                                          <p:attrName>style.visibility</p:attrName>
                                        </p:attrNameLst>
                                      </p:cBhvr>
                                      <p:to>
                                        <p:strVal val="hidden"/>
                                      </p:to>
                                    </p:se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3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71"/>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89"/>
                                        </p:tgtEl>
                                        <p:attrNameLst>
                                          <p:attrName>style.visibility</p:attrName>
                                        </p:attrNameLst>
                                      </p:cBhvr>
                                      <p:to>
                                        <p:strVal val="visible"/>
                                      </p:to>
                                    </p:set>
                                  </p:childTnLst>
                                </p:cTn>
                              </p:par>
                            </p:childTnLst>
                          </p:cTn>
                        </p:par>
                        <p:par>
                          <p:cTn id="171" fill="hold">
                            <p:stCondLst>
                              <p:cond delay="0"/>
                            </p:stCondLst>
                            <p:childTnLst>
                              <p:par>
                                <p:cTn id="172" presetID="1" presetClass="exit" presetSubtype="0" fill="hold" nodeType="afterEffect">
                                  <p:stCondLst>
                                    <p:cond delay="0"/>
                                  </p:stCondLst>
                                  <p:childTnLst>
                                    <p:set>
                                      <p:cBhvr>
                                        <p:cTn id="173" dur="1" fill="hold">
                                          <p:stCondLst>
                                            <p:cond delay="0"/>
                                          </p:stCondLst>
                                        </p:cTn>
                                        <p:tgtEl>
                                          <p:spTgt spid="88"/>
                                        </p:tgtEl>
                                        <p:attrNameLst>
                                          <p:attrName>style.visibility</p:attrName>
                                        </p:attrNameLst>
                                      </p:cBhvr>
                                      <p:to>
                                        <p:strVal val="hidden"/>
                                      </p:to>
                                    </p:set>
                                  </p:childTnLst>
                                </p:cTn>
                              </p:par>
                            </p:childTnLst>
                          </p:cTn>
                        </p:par>
                        <p:par>
                          <p:cTn id="174" fill="hold">
                            <p:stCondLst>
                              <p:cond delay="0"/>
                            </p:stCondLst>
                            <p:childTnLst>
                              <p:par>
                                <p:cTn id="175" presetID="1" presetClass="exit" presetSubtype="0" fill="hold" grpId="1" nodeType="afterEffect">
                                  <p:stCondLst>
                                    <p:cond delay="0"/>
                                  </p:stCondLst>
                                  <p:childTnLst>
                                    <p:set>
                                      <p:cBhvr>
                                        <p:cTn id="176" dur="1" fill="hold">
                                          <p:stCondLst>
                                            <p:cond delay="0"/>
                                          </p:stCondLst>
                                        </p:cTn>
                                        <p:tgtEl>
                                          <p:spTgt spid="86"/>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9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43"/>
                                        </p:tgtEl>
                                        <p:attrNameLst>
                                          <p:attrName>style.visibility</p:attrName>
                                        </p:attrNameLst>
                                      </p:cBhvr>
                                      <p:to>
                                        <p:strVal val="visible"/>
                                      </p:to>
                                    </p:set>
                                  </p:childTnLst>
                                </p:cTn>
                              </p:par>
                              <p:par>
                                <p:cTn id="183" presetID="1" presetClass="exit" presetSubtype="0" fill="hold" grpId="1" nodeType="withEffect">
                                  <p:stCondLst>
                                    <p:cond delay="0"/>
                                  </p:stCondLst>
                                  <p:childTnLst>
                                    <p:set>
                                      <p:cBhvr>
                                        <p:cTn id="184" dur="1" fill="hold">
                                          <p:stCondLst>
                                            <p:cond delay="0"/>
                                          </p:stCondLst>
                                        </p:cTn>
                                        <p:tgtEl>
                                          <p:spTgt spid="45"/>
                                        </p:tgtEl>
                                        <p:attrNameLst>
                                          <p:attrName>style.visibility</p:attrName>
                                        </p:attrNameLst>
                                      </p:cBhvr>
                                      <p:to>
                                        <p:strVal val="hidden"/>
                                      </p:to>
                                    </p:set>
                                  </p:childTnLst>
                                </p:cTn>
                              </p:par>
                              <p:par>
                                <p:cTn id="185" presetID="1" presetClass="entr" presetSubtype="0" fill="hold" grpId="0" nodeType="withEffect">
                                  <p:stCondLst>
                                    <p:cond delay="0"/>
                                  </p:stCondLst>
                                  <p:childTnLst>
                                    <p:set>
                                      <p:cBhvr>
                                        <p:cTn id="186" dur="1" fill="hold">
                                          <p:stCondLst>
                                            <p:cond delay="0"/>
                                          </p:stCondLst>
                                        </p:cTn>
                                        <p:tgtEl>
                                          <p:spTgt spid="4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3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39"/>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93"/>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1" nodeType="clickEffect">
                                  <p:stCondLst>
                                    <p:cond delay="0"/>
                                  </p:stCondLst>
                                  <p:childTnLst>
                                    <p:set>
                                      <p:cBhvr>
                                        <p:cTn id="196" dur="1" fill="hold">
                                          <p:stCondLst>
                                            <p:cond delay="0"/>
                                          </p:stCondLst>
                                        </p:cTn>
                                        <p:tgtEl>
                                          <p:spTgt spid="89"/>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9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nodeType="clickEffect">
                                  <p:stCondLst>
                                    <p:cond delay="0"/>
                                  </p:stCondLst>
                                  <p:childTnLst>
                                    <p:set>
                                      <p:cBhvr>
                                        <p:cTn id="202" dur="1" fill="hold">
                                          <p:stCondLst>
                                            <p:cond delay="0"/>
                                          </p:stCondLst>
                                        </p:cTn>
                                        <p:tgtEl>
                                          <p:spTgt spid="57"/>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49"/>
                                        </p:tgtEl>
                                        <p:attrNameLst>
                                          <p:attrName>style.visibility</p:attrName>
                                        </p:attrNameLst>
                                      </p:cBhvr>
                                      <p:to>
                                        <p:strVal val="hidden"/>
                                      </p:to>
                                    </p:set>
                                  </p:childTnLst>
                                </p:cTn>
                              </p:par>
                              <p:par>
                                <p:cTn id="205" presetID="1" presetClass="entr" presetSubtype="0" fill="hold" nodeType="withEffect">
                                  <p:stCondLst>
                                    <p:cond delay="0"/>
                                  </p:stCondLst>
                                  <p:childTnLst>
                                    <p:set>
                                      <p:cBhvr>
                                        <p:cTn id="206" dur="1" fill="hold">
                                          <p:stCondLst>
                                            <p:cond delay="0"/>
                                          </p:stCondLst>
                                        </p:cTn>
                                        <p:tgtEl>
                                          <p:spTgt spid="5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50"/>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90"/>
                                        </p:tgtEl>
                                        <p:attrNameLst>
                                          <p:attrName>style.visibility</p:attrName>
                                        </p:attrNameLst>
                                      </p:cBhvr>
                                      <p:to>
                                        <p:strVal val="hidden"/>
                                      </p:to>
                                    </p:set>
                                  </p:childTnLst>
                                </p:cTn>
                              </p:par>
                              <p:par>
                                <p:cTn id="213" presetID="1" presetClass="entr" presetSubtype="0" fill="hold" grpId="2" nodeType="withEffect">
                                  <p:stCondLst>
                                    <p:cond delay="0"/>
                                  </p:stCondLst>
                                  <p:childTnLst>
                                    <p:set>
                                      <p:cBhvr>
                                        <p:cTn id="214" dur="1" fill="hold">
                                          <p:stCondLst>
                                            <p:cond delay="0"/>
                                          </p:stCondLst>
                                        </p:cTn>
                                        <p:tgtEl>
                                          <p:spTgt spid="89"/>
                                        </p:tgtEl>
                                        <p:attrNameLst>
                                          <p:attrName>style.visibility</p:attrName>
                                        </p:attrNameLst>
                                      </p:cBhvr>
                                      <p:to>
                                        <p:strVal val="visible"/>
                                      </p:to>
                                    </p:set>
                                  </p:childTnLst>
                                </p:cTn>
                              </p:par>
                              <p:par>
                                <p:cTn id="215" presetID="1" presetClass="exit" presetSubtype="0" fill="hold" nodeType="withEffect">
                                  <p:stCondLst>
                                    <p:cond delay="0"/>
                                  </p:stCondLst>
                                  <p:childTnLst>
                                    <p:set>
                                      <p:cBhvr>
                                        <p:cTn id="216" dur="1" fill="hold">
                                          <p:stCondLst>
                                            <p:cond delay="0"/>
                                          </p:stCondLst>
                                        </p:cTn>
                                        <p:tgtEl>
                                          <p:spTgt spid="93"/>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childTnLst>
                          </p:cTn>
                        </p:par>
                        <p:par>
                          <p:cTn id="221" fill="hold">
                            <p:stCondLst>
                              <p:cond delay="0"/>
                            </p:stCondLst>
                            <p:childTnLst>
                              <p:par>
                                <p:cTn id="222" presetID="1" presetClass="entr" presetSubtype="0" fill="hold" grpId="0" nodeType="afterEffect">
                                  <p:stCondLst>
                                    <p:cond delay="0"/>
                                  </p:stCondLst>
                                  <p:childTnLst>
                                    <p:set>
                                      <p:cBhvr>
                                        <p:cTn id="223" dur="1" fill="hold">
                                          <p:stCondLst>
                                            <p:cond delay="0"/>
                                          </p:stCondLst>
                                        </p:cTn>
                                        <p:tgtEl>
                                          <p:spTgt spid="44"/>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42"/>
                                        </p:tgtEl>
                                        <p:attrNameLst>
                                          <p:attrName>style.visibility</p:attrName>
                                        </p:attrNameLst>
                                      </p:cBhvr>
                                      <p:to>
                                        <p:strVal val="visible"/>
                                      </p:to>
                                    </p:set>
                                  </p:childTnLst>
                                </p:cTn>
                              </p:par>
                              <p:par>
                                <p:cTn id="226" presetID="1" presetClass="exit" presetSubtype="0" fill="hold" grpId="1" nodeType="withEffect">
                                  <p:stCondLst>
                                    <p:cond delay="0"/>
                                  </p:stCondLst>
                                  <p:childTnLst>
                                    <p:set>
                                      <p:cBhvr>
                                        <p:cTn id="227" dur="1" fill="hold">
                                          <p:stCondLst>
                                            <p:cond delay="0"/>
                                          </p:stCondLst>
                                        </p:cTn>
                                        <p:tgtEl>
                                          <p:spTgt spid="46"/>
                                        </p:tgtEl>
                                        <p:attrNameLst>
                                          <p:attrName>style.visibility</p:attrName>
                                        </p:attrNameLst>
                                      </p:cBhvr>
                                      <p:to>
                                        <p:strVal val="hidden"/>
                                      </p:to>
                                    </p:set>
                                  </p:childTnLst>
                                </p:cTn>
                              </p:par>
                              <p:par>
                                <p:cTn id="228" presetID="1" presetClass="entr" presetSubtype="0" fill="hold" grpId="0" nodeType="withEffect">
                                  <p:stCondLst>
                                    <p:cond delay="0"/>
                                  </p:stCondLst>
                                  <p:childTnLst>
                                    <p:set>
                                      <p:cBhvr>
                                        <p:cTn id="229" dur="1" fill="hold">
                                          <p:stCondLst>
                                            <p:cond delay="0"/>
                                          </p:stCondLst>
                                        </p:cTn>
                                        <p:tgtEl>
                                          <p:spTgt spid="37"/>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47"/>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grpId="3" nodeType="clickEffect">
                                  <p:stCondLst>
                                    <p:cond delay="0"/>
                                  </p:stCondLst>
                                  <p:childTnLst>
                                    <p:set>
                                      <p:cBhvr>
                                        <p:cTn id="235" dur="1" fill="hold">
                                          <p:stCondLst>
                                            <p:cond delay="0"/>
                                          </p:stCondLst>
                                        </p:cTn>
                                        <p:tgtEl>
                                          <p:spTgt spid="89"/>
                                        </p:tgtEl>
                                        <p:attrNameLst>
                                          <p:attrName>style.visibility</p:attrName>
                                        </p:attrNameLst>
                                      </p:cBhvr>
                                      <p:to>
                                        <p:strVal val="hidden"/>
                                      </p:to>
                                    </p:set>
                                  </p:childTnLst>
                                </p:cTn>
                              </p:par>
                              <p:par>
                                <p:cTn id="236" presetID="1" presetClass="entr" presetSubtype="0" fill="hold" grpId="2" nodeType="withEffect">
                                  <p:stCondLst>
                                    <p:cond delay="0"/>
                                  </p:stCondLst>
                                  <p:childTnLst>
                                    <p:set>
                                      <p:cBhvr>
                                        <p:cTn id="237" dur="1" fill="hold">
                                          <p:stCondLst>
                                            <p:cond delay="0"/>
                                          </p:stCondLst>
                                        </p:cTn>
                                        <p:tgtEl>
                                          <p:spTgt spid="90"/>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presetID="1" presetClass="exit" presetSubtype="0" fill="hold" nodeType="clickEffect">
                                  <p:stCondLst>
                                    <p:cond delay="0"/>
                                  </p:stCondLst>
                                  <p:childTnLst>
                                    <p:set>
                                      <p:cBhvr>
                                        <p:cTn id="241" dur="1" fill="hold">
                                          <p:stCondLst>
                                            <p:cond delay="0"/>
                                          </p:stCondLst>
                                        </p:cTn>
                                        <p:tgtEl>
                                          <p:spTgt spid="58"/>
                                        </p:tgtEl>
                                        <p:attrNameLst>
                                          <p:attrName>style.visibility</p:attrName>
                                        </p:attrNameLst>
                                      </p:cBhvr>
                                      <p:to>
                                        <p:strVal val="hidden"/>
                                      </p:to>
                                    </p:set>
                                  </p:childTnLst>
                                </p:cTn>
                              </p:par>
                              <p:par>
                                <p:cTn id="242" presetID="1" presetClass="exit" presetSubtype="0" fill="hold" grpId="1" nodeType="withEffect">
                                  <p:stCondLst>
                                    <p:cond delay="0"/>
                                  </p:stCondLst>
                                  <p:childTnLst>
                                    <p:set>
                                      <p:cBhvr>
                                        <p:cTn id="243" dur="1" fill="hold">
                                          <p:stCondLst>
                                            <p:cond delay="0"/>
                                          </p:stCondLst>
                                        </p:cTn>
                                        <p:tgtEl>
                                          <p:spTgt spid="50"/>
                                        </p:tgtEl>
                                        <p:attrNameLst>
                                          <p:attrName>style.visibility</p:attrName>
                                        </p:attrNameLst>
                                      </p:cBhvr>
                                      <p:to>
                                        <p:strVal val="hidden"/>
                                      </p:to>
                                    </p:set>
                                  </p:childTnLst>
                                </p:cTn>
                              </p:par>
                              <p:par>
                                <p:cTn id="244" presetID="1" presetClass="entr" presetSubtype="0" fill="hold" nodeType="withEffect">
                                  <p:stCondLst>
                                    <p:cond delay="0"/>
                                  </p:stCondLst>
                                  <p:childTnLst>
                                    <p:set>
                                      <p:cBhvr>
                                        <p:cTn id="245" dur="1" fill="hold">
                                          <p:stCondLst>
                                            <p:cond delay="0"/>
                                          </p:stCondLst>
                                        </p:cTn>
                                        <p:tgtEl>
                                          <p:spTgt spid="59"/>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51"/>
                                        </p:tgtEl>
                                        <p:attrNameLst>
                                          <p:attrName>style.visibility</p:attrName>
                                        </p:attrNameLst>
                                      </p:cBhvr>
                                      <p:to>
                                        <p:strVal val="visible"/>
                                      </p:to>
                                    </p:set>
                                  </p:childTnLst>
                                </p:cTn>
                              </p:par>
                              <p:par>
                                <p:cTn id="248" presetID="1" presetClass="exit" presetSubtype="0" fill="hold" nodeType="withEffect">
                                  <p:stCondLst>
                                    <p:cond delay="0"/>
                                  </p:stCondLst>
                                  <p:childTnLst>
                                    <p:set>
                                      <p:cBhvr>
                                        <p:cTn id="249" dur="1" fill="hold">
                                          <p:stCondLst>
                                            <p:cond delay="0"/>
                                          </p:stCondLst>
                                        </p:cTn>
                                        <p:tgtEl>
                                          <p:spTgt spid="96"/>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3" nodeType="clickEffect">
                                  <p:stCondLst>
                                    <p:cond delay="0"/>
                                  </p:stCondLst>
                                  <p:childTnLst>
                                    <p:set>
                                      <p:cBhvr>
                                        <p:cTn id="253" dur="1" fill="hold">
                                          <p:stCondLst>
                                            <p:cond delay="0"/>
                                          </p:stCondLst>
                                        </p:cTn>
                                        <p:tgtEl>
                                          <p:spTgt spid="90"/>
                                        </p:tgtEl>
                                        <p:attrNameLst>
                                          <p:attrName>style.visibility</p:attrName>
                                        </p:attrNameLst>
                                      </p:cBhvr>
                                      <p:to>
                                        <p:strVal val="hidden"/>
                                      </p:to>
                                    </p:set>
                                  </p:childTnLst>
                                </p:cTn>
                              </p:par>
                              <p:par>
                                <p:cTn id="254" presetID="1" presetClass="entr" presetSubtype="0" fill="hold" grpId="4" nodeType="withEffect">
                                  <p:stCondLst>
                                    <p:cond delay="0"/>
                                  </p:stCondLst>
                                  <p:childTnLst>
                                    <p:set>
                                      <p:cBhvr>
                                        <p:cTn id="255" dur="1" fill="hold">
                                          <p:stCondLst>
                                            <p:cond delay="0"/>
                                          </p:stCondLst>
                                        </p:cTn>
                                        <p:tgtEl>
                                          <p:spTgt spid="89"/>
                                        </p:tgtEl>
                                        <p:attrNameLst>
                                          <p:attrName>style.visibility</p:attrName>
                                        </p:attrNameLst>
                                      </p:cBhvr>
                                      <p:to>
                                        <p:strVal val="visible"/>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nodeType="clickEffect">
                                  <p:stCondLst>
                                    <p:cond delay="0"/>
                                  </p:stCondLst>
                                  <p:childTnLst>
                                    <p:set>
                                      <p:cBhvr>
                                        <p:cTn id="259" dur="1" fill="hold">
                                          <p:stCondLst>
                                            <p:cond delay="0"/>
                                          </p:stCondLst>
                                        </p:cTn>
                                        <p:tgtEl>
                                          <p:spTgt spid="99"/>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53"/>
                                        </p:tgtEl>
                                        <p:attrNameLst>
                                          <p:attrName>style.visibility</p:attrName>
                                        </p:attrNameLst>
                                      </p:cBhvr>
                                      <p:to>
                                        <p:strVal val="visible"/>
                                      </p:to>
                                    </p:set>
                                  </p:childTnLst>
                                </p:cTn>
                              </p:par>
                              <p:par>
                                <p:cTn id="264" presetID="1" presetClass="entr" presetSubtype="0" fill="hold" nodeType="with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54"/>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56"/>
                                        </p:tgtEl>
                                        <p:attrNameLst>
                                          <p:attrName>style.visibility</p:attrName>
                                        </p:attrNameLst>
                                      </p:cBhvr>
                                      <p:to>
                                        <p:strVal val="visible"/>
                                      </p:to>
                                    </p:set>
                                  </p:childTnLst>
                                </p:cTn>
                              </p:par>
                              <p:par>
                                <p:cTn id="270" presetID="1" presetClass="exit" presetSubtype="0" fill="hold" grpId="1" nodeType="withEffect">
                                  <p:stCondLst>
                                    <p:cond delay="0"/>
                                  </p:stCondLst>
                                  <p:childTnLst>
                                    <p:set>
                                      <p:cBhvr>
                                        <p:cTn id="271" dur="1" fill="hold">
                                          <p:stCondLst>
                                            <p:cond delay="0"/>
                                          </p:stCondLst>
                                        </p:cTn>
                                        <p:tgtEl>
                                          <p:spTgt spid="47"/>
                                        </p:tgtEl>
                                        <p:attrNameLst>
                                          <p:attrName>style.visibility</p:attrName>
                                        </p:attrNameLst>
                                      </p:cBhvr>
                                      <p:to>
                                        <p:strVal val="hidden"/>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5" nodeType="clickEffect">
                                  <p:stCondLst>
                                    <p:cond delay="0"/>
                                  </p:stCondLst>
                                  <p:childTnLst>
                                    <p:set>
                                      <p:cBhvr>
                                        <p:cTn id="275" dur="1" fill="hold">
                                          <p:stCondLst>
                                            <p:cond delay="0"/>
                                          </p:stCondLst>
                                        </p:cTn>
                                        <p:tgtEl>
                                          <p:spTgt spid="89"/>
                                        </p:tgtEl>
                                        <p:attrNameLst>
                                          <p:attrName>style.visibility</p:attrName>
                                        </p:attrNameLst>
                                      </p:cBhvr>
                                      <p:to>
                                        <p:strVal val="hidden"/>
                                      </p:to>
                                    </p:set>
                                  </p:childTnLst>
                                </p:cTn>
                              </p:par>
                              <p:par>
                                <p:cTn id="276" presetID="1" presetClass="entr" presetSubtype="0" fill="hold" grpId="4" nodeType="withEffect">
                                  <p:stCondLst>
                                    <p:cond delay="0"/>
                                  </p:stCondLst>
                                  <p:childTnLst>
                                    <p:set>
                                      <p:cBhvr>
                                        <p:cTn id="277" dur="1" fill="hold">
                                          <p:stCondLst>
                                            <p:cond delay="0"/>
                                          </p:stCondLst>
                                        </p:cTn>
                                        <p:tgtEl>
                                          <p:spTgt spid="90"/>
                                        </p:tgtEl>
                                        <p:attrNameLst>
                                          <p:attrName>style.visibility</p:attrName>
                                        </p:attrNameLst>
                                      </p:cBhvr>
                                      <p:to>
                                        <p:strVal val="visible"/>
                                      </p:to>
                                    </p:set>
                                  </p:childTnLst>
                                </p:cTn>
                              </p:par>
                            </p:childTnLst>
                          </p:cTn>
                        </p:par>
                      </p:childTnLst>
                    </p:cTn>
                  </p:par>
                  <p:par>
                    <p:cTn id="278" fill="hold">
                      <p:stCondLst>
                        <p:cond delay="indefinite"/>
                      </p:stCondLst>
                      <p:childTnLst>
                        <p:par>
                          <p:cTn id="279" fill="hold">
                            <p:stCondLst>
                              <p:cond delay="0"/>
                            </p:stCondLst>
                            <p:childTnLst>
                              <p:par>
                                <p:cTn id="280" presetID="1" presetClass="exit" presetSubtype="0" fill="hold" nodeType="clickEffect">
                                  <p:stCondLst>
                                    <p:cond delay="0"/>
                                  </p:stCondLst>
                                  <p:childTnLst>
                                    <p:set>
                                      <p:cBhvr>
                                        <p:cTn id="281" dur="1" fill="hold">
                                          <p:stCondLst>
                                            <p:cond delay="0"/>
                                          </p:stCondLst>
                                        </p:cTn>
                                        <p:tgtEl>
                                          <p:spTgt spid="59"/>
                                        </p:tgtEl>
                                        <p:attrNameLst>
                                          <p:attrName>style.visibility</p:attrName>
                                        </p:attrNameLst>
                                      </p:cBhvr>
                                      <p:to>
                                        <p:strVal val="hidden"/>
                                      </p:to>
                                    </p:set>
                                  </p:childTnLst>
                                </p:cTn>
                              </p:par>
                              <p:par>
                                <p:cTn id="282" presetID="1" presetClass="exit" presetSubtype="0" fill="hold" grpId="1" nodeType="withEffect">
                                  <p:stCondLst>
                                    <p:cond delay="0"/>
                                  </p:stCondLst>
                                  <p:childTnLst>
                                    <p:set>
                                      <p:cBhvr>
                                        <p:cTn id="283" dur="1" fill="hold">
                                          <p:stCondLst>
                                            <p:cond delay="0"/>
                                          </p:stCondLst>
                                        </p:cTn>
                                        <p:tgtEl>
                                          <p:spTgt spid="51"/>
                                        </p:tgtEl>
                                        <p:attrNameLst>
                                          <p:attrName>style.visibility</p:attrName>
                                        </p:attrNameLst>
                                      </p:cBhvr>
                                      <p:to>
                                        <p:strVal val="hidden"/>
                                      </p:to>
                                    </p:set>
                                  </p:childTnLst>
                                </p:cTn>
                              </p:par>
                              <p:par>
                                <p:cTn id="284" presetID="1" presetClass="entr" presetSubtype="0" fill="hold" nodeType="withEffect">
                                  <p:stCondLst>
                                    <p:cond delay="0"/>
                                  </p:stCondLst>
                                  <p:childTnLst>
                                    <p:set>
                                      <p:cBhvr>
                                        <p:cTn id="285" dur="1" fill="hold">
                                          <p:stCondLst>
                                            <p:cond delay="0"/>
                                          </p:stCondLst>
                                        </p:cTn>
                                        <p:tgtEl>
                                          <p:spTgt spid="60"/>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52"/>
                                        </p:tgtEl>
                                        <p:attrNameLst>
                                          <p:attrName>style.visibility</p:attrName>
                                        </p:attrNameLst>
                                      </p:cBhvr>
                                      <p:to>
                                        <p:strVal val="visible"/>
                                      </p:to>
                                    </p:set>
                                  </p:childTnLst>
                                </p:cTn>
                              </p:par>
                              <p:par>
                                <p:cTn id="288" presetID="1" presetClass="exit" presetSubtype="0" fill="hold" nodeType="withEffect">
                                  <p:stCondLst>
                                    <p:cond delay="0"/>
                                  </p:stCondLst>
                                  <p:childTnLst>
                                    <p:set>
                                      <p:cBhvr>
                                        <p:cTn id="289"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2" grpId="1" animBg="1"/>
      <p:bldP spid="14" grpId="0" animBg="1"/>
      <p:bldP spid="15" grpId="0" animBg="1"/>
      <p:bldP spid="17" grpId="0" animBg="1"/>
      <p:bldP spid="19" grpId="0" animBg="1"/>
      <p:bldP spid="22" grpId="0" animBg="1"/>
      <p:bldP spid="25" grpId="0" animBg="1"/>
      <p:bldP spid="30" grpId="0" animBg="1"/>
      <p:bldP spid="30" grpId="1" animBg="1"/>
      <p:bldP spid="31" grpId="0" animBg="1"/>
      <p:bldP spid="31" grpId="1" animBg="1"/>
      <p:bldP spid="32" grpId="0" animBg="1"/>
      <p:bldP spid="32" grpId="1" animBg="1"/>
      <p:bldP spid="33" grpId="0" animBg="1"/>
      <p:bldP spid="33" grpId="1" animBg="1"/>
      <p:bldP spid="34" grpId="0" animBg="1"/>
      <p:bldP spid="35" grpId="0" animBg="1"/>
      <p:bldP spid="36" grpId="0" animBg="1"/>
      <p:bldP spid="37" grpId="0" animBg="1"/>
      <p:bldP spid="40" grpId="0" animBg="1"/>
      <p:bldP spid="43" grpId="0" animBg="1"/>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3" grpId="0" animBg="1"/>
      <p:bldP spid="54" grpId="0" animBg="1"/>
      <p:bldP spid="56" grpId="0" animBg="1"/>
      <p:bldP spid="69" grpId="0" animBg="1"/>
      <p:bldP spid="69" grpId="1" animBg="1"/>
      <p:bldP spid="70" grpId="0" animBg="1"/>
      <p:bldP spid="70" grpId="1" animBg="1"/>
      <p:bldP spid="71" grpId="0" animBg="1"/>
      <p:bldP spid="71" grpId="1" animBg="1"/>
      <p:bldP spid="72" grpId="0" animBg="1"/>
      <p:bldP spid="73" grpId="0" animBg="1"/>
      <p:bldP spid="86" grpId="0" animBg="1"/>
      <p:bldP spid="86" grpId="1" animBg="1"/>
      <p:bldP spid="89" grpId="0" animBg="1"/>
      <p:bldP spid="89" grpId="1" animBg="1"/>
      <p:bldP spid="89" grpId="2" animBg="1"/>
      <p:bldP spid="89" grpId="3" animBg="1"/>
      <p:bldP spid="89" grpId="4" animBg="1"/>
      <p:bldP spid="89" grpId="5" animBg="1"/>
      <p:bldP spid="90" grpId="0" animBg="1"/>
      <p:bldP spid="90" grpId="1" animBg="1"/>
      <p:bldP spid="90" grpId="2" animBg="1"/>
      <p:bldP spid="90" grpId="3" animBg="1"/>
      <p:bldP spid="90" grpId="4" animBg="1"/>
      <p:bldP spid="91" grpId="0" animBg="1"/>
      <p:bldP spid="1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スライド番号プレースホルダー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buNone/>
            </a:pPr>
            <a:fld id="{2FBB441D-CD48-4E1F-B30A-811B53E488AC}" type="slidenum">
              <a:rPr kumimoji="0" lang="en-US" altLang="ja-JP" sz="1200">
                <a:solidFill>
                  <a:srgbClr val="898989"/>
                </a:solidFill>
              </a:rPr>
              <a:pPr fontAlgn="base">
                <a:spcBef>
                  <a:spcPct val="0"/>
                </a:spcBef>
                <a:spcAft>
                  <a:spcPct val="0"/>
                </a:spcAft>
                <a:buNone/>
              </a:pPr>
              <a:t>9</a:t>
            </a:fld>
            <a:endParaRPr kumimoji="0" lang="en-US" altLang="ja-JP" sz="1200">
              <a:solidFill>
                <a:srgbClr val="898989"/>
              </a:solidFill>
            </a:endParaRPr>
          </a:p>
        </p:txBody>
      </p:sp>
      <p:sp>
        <p:nvSpPr>
          <p:cNvPr id="21507" name="正方形/長方形 6"/>
          <p:cNvSpPr>
            <a:spLocks noChangeArrowheads="1"/>
          </p:cNvSpPr>
          <p:nvPr/>
        </p:nvSpPr>
        <p:spPr bwMode="auto">
          <a:xfrm>
            <a:off x="825138" y="162859"/>
            <a:ext cx="6026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buNone/>
            </a:pPr>
            <a:r>
              <a:rPr kumimoji="0" lang="en-US" altLang="ja-JP" sz="2400" b="1" u="sng" dirty="0">
                <a:solidFill>
                  <a:srgbClr val="000000"/>
                </a:solidFill>
                <a:latin typeface="Arial" panose="020B0604020202020204" pitchFamily="34" charset="0"/>
              </a:rPr>
              <a:t>Add n items………need to use a loop?? </a:t>
            </a:r>
          </a:p>
        </p:txBody>
      </p:sp>
      <p:sp>
        <p:nvSpPr>
          <p:cNvPr id="27653" name="正方形/長方形 7"/>
          <p:cNvSpPr>
            <a:spLocks noChangeArrowheads="1"/>
          </p:cNvSpPr>
          <p:nvPr/>
        </p:nvSpPr>
        <p:spPr bwMode="auto">
          <a:xfrm>
            <a:off x="2057400" y="715964"/>
            <a:ext cx="8153400" cy="6124575"/>
          </a:xfrm>
          <a:prstGeom prst="rect">
            <a:avLst/>
          </a:prstGeom>
          <a:noFill/>
          <a:ln>
            <a:noFill/>
          </a:ln>
        </p:spPr>
        <p:txBody>
          <a:bodyPr>
            <a:spAutoFit/>
          </a:bodyPr>
          <a:lstStyle/>
          <a:p>
            <a:pPr fontAlgn="base">
              <a:spcBef>
                <a:spcPct val="0"/>
              </a:spcBef>
              <a:spcAft>
                <a:spcPct val="0"/>
              </a:spcAft>
              <a:defRPr/>
            </a:pPr>
            <a:r>
              <a:rPr lang="en-US" altLang="ja-JP" sz="2400" dirty="0" err="1">
                <a:solidFill>
                  <a:srgbClr val="FF0000"/>
                </a:solidFill>
                <a:latin typeface="Arial" charset="0"/>
                <a:ea typeface="ＭＳ Ｐゴシック" charset="0"/>
                <a:cs typeface="ＭＳ Ｐゴシック" charset="0"/>
              </a:rPr>
              <a:t>int</a:t>
            </a:r>
            <a:r>
              <a:rPr lang="en-US" altLang="ja-JP" sz="2400" dirty="0">
                <a:solidFill>
                  <a:srgbClr val="FF0000"/>
                </a:solidFill>
                <a:latin typeface="Arial" charset="0"/>
                <a:ea typeface="ＭＳ Ｐゴシック" charset="0"/>
                <a:cs typeface="ＭＳ Ｐゴシック" charset="0"/>
              </a:rPr>
              <a:t> item;</a:t>
            </a:r>
          </a:p>
          <a:p>
            <a:pPr fontAlgn="base">
              <a:spcBef>
                <a:spcPct val="0"/>
              </a:spcBef>
              <a:spcAft>
                <a:spcPct val="0"/>
              </a:spcAft>
              <a:defRPr/>
            </a:pPr>
            <a:endParaRPr lang="en-US" altLang="ja-JP" sz="500" dirty="0">
              <a:solidFill>
                <a:srgbClr val="FF0000"/>
              </a:solidFill>
              <a:latin typeface="Arial" charset="0"/>
              <a:ea typeface="ＭＳ Ｐゴシック" charset="0"/>
              <a:cs typeface="ＭＳ Ｐゴシック" charset="0"/>
            </a:endParaRP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for( </a:t>
            </a:r>
            <a:r>
              <a:rPr lang="en-US" altLang="ja-JP" sz="2400" dirty="0" err="1">
                <a:solidFill>
                  <a:srgbClr val="FF0000"/>
                </a:solidFill>
                <a:latin typeface="Arial" charset="0"/>
                <a:ea typeface="ＭＳ Ｐゴシック" charset="0"/>
                <a:cs typeface="ＭＳ Ｐゴシック" charset="0"/>
              </a:rPr>
              <a:t>int</a:t>
            </a:r>
            <a:r>
              <a:rPr lang="en-US" altLang="ja-JP" sz="2400" dirty="0">
                <a:solidFill>
                  <a:srgbClr val="FF0000"/>
                </a:solidFill>
                <a:latin typeface="Arial" charset="0"/>
                <a:ea typeface="ＭＳ Ｐゴシック" charset="0"/>
                <a:cs typeface="ＭＳ Ｐゴシック" charset="0"/>
              </a:rPr>
              <a:t> </a:t>
            </a:r>
            <a:r>
              <a:rPr lang="en-US" altLang="ja-JP" sz="2400" dirty="0" err="1">
                <a:solidFill>
                  <a:srgbClr val="FF0000"/>
                </a:solidFill>
                <a:latin typeface="Arial" charset="0"/>
                <a:ea typeface="ＭＳ Ｐゴシック" charset="0"/>
                <a:cs typeface="ＭＳ Ｐゴシック" charset="0"/>
              </a:rPr>
              <a:t>i</a:t>
            </a:r>
            <a:r>
              <a:rPr lang="en-US" altLang="ja-JP" sz="2400" dirty="0">
                <a:solidFill>
                  <a:srgbClr val="FF0000"/>
                </a:solidFill>
                <a:latin typeface="Arial" charset="0"/>
                <a:ea typeface="ＭＳ Ｐゴシック" charset="0"/>
                <a:cs typeface="ＭＳ Ｐゴシック" charset="0"/>
              </a:rPr>
              <a:t>=0 ; </a:t>
            </a:r>
            <a:r>
              <a:rPr lang="en-US" altLang="ja-JP" sz="2400" dirty="0" err="1">
                <a:solidFill>
                  <a:srgbClr val="FF0000"/>
                </a:solidFill>
                <a:latin typeface="Arial" charset="0"/>
                <a:ea typeface="ＭＳ Ｐゴシック" charset="0"/>
                <a:cs typeface="ＭＳ Ｐゴシック" charset="0"/>
              </a:rPr>
              <a:t>i</a:t>
            </a:r>
            <a:r>
              <a:rPr lang="en-US" altLang="ja-JP" sz="2400" dirty="0">
                <a:solidFill>
                  <a:srgbClr val="FF0000"/>
                </a:solidFill>
                <a:latin typeface="Arial" charset="0"/>
                <a:ea typeface="ＭＳ Ｐゴシック" charset="0"/>
                <a:cs typeface="ＭＳ Ｐゴシック" charset="0"/>
              </a:rPr>
              <a:t> &lt; n ; </a:t>
            </a:r>
            <a:r>
              <a:rPr lang="en-US" altLang="ja-JP" sz="2400" dirty="0" err="1">
                <a:solidFill>
                  <a:srgbClr val="FF0000"/>
                </a:solidFill>
                <a:latin typeface="Arial" charset="0"/>
                <a:ea typeface="ＭＳ Ｐゴシック" charset="0"/>
                <a:cs typeface="ＭＳ Ｐゴシック" charset="0"/>
              </a:rPr>
              <a:t>i</a:t>
            </a:r>
            <a:r>
              <a:rPr lang="en-US" altLang="ja-JP" sz="2400" dirty="0">
                <a:solidFill>
                  <a:srgbClr val="FF0000"/>
                </a:solidFill>
                <a:latin typeface="Arial" charset="0"/>
                <a:ea typeface="ＭＳ Ｐゴシック" charset="0"/>
                <a:cs typeface="ＭＳ Ｐゴシック" charset="0"/>
              </a:rPr>
              <a:t>++ ) </a:t>
            </a: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r>
              <a:rPr lang="en-US" altLang="ja-JP" sz="2400" dirty="0" err="1">
                <a:solidFill>
                  <a:srgbClr val="0000FF"/>
                </a:solidFill>
                <a:latin typeface="Arial" charset="0"/>
                <a:ea typeface="ＭＳ Ｐゴシック" charset="0"/>
                <a:cs typeface="ＭＳ Ｐゴシック" charset="0"/>
              </a:rPr>
              <a:t>cin</a:t>
            </a:r>
            <a:r>
              <a:rPr lang="en-US" altLang="ja-JP" sz="2400" dirty="0">
                <a:solidFill>
                  <a:srgbClr val="0000FF"/>
                </a:solidFill>
                <a:latin typeface="Arial" charset="0"/>
                <a:ea typeface="ＭＳ Ｐゴシック" charset="0"/>
                <a:cs typeface="ＭＳ Ｐゴシック" charset="0"/>
              </a:rPr>
              <a:t> &gt;&gt; item;</a:t>
            </a: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r>
              <a:rPr lang="en-US" altLang="ja-JP" sz="2400" b="1" dirty="0">
                <a:solidFill>
                  <a:srgbClr val="00B050"/>
                </a:solidFill>
                <a:latin typeface="Courier New" panose="02070309020205020404" pitchFamily="49" charset="0"/>
                <a:ea typeface="ＭＳ Ｐゴシック" charset="0"/>
                <a:cs typeface="Courier New" panose="02070309020205020404" pitchFamily="49" charset="0"/>
              </a:rPr>
              <a:t> ListNode</a:t>
            </a:r>
            <a:r>
              <a:rPr lang="en-US" altLang="ja-JP" sz="2400" dirty="0">
                <a:solidFill>
                  <a:srgbClr val="FF0000"/>
                </a:solidFill>
                <a:latin typeface="Arial" charset="0"/>
                <a:ea typeface="ＭＳ Ｐゴシック" charset="0"/>
                <a:cs typeface="ＭＳ Ｐゴシック" charset="0"/>
              </a:rPr>
              <a:t> *</a:t>
            </a:r>
            <a:r>
              <a:rPr lang="en-US" altLang="ja-JP" sz="2400" dirty="0" err="1">
                <a:solidFill>
                  <a:srgbClr val="FF0000"/>
                </a:solidFill>
                <a:latin typeface="Arial" charset="0"/>
                <a:ea typeface="ＭＳ Ｐゴシック" charset="0"/>
                <a:cs typeface="ＭＳ Ｐゴシック" charset="0"/>
              </a:rPr>
              <a:t>newNode</a:t>
            </a:r>
            <a:r>
              <a:rPr lang="en-US" altLang="ja-JP" sz="2400" dirty="0">
                <a:solidFill>
                  <a:srgbClr val="FF0000"/>
                </a:solidFill>
                <a:latin typeface="Arial" charset="0"/>
                <a:ea typeface="ＭＳ Ｐゴシック" charset="0"/>
                <a:cs typeface="ＭＳ Ｐゴシック" charset="0"/>
              </a:rPr>
              <a:t> = new </a:t>
            </a:r>
            <a:r>
              <a:rPr lang="en-US" altLang="ja-JP" sz="2400" b="1" dirty="0">
                <a:solidFill>
                  <a:srgbClr val="00B050"/>
                </a:solidFill>
                <a:latin typeface="Courier New" panose="02070309020205020404" pitchFamily="49" charset="0"/>
                <a:ea typeface="ＭＳ Ｐゴシック" charset="0"/>
                <a:cs typeface="Courier New" panose="02070309020205020404" pitchFamily="49" charset="0"/>
              </a:rPr>
              <a:t>ListNode</a:t>
            </a:r>
            <a:r>
              <a:rPr lang="en-US" altLang="ja-JP" sz="2400" dirty="0">
                <a:solidFill>
                  <a:srgbClr val="FF0000"/>
                </a:solidFill>
                <a:latin typeface="Arial" charset="0"/>
                <a:ea typeface="ＭＳ Ｐゴシック" charset="0"/>
                <a:cs typeface="ＭＳ Ｐゴシック" charset="0"/>
              </a:rPr>
              <a:t>;</a:t>
            </a: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r>
              <a:rPr lang="en-US" altLang="ja-JP" sz="2400" dirty="0" err="1">
                <a:solidFill>
                  <a:srgbClr val="FF0000"/>
                </a:solidFill>
                <a:latin typeface="Arial" charset="0"/>
                <a:ea typeface="ＭＳ Ｐゴシック" charset="0"/>
                <a:cs typeface="ＭＳ Ｐゴシック" charset="0"/>
              </a:rPr>
              <a:t>newNode</a:t>
            </a:r>
            <a:r>
              <a:rPr lang="en-US" altLang="ja-JP" sz="2400" dirty="0">
                <a:solidFill>
                  <a:srgbClr val="FF0000"/>
                </a:solidFill>
                <a:latin typeface="Arial" charset="0"/>
                <a:ea typeface="ＭＳ Ｐゴシック" charset="0"/>
                <a:cs typeface="ＭＳ Ｐゴシック" charset="0"/>
              </a:rPr>
              <a:t>-&gt;data = </a:t>
            </a:r>
            <a:r>
              <a:rPr lang="en-US" altLang="ja-JP" sz="2400" dirty="0">
                <a:solidFill>
                  <a:srgbClr val="0000FF"/>
                </a:solidFill>
                <a:latin typeface="Arial" charset="0"/>
                <a:ea typeface="ＭＳ Ｐゴシック" charset="0"/>
                <a:cs typeface="ＭＳ Ｐゴシック" charset="0"/>
              </a:rPr>
              <a:t>item</a:t>
            </a:r>
            <a:r>
              <a:rPr lang="en-US" altLang="ja-JP" sz="2400" dirty="0">
                <a:solidFill>
                  <a:srgbClr val="FF0000"/>
                </a:solidFill>
                <a:latin typeface="Arial" charset="0"/>
                <a:ea typeface="ＭＳ Ｐゴシック" charset="0"/>
                <a:cs typeface="ＭＳ Ｐゴシック" charset="0"/>
              </a:rPr>
              <a:t>;</a:t>
            </a: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r>
              <a:rPr lang="en-US" altLang="ja-JP" sz="2400" dirty="0" err="1">
                <a:solidFill>
                  <a:srgbClr val="FF0000"/>
                </a:solidFill>
                <a:latin typeface="Arial" charset="0"/>
                <a:ea typeface="ＭＳ Ｐゴシック" charset="0"/>
                <a:cs typeface="ＭＳ Ｐゴシック" charset="0"/>
              </a:rPr>
              <a:t>newNode</a:t>
            </a:r>
            <a:r>
              <a:rPr lang="en-US" altLang="ja-JP" sz="2400" dirty="0">
                <a:solidFill>
                  <a:srgbClr val="FF0000"/>
                </a:solidFill>
                <a:latin typeface="Arial" charset="0"/>
                <a:ea typeface="ＭＳ Ｐゴシック" charset="0"/>
                <a:cs typeface="ＭＳ Ｐゴシック" charset="0"/>
              </a:rPr>
              <a:t>-&gt;next = NULL;</a:t>
            </a:r>
          </a:p>
          <a:p>
            <a:pPr fontAlgn="base">
              <a:spcBef>
                <a:spcPct val="0"/>
              </a:spcBef>
              <a:spcAft>
                <a:spcPct val="0"/>
              </a:spcAft>
              <a:defRPr/>
            </a:pPr>
            <a:r>
              <a:rPr lang="en-US" altLang="ja-JP" sz="2400" dirty="0">
                <a:solidFill>
                  <a:prstClr val="black"/>
                </a:solidFill>
                <a:latin typeface="Arial" charset="0"/>
                <a:ea typeface="ＭＳ Ｐゴシック" charset="0"/>
                <a:cs typeface="ＭＳ Ｐゴシック" charset="0"/>
              </a:rPr>
              <a:t>	if(head==NULL){</a:t>
            </a:r>
          </a:p>
          <a:p>
            <a:pPr fontAlgn="base">
              <a:spcBef>
                <a:spcPct val="0"/>
              </a:spcBef>
              <a:spcAft>
                <a:spcPct val="0"/>
              </a:spcAft>
              <a:defRPr/>
            </a:pPr>
            <a:r>
              <a:rPr lang="en-US" altLang="ja-JP" sz="2400" dirty="0">
                <a:solidFill>
                  <a:prstClr val="black"/>
                </a:solidFill>
                <a:latin typeface="Arial" charset="0"/>
                <a:ea typeface="ＭＳ Ｐゴシック" charset="0"/>
                <a:cs typeface="ＭＳ Ｐゴシック" charset="0"/>
              </a:rPr>
              <a:t>		head = </a:t>
            </a:r>
            <a:r>
              <a:rPr lang="en-US" altLang="ja-JP" sz="2400" dirty="0" err="1">
                <a:solidFill>
                  <a:prstClr val="black"/>
                </a:solidFill>
                <a:latin typeface="Arial" charset="0"/>
                <a:ea typeface="ＭＳ Ｐゴシック" charset="0"/>
                <a:cs typeface="ＭＳ Ｐゴシック" charset="0"/>
              </a:rPr>
              <a:t>newNode</a:t>
            </a:r>
            <a:r>
              <a:rPr lang="en-US" altLang="ja-JP" sz="2400" dirty="0">
                <a:solidFill>
                  <a:prstClr val="black"/>
                </a:solidFill>
                <a:latin typeface="Arial" charset="0"/>
                <a:ea typeface="ＭＳ Ｐゴシック" charset="0"/>
                <a:cs typeface="ＭＳ Ｐゴシック" charset="0"/>
              </a:rPr>
              <a:t>;  </a:t>
            </a:r>
            <a:r>
              <a:rPr lang="en-US" altLang="ja-JP" sz="2400" dirty="0">
                <a:solidFill>
                  <a:prstClr val="white">
                    <a:lumMod val="65000"/>
                  </a:prstClr>
                </a:solidFill>
                <a:latin typeface="Arial" charset="0"/>
                <a:ea typeface="ＭＳ Ｐゴシック" charset="0"/>
                <a:cs typeface="ＭＳ Ｐゴシック" charset="0"/>
              </a:rPr>
              <a:t>//when first node.</a:t>
            </a:r>
            <a:endParaRPr lang="en-US" altLang="ja-JP" sz="2400" dirty="0">
              <a:solidFill>
                <a:prstClr val="black"/>
              </a:solidFill>
              <a:latin typeface="Arial" charset="0"/>
              <a:ea typeface="ＭＳ Ｐゴシック" charset="0"/>
              <a:cs typeface="ＭＳ Ｐゴシック" charset="0"/>
            </a:endParaRPr>
          </a:p>
          <a:p>
            <a:pPr fontAlgn="base">
              <a:spcBef>
                <a:spcPct val="0"/>
              </a:spcBef>
              <a:spcAft>
                <a:spcPct val="0"/>
              </a:spcAft>
              <a:defRPr/>
            </a:pPr>
            <a:r>
              <a:rPr lang="en-US" altLang="ja-JP" sz="2400" dirty="0">
                <a:solidFill>
                  <a:prstClr val="black"/>
                </a:solidFill>
                <a:latin typeface="Arial" charset="0"/>
                <a:ea typeface="ＭＳ Ｐゴシック" charset="0"/>
                <a:cs typeface="ＭＳ Ｐゴシック" charset="0"/>
              </a:rPr>
              <a:t>		}</a:t>
            </a:r>
          </a:p>
          <a:p>
            <a:pPr fontAlgn="base">
              <a:spcBef>
                <a:spcPct val="0"/>
              </a:spcBef>
              <a:spcAft>
                <a:spcPct val="0"/>
              </a:spcAft>
              <a:defRPr/>
            </a:pPr>
            <a:r>
              <a:rPr lang="en-US" altLang="ja-JP" sz="2400" dirty="0">
                <a:solidFill>
                  <a:prstClr val="black"/>
                </a:solidFill>
                <a:latin typeface="Arial" charset="0"/>
                <a:ea typeface="ＭＳ Ｐゴシック" charset="0"/>
                <a:cs typeface="ＭＳ Ｐゴシック" charset="0"/>
              </a:rPr>
              <a:t>	else {</a:t>
            </a:r>
          </a:p>
          <a:p>
            <a:pPr fontAlgn="base">
              <a:spcBef>
                <a:spcPct val="0"/>
              </a:spcBef>
              <a:spcAft>
                <a:spcPct val="0"/>
              </a:spcAft>
              <a:defRPr/>
            </a:pPr>
            <a:r>
              <a:rPr lang="en-US" altLang="ja-JP" sz="2400" dirty="0">
                <a:solidFill>
                  <a:prstClr val="black"/>
                </a:solidFill>
                <a:latin typeface="Arial" charset="0"/>
                <a:ea typeface="ＭＳ Ｐゴシック" charset="0"/>
                <a:cs typeface="ＭＳ Ｐゴシック" charset="0"/>
              </a:rPr>
              <a:t>		</a:t>
            </a:r>
            <a:r>
              <a:rPr lang="en-US" altLang="ja-JP" sz="2400" dirty="0" err="1">
                <a:solidFill>
                  <a:prstClr val="black"/>
                </a:solidFill>
                <a:latin typeface="Arial" charset="0"/>
                <a:ea typeface="ＭＳ Ｐゴシック" charset="0"/>
                <a:cs typeface="ＭＳ Ｐゴシック" charset="0"/>
              </a:rPr>
              <a:t>curr</a:t>
            </a:r>
            <a:r>
              <a:rPr lang="en-US" altLang="ja-JP" sz="2400" dirty="0">
                <a:solidFill>
                  <a:prstClr val="black"/>
                </a:solidFill>
                <a:latin typeface="Arial" charset="0"/>
                <a:ea typeface="ＭＳ Ｐゴシック" charset="0"/>
                <a:cs typeface="ＭＳ Ｐゴシック" charset="0"/>
              </a:rPr>
              <a:t>-&gt;next = </a:t>
            </a:r>
            <a:r>
              <a:rPr lang="en-US" altLang="ja-JP" sz="2400" dirty="0" err="1">
                <a:solidFill>
                  <a:prstClr val="black"/>
                </a:solidFill>
                <a:latin typeface="Arial" charset="0"/>
                <a:ea typeface="ＭＳ Ｐゴシック" charset="0"/>
                <a:cs typeface="ＭＳ Ｐゴシック" charset="0"/>
              </a:rPr>
              <a:t>newNode</a:t>
            </a:r>
            <a:r>
              <a:rPr lang="en-US" altLang="ja-JP" sz="2400" dirty="0">
                <a:solidFill>
                  <a:prstClr val="black"/>
                </a:solidFill>
                <a:latin typeface="Arial" charset="0"/>
                <a:ea typeface="ＭＳ Ｐゴシック" charset="0"/>
                <a:cs typeface="ＭＳ Ｐゴシック" charset="0"/>
              </a:rPr>
              <a:t>;</a:t>
            </a:r>
          </a:p>
          <a:p>
            <a:pPr fontAlgn="base">
              <a:spcBef>
                <a:spcPct val="0"/>
              </a:spcBef>
              <a:spcAft>
                <a:spcPct val="0"/>
              </a:spcAft>
              <a:defRPr/>
            </a:pPr>
            <a:r>
              <a:rPr lang="en-US" altLang="ja-JP" sz="2400" dirty="0">
                <a:solidFill>
                  <a:prstClr val="black"/>
                </a:solidFill>
                <a:latin typeface="Arial" charset="0"/>
                <a:ea typeface="ＭＳ Ｐゴシック" charset="0"/>
                <a:cs typeface="ＭＳ Ｐゴシック" charset="0"/>
              </a:rPr>
              <a:t>		}</a:t>
            </a:r>
          </a:p>
          <a:p>
            <a:pPr fontAlgn="base">
              <a:spcBef>
                <a:spcPct val="0"/>
              </a:spcBef>
              <a:spcAft>
                <a:spcPct val="0"/>
              </a:spcAft>
              <a:defRPr/>
            </a:pPr>
            <a:r>
              <a:rPr lang="en-US" altLang="ja-JP" sz="2400" b="1" dirty="0">
                <a:solidFill>
                  <a:srgbClr val="FF0000"/>
                </a:solidFill>
                <a:latin typeface="Arial" charset="0"/>
                <a:ea typeface="ＭＳ Ｐゴシック" charset="0"/>
                <a:cs typeface="ＭＳ Ｐゴシック" charset="0"/>
              </a:rPr>
              <a:t>	</a:t>
            </a:r>
            <a:r>
              <a:rPr lang="en-US" altLang="ja-JP" sz="2400" b="1" dirty="0" err="1">
                <a:solidFill>
                  <a:srgbClr val="FF0000"/>
                </a:solidFill>
                <a:latin typeface="Arial" charset="0"/>
                <a:ea typeface="ＭＳ Ｐゴシック" charset="0"/>
                <a:cs typeface="ＭＳ Ｐゴシック" charset="0"/>
              </a:rPr>
              <a:t>curr</a:t>
            </a:r>
            <a:r>
              <a:rPr lang="en-US" altLang="ja-JP" sz="2400" b="1" dirty="0">
                <a:solidFill>
                  <a:srgbClr val="FF0000"/>
                </a:solidFill>
                <a:latin typeface="Arial" charset="0"/>
                <a:ea typeface="ＭＳ Ｐゴシック" charset="0"/>
                <a:cs typeface="ＭＳ Ｐゴシック" charset="0"/>
              </a:rPr>
              <a:t> = </a:t>
            </a:r>
            <a:r>
              <a:rPr lang="en-US" altLang="ja-JP" sz="2400" b="1" dirty="0" err="1">
                <a:solidFill>
                  <a:srgbClr val="FF0000"/>
                </a:solidFill>
                <a:latin typeface="Arial" charset="0"/>
                <a:ea typeface="ＭＳ Ｐゴシック" charset="0"/>
                <a:cs typeface="ＭＳ Ｐゴシック" charset="0"/>
              </a:rPr>
              <a:t>newNode</a:t>
            </a:r>
            <a:r>
              <a:rPr lang="en-US" altLang="ja-JP" sz="2400" b="1" dirty="0">
                <a:solidFill>
                  <a:srgbClr val="FF0000"/>
                </a:solidFill>
                <a:latin typeface="Arial" charset="0"/>
                <a:ea typeface="ＭＳ Ｐゴシック" charset="0"/>
                <a:cs typeface="ＭＳ Ｐゴシック" charset="0"/>
              </a:rPr>
              <a:t>;</a:t>
            </a:r>
            <a:endParaRPr lang="en-US" altLang="ja-JP" sz="2400" dirty="0">
              <a:solidFill>
                <a:srgbClr val="FF0000"/>
              </a:solidFill>
              <a:latin typeface="Arial" charset="0"/>
              <a:ea typeface="ＭＳ Ｐゴシック" charset="0"/>
              <a:cs typeface="ＭＳ Ｐゴシック" charset="0"/>
            </a:endParaRP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p>
          <a:p>
            <a:pPr fontAlgn="base">
              <a:spcBef>
                <a:spcPct val="0"/>
              </a:spcBef>
              <a:spcAft>
                <a:spcPct val="0"/>
              </a:spcAft>
              <a:defRPr/>
            </a:pPr>
            <a:r>
              <a:rPr lang="en-US" altLang="ja-JP" sz="2400" dirty="0">
                <a:solidFill>
                  <a:srgbClr val="FF0000"/>
                </a:solidFill>
                <a:latin typeface="Arial" charset="0"/>
                <a:ea typeface="ＭＳ Ｐゴシック" charset="0"/>
                <a:cs typeface="ＭＳ Ｐゴシック" charset="0"/>
              </a:rPr>
              <a:t> </a:t>
            </a:r>
            <a:endParaRPr lang="ja-JP" altLang="en-US" sz="2400" dirty="0">
              <a:solidFill>
                <a:srgbClr val="FF0000"/>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1891295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7208</TotalTime>
  <Words>3180</Words>
  <Application>Microsoft Office PowerPoint</Application>
  <PresentationFormat>Widescreen</PresentationFormat>
  <Paragraphs>812</Paragraphs>
  <Slides>48</Slides>
  <Notes>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48</vt:i4>
      </vt:variant>
    </vt:vector>
  </HeadingPairs>
  <TitlesOfParts>
    <vt:vector size="64" baseType="lpstr">
      <vt:lpstr>Arial</vt:lpstr>
      <vt:lpstr>Book Antiqua</vt:lpstr>
      <vt:lpstr>Calibri</vt:lpstr>
      <vt:lpstr>Calibri Light</vt:lpstr>
      <vt:lpstr>Constantia</vt:lpstr>
      <vt:lpstr>Courier</vt:lpstr>
      <vt:lpstr>Courier New</vt:lpstr>
      <vt:lpstr>Tahoma</vt:lpstr>
      <vt:lpstr>Times</vt:lpstr>
      <vt:lpstr>Times New Roman</vt:lpstr>
      <vt:lpstr>Times New Roman MT Extra Bold</vt:lpstr>
      <vt:lpstr>Wingdings</vt:lpstr>
      <vt:lpstr>Wingdings 2</vt:lpstr>
      <vt:lpstr>2_Office Theme</vt:lpstr>
      <vt:lpstr>Office Theme</vt:lpstr>
      <vt:lpstr>1_Office Theme</vt:lpstr>
      <vt:lpstr>Data Structure  Linked List</vt:lpstr>
      <vt:lpstr>Linked List</vt:lpstr>
      <vt:lpstr>Linked List vs. Array</vt:lpstr>
      <vt:lpstr>Representation – node</vt:lpstr>
      <vt:lpstr>How to allocate memory for a node?</vt:lpstr>
      <vt:lpstr>Representation - list</vt:lpstr>
      <vt:lpstr>Linked List - Coding</vt:lpstr>
      <vt:lpstr>Linked List - Coding</vt:lpstr>
      <vt:lpstr>PowerPoint Presentation</vt:lpstr>
      <vt:lpstr>Insertion function</vt:lpstr>
      <vt:lpstr>PowerPoint Presentation</vt:lpstr>
      <vt:lpstr>PowerPoint Presentation</vt:lpstr>
      <vt:lpstr>PowerPoint Presentation</vt:lpstr>
      <vt:lpstr>Deletion a node from a linked list</vt:lpstr>
      <vt:lpstr>  First node deletion </vt:lpstr>
      <vt:lpstr>  Middle node deletion </vt:lpstr>
      <vt:lpstr>  Last node deletion </vt:lpstr>
      <vt:lpstr>Linked List - Coding</vt:lpstr>
      <vt:lpstr>Linked List - Coding</vt:lpstr>
      <vt:lpstr>Linked List - Coding</vt:lpstr>
      <vt:lpstr>Linked List - Coding</vt:lpstr>
      <vt:lpstr>Answer the following meanings:</vt:lpstr>
      <vt:lpstr>PowerPoint Presentation</vt:lpstr>
      <vt:lpstr>Doubly Linked List</vt:lpstr>
      <vt:lpstr>Doubly Linked List</vt:lpstr>
      <vt:lpstr>Doubly Linked List Representation – node</vt:lpstr>
      <vt:lpstr>Advantages and disadvantages</vt:lpstr>
      <vt:lpstr>Doubly Linked List of integers</vt:lpstr>
      <vt:lpstr>PowerPoint Presentation</vt:lpstr>
      <vt:lpstr>PowerPoint Presentation</vt:lpstr>
      <vt:lpstr>Linked Lists</vt:lpstr>
      <vt:lpstr>Inserting nodes in a two-way list</vt:lpstr>
      <vt:lpstr>PowerPoint Presentation</vt:lpstr>
      <vt:lpstr>PowerPoint Presentation</vt:lpstr>
      <vt:lpstr>PowerPoint Presentation</vt:lpstr>
      <vt:lpstr>PowerPoint Presentation</vt:lpstr>
      <vt:lpstr>PowerPoint Presentation</vt:lpstr>
      <vt:lpstr>PowerPoint Presentation</vt:lpstr>
      <vt:lpstr>Traversing a two-way linked list</vt:lpstr>
      <vt:lpstr>PowerPoint Presentation</vt:lpstr>
      <vt:lpstr>PowerPoint Presentation</vt:lpstr>
      <vt:lpstr>Step 1</vt:lpstr>
      <vt:lpstr>Step 2</vt:lpstr>
      <vt:lpstr>Deleting a target node</vt:lpstr>
      <vt:lpstr>PowerPoint Presentation</vt:lpstr>
      <vt:lpstr>Step 2</vt:lpstr>
      <vt:lpstr>Deleting the last node</vt:lpstr>
      <vt:lpstr>Linked lists vs Arrays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Zahiduddin Ahmed</cp:lastModifiedBy>
  <cp:revision>966</cp:revision>
  <dcterms:created xsi:type="dcterms:W3CDTF">2015-01-16T09:30:36Z</dcterms:created>
  <dcterms:modified xsi:type="dcterms:W3CDTF">2022-11-13T03:39:20Z</dcterms:modified>
</cp:coreProperties>
</file>