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34"/>
  </p:notesMasterIdLst>
  <p:sldIdLst>
    <p:sldId id="265" r:id="rId4"/>
    <p:sldId id="257" r:id="rId5"/>
    <p:sldId id="294" r:id="rId6"/>
    <p:sldId id="279" r:id="rId7"/>
    <p:sldId id="297" r:id="rId8"/>
    <p:sldId id="258" r:id="rId9"/>
    <p:sldId id="259" r:id="rId10"/>
    <p:sldId id="260" r:id="rId11"/>
    <p:sldId id="261" r:id="rId12"/>
    <p:sldId id="263" r:id="rId13"/>
    <p:sldId id="262" r:id="rId14"/>
    <p:sldId id="274" r:id="rId15"/>
    <p:sldId id="268" r:id="rId16"/>
    <p:sldId id="275" r:id="rId17"/>
    <p:sldId id="305" r:id="rId18"/>
    <p:sldId id="307" r:id="rId19"/>
    <p:sldId id="310" r:id="rId20"/>
    <p:sldId id="316" r:id="rId21"/>
    <p:sldId id="313" r:id="rId22"/>
    <p:sldId id="314" r:id="rId23"/>
    <p:sldId id="306" r:id="rId24"/>
    <p:sldId id="292" r:id="rId25"/>
    <p:sldId id="317" r:id="rId26"/>
    <p:sldId id="318" r:id="rId27"/>
    <p:sldId id="319" r:id="rId28"/>
    <p:sldId id="321" r:id="rId29"/>
    <p:sldId id="322" r:id="rId30"/>
    <p:sldId id="323" r:id="rId31"/>
    <p:sldId id="324" r:id="rId32"/>
    <p:sldId id="32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B0"/>
    <a:srgbClr val="FF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80" autoAdjust="0"/>
    <p:restoredTop sz="94291" autoAdjust="0"/>
  </p:normalViewPr>
  <p:slideViewPr>
    <p:cSldViewPr snapToGrid="0">
      <p:cViewPr varScale="1">
        <p:scale>
          <a:sx n="72" d="100"/>
          <a:sy n="72" d="100"/>
        </p:scale>
        <p:origin x="51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9dd9cda-b701-4e54-9d1d-ec89df7ac823" providerId="ADAL" clId="{09D8B7ED-5E71-4488-83D9-F5B61314CFB4}"/>
    <pc:docChg chg="undo custSel addSld delSld modSld">
      <pc:chgData name=" " userId="79dd9cda-b701-4e54-9d1d-ec89df7ac823" providerId="ADAL" clId="{09D8B7ED-5E71-4488-83D9-F5B61314CFB4}" dt="2018-09-30T02:21:42.928" v="39" actId="478"/>
      <pc:docMkLst>
        <pc:docMk/>
      </pc:docMkLst>
      <pc:sldChg chg="delSp add del">
        <pc:chgData name=" " userId="79dd9cda-b701-4e54-9d1d-ec89df7ac823" providerId="ADAL" clId="{09D8B7ED-5E71-4488-83D9-F5B61314CFB4}" dt="2018-09-30T02:18:46.874" v="7" actId="478"/>
        <pc:sldMkLst>
          <pc:docMk/>
          <pc:sldMk cId="2211805924" sldId="257"/>
        </pc:sldMkLst>
        <pc:spChg chg="del">
          <ac:chgData name=" " userId="79dd9cda-b701-4e54-9d1d-ec89df7ac823" providerId="ADAL" clId="{09D8B7ED-5E71-4488-83D9-F5B61314CFB4}" dt="2018-09-30T02:18:46.874" v="7" actId="478"/>
          <ac:spMkLst>
            <pc:docMk/>
            <pc:sldMk cId="2211805924" sldId="257"/>
            <ac:spMk id="6" creationId="{00000000-0000-0000-0000-000000000000}"/>
          </ac:spMkLst>
        </pc:spChg>
      </pc:sldChg>
      <pc:sldChg chg="delSp modSp">
        <pc:chgData name=" " userId="79dd9cda-b701-4e54-9d1d-ec89df7ac823" providerId="ADAL" clId="{09D8B7ED-5E71-4488-83D9-F5B61314CFB4}" dt="2018-09-30T02:18:58.893" v="9" actId="478"/>
        <pc:sldMkLst>
          <pc:docMk/>
          <pc:sldMk cId="4007455476" sldId="258"/>
        </pc:sldMkLst>
        <pc:spChg chg="del mod">
          <ac:chgData name=" " userId="79dd9cda-b701-4e54-9d1d-ec89df7ac823" providerId="ADAL" clId="{09D8B7ED-5E71-4488-83D9-F5B61314CFB4}" dt="2018-09-30T02:18:58.893" v="9" actId="478"/>
          <ac:spMkLst>
            <pc:docMk/>
            <pc:sldMk cId="4007455476" sldId="258"/>
            <ac:spMk id="7" creationId="{00000000-0000-0000-0000-000000000000}"/>
          </ac:spMkLst>
        </pc:spChg>
      </pc:sldChg>
      <pc:sldChg chg="delSp">
        <pc:chgData name=" " userId="79dd9cda-b701-4e54-9d1d-ec89df7ac823" providerId="ADAL" clId="{09D8B7ED-5E71-4488-83D9-F5B61314CFB4}" dt="2018-09-30T02:19:07.964" v="10" actId="478"/>
        <pc:sldMkLst>
          <pc:docMk/>
          <pc:sldMk cId="3283173592" sldId="259"/>
        </pc:sldMkLst>
        <pc:spChg chg="del">
          <ac:chgData name=" " userId="79dd9cda-b701-4e54-9d1d-ec89df7ac823" providerId="ADAL" clId="{09D8B7ED-5E71-4488-83D9-F5B61314CFB4}" dt="2018-09-30T02:19:07.964" v="10" actId="478"/>
          <ac:spMkLst>
            <pc:docMk/>
            <pc:sldMk cId="3283173592" sldId="259"/>
            <ac:spMk id="10" creationId="{00000000-0000-0000-0000-000000000000}"/>
          </ac:spMkLst>
        </pc:spChg>
      </pc:sldChg>
      <pc:sldChg chg="delSp">
        <pc:chgData name=" " userId="79dd9cda-b701-4e54-9d1d-ec89df7ac823" providerId="ADAL" clId="{09D8B7ED-5E71-4488-83D9-F5B61314CFB4}" dt="2018-09-30T02:19:19.256" v="11" actId="478"/>
        <pc:sldMkLst>
          <pc:docMk/>
          <pc:sldMk cId="2628463865" sldId="260"/>
        </pc:sldMkLst>
        <pc:spChg chg="del">
          <ac:chgData name=" " userId="79dd9cda-b701-4e54-9d1d-ec89df7ac823" providerId="ADAL" clId="{09D8B7ED-5E71-4488-83D9-F5B61314CFB4}" dt="2018-09-30T02:19:19.256" v="11" actId="478"/>
          <ac:spMkLst>
            <pc:docMk/>
            <pc:sldMk cId="2628463865" sldId="260"/>
            <ac:spMk id="7" creationId="{00000000-0000-0000-0000-000000000000}"/>
          </ac:spMkLst>
        </pc:spChg>
      </pc:sldChg>
      <pc:sldChg chg="delSp">
        <pc:chgData name=" " userId="79dd9cda-b701-4e54-9d1d-ec89df7ac823" providerId="ADAL" clId="{09D8B7ED-5E71-4488-83D9-F5B61314CFB4}" dt="2018-09-30T02:19:28.640" v="12" actId="478"/>
        <pc:sldMkLst>
          <pc:docMk/>
          <pc:sldMk cId="3229369819" sldId="261"/>
        </pc:sldMkLst>
        <pc:spChg chg="del">
          <ac:chgData name=" " userId="79dd9cda-b701-4e54-9d1d-ec89df7ac823" providerId="ADAL" clId="{09D8B7ED-5E71-4488-83D9-F5B61314CFB4}" dt="2018-09-30T02:19:28.640" v="12" actId="478"/>
          <ac:spMkLst>
            <pc:docMk/>
            <pc:sldMk cId="3229369819" sldId="261"/>
            <ac:spMk id="7" creationId="{00000000-0000-0000-0000-000000000000}"/>
          </ac:spMkLst>
        </pc:spChg>
      </pc:sldChg>
      <pc:sldChg chg="delSp modSp">
        <pc:chgData name=" " userId="79dd9cda-b701-4e54-9d1d-ec89df7ac823" providerId="ADAL" clId="{09D8B7ED-5E71-4488-83D9-F5B61314CFB4}" dt="2018-09-30T02:21:37.818" v="38" actId="478"/>
        <pc:sldMkLst>
          <pc:docMk/>
          <pc:sldMk cId="83754850" sldId="262"/>
        </pc:sldMkLst>
        <pc:spChg chg="del mod">
          <ac:chgData name=" " userId="79dd9cda-b701-4e54-9d1d-ec89df7ac823" providerId="ADAL" clId="{09D8B7ED-5E71-4488-83D9-F5B61314CFB4}" dt="2018-09-30T02:21:37.818" v="38" actId="478"/>
          <ac:spMkLst>
            <pc:docMk/>
            <pc:sldMk cId="83754850" sldId="262"/>
            <ac:spMk id="5" creationId="{00000000-0000-0000-0000-000000000000}"/>
          </ac:spMkLst>
        </pc:spChg>
      </pc:sldChg>
      <pc:sldChg chg="delSp">
        <pc:chgData name=" " userId="79dd9cda-b701-4e54-9d1d-ec89df7ac823" providerId="ADAL" clId="{09D8B7ED-5E71-4488-83D9-F5B61314CFB4}" dt="2018-09-30T02:21:42.928" v="39" actId="478"/>
        <pc:sldMkLst>
          <pc:docMk/>
          <pc:sldMk cId="2303819733" sldId="263"/>
        </pc:sldMkLst>
        <pc:spChg chg="del">
          <ac:chgData name=" " userId="79dd9cda-b701-4e54-9d1d-ec89df7ac823" providerId="ADAL" clId="{09D8B7ED-5E71-4488-83D9-F5B61314CFB4}" dt="2018-09-30T02:21:42.928" v="39" actId="478"/>
          <ac:spMkLst>
            <pc:docMk/>
            <pc:sldMk cId="2303819733" sldId="263"/>
            <ac:spMk id="5" creationId="{00000000-0000-0000-0000-000000000000}"/>
          </ac:spMkLst>
        </pc:spChg>
      </pc:sldChg>
      <pc:sldChg chg="delSp">
        <pc:chgData name=" " userId="79dd9cda-b701-4e54-9d1d-ec89df7ac823" providerId="ADAL" clId="{09D8B7ED-5E71-4488-83D9-F5B61314CFB4}" dt="2018-09-30T02:21:20.673" v="35" actId="478"/>
        <pc:sldMkLst>
          <pc:docMk/>
          <pc:sldMk cId="2114055001" sldId="268"/>
        </pc:sldMkLst>
        <pc:spChg chg="del">
          <ac:chgData name=" " userId="79dd9cda-b701-4e54-9d1d-ec89df7ac823" providerId="ADAL" clId="{09D8B7ED-5E71-4488-83D9-F5B61314CFB4}" dt="2018-09-30T02:21:20.673" v="35" actId="478"/>
          <ac:spMkLst>
            <pc:docMk/>
            <pc:sldMk cId="2114055001" sldId="268"/>
            <ac:spMk id="4" creationId="{00000000-0000-0000-0000-000000000000}"/>
          </ac:spMkLst>
        </pc:spChg>
      </pc:sldChg>
      <pc:sldChg chg="del">
        <pc:chgData name=" " userId="79dd9cda-b701-4e54-9d1d-ec89df7ac823" providerId="ADAL" clId="{09D8B7ED-5E71-4488-83D9-F5B61314CFB4}" dt="2018-09-30T02:18:32.904" v="0" actId="2696"/>
        <pc:sldMkLst>
          <pc:docMk/>
          <pc:sldMk cId="4276945916" sldId="271"/>
        </pc:sldMkLst>
      </pc:sldChg>
      <pc:sldChg chg="del">
        <pc:chgData name=" " userId="79dd9cda-b701-4e54-9d1d-ec89df7ac823" providerId="ADAL" clId="{09D8B7ED-5E71-4488-83D9-F5B61314CFB4}" dt="2018-09-30T02:18:35.566" v="4" actId="2696"/>
        <pc:sldMkLst>
          <pc:docMk/>
          <pc:sldMk cId="90141361" sldId="272"/>
        </pc:sldMkLst>
      </pc:sldChg>
      <pc:sldChg chg="del">
        <pc:chgData name=" " userId="79dd9cda-b701-4e54-9d1d-ec89df7ac823" providerId="ADAL" clId="{09D8B7ED-5E71-4488-83D9-F5B61314CFB4}" dt="2018-09-30T02:18:34.269" v="1" actId="2696"/>
        <pc:sldMkLst>
          <pc:docMk/>
          <pc:sldMk cId="2676876469" sldId="273"/>
        </pc:sldMkLst>
      </pc:sldChg>
      <pc:sldChg chg="delSp">
        <pc:chgData name=" " userId="79dd9cda-b701-4e54-9d1d-ec89df7ac823" providerId="ADAL" clId="{09D8B7ED-5E71-4488-83D9-F5B61314CFB4}" dt="2018-09-30T02:21:27.722" v="36" actId="478"/>
        <pc:sldMkLst>
          <pc:docMk/>
          <pc:sldMk cId="866768889" sldId="274"/>
        </pc:sldMkLst>
        <pc:spChg chg="del">
          <ac:chgData name=" " userId="79dd9cda-b701-4e54-9d1d-ec89df7ac823" providerId="ADAL" clId="{09D8B7ED-5E71-4488-83D9-F5B61314CFB4}" dt="2018-09-30T02:21:27.722" v="36" actId="478"/>
          <ac:spMkLst>
            <pc:docMk/>
            <pc:sldMk cId="866768889" sldId="274"/>
            <ac:spMk id="4" creationId="{00000000-0000-0000-0000-000000000000}"/>
          </ac:spMkLst>
        </pc:spChg>
      </pc:sldChg>
      <pc:sldChg chg="delSp add del">
        <pc:chgData name=" " userId="79dd9cda-b701-4e54-9d1d-ec89df7ac823" providerId="ADAL" clId="{09D8B7ED-5E71-4488-83D9-F5B61314CFB4}" dt="2018-09-30T02:21:16.438" v="34" actId="478"/>
        <pc:sldMkLst>
          <pc:docMk/>
          <pc:sldMk cId="2818245516" sldId="275"/>
        </pc:sldMkLst>
        <pc:spChg chg="del">
          <ac:chgData name=" " userId="79dd9cda-b701-4e54-9d1d-ec89df7ac823" providerId="ADAL" clId="{09D8B7ED-5E71-4488-83D9-F5B61314CFB4}" dt="2018-09-30T02:21:16.438" v="34" actId="478"/>
          <ac:spMkLst>
            <pc:docMk/>
            <pc:sldMk cId="2818245516" sldId="275"/>
            <ac:spMk id="4" creationId="{00000000-0000-0000-0000-000000000000}"/>
          </ac:spMkLst>
        </pc:spChg>
      </pc:sldChg>
      <pc:sldChg chg="del">
        <pc:chgData name=" " userId="79dd9cda-b701-4e54-9d1d-ec89df7ac823" providerId="ADAL" clId="{09D8B7ED-5E71-4488-83D9-F5B61314CFB4}" dt="2018-09-30T02:20:39.065" v="15" actId="2696"/>
        <pc:sldMkLst>
          <pc:docMk/>
          <pc:sldMk cId="567484201" sldId="276"/>
        </pc:sldMkLst>
      </pc:sldChg>
      <pc:sldChg chg="del">
        <pc:chgData name=" " userId="79dd9cda-b701-4e54-9d1d-ec89df7ac823" providerId="ADAL" clId="{09D8B7ED-5E71-4488-83D9-F5B61314CFB4}" dt="2018-09-30T02:18:34.735" v="2" actId="2696"/>
        <pc:sldMkLst>
          <pc:docMk/>
          <pc:sldMk cId="4282220412" sldId="278"/>
        </pc:sldMkLst>
      </pc:sldChg>
      <pc:sldChg chg="del">
        <pc:chgData name=" " userId="79dd9cda-b701-4e54-9d1d-ec89df7ac823" providerId="ADAL" clId="{09D8B7ED-5E71-4488-83D9-F5B61314CFB4}" dt="2018-09-30T02:18:35.120" v="3" actId="2696"/>
        <pc:sldMkLst>
          <pc:docMk/>
          <pc:sldMk cId="4183736334" sldId="280"/>
        </pc:sldMkLst>
      </pc:sldChg>
      <pc:sldChg chg="del">
        <pc:chgData name=" " userId="79dd9cda-b701-4e54-9d1d-ec89df7ac823" providerId="ADAL" clId="{09D8B7ED-5E71-4488-83D9-F5B61314CFB4}" dt="2018-09-30T02:20:36.434" v="13" actId="2696"/>
        <pc:sldMkLst>
          <pc:docMk/>
          <pc:sldMk cId="4185661278" sldId="281"/>
        </pc:sldMkLst>
      </pc:sldChg>
      <pc:sldChg chg="del">
        <pc:chgData name=" " userId="79dd9cda-b701-4e54-9d1d-ec89df7ac823" providerId="ADAL" clId="{09D8B7ED-5E71-4488-83D9-F5B61314CFB4}" dt="2018-09-30T02:20:39.581" v="16" actId="2696"/>
        <pc:sldMkLst>
          <pc:docMk/>
          <pc:sldMk cId="4135694128" sldId="287"/>
        </pc:sldMkLst>
      </pc:sldChg>
      <pc:sldChg chg="del">
        <pc:chgData name=" " userId="79dd9cda-b701-4e54-9d1d-ec89df7ac823" providerId="ADAL" clId="{09D8B7ED-5E71-4488-83D9-F5B61314CFB4}" dt="2018-09-30T02:20:39.915" v="17" actId="2696"/>
        <pc:sldMkLst>
          <pc:docMk/>
          <pc:sldMk cId="3778672727" sldId="289"/>
        </pc:sldMkLst>
      </pc:sldChg>
      <pc:sldChg chg="del">
        <pc:chgData name=" " userId="79dd9cda-b701-4e54-9d1d-ec89df7ac823" providerId="ADAL" clId="{09D8B7ED-5E71-4488-83D9-F5B61314CFB4}" dt="2018-09-30T02:20:41.945" v="22" actId="2696"/>
        <pc:sldMkLst>
          <pc:docMk/>
          <pc:sldMk cId="250924303" sldId="291"/>
        </pc:sldMkLst>
      </pc:sldChg>
      <pc:sldChg chg="del">
        <pc:chgData name=" " userId="79dd9cda-b701-4e54-9d1d-ec89df7ac823" providerId="ADAL" clId="{09D8B7ED-5E71-4488-83D9-F5B61314CFB4}" dt="2018-09-30T02:20:40.479" v="19" actId="2696"/>
        <pc:sldMkLst>
          <pc:docMk/>
          <pc:sldMk cId="1734278564" sldId="292"/>
        </pc:sldMkLst>
      </pc:sldChg>
      <pc:sldChg chg="del">
        <pc:chgData name=" " userId="79dd9cda-b701-4e54-9d1d-ec89df7ac823" providerId="ADAL" clId="{09D8B7ED-5E71-4488-83D9-F5B61314CFB4}" dt="2018-09-30T02:20:40.229" v="18" actId="2696"/>
        <pc:sldMkLst>
          <pc:docMk/>
          <pc:sldMk cId="1668094304" sldId="293"/>
        </pc:sldMkLst>
      </pc:sldChg>
      <pc:sldChg chg="del">
        <pc:chgData name=" " userId="79dd9cda-b701-4e54-9d1d-ec89df7ac823" providerId="ADAL" clId="{09D8B7ED-5E71-4488-83D9-F5B61314CFB4}" dt="2018-09-30T02:20:40.814" v="20" actId="2696"/>
        <pc:sldMkLst>
          <pc:docMk/>
          <pc:sldMk cId="2386067915" sldId="294"/>
        </pc:sldMkLst>
      </pc:sldChg>
      <pc:sldChg chg="del">
        <pc:chgData name=" " userId="79dd9cda-b701-4e54-9d1d-ec89df7ac823" providerId="ADAL" clId="{09D8B7ED-5E71-4488-83D9-F5B61314CFB4}" dt="2018-09-30T02:20:41.511" v="21" actId="2696"/>
        <pc:sldMkLst>
          <pc:docMk/>
          <pc:sldMk cId="3965330604" sldId="295"/>
        </pc:sldMkLst>
      </pc:sldChg>
      <pc:sldChg chg="del">
        <pc:chgData name=" " userId="79dd9cda-b701-4e54-9d1d-ec89df7ac823" providerId="ADAL" clId="{09D8B7ED-5E71-4488-83D9-F5B61314CFB4}" dt="2018-09-30T02:20:42.562" v="24" actId="2696"/>
        <pc:sldMkLst>
          <pc:docMk/>
          <pc:sldMk cId="3345570067" sldId="299"/>
        </pc:sldMkLst>
      </pc:sldChg>
      <pc:sldChg chg="del">
        <pc:chgData name=" " userId="79dd9cda-b701-4e54-9d1d-ec89df7ac823" providerId="ADAL" clId="{09D8B7ED-5E71-4488-83D9-F5B61314CFB4}" dt="2018-09-30T02:20:42.261" v="23" actId="2696"/>
        <pc:sldMkLst>
          <pc:docMk/>
          <pc:sldMk cId="3515850434" sldId="301"/>
        </pc:sldMkLst>
      </pc:sldChg>
      <pc:sldChg chg="del">
        <pc:chgData name=" " userId="79dd9cda-b701-4e54-9d1d-ec89df7ac823" providerId="ADAL" clId="{09D8B7ED-5E71-4488-83D9-F5B61314CFB4}" dt="2018-09-30T02:20:42.879" v="25" actId="2696"/>
        <pc:sldMkLst>
          <pc:docMk/>
          <pc:sldMk cId="4148463252" sldId="302"/>
        </pc:sldMkLst>
      </pc:sldChg>
      <pc:sldChg chg="add del">
        <pc:chgData name=" " userId="79dd9cda-b701-4e54-9d1d-ec89df7ac823" providerId="ADAL" clId="{09D8B7ED-5E71-4488-83D9-F5B61314CFB4}" dt="2018-09-30T02:20:49.803" v="28" actId="2696"/>
        <pc:sldMkLst>
          <pc:docMk/>
          <pc:sldMk cId="3909313821" sldId="303"/>
        </pc:sldMkLst>
      </pc:sldChg>
      <pc:sldChg chg="del">
        <pc:chgData name=" " userId="79dd9cda-b701-4e54-9d1d-ec89df7ac823" providerId="ADAL" clId="{09D8B7ED-5E71-4488-83D9-F5B61314CFB4}" dt="2018-09-30T02:20:38.230" v="14" actId="2696"/>
        <pc:sldMkLst>
          <pc:docMk/>
          <pc:sldMk cId="1416675767" sldId="304"/>
        </pc:sldMkLst>
      </pc:sldChg>
      <pc:sldChg chg="delSp add del">
        <pc:chgData name=" " userId="79dd9cda-b701-4e54-9d1d-ec89df7ac823" providerId="ADAL" clId="{09D8B7ED-5E71-4488-83D9-F5B61314CFB4}" dt="2018-09-30T02:21:10.418" v="33" actId="478"/>
        <pc:sldMkLst>
          <pc:docMk/>
          <pc:sldMk cId="2278223682" sldId="306"/>
        </pc:sldMkLst>
        <pc:spChg chg="del">
          <ac:chgData name=" " userId="79dd9cda-b701-4e54-9d1d-ec89df7ac823" providerId="ADAL" clId="{09D8B7ED-5E71-4488-83D9-F5B61314CFB4}" dt="2018-09-30T02:21:10.418" v="33" actId="478"/>
          <ac:spMkLst>
            <pc:docMk/>
            <pc:sldMk cId="2278223682" sldId="306"/>
            <ac:spMk id="5" creationId="{00000000-0000-0000-0000-000000000000}"/>
          </ac:spMkLst>
        </pc:spChg>
      </pc:sldChg>
    </pc:docChg>
  </pc:docChgLst>
  <pc:docChgLst>
    <pc:chgData name="Md. Kishor Morol" userId="79dd9cda-b701-4e54-9d1d-ec89df7ac823" providerId="ADAL" clId="{09D8B7ED-5E71-4488-83D9-F5B61314CFB4}"/>
    <pc:docChg chg="custSel modSld">
      <pc:chgData name="Md. Kishor Morol" userId="79dd9cda-b701-4e54-9d1d-ec89df7ac823" providerId="ADAL" clId="{09D8B7ED-5E71-4488-83D9-F5B61314CFB4}" dt="2018-09-29T16:05:24.371" v="25" actId="20577"/>
      <pc:docMkLst>
        <pc:docMk/>
      </pc:docMkLst>
      <pc:sldChg chg="modSp">
        <pc:chgData name="Md. Kishor Morol" userId="79dd9cda-b701-4e54-9d1d-ec89df7ac823" providerId="ADAL" clId="{09D8B7ED-5E71-4488-83D9-F5B61314CFB4}" dt="2018-09-29T16:05:24.371" v="25" actId="20577"/>
        <pc:sldMkLst>
          <pc:docMk/>
          <pc:sldMk cId="2020838197" sldId="265"/>
        </pc:sldMkLst>
        <pc:spChg chg="mod">
          <ac:chgData name="Md. Kishor Morol" userId="79dd9cda-b701-4e54-9d1d-ec89df7ac823" providerId="ADAL" clId="{09D8B7ED-5E71-4488-83D9-F5B61314CFB4}" dt="2018-09-29T16:05:24.371" v="25" actId="20577"/>
          <ac:spMkLst>
            <pc:docMk/>
            <pc:sldMk cId="2020838197" sldId="265"/>
            <ac:spMk id="3" creationId="{00000000-0000-0000-0000-000000000000}"/>
          </ac:spMkLst>
        </pc:spChg>
      </pc:sldChg>
      <pc:sldChg chg="modSp">
        <pc:chgData name="Md. Kishor Morol" userId="79dd9cda-b701-4e54-9d1d-ec89df7ac823" providerId="ADAL" clId="{09D8B7ED-5E71-4488-83D9-F5B61314CFB4}" dt="2018-09-29T16:05:16.585" v="4" actId="27636"/>
        <pc:sldMkLst>
          <pc:docMk/>
          <pc:sldMk cId="2818245516" sldId="275"/>
        </pc:sldMkLst>
        <pc:spChg chg="mod">
          <ac:chgData name="Md. Kishor Morol" userId="79dd9cda-b701-4e54-9d1d-ec89df7ac823" providerId="ADAL" clId="{09D8B7ED-5E71-4488-83D9-F5B61314CFB4}" dt="2018-09-29T16:05:16.585" v="4" actId="27636"/>
          <ac:spMkLst>
            <pc:docMk/>
            <pc:sldMk cId="2818245516" sldId="275"/>
            <ac:spMk id="8" creationId="{00000000-0000-0000-0000-000000000000}"/>
          </ac:spMkLst>
        </pc:spChg>
        <pc:spChg chg="mod">
          <ac:chgData name="Md. Kishor Morol" userId="79dd9cda-b701-4e54-9d1d-ec89df7ac823" providerId="ADAL" clId="{09D8B7ED-5E71-4488-83D9-F5B61314CFB4}" dt="2018-09-29T16:05:16.585" v="3" actId="27636"/>
          <ac:spMkLst>
            <pc:docMk/>
            <pc:sldMk cId="2818245516" sldId="275"/>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283C5-C346-4454-B58C-E383B7338B51}" type="datetimeFigureOut">
              <a:rPr lang="en-US" smtClean="0"/>
              <a:pPr/>
              <a:t>2/10/2019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64E2-BD79-4C01-ADA9-D4ADEE919BF0}" type="slidenum">
              <a:rPr lang="en-US" smtClean="0"/>
              <a:pPr/>
              <a:t>‹#›</a:t>
            </a:fld>
            <a:endParaRPr lang="en-US"/>
          </a:p>
        </p:txBody>
      </p:sp>
    </p:spTree>
    <p:extLst>
      <p:ext uri="{BB962C8B-B14F-4D97-AF65-F5344CB8AC3E}">
        <p14:creationId xmlns:p14="http://schemas.microsoft.com/office/powerpoint/2010/main" val="128114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a:t>
            </a:fld>
            <a:endParaRPr lang="en-US"/>
          </a:p>
        </p:txBody>
      </p:sp>
    </p:spTree>
    <p:extLst>
      <p:ext uri="{BB962C8B-B14F-4D97-AF65-F5344CB8AC3E}">
        <p14:creationId xmlns:p14="http://schemas.microsoft.com/office/powerpoint/2010/main" val="268482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2</a:t>
            </a:fld>
            <a:endParaRPr lang="en-US"/>
          </a:p>
        </p:txBody>
      </p:sp>
    </p:spTree>
    <p:extLst>
      <p:ext uri="{BB962C8B-B14F-4D97-AF65-F5344CB8AC3E}">
        <p14:creationId xmlns:p14="http://schemas.microsoft.com/office/powerpoint/2010/main" val="769241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2D64C12E-E8B3-4CF1-965F-451C8B0197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2F768044-2016-43A7-870C-F702087249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Data are elements of analysis. </a:t>
            </a:r>
          </a:p>
          <a:p>
            <a:pPr eaLnBrk="1" hangingPunct="1">
              <a:spcBef>
                <a:spcPct val="0"/>
              </a:spcBef>
            </a:pPr>
            <a:r>
              <a:rPr lang="en-US" altLang="en-US"/>
              <a:t>Information is data with context. </a:t>
            </a:r>
          </a:p>
          <a:p>
            <a:pPr eaLnBrk="1" hangingPunct="1">
              <a:spcBef>
                <a:spcPct val="0"/>
              </a:spcBef>
            </a:pPr>
            <a:r>
              <a:rPr lang="en-US" altLang="en-US"/>
              <a:t>Knowledge is information with meaning</a:t>
            </a:r>
          </a:p>
          <a:p>
            <a:pPr eaLnBrk="1" hangingPunct="1">
              <a:spcBef>
                <a:spcPct val="0"/>
              </a:spcBef>
            </a:pPr>
            <a:endParaRPr lang="en-US" altLang="en-US"/>
          </a:p>
        </p:txBody>
      </p:sp>
      <p:sp>
        <p:nvSpPr>
          <p:cNvPr id="18436" name="Slide Number Placeholder 3">
            <a:extLst>
              <a:ext uri="{FF2B5EF4-FFF2-40B4-BE49-F238E27FC236}">
                <a16:creationId xmlns:a16="http://schemas.microsoft.com/office/drawing/2014/main" id="{70E901CE-DDCE-48D0-9AA3-B69A8AC4EB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4C32642-3584-4356-BA8C-E18F9717DFA6}" type="slidenum">
              <a:rPr lang="en-US" altLang="en-US" smtClean="0"/>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5E060DD2-42B1-4B03-8F94-F66347C35E5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fld id="{CDCF676F-95C3-4523-804A-059E9EC6B7E9}" type="slidenum">
              <a:rPr lang="ja-JP" altLang="en-CA" smtClean="0">
                <a:solidFill>
                  <a:srgbClr val="000000"/>
                </a:solidFill>
                <a:latin typeface="Arial" panose="020B0604020202020204" pitchFamily="34" charset="0"/>
              </a:rPr>
              <a:pPr eaLnBrk="1" hangingPunct="1"/>
              <a:t>5</a:t>
            </a:fld>
            <a:endParaRPr lang="en-CA" altLang="ja-JP">
              <a:solidFill>
                <a:srgbClr val="000000"/>
              </a:solidFill>
              <a:latin typeface="Arial" panose="020B0604020202020204" pitchFamily="34" charset="0"/>
            </a:endParaRPr>
          </a:p>
        </p:txBody>
      </p:sp>
      <p:sp>
        <p:nvSpPr>
          <p:cNvPr id="22531" name="Rectangle 2">
            <a:extLst>
              <a:ext uri="{FF2B5EF4-FFF2-40B4-BE49-F238E27FC236}">
                <a16:creationId xmlns:a16="http://schemas.microsoft.com/office/drawing/2014/main" id="{C733431C-2059-46D4-8A97-B61A8AA5B7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a:extLst>
              <a:ext uri="{FF2B5EF4-FFF2-40B4-BE49-F238E27FC236}">
                <a16:creationId xmlns:a16="http://schemas.microsoft.com/office/drawing/2014/main" id="{5D0266E5-5F8E-4E65-B0F6-EA99B90513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https://www.fluentcpp.com/2017/06/13/the-real-difference-between-struct-class/</a:t>
            </a:r>
          </a:p>
        </p:txBody>
      </p:sp>
      <p:sp>
        <p:nvSpPr>
          <p:cNvPr id="4" name="Slide Number Placeholder 3"/>
          <p:cNvSpPr>
            <a:spLocks noGrp="1"/>
          </p:cNvSpPr>
          <p:nvPr>
            <p:ph type="sldNum" sz="quarter" idx="5"/>
          </p:nvPr>
        </p:nvSpPr>
        <p:spPr/>
        <p:txBody>
          <a:bodyPr/>
          <a:lstStyle/>
          <a:p>
            <a:fld id="{99B864E2-BD79-4C01-ADA9-D4ADEE919BF0}" type="slidenum">
              <a:rPr lang="en-US" smtClean="0"/>
              <a:pPr/>
              <a:t>25</a:t>
            </a:fld>
            <a:endParaRPr lang="en-US"/>
          </a:p>
        </p:txBody>
      </p:sp>
    </p:spTree>
    <p:extLst>
      <p:ext uri="{BB962C8B-B14F-4D97-AF65-F5344CB8AC3E}">
        <p14:creationId xmlns:p14="http://schemas.microsoft.com/office/powerpoint/2010/main" val="400686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351851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228600" indent="-228600">
              <a:lnSpc>
                <a:spcPct val="100000"/>
              </a:lnSpc>
              <a:defRPr lang="en-US" sz="2800" kern="1200" dirty="0" smtClean="0">
                <a:solidFill>
                  <a:schemeClr val="tx1"/>
                </a:solidFill>
                <a:latin typeface="+mn-lt"/>
                <a:ea typeface="+mn-ea"/>
                <a:cs typeface="+mn-cs"/>
              </a:defRPr>
            </a:lvl1pPr>
            <a:lvl2pPr marL="685800" indent="-228600">
              <a:lnSpc>
                <a:spcPct val="100000"/>
              </a:lnSpc>
              <a:defRPr lang="en-US" sz="2800" kern="1200" dirty="0" smtClean="0">
                <a:solidFill>
                  <a:schemeClr val="tx1"/>
                </a:solidFill>
                <a:latin typeface="+mn-lt"/>
                <a:ea typeface="+mn-ea"/>
                <a:cs typeface="+mn-cs"/>
              </a:defRPr>
            </a:lvl2pPr>
            <a:lvl3pPr>
              <a:lnSpc>
                <a:spcPct val="100000"/>
              </a:lnSpc>
              <a:defRPr lang="en-US" sz="2400" kern="1200" dirty="0" smtClean="0">
                <a:solidFill>
                  <a:schemeClr val="tx1"/>
                </a:solidFill>
                <a:latin typeface="+mn-lt"/>
                <a:ea typeface="+mn-ea"/>
                <a:cs typeface="+mn-cs"/>
              </a:defRPr>
            </a:lvl3pPr>
            <a:lvl4pPr>
              <a:lnSpc>
                <a:spcPct val="100000"/>
              </a:lnSpc>
              <a:defRPr lang="en-US" sz="2000" kern="1200" dirty="0" smtClean="0">
                <a:solidFill>
                  <a:schemeClr val="tx1"/>
                </a:solidFill>
                <a:latin typeface="+mn-lt"/>
                <a:ea typeface="+mn-ea"/>
                <a:cs typeface="+mn-cs"/>
              </a:defRPr>
            </a:lvl4pPr>
            <a:lvl5pPr>
              <a:lnSpc>
                <a:spcPct val="100000"/>
              </a:lnSpc>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p:txBody>
          <a:bodyPr/>
          <a:lstStyle/>
          <a:p>
            <a:r>
              <a:rPr lang="en-US" dirty="0"/>
              <a:t>Mushfiqur Rahman</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Structure &amp; Class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63699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0" y="119270"/>
            <a:ext cx="9332843" cy="6223276"/>
          </a:xfrm>
        </p:spPr>
        <p:txBody>
          <a:bodyPr vert="eaVert"/>
          <a:lstStyle>
            <a:lvl1pPr marL="228600" indent="-228600">
              <a:lnSpc>
                <a:spcPct val="100000"/>
              </a:lnSpc>
              <a:defRPr lang="en-US" sz="2800" kern="1200" dirty="0" smtClean="0">
                <a:solidFill>
                  <a:schemeClr val="tx1"/>
                </a:solidFill>
                <a:latin typeface="+mn-lt"/>
                <a:ea typeface="+mn-ea"/>
                <a:cs typeface="+mn-cs"/>
              </a:defRPr>
            </a:lvl1pPr>
            <a:lvl2pPr marL="685800" indent="-228600">
              <a:lnSpc>
                <a:spcPct val="100000"/>
              </a:lnSpc>
              <a:defRPr lang="en-US" sz="2800" kern="1200" dirty="0" smtClean="0">
                <a:solidFill>
                  <a:schemeClr val="tx1"/>
                </a:solidFill>
                <a:latin typeface="+mn-lt"/>
                <a:ea typeface="+mn-ea"/>
                <a:cs typeface="+mn-cs"/>
              </a:defRPr>
            </a:lvl2pPr>
            <a:lvl3pPr>
              <a:lnSpc>
                <a:spcPct val="100000"/>
              </a:lnSpc>
              <a:defRPr lang="en-US" sz="2400" kern="1200" dirty="0" smtClean="0">
                <a:solidFill>
                  <a:schemeClr val="tx1"/>
                </a:solidFill>
                <a:latin typeface="+mn-lt"/>
                <a:ea typeface="+mn-ea"/>
                <a:cs typeface="+mn-cs"/>
              </a:defRPr>
            </a:lvl3pPr>
            <a:lvl4pPr>
              <a:lnSpc>
                <a:spcPct val="100000"/>
              </a:lnSpc>
              <a:defRPr lang="en-US" sz="2000" kern="1200" dirty="0" smtClean="0">
                <a:solidFill>
                  <a:schemeClr val="tx1"/>
                </a:solidFill>
                <a:latin typeface="+mn-lt"/>
                <a:ea typeface="+mn-ea"/>
                <a:cs typeface="+mn-cs"/>
              </a:defRPr>
            </a:lvl4pPr>
            <a:lvl5pPr>
              <a:lnSpc>
                <a:spcPct val="100000"/>
              </a:lnSpc>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a:xfrm>
            <a:off x="109330" y="6358421"/>
            <a:ext cx="2743200" cy="365125"/>
          </a:xfrm>
        </p:spPr>
        <p:txBody>
          <a:bodyPr/>
          <a:lstStyle/>
          <a:p>
            <a:r>
              <a:rPr lang="en-US" dirty="0"/>
              <a:t>Mushfiqur Rahman</a:t>
            </a:r>
          </a:p>
        </p:txBody>
      </p:sp>
      <p:sp>
        <p:nvSpPr>
          <p:cNvPr id="5" name="Footer Placeholder 4"/>
          <p:cNvSpPr>
            <a:spLocks noGrp="1"/>
          </p:cNvSpPr>
          <p:nvPr>
            <p:ph type="ftr" sz="quarter" idx="11"/>
          </p:nvPr>
        </p:nvSpPr>
        <p:spPr>
          <a:xfrm>
            <a:off x="4038600" y="6358421"/>
            <a:ext cx="4114800" cy="365125"/>
          </a:xfrm>
        </p:spPr>
        <p:txBody>
          <a:bodyPr/>
          <a:lstStyle/>
          <a:p>
            <a:endParaRPr lang="en-US"/>
          </a:p>
        </p:txBody>
      </p:sp>
      <p:sp>
        <p:nvSpPr>
          <p:cNvPr id="6" name="Slide Number Placeholder 5"/>
          <p:cNvSpPr>
            <a:spLocks noGrp="1"/>
          </p:cNvSpPr>
          <p:nvPr>
            <p:ph type="sldNum" sz="quarter" idx="12"/>
          </p:nvPr>
        </p:nvSpPr>
        <p:spPr/>
        <p:txBody>
          <a:bodyPr/>
          <a:lstStyle/>
          <a:p>
            <a:r>
              <a:rPr lang="en-US" dirty="0"/>
              <a:t>Structure &amp; Class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46096822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2F9C4BC-850E-487E-A7C8-B119B227AE24}"/>
              </a:ext>
            </a:extLst>
          </p:cNvPr>
          <p:cNvSpPr>
            <a:spLocks noGrp="1"/>
          </p:cNvSpPr>
          <p:nvPr>
            <p:ph type="dt" sz="half" idx="10"/>
          </p:nvPr>
        </p:nvSpPr>
        <p:spPr/>
        <p:txBody>
          <a:bodyPr/>
          <a:lstStyle>
            <a:lvl1pPr>
              <a:defRPr/>
            </a:lvl1pPr>
          </a:lstStyle>
          <a:p>
            <a:pPr>
              <a:defRPr/>
            </a:pPr>
            <a:fld id="{AD4856BC-F719-4FC7-9F3A-E9291526A0BF}" type="datetimeFigureOut">
              <a:rPr lang="en-US" altLang="ja-JP"/>
              <a:pPr>
                <a:defRPr/>
              </a:pPr>
              <a:t>2/10/2019</a:t>
            </a:fld>
            <a:endParaRPr lang="en-US" altLang="ja-JP"/>
          </a:p>
        </p:txBody>
      </p:sp>
      <p:sp>
        <p:nvSpPr>
          <p:cNvPr id="5" name="Footer Placeholder 4">
            <a:extLst>
              <a:ext uri="{FF2B5EF4-FFF2-40B4-BE49-F238E27FC236}">
                <a16:creationId xmlns:a16="http://schemas.microsoft.com/office/drawing/2014/main" id="{B545E948-66F8-485B-8531-2E0DA93B00C5}"/>
              </a:ext>
            </a:extLst>
          </p:cNvPr>
          <p:cNvSpPr>
            <a:spLocks noGrp="1"/>
          </p:cNvSpPr>
          <p:nvPr>
            <p:ph type="ftr" sz="quarter" idx="11"/>
          </p:nvPr>
        </p:nvSpPr>
        <p:spPr/>
        <p:txBody>
          <a:bodyPr/>
          <a:lstStyle>
            <a:lvl1pPr>
              <a:defRPr/>
            </a:lvl1pPr>
          </a:lstStyle>
          <a:p>
            <a:pPr>
              <a:defRPr/>
            </a:pPr>
            <a:endParaRPr lang="ja-JP" altLang="en-US"/>
          </a:p>
        </p:txBody>
      </p:sp>
      <p:sp>
        <p:nvSpPr>
          <p:cNvPr id="6" name="Slide Number Placeholder 5">
            <a:extLst>
              <a:ext uri="{FF2B5EF4-FFF2-40B4-BE49-F238E27FC236}">
                <a16:creationId xmlns:a16="http://schemas.microsoft.com/office/drawing/2014/main" id="{CF55EC24-EC94-4763-8A4F-BDD3D87E0A12}"/>
              </a:ext>
            </a:extLst>
          </p:cNvPr>
          <p:cNvSpPr>
            <a:spLocks noGrp="1"/>
          </p:cNvSpPr>
          <p:nvPr>
            <p:ph type="sldNum" sz="quarter" idx="12"/>
          </p:nvPr>
        </p:nvSpPr>
        <p:spPr/>
        <p:txBody>
          <a:bodyPr/>
          <a:lstStyle>
            <a:lvl1pPr>
              <a:defRPr/>
            </a:lvl1pPr>
          </a:lstStyle>
          <a:p>
            <a:pPr>
              <a:defRPr/>
            </a:pPr>
            <a:fld id="{03150468-5067-4E03-9077-28F28B719B01}" type="slidenum">
              <a:rPr lang="en-US" altLang="ja-JP"/>
              <a:pPr>
                <a:defRPr/>
              </a:pPr>
              <a:t>‹#›</a:t>
            </a:fld>
            <a:endParaRPr lang="en-US" altLang="ja-JP"/>
          </a:p>
        </p:txBody>
      </p:sp>
    </p:spTree>
    <p:extLst>
      <p:ext uri="{BB962C8B-B14F-4D97-AF65-F5344CB8AC3E}">
        <p14:creationId xmlns:p14="http://schemas.microsoft.com/office/powerpoint/2010/main" val="202996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373D8-9995-4D88-8C7C-CC84150FB578}"/>
              </a:ext>
            </a:extLst>
          </p:cNvPr>
          <p:cNvSpPr>
            <a:spLocks noGrp="1"/>
          </p:cNvSpPr>
          <p:nvPr>
            <p:ph type="dt" sz="half" idx="10"/>
          </p:nvPr>
        </p:nvSpPr>
        <p:spPr/>
        <p:txBody>
          <a:bodyPr/>
          <a:lstStyle>
            <a:lvl1pPr>
              <a:defRPr/>
            </a:lvl1pPr>
          </a:lstStyle>
          <a:p>
            <a:pPr>
              <a:defRPr/>
            </a:pPr>
            <a:fld id="{CF99E994-6EB1-46C5-873D-01B8D9092708}" type="datetimeFigureOut">
              <a:rPr lang="en-US" altLang="ja-JP"/>
              <a:pPr>
                <a:defRPr/>
              </a:pPr>
              <a:t>2/10/2019</a:t>
            </a:fld>
            <a:endParaRPr lang="en-US" altLang="ja-JP"/>
          </a:p>
        </p:txBody>
      </p:sp>
      <p:sp>
        <p:nvSpPr>
          <p:cNvPr id="5" name="Footer Placeholder 4">
            <a:extLst>
              <a:ext uri="{FF2B5EF4-FFF2-40B4-BE49-F238E27FC236}">
                <a16:creationId xmlns:a16="http://schemas.microsoft.com/office/drawing/2014/main" id="{1A200301-21D1-4B7F-917C-FC8A97F8DE10}"/>
              </a:ext>
            </a:extLst>
          </p:cNvPr>
          <p:cNvSpPr>
            <a:spLocks noGrp="1"/>
          </p:cNvSpPr>
          <p:nvPr>
            <p:ph type="ftr" sz="quarter" idx="11"/>
          </p:nvPr>
        </p:nvSpPr>
        <p:spPr/>
        <p:txBody>
          <a:bodyPr/>
          <a:lstStyle>
            <a:lvl1pPr>
              <a:defRPr/>
            </a:lvl1pPr>
          </a:lstStyle>
          <a:p>
            <a:pPr>
              <a:defRPr/>
            </a:pPr>
            <a:endParaRPr lang="ja-JP" altLang="en-US"/>
          </a:p>
        </p:txBody>
      </p:sp>
      <p:sp>
        <p:nvSpPr>
          <p:cNvPr id="6" name="Slide Number Placeholder 5">
            <a:extLst>
              <a:ext uri="{FF2B5EF4-FFF2-40B4-BE49-F238E27FC236}">
                <a16:creationId xmlns:a16="http://schemas.microsoft.com/office/drawing/2014/main" id="{404B17E1-F288-4BF5-9491-66D4FD5DE10A}"/>
              </a:ext>
            </a:extLst>
          </p:cNvPr>
          <p:cNvSpPr>
            <a:spLocks noGrp="1"/>
          </p:cNvSpPr>
          <p:nvPr>
            <p:ph type="sldNum" sz="quarter" idx="12"/>
          </p:nvPr>
        </p:nvSpPr>
        <p:spPr/>
        <p:txBody>
          <a:bodyPr/>
          <a:lstStyle>
            <a:lvl1pPr>
              <a:defRPr/>
            </a:lvl1pPr>
          </a:lstStyle>
          <a:p>
            <a:pPr>
              <a:defRPr/>
            </a:pPr>
            <a:fld id="{66113737-D86D-4707-B2F1-4B22CEF77586}" type="slidenum">
              <a:rPr lang="en-US" altLang="ja-JP"/>
              <a:pPr>
                <a:defRPr/>
              </a:pPr>
              <a:t>‹#›</a:t>
            </a:fld>
            <a:endParaRPr lang="en-US" altLang="ja-JP"/>
          </a:p>
        </p:txBody>
      </p:sp>
    </p:spTree>
    <p:extLst>
      <p:ext uri="{BB962C8B-B14F-4D97-AF65-F5344CB8AC3E}">
        <p14:creationId xmlns:p14="http://schemas.microsoft.com/office/powerpoint/2010/main" val="407331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B6E291-D15A-4720-9818-F191B779C90F}"/>
              </a:ext>
            </a:extLst>
          </p:cNvPr>
          <p:cNvSpPr>
            <a:spLocks noGrp="1"/>
          </p:cNvSpPr>
          <p:nvPr>
            <p:ph type="dt" sz="half" idx="10"/>
          </p:nvPr>
        </p:nvSpPr>
        <p:spPr/>
        <p:txBody>
          <a:bodyPr/>
          <a:lstStyle>
            <a:lvl1pPr>
              <a:defRPr/>
            </a:lvl1pPr>
          </a:lstStyle>
          <a:p>
            <a:pPr>
              <a:defRPr/>
            </a:pPr>
            <a:fld id="{93E63234-6F8E-43C7-AC19-CEDD5CBDCAB0}" type="datetimeFigureOut">
              <a:rPr lang="en-US" altLang="ja-JP"/>
              <a:pPr>
                <a:defRPr/>
              </a:pPr>
              <a:t>2/10/2019</a:t>
            </a:fld>
            <a:endParaRPr lang="en-US" altLang="ja-JP"/>
          </a:p>
        </p:txBody>
      </p:sp>
      <p:sp>
        <p:nvSpPr>
          <p:cNvPr id="5" name="Footer Placeholder 4">
            <a:extLst>
              <a:ext uri="{FF2B5EF4-FFF2-40B4-BE49-F238E27FC236}">
                <a16:creationId xmlns:a16="http://schemas.microsoft.com/office/drawing/2014/main" id="{ABEE6B94-5CE5-431A-8B8C-B0598392AD2B}"/>
              </a:ext>
            </a:extLst>
          </p:cNvPr>
          <p:cNvSpPr>
            <a:spLocks noGrp="1"/>
          </p:cNvSpPr>
          <p:nvPr>
            <p:ph type="ftr" sz="quarter" idx="11"/>
          </p:nvPr>
        </p:nvSpPr>
        <p:spPr/>
        <p:txBody>
          <a:bodyPr/>
          <a:lstStyle>
            <a:lvl1pPr>
              <a:defRPr/>
            </a:lvl1pPr>
          </a:lstStyle>
          <a:p>
            <a:pPr>
              <a:defRPr/>
            </a:pPr>
            <a:endParaRPr lang="ja-JP" altLang="en-US"/>
          </a:p>
        </p:txBody>
      </p:sp>
      <p:sp>
        <p:nvSpPr>
          <p:cNvPr id="6" name="Slide Number Placeholder 5">
            <a:extLst>
              <a:ext uri="{FF2B5EF4-FFF2-40B4-BE49-F238E27FC236}">
                <a16:creationId xmlns:a16="http://schemas.microsoft.com/office/drawing/2014/main" id="{BA814AF8-4C74-456D-BE5C-097771FD245A}"/>
              </a:ext>
            </a:extLst>
          </p:cNvPr>
          <p:cNvSpPr>
            <a:spLocks noGrp="1"/>
          </p:cNvSpPr>
          <p:nvPr>
            <p:ph type="sldNum" sz="quarter" idx="12"/>
          </p:nvPr>
        </p:nvSpPr>
        <p:spPr/>
        <p:txBody>
          <a:bodyPr/>
          <a:lstStyle>
            <a:lvl1pPr>
              <a:defRPr/>
            </a:lvl1pPr>
          </a:lstStyle>
          <a:p>
            <a:pPr>
              <a:defRPr/>
            </a:pPr>
            <a:fld id="{04B3B13D-45C2-4DB2-A762-3566CE9F4FF5}" type="slidenum">
              <a:rPr lang="en-US" altLang="ja-JP"/>
              <a:pPr>
                <a:defRPr/>
              </a:pPr>
              <a:t>‹#›</a:t>
            </a:fld>
            <a:endParaRPr lang="en-US" altLang="ja-JP"/>
          </a:p>
        </p:txBody>
      </p:sp>
    </p:spTree>
    <p:extLst>
      <p:ext uri="{BB962C8B-B14F-4D97-AF65-F5344CB8AC3E}">
        <p14:creationId xmlns:p14="http://schemas.microsoft.com/office/powerpoint/2010/main" val="3984400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E226FC5-3CEF-4935-9B88-752C719CE717}"/>
              </a:ext>
            </a:extLst>
          </p:cNvPr>
          <p:cNvSpPr>
            <a:spLocks noGrp="1"/>
          </p:cNvSpPr>
          <p:nvPr>
            <p:ph type="dt" sz="half" idx="10"/>
          </p:nvPr>
        </p:nvSpPr>
        <p:spPr/>
        <p:txBody>
          <a:bodyPr/>
          <a:lstStyle>
            <a:lvl1pPr>
              <a:defRPr/>
            </a:lvl1pPr>
          </a:lstStyle>
          <a:p>
            <a:pPr>
              <a:defRPr/>
            </a:pPr>
            <a:fld id="{85FA5D83-765F-4436-B82A-120784297D34}" type="datetimeFigureOut">
              <a:rPr lang="en-US" altLang="ja-JP"/>
              <a:pPr>
                <a:defRPr/>
              </a:pPr>
              <a:t>2/10/2019</a:t>
            </a:fld>
            <a:endParaRPr lang="en-US" altLang="ja-JP"/>
          </a:p>
        </p:txBody>
      </p:sp>
      <p:sp>
        <p:nvSpPr>
          <p:cNvPr id="6" name="Footer Placeholder 4">
            <a:extLst>
              <a:ext uri="{FF2B5EF4-FFF2-40B4-BE49-F238E27FC236}">
                <a16:creationId xmlns:a16="http://schemas.microsoft.com/office/drawing/2014/main" id="{D12574C7-6189-4158-B549-528DFF1474F7}"/>
              </a:ext>
            </a:extLst>
          </p:cNvPr>
          <p:cNvSpPr>
            <a:spLocks noGrp="1"/>
          </p:cNvSpPr>
          <p:nvPr>
            <p:ph type="ftr" sz="quarter" idx="11"/>
          </p:nvPr>
        </p:nvSpPr>
        <p:spPr/>
        <p:txBody>
          <a:bodyPr/>
          <a:lstStyle>
            <a:lvl1pPr>
              <a:defRPr/>
            </a:lvl1pPr>
          </a:lstStyle>
          <a:p>
            <a:pPr>
              <a:defRPr/>
            </a:pPr>
            <a:endParaRPr lang="ja-JP" altLang="en-US"/>
          </a:p>
        </p:txBody>
      </p:sp>
      <p:sp>
        <p:nvSpPr>
          <p:cNvPr id="7" name="Slide Number Placeholder 5">
            <a:extLst>
              <a:ext uri="{FF2B5EF4-FFF2-40B4-BE49-F238E27FC236}">
                <a16:creationId xmlns:a16="http://schemas.microsoft.com/office/drawing/2014/main" id="{920385C7-8BB6-45E9-AE51-90536C8E93BE}"/>
              </a:ext>
            </a:extLst>
          </p:cNvPr>
          <p:cNvSpPr>
            <a:spLocks noGrp="1"/>
          </p:cNvSpPr>
          <p:nvPr>
            <p:ph type="sldNum" sz="quarter" idx="12"/>
          </p:nvPr>
        </p:nvSpPr>
        <p:spPr/>
        <p:txBody>
          <a:bodyPr/>
          <a:lstStyle>
            <a:lvl1pPr>
              <a:defRPr/>
            </a:lvl1pPr>
          </a:lstStyle>
          <a:p>
            <a:pPr>
              <a:defRPr/>
            </a:pPr>
            <a:fld id="{7C6A3CAF-692B-41F7-9CB0-57202C32A4DA}" type="slidenum">
              <a:rPr lang="en-US" altLang="ja-JP"/>
              <a:pPr>
                <a:defRPr/>
              </a:pPr>
              <a:t>‹#›</a:t>
            </a:fld>
            <a:endParaRPr lang="en-US" altLang="ja-JP"/>
          </a:p>
        </p:txBody>
      </p:sp>
    </p:spTree>
    <p:extLst>
      <p:ext uri="{BB962C8B-B14F-4D97-AF65-F5344CB8AC3E}">
        <p14:creationId xmlns:p14="http://schemas.microsoft.com/office/powerpoint/2010/main" val="359267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B1F2693-4D20-492B-BFB6-D12E54B13FDD}"/>
              </a:ext>
            </a:extLst>
          </p:cNvPr>
          <p:cNvSpPr>
            <a:spLocks noGrp="1"/>
          </p:cNvSpPr>
          <p:nvPr>
            <p:ph type="dt" sz="half" idx="10"/>
          </p:nvPr>
        </p:nvSpPr>
        <p:spPr/>
        <p:txBody>
          <a:bodyPr/>
          <a:lstStyle>
            <a:lvl1pPr>
              <a:defRPr/>
            </a:lvl1pPr>
          </a:lstStyle>
          <a:p>
            <a:pPr>
              <a:defRPr/>
            </a:pPr>
            <a:fld id="{5E73F738-75A8-435E-AC88-6C831C3AADFD}" type="datetimeFigureOut">
              <a:rPr lang="en-US" altLang="ja-JP"/>
              <a:pPr>
                <a:defRPr/>
              </a:pPr>
              <a:t>2/10/2019</a:t>
            </a:fld>
            <a:endParaRPr lang="en-US" altLang="ja-JP"/>
          </a:p>
        </p:txBody>
      </p:sp>
      <p:sp>
        <p:nvSpPr>
          <p:cNvPr id="8" name="Footer Placeholder 4">
            <a:extLst>
              <a:ext uri="{FF2B5EF4-FFF2-40B4-BE49-F238E27FC236}">
                <a16:creationId xmlns:a16="http://schemas.microsoft.com/office/drawing/2014/main" id="{DB8AE7AF-35A0-4AE8-AF1B-92F3B9B43C6E}"/>
              </a:ext>
            </a:extLst>
          </p:cNvPr>
          <p:cNvSpPr>
            <a:spLocks noGrp="1"/>
          </p:cNvSpPr>
          <p:nvPr>
            <p:ph type="ftr" sz="quarter" idx="11"/>
          </p:nvPr>
        </p:nvSpPr>
        <p:spPr/>
        <p:txBody>
          <a:bodyPr/>
          <a:lstStyle>
            <a:lvl1pPr>
              <a:defRPr/>
            </a:lvl1pPr>
          </a:lstStyle>
          <a:p>
            <a:pPr>
              <a:defRPr/>
            </a:pPr>
            <a:endParaRPr lang="ja-JP" altLang="en-US"/>
          </a:p>
        </p:txBody>
      </p:sp>
      <p:sp>
        <p:nvSpPr>
          <p:cNvPr id="9" name="Slide Number Placeholder 5">
            <a:extLst>
              <a:ext uri="{FF2B5EF4-FFF2-40B4-BE49-F238E27FC236}">
                <a16:creationId xmlns:a16="http://schemas.microsoft.com/office/drawing/2014/main" id="{45C657AF-0617-4C01-B465-0EBCF5E6C825}"/>
              </a:ext>
            </a:extLst>
          </p:cNvPr>
          <p:cNvSpPr>
            <a:spLocks noGrp="1"/>
          </p:cNvSpPr>
          <p:nvPr>
            <p:ph type="sldNum" sz="quarter" idx="12"/>
          </p:nvPr>
        </p:nvSpPr>
        <p:spPr/>
        <p:txBody>
          <a:bodyPr/>
          <a:lstStyle>
            <a:lvl1pPr>
              <a:defRPr/>
            </a:lvl1pPr>
          </a:lstStyle>
          <a:p>
            <a:pPr>
              <a:defRPr/>
            </a:pPr>
            <a:fld id="{D568B3F5-472F-4463-9FAA-A1DDC72204EC}" type="slidenum">
              <a:rPr lang="en-US" altLang="ja-JP"/>
              <a:pPr>
                <a:defRPr/>
              </a:pPr>
              <a:t>‹#›</a:t>
            </a:fld>
            <a:endParaRPr lang="en-US" altLang="ja-JP"/>
          </a:p>
        </p:txBody>
      </p:sp>
    </p:spTree>
    <p:extLst>
      <p:ext uri="{BB962C8B-B14F-4D97-AF65-F5344CB8AC3E}">
        <p14:creationId xmlns:p14="http://schemas.microsoft.com/office/powerpoint/2010/main" val="843390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899EDFC-611F-4E42-805F-1076792D6B81}"/>
              </a:ext>
            </a:extLst>
          </p:cNvPr>
          <p:cNvSpPr>
            <a:spLocks noGrp="1"/>
          </p:cNvSpPr>
          <p:nvPr>
            <p:ph type="dt" sz="half" idx="10"/>
          </p:nvPr>
        </p:nvSpPr>
        <p:spPr/>
        <p:txBody>
          <a:bodyPr/>
          <a:lstStyle>
            <a:lvl1pPr>
              <a:defRPr/>
            </a:lvl1pPr>
          </a:lstStyle>
          <a:p>
            <a:pPr>
              <a:defRPr/>
            </a:pPr>
            <a:fld id="{5237F163-1F1B-41A4-A085-3035E51FF253}" type="datetimeFigureOut">
              <a:rPr lang="en-US" altLang="ja-JP"/>
              <a:pPr>
                <a:defRPr/>
              </a:pPr>
              <a:t>2/10/2019</a:t>
            </a:fld>
            <a:endParaRPr lang="en-US" altLang="ja-JP"/>
          </a:p>
        </p:txBody>
      </p:sp>
      <p:sp>
        <p:nvSpPr>
          <p:cNvPr id="4" name="Footer Placeholder 4">
            <a:extLst>
              <a:ext uri="{FF2B5EF4-FFF2-40B4-BE49-F238E27FC236}">
                <a16:creationId xmlns:a16="http://schemas.microsoft.com/office/drawing/2014/main" id="{C6AF40BA-9570-450C-80D4-6B7AE26924A6}"/>
              </a:ext>
            </a:extLst>
          </p:cNvPr>
          <p:cNvSpPr>
            <a:spLocks noGrp="1"/>
          </p:cNvSpPr>
          <p:nvPr>
            <p:ph type="ftr" sz="quarter" idx="11"/>
          </p:nvPr>
        </p:nvSpPr>
        <p:spPr/>
        <p:txBody>
          <a:bodyPr/>
          <a:lstStyle>
            <a:lvl1pPr>
              <a:defRPr/>
            </a:lvl1pPr>
          </a:lstStyle>
          <a:p>
            <a:pPr>
              <a:defRPr/>
            </a:pPr>
            <a:endParaRPr lang="ja-JP" altLang="en-US"/>
          </a:p>
        </p:txBody>
      </p:sp>
      <p:sp>
        <p:nvSpPr>
          <p:cNvPr id="5" name="Slide Number Placeholder 5">
            <a:extLst>
              <a:ext uri="{FF2B5EF4-FFF2-40B4-BE49-F238E27FC236}">
                <a16:creationId xmlns:a16="http://schemas.microsoft.com/office/drawing/2014/main" id="{CFE96B6C-2301-45C9-9028-F3F7BDFBEF94}"/>
              </a:ext>
            </a:extLst>
          </p:cNvPr>
          <p:cNvSpPr>
            <a:spLocks noGrp="1"/>
          </p:cNvSpPr>
          <p:nvPr>
            <p:ph type="sldNum" sz="quarter" idx="12"/>
          </p:nvPr>
        </p:nvSpPr>
        <p:spPr/>
        <p:txBody>
          <a:bodyPr/>
          <a:lstStyle>
            <a:lvl1pPr>
              <a:defRPr/>
            </a:lvl1pPr>
          </a:lstStyle>
          <a:p>
            <a:pPr>
              <a:defRPr/>
            </a:pPr>
            <a:fld id="{CD8C720A-DD94-46FE-88DC-FFEE681DD3A9}" type="slidenum">
              <a:rPr lang="en-US" altLang="ja-JP"/>
              <a:pPr>
                <a:defRPr/>
              </a:pPr>
              <a:t>‹#›</a:t>
            </a:fld>
            <a:endParaRPr lang="en-US" altLang="ja-JP"/>
          </a:p>
        </p:txBody>
      </p:sp>
    </p:spTree>
    <p:extLst>
      <p:ext uri="{BB962C8B-B14F-4D97-AF65-F5344CB8AC3E}">
        <p14:creationId xmlns:p14="http://schemas.microsoft.com/office/powerpoint/2010/main" val="1461240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5BA7960-F830-4AB4-AA11-20031EC704CC}"/>
              </a:ext>
            </a:extLst>
          </p:cNvPr>
          <p:cNvSpPr>
            <a:spLocks noGrp="1"/>
          </p:cNvSpPr>
          <p:nvPr>
            <p:ph type="dt" sz="half" idx="10"/>
          </p:nvPr>
        </p:nvSpPr>
        <p:spPr/>
        <p:txBody>
          <a:bodyPr/>
          <a:lstStyle>
            <a:lvl1pPr>
              <a:defRPr/>
            </a:lvl1pPr>
          </a:lstStyle>
          <a:p>
            <a:pPr>
              <a:defRPr/>
            </a:pPr>
            <a:fld id="{66C28662-2109-4725-A46C-5912085FDC72}" type="datetimeFigureOut">
              <a:rPr lang="en-US" altLang="ja-JP"/>
              <a:pPr>
                <a:defRPr/>
              </a:pPr>
              <a:t>2/10/2019</a:t>
            </a:fld>
            <a:endParaRPr lang="en-US" altLang="ja-JP"/>
          </a:p>
        </p:txBody>
      </p:sp>
      <p:sp>
        <p:nvSpPr>
          <p:cNvPr id="3" name="Footer Placeholder 4">
            <a:extLst>
              <a:ext uri="{FF2B5EF4-FFF2-40B4-BE49-F238E27FC236}">
                <a16:creationId xmlns:a16="http://schemas.microsoft.com/office/drawing/2014/main" id="{25556A6C-C7B7-4622-AF5E-80474B8873B9}"/>
              </a:ext>
            </a:extLst>
          </p:cNvPr>
          <p:cNvSpPr>
            <a:spLocks noGrp="1"/>
          </p:cNvSpPr>
          <p:nvPr>
            <p:ph type="ftr" sz="quarter" idx="11"/>
          </p:nvPr>
        </p:nvSpPr>
        <p:spPr/>
        <p:txBody>
          <a:bodyPr/>
          <a:lstStyle>
            <a:lvl1pPr>
              <a:defRPr/>
            </a:lvl1pPr>
          </a:lstStyle>
          <a:p>
            <a:pPr>
              <a:defRPr/>
            </a:pPr>
            <a:endParaRPr lang="ja-JP" altLang="en-US"/>
          </a:p>
        </p:txBody>
      </p:sp>
      <p:sp>
        <p:nvSpPr>
          <p:cNvPr id="4" name="Slide Number Placeholder 5">
            <a:extLst>
              <a:ext uri="{FF2B5EF4-FFF2-40B4-BE49-F238E27FC236}">
                <a16:creationId xmlns:a16="http://schemas.microsoft.com/office/drawing/2014/main" id="{75026195-7AD0-4A4B-A210-F49D0F285C3E}"/>
              </a:ext>
            </a:extLst>
          </p:cNvPr>
          <p:cNvSpPr>
            <a:spLocks noGrp="1"/>
          </p:cNvSpPr>
          <p:nvPr>
            <p:ph type="sldNum" sz="quarter" idx="12"/>
          </p:nvPr>
        </p:nvSpPr>
        <p:spPr/>
        <p:txBody>
          <a:bodyPr/>
          <a:lstStyle>
            <a:lvl1pPr>
              <a:defRPr/>
            </a:lvl1pPr>
          </a:lstStyle>
          <a:p>
            <a:pPr>
              <a:defRPr/>
            </a:pPr>
            <a:fld id="{F0B4BC35-1F8A-4EAE-AF93-0A5DB0FE2D02}" type="slidenum">
              <a:rPr lang="en-US" altLang="ja-JP"/>
              <a:pPr>
                <a:defRPr/>
              </a:pPr>
              <a:t>‹#›</a:t>
            </a:fld>
            <a:endParaRPr lang="en-US" altLang="ja-JP"/>
          </a:p>
        </p:txBody>
      </p:sp>
    </p:spTree>
    <p:extLst>
      <p:ext uri="{BB962C8B-B14F-4D97-AF65-F5344CB8AC3E}">
        <p14:creationId xmlns:p14="http://schemas.microsoft.com/office/powerpoint/2010/main" val="2009026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4F83763-7C1D-476B-BFCC-F6E2FB895F29}"/>
              </a:ext>
            </a:extLst>
          </p:cNvPr>
          <p:cNvSpPr>
            <a:spLocks noGrp="1"/>
          </p:cNvSpPr>
          <p:nvPr>
            <p:ph type="dt" sz="half" idx="10"/>
          </p:nvPr>
        </p:nvSpPr>
        <p:spPr/>
        <p:txBody>
          <a:bodyPr/>
          <a:lstStyle>
            <a:lvl1pPr>
              <a:defRPr/>
            </a:lvl1pPr>
          </a:lstStyle>
          <a:p>
            <a:pPr>
              <a:defRPr/>
            </a:pPr>
            <a:fld id="{9F22F14C-C35B-4BB0-A539-0357B3E1C431}" type="datetimeFigureOut">
              <a:rPr lang="en-US" altLang="ja-JP"/>
              <a:pPr>
                <a:defRPr/>
              </a:pPr>
              <a:t>2/10/2019</a:t>
            </a:fld>
            <a:endParaRPr lang="en-US" altLang="ja-JP"/>
          </a:p>
        </p:txBody>
      </p:sp>
      <p:sp>
        <p:nvSpPr>
          <p:cNvPr id="6" name="Footer Placeholder 4">
            <a:extLst>
              <a:ext uri="{FF2B5EF4-FFF2-40B4-BE49-F238E27FC236}">
                <a16:creationId xmlns:a16="http://schemas.microsoft.com/office/drawing/2014/main" id="{C0700C11-6A89-4E56-A845-5315622DB6CC}"/>
              </a:ext>
            </a:extLst>
          </p:cNvPr>
          <p:cNvSpPr>
            <a:spLocks noGrp="1"/>
          </p:cNvSpPr>
          <p:nvPr>
            <p:ph type="ftr" sz="quarter" idx="11"/>
          </p:nvPr>
        </p:nvSpPr>
        <p:spPr/>
        <p:txBody>
          <a:bodyPr/>
          <a:lstStyle>
            <a:lvl1pPr>
              <a:defRPr/>
            </a:lvl1pPr>
          </a:lstStyle>
          <a:p>
            <a:pPr>
              <a:defRPr/>
            </a:pPr>
            <a:endParaRPr lang="ja-JP" altLang="en-US"/>
          </a:p>
        </p:txBody>
      </p:sp>
      <p:sp>
        <p:nvSpPr>
          <p:cNvPr id="7" name="Slide Number Placeholder 5">
            <a:extLst>
              <a:ext uri="{FF2B5EF4-FFF2-40B4-BE49-F238E27FC236}">
                <a16:creationId xmlns:a16="http://schemas.microsoft.com/office/drawing/2014/main" id="{E026EB13-26FA-4937-A101-70E92BA656A9}"/>
              </a:ext>
            </a:extLst>
          </p:cNvPr>
          <p:cNvSpPr>
            <a:spLocks noGrp="1"/>
          </p:cNvSpPr>
          <p:nvPr>
            <p:ph type="sldNum" sz="quarter" idx="12"/>
          </p:nvPr>
        </p:nvSpPr>
        <p:spPr/>
        <p:txBody>
          <a:bodyPr/>
          <a:lstStyle>
            <a:lvl1pPr>
              <a:defRPr/>
            </a:lvl1pPr>
          </a:lstStyle>
          <a:p>
            <a:pPr>
              <a:defRPr/>
            </a:pPr>
            <a:fld id="{CF74A351-5A4D-407F-B655-7729335E677E}" type="slidenum">
              <a:rPr lang="en-US" altLang="ja-JP"/>
              <a:pPr>
                <a:defRPr/>
              </a:pPr>
              <a:t>‹#›</a:t>
            </a:fld>
            <a:endParaRPr lang="en-US" altLang="ja-JP"/>
          </a:p>
        </p:txBody>
      </p:sp>
    </p:spTree>
    <p:extLst>
      <p:ext uri="{BB962C8B-B14F-4D97-AF65-F5344CB8AC3E}">
        <p14:creationId xmlns:p14="http://schemas.microsoft.com/office/powerpoint/2010/main" val="3429355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396875" indent="-396875" algn="just" defTabSz="914400" rtl="0" eaLnBrk="1" latinLnBrk="0" hangingPunct="1">
              <a:lnSpc>
                <a:spcPct val="100000"/>
              </a:lnSpc>
              <a:spcBef>
                <a:spcPts val="400"/>
              </a:spcBef>
              <a:spcAft>
                <a:spcPts val="400"/>
              </a:spcAft>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a:lnSpc>
                <a:spcPct val="100000"/>
              </a:lnSpc>
              <a:spcBef>
                <a:spcPts val="400"/>
              </a:spcBef>
              <a:spcAft>
                <a:spcPts val="400"/>
              </a:spcAft>
              <a:buFont typeface="Wingdings" panose="05000000000000000000" pitchFamily="2" charset="2"/>
              <a:buChar char="¯"/>
              <a:defRPr/>
            </a:lvl2pPr>
            <a:lvl3pPr marL="795338" indent="-331788" algn="just">
              <a:lnSpc>
                <a:spcPct val="100000"/>
              </a:lnSpc>
              <a:spcBef>
                <a:spcPts val="400"/>
              </a:spcBef>
              <a:spcAft>
                <a:spcPts val="400"/>
              </a:spcAft>
              <a:buFont typeface="Wingdings 2" panose="05020102010507070707" pitchFamily="18" charset="2"/>
              <a:buChar char="ô"/>
              <a:defRPr/>
            </a:lvl3pPr>
            <a:lvl4pPr marL="1033463" indent="-344488" algn="just">
              <a:lnSpc>
                <a:spcPct val="100000"/>
              </a:lnSpc>
              <a:spcBef>
                <a:spcPts val="400"/>
              </a:spcBef>
              <a:spcAft>
                <a:spcPts val="400"/>
              </a:spcAft>
              <a:buFont typeface="Wingdings 2" panose="05020102010507070707" pitchFamily="18" charset="2"/>
              <a:buChar char="ò"/>
              <a:defRPr/>
            </a:lvl4pPr>
            <a:lvl5pPr marL="1258888" indent="-344488" algn="just">
              <a:lnSpc>
                <a:spcPct val="100000"/>
              </a:lnSpc>
              <a:spcBef>
                <a:spcPts val="400"/>
              </a:spcBef>
              <a:spcAft>
                <a:spcPts val="400"/>
              </a:spcAft>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r>
              <a:rPr lang="en-US" dirty="0"/>
              <a:t>Mushfiqur Rahman</a:t>
            </a:r>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a:t>Structure &amp; Class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830474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86B2CF9-C6BF-48A0-B9FA-9DA6D1045BC0}"/>
              </a:ext>
            </a:extLst>
          </p:cNvPr>
          <p:cNvSpPr>
            <a:spLocks noGrp="1"/>
          </p:cNvSpPr>
          <p:nvPr>
            <p:ph type="dt" sz="half" idx="10"/>
          </p:nvPr>
        </p:nvSpPr>
        <p:spPr/>
        <p:txBody>
          <a:bodyPr/>
          <a:lstStyle>
            <a:lvl1pPr>
              <a:defRPr/>
            </a:lvl1pPr>
          </a:lstStyle>
          <a:p>
            <a:pPr>
              <a:defRPr/>
            </a:pPr>
            <a:fld id="{4B59309A-0C24-4D48-AE05-D1245F317881}" type="datetimeFigureOut">
              <a:rPr lang="en-US" altLang="ja-JP"/>
              <a:pPr>
                <a:defRPr/>
              </a:pPr>
              <a:t>2/10/2019</a:t>
            </a:fld>
            <a:endParaRPr lang="en-US" altLang="ja-JP"/>
          </a:p>
        </p:txBody>
      </p:sp>
      <p:sp>
        <p:nvSpPr>
          <p:cNvPr id="6" name="Footer Placeholder 4">
            <a:extLst>
              <a:ext uri="{FF2B5EF4-FFF2-40B4-BE49-F238E27FC236}">
                <a16:creationId xmlns:a16="http://schemas.microsoft.com/office/drawing/2014/main" id="{5C5A84BC-5901-410D-9F47-0ABAC4DD90A5}"/>
              </a:ext>
            </a:extLst>
          </p:cNvPr>
          <p:cNvSpPr>
            <a:spLocks noGrp="1"/>
          </p:cNvSpPr>
          <p:nvPr>
            <p:ph type="ftr" sz="quarter" idx="11"/>
          </p:nvPr>
        </p:nvSpPr>
        <p:spPr/>
        <p:txBody>
          <a:bodyPr/>
          <a:lstStyle>
            <a:lvl1pPr>
              <a:defRPr/>
            </a:lvl1pPr>
          </a:lstStyle>
          <a:p>
            <a:pPr>
              <a:defRPr/>
            </a:pPr>
            <a:endParaRPr lang="ja-JP" altLang="en-US"/>
          </a:p>
        </p:txBody>
      </p:sp>
      <p:sp>
        <p:nvSpPr>
          <p:cNvPr id="7" name="Slide Number Placeholder 5">
            <a:extLst>
              <a:ext uri="{FF2B5EF4-FFF2-40B4-BE49-F238E27FC236}">
                <a16:creationId xmlns:a16="http://schemas.microsoft.com/office/drawing/2014/main" id="{90629814-68EE-4D4D-94A1-0DD350DA292A}"/>
              </a:ext>
            </a:extLst>
          </p:cNvPr>
          <p:cNvSpPr>
            <a:spLocks noGrp="1"/>
          </p:cNvSpPr>
          <p:nvPr>
            <p:ph type="sldNum" sz="quarter" idx="12"/>
          </p:nvPr>
        </p:nvSpPr>
        <p:spPr/>
        <p:txBody>
          <a:bodyPr/>
          <a:lstStyle>
            <a:lvl1pPr>
              <a:defRPr/>
            </a:lvl1pPr>
          </a:lstStyle>
          <a:p>
            <a:pPr>
              <a:defRPr/>
            </a:pPr>
            <a:fld id="{ABA1FB12-AB0C-403F-97DA-616EB3E4EE4D}" type="slidenum">
              <a:rPr lang="en-US" altLang="ja-JP"/>
              <a:pPr>
                <a:defRPr/>
              </a:pPr>
              <a:t>‹#›</a:t>
            </a:fld>
            <a:endParaRPr lang="en-US" altLang="ja-JP"/>
          </a:p>
        </p:txBody>
      </p:sp>
    </p:spTree>
    <p:extLst>
      <p:ext uri="{BB962C8B-B14F-4D97-AF65-F5344CB8AC3E}">
        <p14:creationId xmlns:p14="http://schemas.microsoft.com/office/powerpoint/2010/main" val="17214617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20C8A-57E8-4FAA-81D5-C1032578B64A}"/>
              </a:ext>
            </a:extLst>
          </p:cNvPr>
          <p:cNvSpPr>
            <a:spLocks noGrp="1"/>
          </p:cNvSpPr>
          <p:nvPr>
            <p:ph type="dt" sz="half" idx="10"/>
          </p:nvPr>
        </p:nvSpPr>
        <p:spPr/>
        <p:txBody>
          <a:bodyPr/>
          <a:lstStyle>
            <a:lvl1pPr>
              <a:defRPr/>
            </a:lvl1pPr>
          </a:lstStyle>
          <a:p>
            <a:pPr>
              <a:defRPr/>
            </a:pPr>
            <a:fld id="{1FC2EA36-61E6-432E-B960-B17B05A4727A}" type="datetimeFigureOut">
              <a:rPr lang="en-US" altLang="ja-JP"/>
              <a:pPr>
                <a:defRPr/>
              </a:pPr>
              <a:t>2/10/2019</a:t>
            </a:fld>
            <a:endParaRPr lang="en-US" altLang="ja-JP"/>
          </a:p>
        </p:txBody>
      </p:sp>
      <p:sp>
        <p:nvSpPr>
          <p:cNvPr id="5" name="Footer Placeholder 4">
            <a:extLst>
              <a:ext uri="{FF2B5EF4-FFF2-40B4-BE49-F238E27FC236}">
                <a16:creationId xmlns:a16="http://schemas.microsoft.com/office/drawing/2014/main" id="{5C280200-6954-4B03-951F-D060180ED46D}"/>
              </a:ext>
            </a:extLst>
          </p:cNvPr>
          <p:cNvSpPr>
            <a:spLocks noGrp="1"/>
          </p:cNvSpPr>
          <p:nvPr>
            <p:ph type="ftr" sz="quarter" idx="11"/>
          </p:nvPr>
        </p:nvSpPr>
        <p:spPr/>
        <p:txBody>
          <a:bodyPr/>
          <a:lstStyle>
            <a:lvl1pPr>
              <a:defRPr/>
            </a:lvl1pPr>
          </a:lstStyle>
          <a:p>
            <a:pPr>
              <a:defRPr/>
            </a:pPr>
            <a:endParaRPr lang="ja-JP" altLang="en-US"/>
          </a:p>
        </p:txBody>
      </p:sp>
      <p:sp>
        <p:nvSpPr>
          <p:cNvPr id="6" name="Slide Number Placeholder 5">
            <a:extLst>
              <a:ext uri="{FF2B5EF4-FFF2-40B4-BE49-F238E27FC236}">
                <a16:creationId xmlns:a16="http://schemas.microsoft.com/office/drawing/2014/main" id="{8AE50ECE-E445-4B69-ADB3-BCC2FDB2CFFB}"/>
              </a:ext>
            </a:extLst>
          </p:cNvPr>
          <p:cNvSpPr>
            <a:spLocks noGrp="1"/>
          </p:cNvSpPr>
          <p:nvPr>
            <p:ph type="sldNum" sz="quarter" idx="12"/>
          </p:nvPr>
        </p:nvSpPr>
        <p:spPr/>
        <p:txBody>
          <a:bodyPr/>
          <a:lstStyle>
            <a:lvl1pPr>
              <a:defRPr/>
            </a:lvl1pPr>
          </a:lstStyle>
          <a:p>
            <a:pPr>
              <a:defRPr/>
            </a:pPr>
            <a:fld id="{166CE775-F158-459C-99DE-140C61C5187C}" type="slidenum">
              <a:rPr lang="en-US" altLang="ja-JP"/>
              <a:pPr>
                <a:defRPr/>
              </a:pPr>
              <a:t>‹#›</a:t>
            </a:fld>
            <a:endParaRPr lang="en-US" altLang="ja-JP"/>
          </a:p>
        </p:txBody>
      </p:sp>
    </p:spTree>
    <p:extLst>
      <p:ext uri="{BB962C8B-B14F-4D97-AF65-F5344CB8AC3E}">
        <p14:creationId xmlns:p14="http://schemas.microsoft.com/office/powerpoint/2010/main" val="2484799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B4426-F889-414A-BB98-779B9B332572}"/>
              </a:ext>
            </a:extLst>
          </p:cNvPr>
          <p:cNvSpPr>
            <a:spLocks noGrp="1"/>
          </p:cNvSpPr>
          <p:nvPr>
            <p:ph type="dt" sz="half" idx="10"/>
          </p:nvPr>
        </p:nvSpPr>
        <p:spPr/>
        <p:txBody>
          <a:bodyPr/>
          <a:lstStyle>
            <a:lvl1pPr>
              <a:defRPr/>
            </a:lvl1pPr>
          </a:lstStyle>
          <a:p>
            <a:pPr>
              <a:defRPr/>
            </a:pPr>
            <a:fld id="{2AF722FC-ABDC-43FB-8206-A25B1B89AF35}" type="datetimeFigureOut">
              <a:rPr lang="en-US" altLang="ja-JP"/>
              <a:pPr>
                <a:defRPr/>
              </a:pPr>
              <a:t>2/10/2019</a:t>
            </a:fld>
            <a:endParaRPr lang="en-US" altLang="ja-JP"/>
          </a:p>
        </p:txBody>
      </p:sp>
      <p:sp>
        <p:nvSpPr>
          <p:cNvPr id="5" name="Footer Placeholder 4">
            <a:extLst>
              <a:ext uri="{FF2B5EF4-FFF2-40B4-BE49-F238E27FC236}">
                <a16:creationId xmlns:a16="http://schemas.microsoft.com/office/drawing/2014/main" id="{7B71E5C6-0C88-4E6B-B816-A90F775370E4}"/>
              </a:ext>
            </a:extLst>
          </p:cNvPr>
          <p:cNvSpPr>
            <a:spLocks noGrp="1"/>
          </p:cNvSpPr>
          <p:nvPr>
            <p:ph type="ftr" sz="quarter" idx="11"/>
          </p:nvPr>
        </p:nvSpPr>
        <p:spPr/>
        <p:txBody>
          <a:bodyPr/>
          <a:lstStyle>
            <a:lvl1pPr>
              <a:defRPr/>
            </a:lvl1pPr>
          </a:lstStyle>
          <a:p>
            <a:pPr>
              <a:defRPr/>
            </a:pPr>
            <a:endParaRPr lang="ja-JP" altLang="en-US"/>
          </a:p>
        </p:txBody>
      </p:sp>
      <p:sp>
        <p:nvSpPr>
          <p:cNvPr id="6" name="Slide Number Placeholder 5">
            <a:extLst>
              <a:ext uri="{FF2B5EF4-FFF2-40B4-BE49-F238E27FC236}">
                <a16:creationId xmlns:a16="http://schemas.microsoft.com/office/drawing/2014/main" id="{5CAC1AB9-F052-4752-95C4-7DC0AF8B6EB2}"/>
              </a:ext>
            </a:extLst>
          </p:cNvPr>
          <p:cNvSpPr>
            <a:spLocks noGrp="1"/>
          </p:cNvSpPr>
          <p:nvPr>
            <p:ph type="sldNum" sz="quarter" idx="12"/>
          </p:nvPr>
        </p:nvSpPr>
        <p:spPr/>
        <p:txBody>
          <a:bodyPr/>
          <a:lstStyle>
            <a:lvl1pPr>
              <a:defRPr/>
            </a:lvl1pPr>
          </a:lstStyle>
          <a:p>
            <a:pPr>
              <a:defRPr/>
            </a:pPr>
            <a:fld id="{8C53A329-11EF-434C-9E6F-3DF7244AA864}" type="slidenum">
              <a:rPr lang="en-US" altLang="ja-JP"/>
              <a:pPr>
                <a:defRPr/>
              </a:pPr>
              <a:t>‹#›</a:t>
            </a:fld>
            <a:endParaRPr lang="en-US" altLang="ja-JP"/>
          </a:p>
        </p:txBody>
      </p:sp>
    </p:spTree>
    <p:extLst>
      <p:ext uri="{BB962C8B-B14F-4D97-AF65-F5344CB8AC3E}">
        <p14:creationId xmlns:p14="http://schemas.microsoft.com/office/powerpoint/2010/main" val="42207047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BFF860C-BD7E-4CE7-9BCC-41AAC6BBBF4F}"/>
              </a:ext>
            </a:extLst>
          </p:cNvPr>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a:extLst>
              <a:ext uri="{FF2B5EF4-FFF2-40B4-BE49-F238E27FC236}">
                <a16:creationId xmlns:a16="http://schemas.microsoft.com/office/drawing/2014/main" id="{5BC1FAC0-BACF-49C2-831A-174FC0692A38}"/>
              </a:ext>
            </a:extLst>
          </p:cNvPr>
          <p:cNvCxnSpPr/>
          <p:nvPr/>
        </p:nvCxnSpPr>
        <p:spPr>
          <a:xfrm>
            <a:off x="1978025" y="37338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44BBF44E-4750-430B-8CDE-81004024CD93}"/>
              </a:ext>
            </a:extLst>
          </p:cNvPr>
          <p:cNvSpPr>
            <a:spLocks noGrp="1"/>
          </p:cNvSpPr>
          <p:nvPr>
            <p:ph type="dt" sz="half" idx="10"/>
          </p:nvPr>
        </p:nvSpPr>
        <p:spPr/>
        <p:txBody>
          <a:bodyPr/>
          <a:lstStyle>
            <a:lvl1pPr>
              <a:defRPr>
                <a:solidFill>
                  <a:schemeClr val="tx1"/>
                </a:solidFill>
              </a:defRPr>
            </a:lvl1pPr>
          </a:lstStyle>
          <a:p>
            <a:pPr>
              <a:defRPr/>
            </a:pPr>
            <a:fld id="{86DFC4CC-2938-41FB-8F32-CAA960E79519}" type="datetimeFigureOut">
              <a:rPr lang="en-US"/>
              <a:pPr>
                <a:defRPr/>
              </a:pPr>
              <a:t>2/10/2019</a:t>
            </a:fld>
            <a:endParaRPr lang="en-US"/>
          </a:p>
        </p:txBody>
      </p:sp>
      <p:sp>
        <p:nvSpPr>
          <p:cNvPr id="7" name="Footer Placeholder 4">
            <a:extLst>
              <a:ext uri="{FF2B5EF4-FFF2-40B4-BE49-F238E27FC236}">
                <a16:creationId xmlns:a16="http://schemas.microsoft.com/office/drawing/2014/main" id="{EB09C306-8217-43C9-A597-AB12654E7849}"/>
              </a:ext>
            </a:extLst>
          </p:cNvPr>
          <p:cNvSpPr>
            <a:spLocks noGrp="1"/>
          </p:cNvSpPr>
          <p:nvPr>
            <p:ph type="ftr" sz="quarter" idx="11"/>
          </p:nvPr>
        </p:nvSpPr>
        <p:spPr/>
        <p:txBody>
          <a:bodyPr/>
          <a:lstStyle>
            <a:lvl1pPr>
              <a:defRPr>
                <a:solidFill>
                  <a:schemeClr val="tx1"/>
                </a:solidFill>
              </a:defRPr>
            </a:lvl1pPr>
          </a:lstStyle>
          <a:p>
            <a:pPr>
              <a:defRPr/>
            </a:pPr>
            <a:endParaRPr lang="en-US"/>
          </a:p>
        </p:txBody>
      </p:sp>
      <p:sp>
        <p:nvSpPr>
          <p:cNvPr id="8" name="Slide Number Placeholder 5">
            <a:extLst>
              <a:ext uri="{FF2B5EF4-FFF2-40B4-BE49-F238E27FC236}">
                <a16:creationId xmlns:a16="http://schemas.microsoft.com/office/drawing/2014/main" id="{370B5277-C5D6-4C0E-AA10-4F1FCAA2F759}"/>
              </a:ext>
            </a:extLst>
          </p:cNvPr>
          <p:cNvSpPr>
            <a:spLocks noGrp="1"/>
          </p:cNvSpPr>
          <p:nvPr>
            <p:ph type="sldNum" sz="quarter" idx="12"/>
          </p:nvPr>
        </p:nvSpPr>
        <p:spPr/>
        <p:txBody>
          <a:bodyPr/>
          <a:lstStyle>
            <a:lvl1pPr>
              <a:defRPr>
                <a:solidFill>
                  <a:schemeClr val="tx1"/>
                </a:solidFill>
              </a:defRPr>
            </a:lvl1pPr>
          </a:lstStyle>
          <a:p>
            <a:pPr>
              <a:defRPr/>
            </a:pPr>
            <a:fld id="{3CEFABD1-62DF-4F34-93B5-FA202F0F888D}" type="slidenum">
              <a:rPr lang="en-US"/>
              <a:pPr>
                <a:defRPr/>
              </a:pPr>
              <a:t>‹#›</a:t>
            </a:fld>
            <a:endParaRPr lang="en-US"/>
          </a:p>
        </p:txBody>
      </p:sp>
    </p:spTree>
    <p:extLst>
      <p:ext uri="{BB962C8B-B14F-4D97-AF65-F5344CB8AC3E}">
        <p14:creationId xmlns:p14="http://schemas.microsoft.com/office/powerpoint/2010/main" val="639830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B20AEC-12F1-4008-83E8-6BBC686697DF}"/>
              </a:ext>
            </a:extLst>
          </p:cNvPr>
          <p:cNvSpPr>
            <a:spLocks noGrp="1"/>
          </p:cNvSpPr>
          <p:nvPr>
            <p:ph type="dt" sz="half" idx="10"/>
          </p:nvPr>
        </p:nvSpPr>
        <p:spPr/>
        <p:txBody>
          <a:bodyPr/>
          <a:lstStyle>
            <a:lvl1pPr>
              <a:defRPr/>
            </a:lvl1pPr>
          </a:lstStyle>
          <a:p>
            <a:pPr>
              <a:defRPr/>
            </a:pPr>
            <a:fld id="{A40B5638-BFB4-49A5-83D5-9E6402AC930B}" type="datetimeFigureOut">
              <a:rPr lang="en-US"/>
              <a:pPr>
                <a:defRPr/>
              </a:pPr>
              <a:t>2/10/2019</a:t>
            </a:fld>
            <a:endParaRPr lang="en-US"/>
          </a:p>
        </p:txBody>
      </p:sp>
      <p:sp>
        <p:nvSpPr>
          <p:cNvPr id="5" name="Footer Placeholder 4">
            <a:extLst>
              <a:ext uri="{FF2B5EF4-FFF2-40B4-BE49-F238E27FC236}">
                <a16:creationId xmlns:a16="http://schemas.microsoft.com/office/drawing/2014/main" id="{CD327B8A-FE11-4D5E-9A9F-EA67D2E44C2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105543F-49E9-48D1-A30D-F79029158F62}"/>
              </a:ext>
            </a:extLst>
          </p:cNvPr>
          <p:cNvSpPr>
            <a:spLocks noGrp="1"/>
          </p:cNvSpPr>
          <p:nvPr>
            <p:ph type="sldNum" sz="quarter" idx="12"/>
          </p:nvPr>
        </p:nvSpPr>
        <p:spPr/>
        <p:txBody>
          <a:bodyPr/>
          <a:lstStyle>
            <a:lvl1pPr>
              <a:defRPr/>
            </a:lvl1pPr>
          </a:lstStyle>
          <a:p>
            <a:pPr>
              <a:defRPr/>
            </a:pPr>
            <a:fld id="{E7A6C1AB-CAB3-4FEC-B648-D2E11CC19DEC}" type="slidenum">
              <a:rPr lang="en-US"/>
              <a:pPr>
                <a:defRPr/>
              </a:pPr>
              <a:t>‹#›</a:t>
            </a:fld>
            <a:endParaRPr lang="en-US"/>
          </a:p>
        </p:txBody>
      </p:sp>
    </p:spTree>
    <p:extLst>
      <p:ext uri="{BB962C8B-B14F-4D97-AF65-F5344CB8AC3E}">
        <p14:creationId xmlns:p14="http://schemas.microsoft.com/office/powerpoint/2010/main" val="16293121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EAEB90F-EA61-4617-BE17-5E2301F34163}"/>
              </a:ext>
            </a:extLst>
          </p:cNvPr>
          <p:cNvCxnSpPr/>
          <p:nvPr/>
        </p:nvCxnSpPr>
        <p:spPr>
          <a:xfrm>
            <a:off x="1981200" y="4021138"/>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E62123DE-2FBC-44E4-BAAB-E1CCE43B2E46}"/>
              </a:ext>
            </a:extLst>
          </p:cNvPr>
          <p:cNvSpPr>
            <a:spLocks noGrp="1"/>
          </p:cNvSpPr>
          <p:nvPr>
            <p:ph type="dt" sz="half" idx="10"/>
          </p:nvPr>
        </p:nvSpPr>
        <p:spPr/>
        <p:txBody>
          <a:bodyPr/>
          <a:lstStyle>
            <a:lvl1pPr>
              <a:defRPr/>
            </a:lvl1pPr>
          </a:lstStyle>
          <a:p>
            <a:pPr>
              <a:defRPr/>
            </a:pPr>
            <a:fld id="{1B2A3B03-DE0C-4390-B3FD-D4A814E2DAF0}" type="datetimeFigureOut">
              <a:rPr lang="en-US"/>
              <a:pPr>
                <a:defRPr/>
              </a:pPr>
              <a:t>2/10/2019</a:t>
            </a:fld>
            <a:endParaRPr lang="en-US"/>
          </a:p>
        </p:txBody>
      </p:sp>
      <p:sp>
        <p:nvSpPr>
          <p:cNvPr id="6" name="Footer Placeholder 4">
            <a:extLst>
              <a:ext uri="{FF2B5EF4-FFF2-40B4-BE49-F238E27FC236}">
                <a16:creationId xmlns:a16="http://schemas.microsoft.com/office/drawing/2014/main" id="{7AD80D3D-C0C2-43E5-BFE5-3CEC3E97C95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FA88CAF-1DEA-46A6-A4FC-682157494B96}"/>
              </a:ext>
            </a:extLst>
          </p:cNvPr>
          <p:cNvSpPr>
            <a:spLocks noGrp="1"/>
          </p:cNvSpPr>
          <p:nvPr>
            <p:ph type="sldNum" sz="quarter" idx="12"/>
          </p:nvPr>
        </p:nvSpPr>
        <p:spPr/>
        <p:txBody>
          <a:bodyPr/>
          <a:lstStyle>
            <a:lvl1pPr>
              <a:defRPr/>
            </a:lvl1pPr>
          </a:lstStyle>
          <a:p>
            <a:pPr>
              <a:defRPr/>
            </a:pPr>
            <a:fld id="{0C2BA517-D1BB-4780-8CBD-F013F7A37400}" type="slidenum">
              <a:rPr lang="en-US"/>
              <a:pPr>
                <a:defRPr/>
              </a:pPr>
              <a:t>‹#›</a:t>
            </a:fld>
            <a:endParaRPr lang="en-US"/>
          </a:p>
        </p:txBody>
      </p:sp>
    </p:spTree>
    <p:extLst>
      <p:ext uri="{BB962C8B-B14F-4D97-AF65-F5344CB8AC3E}">
        <p14:creationId xmlns:p14="http://schemas.microsoft.com/office/powerpoint/2010/main" val="3953113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1B3F586-2B10-4E65-9F3B-BA1802A2D512}"/>
              </a:ext>
            </a:extLst>
          </p:cNvPr>
          <p:cNvSpPr>
            <a:spLocks noGrp="1"/>
          </p:cNvSpPr>
          <p:nvPr>
            <p:ph type="dt" sz="half" idx="10"/>
          </p:nvPr>
        </p:nvSpPr>
        <p:spPr/>
        <p:txBody>
          <a:bodyPr/>
          <a:lstStyle>
            <a:lvl1pPr>
              <a:defRPr/>
            </a:lvl1pPr>
          </a:lstStyle>
          <a:p>
            <a:pPr>
              <a:defRPr/>
            </a:pPr>
            <a:fld id="{181F9374-FE20-4127-8F7E-2FAC2680B920}" type="datetimeFigureOut">
              <a:rPr lang="en-US"/>
              <a:pPr>
                <a:defRPr/>
              </a:pPr>
              <a:t>2/10/2019</a:t>
            </a:fld>
            <a:endParaRPr lang="en-US"/>
          </a:p>
        </p:txBody>
      </p:sp>
      <p:sp>
        <p:nvSpPr>
          <p:cNvPr id="6" name="Footer Placeholder 4">
            <a:extLst>
              <a:ext uri="{FF2B5EF4-FFF2-40B4-BE49-F238E27FC236}">
                <a16:creationId xmlns:a16="http://schemas.microsoft.com/office/drawing/2014/main" id="{E6317EA4-0ECA-41E6-AC31-515930456FC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12E7D78-2DEC-4D2C-A676-426AE58D835A}"/>
              </a:ext>
            </a:extLst>
          </p:cNvPr>
          <p:cNvSpPr>
            <a:spLocks noGrp="1"/>
          </p:cNvSpPr>
          <p:nvPr>
            <p:ph type="sldNum" sz="quarter" idx="12"/>
          </p:nvPr>
        </p:nvSpPr>
        <p:spPr/>
        <p:txBody>
          <a:bodyPr/>
          <a:lstStyle>
            <a:lvl1pPr>
              <a:defRPr/>
            </a:lvl1pPr>
          </a:lstStyle>
          <a:p>
            <a:pPr>
              <a:defRPr/>
            </a:pPr>
            <a:fld id="{6C308C51-2CC9-43EA-A4F8-3E7BF69058E3}" type="slidenum">
              <a:rPr lang="en-US"/>
              <a:pPr>
                <a:defRPr/>
              </a:pPr>
              <a:t>‹#›</a:t>
            </a:fld>
            <a:endParaRPr lang="en-US"/>
          </a:p>
        </p:txBody>
      </p:sp>
    </p:spTree>
    <p:extLst>
      <p:ext uri="{BB962C8B-B14F-4D97-AF65-F5344CB8AC3E}">
        <p14:creationId xmlns:p14="http://schemas.microsoft.com/office/powerpoint/2010/main" val="2989294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3A32C940-D59C-42B5-8952-1CDAE9611604}"/>
              </a:ext>
            </a:extLst>
          </p:cNvPr>
          <p:cNvSpPr>
            <a:spLocks noGrp="1"/>
          </p:cNvSpPr>
          <p:nvPr>
            <p:ph type="dt" sz="half" idx="10"/>
          </p:nvPr>
        </p:nvSpPr>
        <p:spPr/>
        <p:txBody>
          <a:bodyPr/>
          <a:lstStyle>
            <a:lvl1pPr>
              <a:defRPr/>
            </a:lvl1pPr>
          </a:lstStyle>
          <a:p>
            <a:pPr>
              <a:defRPr/>
            </a:pPr>
            <a:fld id="{4C07226B-83D5-4A87-AE6D-B8C616198AFD}" type="datetimeFigureOut">
              <a:rPr lang="en-US"/>
              <a:pPr>
                <a:defRPr/>
              </a:pPr>
              <a:t>2/10/2019</a:t>
            </a:fld>
            <a:endParaRPr lang="en-US"/>
          </a:p>
        </p:txBody>
      </p:sp>
      <p:sp>
        <p:nvSpPr>
          <p:cNvPr id="8" name="Footer Placeholder 4">
            <a:extLst>
              <a:ext uri="{FF2B5EF4-FFF2-40B4-BE49-F238E27FC236}">
                <a16:creationId xmlns:a16="http://schemas.microsoft.com/office/drawing/2014/main" id="{A68A1900-CCA6-42D5-9ABF-4515C31E7E6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8EDDB4A-DE3E-451B-A6A3-0F7DFA0E8FC4}"/>
              </a:ext>
            </a:extLst>
          </p:cNvPr>
          <p:cNvSpPr>
            <a:spLocks noGrp="1"/>
          </p:cNvSpPr>
          <p:nvPr>
            <p:ph type="sldNum" sz="quarter" idx="12"/>
          </p:nvPr>
        </p:nvSpPr>
        <p:spPr/>
        <p:txBody>
          <a:bodyPr/>
          <a:lstStyle>
            <a:lvl1pPr>
              <a:defRPr/>
            </a:lvl1pPr>
          </a:lstStyle>
          <a:p>
            <a:pPr>
              <a:defRPr/>
            </a:pPr>
            <a:fld id="{CD213D7F-83C3-49E9-8F50-3B3FC18EF4AD}" type="slidenum">
              <a:rPr lang="en-US"/>
              <a:pPr>
                <a:defRPr/>
              </a:pPr>
              <a:t>‹#›</a:t>
            </a:fld>
            <a:endParaRPr lang="en-US"/>
          </a:p>
        </p:txBody>
      </p:sp>
    </p:spTree>
    <p:extLst>
      <p:ext uri="{BB962C8B-B14F-4D97-AF65-F5344CB8AC3E}">
        <p14:creationId xmlns:p14="http://schemas.microsoft.com/office/powerpoint/2010/main" val="31924252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CDE1F0B-53AF-4FDC-91A9-49E68D3795C6}"/>
              </a:ext>
            </a:extLst>
          </p:cNvPr>
          <p:cNvSpPr>
            <a:spLocks noGrp="1"/>
          </p:cNvSpPr>
          <p:nvPr>
            <p:ph type="dt" sz="half" idx="10"/>
          </p:nvPr>
        </p:nvSpPr>
        <p:spPr/>
        <p:txBody>
          <a:bodyPr/>
          <a:lstStyle>
            <a:lvl1pPr>
              <a:defRPr/>
            </a:lvl1pPr>
          </a:lstStyle>
          <a:p>
            <a:pPr>
              <a:defRPr/>
            </a:pPr>
            <a:fld id="{E6C2CEB2-659B-4F30-AAD0-F8D96408B31F}" type="datetimeFigureOut">
              <a:rPr lang="en-US"/>
              <a:pPr>
                <a:defRPr/>
              </a:pPr>
              <a:t>2/10/2019</a:t>
            </a:fld>
            <a:endParaRPr lang="en-US"/>
          </a:p>
        </p:txBody>
      </p:sp>
      <p:sp>
        <p:nvSpPr>
          <p:cNvPr id="4" name="Footer Placeholder 4">
            <a:extLst>
              <a:ext uri="{FF2B5EF4-FFF2-40B4-BE49-F238E27FC236}">
                <a16:creationId xmlns:a16="http://schemas.microsoft.com/office/drawing/2014/main" id="{BDDB0448-A039-4F41-A5E8-64576A7E2C3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FD643BD-3241-49FC-B12B-DD4C001AB13A}"/>
              </a:ext>
            </a:extLst>
          </p:cNvPr>
          <p:cNvSpPr>
            <a:spLocks noGrp="1"/>
          </p:cNvSpPr>
          <p:nvPr>
            <p:ph type="sldNum" sz="quarter" idx="12"/>
          </p:nvPr>
        </p:nvSpPr>
        <p:spPr/>
        <p:txBody>
          <a:bodyPr/>
          <a:lstStyle>
            <a:lvl1pPr>
              <a:defRPr/>
            </a:lvl1pPr>
          </a:lstStyle>
          <a:p>
            <a:pPr>
              <a:defRPr/>
            </a:pPr>
            <a:fld id="{47E5FB0D-9689-4F3E-B248-59CBA5E2C1F7}" type="slidenum">
              <a:rPr lang="en-US"/>
              <a:pPr>
                <a:defRPr/>
              </a:pPr>
              <a:t>‹#›</a:t>
            </a:fld>
            <a:endParaRPr lang="en-US"/>
          </a:p>
        </p:txBody>
      </p:sp>
    </p:spTree>
    <p:extLst>
      <p:ext uri="{BB962C8B-B14F-4D97-AF65-F5344CB8AC3E}">
        <p14:creationId xmlns:p14="http://schemas.microsoft.com/office/powerpoint/2010/main" val="8584479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0414381-BDF7-47D9-AE8B-8CBCA4F7C258}"/>
              </a:ext>
            </a:extLst>
          </p:cNvPr>
          <p:cNvSpPr>
            <a:spLocks noGrp="1"/>
          </p:cNvSpPr>
          <p:nvPr>
            <p:ph type="dt" sz="half" idx="10"/>
          </p:nvPr>
        </p:nvSpPr>
        <p:spPr/>
        <p:txBody>
          <a:bodyPr/>
          <a:lstStyle>
            <a:lvl1pPr>
              <a:defRPr/>
            </a:lvl1pPr>
          </a:lstStyle>
          <a:p>
            <a:pPr>
              <a:defRPr/>
            </a:pPr>
            <a:fld id="{908BCAD5-1C2C-4AC4-A9FF-3ECCD9087BBE}" type="datetimeFigureOut">
              <a:rPr lang="en-US"/>
              <a:pPr>
                <a:defRPr/>
              </a:pPr>
              <a:t>2/10/2019</a:t>
            </a:fld>
            <a:endParaRPr lang="en-US"/>
          </a:p>
        </p:txBody>
      </p:sp>
      <p:sp>
        <p:nvSpPr>
          <p:cNvPr id="3" name="Footer Placeholder 4">
            <a:extLst>
              <a:ext uri="{FF2B5EF4-FFF2-40B4-BE49-F238E27FC236}">
                <a16:creationId xmlns:a16="http://schemas.microsoft.com/office/drawing/2014/main" id="{3AED1EEC-5301-4A2C-9F7C-81A56F8FB25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2094201-EE11-4FFE-9D3D-79AA3BA85526}"/>
              </a:ext>
            </a:extLst>
          </p:cNvPr>
          <p:cNvSpPr>
            <a:spLocks noGrp="1"/>
          </p:cNvSpPr>
          <p:nvPr>
            <p:ph type="sldNum" sz="quarter" idx="12"/>
          </p:nvPr>
        </p:nvSpPr>
        <p:spPr/>
        <p:txBody>
          <a:bodyPr/>
          <a:lstStyle>
            <a:lvl1pPr>
              <a:defRPr/>
            </a:lvl1pPr>
          </a:lstStyle>
          <a:p>
            <a:pPr>
              <a:defRPr/>
            </a:pPr>
            <a:fld id="{F714FB2A-3C01-422D-8CBF-7885BCD4A9F7}" type="slidenum">
              <a:rPr lang="en-US"/>
              <a:pPr>
                <a:defRPr/>
              </a:pPr>
              <a:t>‹#›</a:t>
            </a:fld>
            <a:endParaRPr lang="en-US"/>
          </a:p>
        </p:txBody>
      </p:sp>
    </p:spTree>
    <p:extLst>
      <p:ext uri="{BB962C8B-B14F-4D97-AF65-F5344CB8AC3E}">
        <p14:creationId xmlns:p14="http://schemas.microsoft.com/office/powerpoint/2010/main" val="3240242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3603281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51E1C13-14A6-44BF-A089-5BCB9CC42522}"/>
              </a:ext>
            </a:extLst>
          </p:cNvPr>
          <p:cNvSpPr>
            <a:spLocks noGrp="1"/>
          </p:cNvSpPr>
          <p:nvPr>
            <p:ph type="dt" sz="half" idx="10"/>
          </p:nvPr>
        </p:nvSpPr>
        <p:spPr/>
        <p:txBody>
          <a:bodyPr/>
          <a:lstStyle>
            <a:lvl1pPr>
              <a:defRPr/>
            </a:lvl1pPr>
          </a:lstStyle>
          <a:p>
            <a:pPr>
              <a:defRPr/>
            </a:pPr>
            <a:fld id="{4F5C8DAF-D562-4E74-85EF-25BFC9C17DA8}" type="datetimeFigureOut">
              <a:rPr lang="en-US"/>
              <a:pPr>
                <a:defRPr/>
              </a:pPr>
              <a:t>2/10/2019</a:t>
            </a:fld>
            <a:endParaRPr lang="en-US"/>
          </a:p>
        </p:txBody>
      </p:sp>
      <p:sp>
        <p:nvSpPr>
          <p:cNvPr id="6" name="Footer Placeholder 4">
            <a:extLst>
              <a:ext uri="{FF2B5EF4-FFF2-40B4-BE49-F238E27FC236}">
                <a16:creationId xmlns:a16="http://schemas.microsoft.com/office/drawing/2014/main" id="{4C505B4B-660F-4CEE-8EB7-81C3F90CBAB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8AD2CF-2FCC-4B79-BE44-91752097F42C}"/>
              </a:ext>
            </a:extLst>
          </p:cNvPr>
          <p:cNvSpPr>
            <a:spLocks noGrp="1"/>
          </p:cNvSpPr>
          <p:nvPr>
            <p:ph type="sldNum" sz="quarter" idx="12"/>
          </p:nvPr>
        </p:nvSpPr>
        <p:spPr/>
        <p:txBody>
          <a:bodyPr/>
          <a:lstStyle>
            <a:lvl1pPr>
              <a:defRPr/>
            </a:lvl1pPr>
          </a:lstStyle>
          <a:p>
            <a:pPr>
              <a:defRPr/>
            </a:pPr>
            <a:fld id="{EBE440E1-7C4A-42F2-9DCA-B2AA2459CDD1}" type="slidenum">
              <a:rPr lang="en-US"/>
              <a:pPr>
                <a:defRPr/>
              </a:pPr>
              <a:t>‹#›</a:t>
            </a:fld>
            <a:endParaRPr lang="en-US"/>
          </a:p>
        </p:txBody>
      </p:sp>
    </p:spTree>
    <p:extLst>
      <p:ext uri="{BB962C8B-B14F-4D97-AF65-F5344CB8AC3E}">
        <p14:creationId xmlns:p14="http://schemas.microsoft.com/office/powerpoint/2010/main" val="27887292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CB5674B-4FC9-48BE-B205-70FF2A4F00DE}"/>
              </a:ext>
            </a:extLst>
          </p:cNvPr>
          <p:cNvSpPr>
            <a:spLocks noGrp="1"/>
          </p:cNvSpPr>
          <p:nvPr>
            <p:ph type="dt" sz="half" idx="10"/>
          </p:nvPr>
        </p:nvSpPr>
        <p:spPr/>
        <p:txBody>
          <a:bodyPr/>
          <a:lstStyle>
            <a:lvl1pPr>
              <a:defRPr/>
            </a:lvl1pPr>
          </a:lstStyle>
          <a:p>
            <a:pPr>
              <a:defRPr/>
            </a:pPr>
            <a:fld id="{C655FE5A-D14D-4581-A472-6B86C312D8AE}" type="datetimeFigureOut">
              <a:rPr lang="en-US"/>
              <a:pPr>
                <a:defRPr/>
              </a:pPr>
              <a:t>2/10/2019</a:t>
            </a:fld>
            <a:endParaRPr lang="en-US"/>
          </a:p>
        </p:txBody>
      </p:sp>
      <p:sp>
        <p:nvSpPr>
          <p:cNvPr id="6" name="Footer Placeholder 4">
            <a:extLst>
              <a:ext uri="{FF2B5EF4-FFF2-40B4-BE49-F238E27FC236}">
                <a16:creationId xmlns:a16="http://schemas.microsoft.com/office/drawing/2014/main" id="{AC239EEC-35A9-4C36-99E4-9D3A088A3B7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C4A7829-5078-4501-977C-78CE9DA1FED8}"/>
              </a:ext>
            </a:extLst>
          </p:cNvPr>
          <p:cNvSpPr>
            <a:spLocks noGrp="1"/>
          </p:cNvSpPr>
          <p:nvPr>
            <p:ph type="sldNum" sz="quarter" idx="12"/>
          </p:nvPr>
        </p:nvSpPr>
        <p:spPr/>
        <p:txBody>
          <a:bodyPr/>
          <a:lstStyle>
            <a:lvl1pPr>
              <a:defRPr/>
            </a:lvl1pPr>
          </a:lstStyle>
          <a:p>
            <a:pPr>
              <a:defRPr/>
            </a:pPr>
            <a:fld id="{CDE2D2A3-750B-4444-A914-9523A2690EDD}" type="slidenum">
              <a:rPr lang="en-US"/>
              <a:pPr>
                <a:defRPr/>
              </a:pPr>
              <a:t>‹#›</a:t>
            </a:fld>
            <a:endParaRPr lang="en-US"/>
          </a:p>
        </p:txBody>
      </p:sp>
    </p:spTree>
    <p:extLst>
      <p:ext uri="{BB962C8B-B14F-4D97-AF65-F5344CB8AC3E}">
        <p14:creationId xmlns:p14="http://schemas.microsoft.com/office/powerpoint/2010/main" val="19485137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3CCC38-B8EE-4BD1-AAFC-74547536DCAB}"/>
              </a:ext>
            </a:extLst>
          </p:cNvPr>
          <p:cNvSpPr>
            <a:spLocks noGrp="1"/>
          </p:cNvSpPr>
          <p:nvPr>
            <p:ph type="dt" sz="half" idx="10"/>
          </p:nvPr>
        </p:nvSpPr>
        <p:spPr/>
        <p:txBody>
          <a:bodyPr/>
          <a:lstStyle>
            <a:lvl1pPr>
              <a:defRPr/>
            </a:lvl1pPr>
          </a:lstStyle>
          <a:p>
            <a:pPr>
              <a:defRPr/>
            </a:pPr>
            <a:fld id="{7655A4ED-7F54-4B17-84AF-02836F1D2F3F}" type="datetimeFigureOut">
              <a:rPr lang="en-US"/>
              <a:pPr>
                <a:defRPr/>
              </a:pPr>
              <a:t>2/10/2019</a:t>
            </a:fld>
            <a:endParaRPr lang="en-US"/>
          </a:p>
        </p:txBody>
      </p:sp>
      <p:sp>
        <p:nvSpPr>
          <p:cNvPr id="5" name="Footer Placeholder 4">
            <a:extLst>
              <a:ext uri="{FF2B5EF4-FFF2-40B4-BE49-F238E27FC236}">
                <a16:creationId xmlns:a16="http://schemas.microsoft.com/office/drawing/2014/main" id="{5CD918E9-8E0B-4A55-A93E-F67C1C9B303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A282035-0175-44C5-B4F5-89EA76E3B517}"/>
              </a:ext>
            </a:extLst>
          </p:cNvPr>
          <p:cNvSpPr>
            <a:spLocks noGrp="1"/>
          </p:cNvSpPr>
          <p:nvPr>
            <p:ph type="sldNum" sz="quarter" idx="12"/>
          </p:nvPr>
        </p:nvSpPr>
        <p:spPr/>
        <p:txBody>
          <a:bodyPr/>
          <a:lstStyle>
            <a:lvl1pPr>
              <a:defRPr/>
            </a:lvl1pPr>
          </a:lstStyle>
          <a:p>
            <a:pPr>
              <a:defRPr/>
            </a:pPr>
            <a:fld id="{620D1BCE-5036-4D2A-955B-8AF8DBA62710}" type="slidenum">
              <a:rPr lang="en-US"/>
              <a:pPr>
                <a:defRPr/>
              </a:pPr>
              <a:t>‹#›</a:t>
            </a:fld>
            <a:endParaRPr lang="en-US"/>
          </a:p>
        </p:txBody>
      </p:sp>
    </p:spTree>
    <p:extLst>
      <p:ext uri="{BB962C8B-B14F-4D97-AF65-F5344CB8AC3E}">
        <p14:creationId xmlns:p14="http://schemas.microsoft.com/office/powerpoint/2010/main" val="16070527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625EC4-94EF-4C36-8A5E-4D41F5A07D4F}"/>
              </a:ext>
            </a:extLst>
          </p:cNvPr>
          <p:cNvSpPr>
            <a:spLocks noGrp="1"/>
          </p:cNvSpPr>
          <p:nvPr>
            <p:ph type="dt" sz="half" idx="10"/>
          </p:nvPr>
        </p:nvSpPr>
        <p:spPr/>
        <p:txBody>
          <a:bodyPr/>
          <a:lstStyle>
            <a:lvl1pPr>
              <a:defRPr/>
            </a:lvl1pPr>
          </a:lstStyle>
          <a:p>
            <a:pPr>
              <a:defRPr/>
            </a:pPr>
            <a:fld id="{3A077E16-3333-458F-81E8-1160294F3688}" type="datetimeFigureOut">
              <a:rPr lang="en-US"/>
              <a:pPr>
                <a:defRPr/>
              </a:pPr>
              <a:t>2/10/2019</a:t>
            </a:fld>
            <a:endParaRPr lang="en-US"/>
          </a:p>
        </p:txBody>
      </p:sp>
      <p:sp>
        <p:nvSpPr>
          <p:cNvPr id="5" name="Footer Placeholder 4">
            <a:extLst>
              <a:ext uri="{FF2B5EF4-FFF2-40B4-BE49-F238E27FC236}">
                <a16:creationId xmlns:a16="http://schemas.microsoft.com/office/drawing/2014/main" id="{CDC8DFC0-1B1F-4CA3-A100-179B56154DB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5975086-BBD0-4524-B94E-A2C0BA5CA584}"/>
              </a:ext>
            </a:extLst>
          </p:cNvPr>
          <p:cNvSpPr>
            <a:spLocks noGrp="1"/>
          </p:cNvSpPr>
          <p:nvPr>
            <p:ph type="sldNum" sz="quarter" idx="12"/>
          </p:nvPr>
        </p:nvSpPr>
        <p:spPr/>
        <p:txBody>
          <a:bodyPr/>
          <a:lstStyle>
            <a:lvl1pPr>
              <a:defRPr/>
            </a:lvl1pPr>
          </a:lstStyle>
          <a:p>
            <a:pPr>
              <a:defRPr/>
            </a:pPr>
            <a:fld id="{A5E741F4-568D-48BB-BA01-9E2D0F87B64A}" type="slidenum">
              <a:rPr lang="en-US"/>
              <a:pPr>
                <a:defRPr/>
              </a:pPr>
              <a:t>‹#›</a:t>
            </a:fld>
            <a:endParaRPr lang="en-US"/>
          </a:p>
        </p:txBody>
      </p:sp>
    </p:spTree>
    <p:extLst>
      <p:ext uri="{BB962C8B-B14F-4D97-AF65-F5344CB8AC3E}">
        <p14:creationId xmlns:p14="http://schemas.microsoft.com/office/powerpoint/2010/main" val="102527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1" y="1196629"/>
            <a:ext cx="5801139" cy="4980333"/>
          </a:xfrm>
        </p:spPr>
        <p:txBody>
          <a:bodyPr/>
          <a:lstStyle>
            <a:lvl1pPr marL="344488" indent="-344488">
              <a:lnSpc>
                <a:spcPct val="100000"/>
              </a:lnSpc>
              <a:buFont typeface="Wingdings 2" panose="05020102010507070707" pitchFamily="18" charset="2"/>
              <a:buChar char="õ"/>
              <a:defRPr sz="2400"/>
            </a:lvl1pPr>
            <a:lvl2pPr marL="622300" indent="-330200">
              <a:lnSpc>
                <a:spcPct val="100000"/>
              </a:lnSpc>
              <a:buFont typeface="Wingdings" panose="05000000000000000000" pitchFamily="2" charset="2"/>
              <a:buChar char="¯"/>
              <a:defRPr sz="2200"/>
            </a:lvl2pPr>
            <a:lvl3pPr marL="862013" indent="-292100">
              <a:lnSpc>
                <a:spcPct val="100000"/>
              </a:lnSpc>
              <a:buFont typeface="Wingdings 2" panose="05020102010507070707" pitchFamily="18" charset="2"/>
              <a:buChar char="ô"/>
              <a:defRPr sz="2000"/>
            </a:lvl3pPr>
            <a:lvl4pPr marL="1087438" indent="-292100">
              <a:lnSpc>
                <a:spcPct val="100000"/>
              </a:lnSpc>
              <a:buFont typeface="Wingdings 2" panose="05020102010507070707" pitchFamily="18" charset="2"/>
              <a:buChar char="ò"/>
              <a:defRPr sz="1900"/>
            </a:lvl4pPr>
            <a:lvl5pPr marL="1311275" indent="-277813">
              <a:lnSpc>
                <a:spcPct val="100000"/>
              </a:lnSpc>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normAutofit/>
          </a:bodyPr>
          <a:lstStyle>
            <a:lvl1pPr marL="344488" indent="-344488" algn="l" defTabSz="914400" rtl="0" eaLnBrk="1" latinLnBrk="0" hangingPunct="1">
              <a:lnSpc>
                <a:spcPct val="100000"/>
              </a:lnSpc>
              <a:buFont typeface="Wingdings 2" panose="05020102010507070707" pitchFamily="18" charset="2"/>
              <a:buChar char="õ"/>
              <a:defRPr lang="en-US" sz="2400" kern="1200" dirty="0" smtClean="0">
                <a:solidFill>
                  <a:schemeClr val="tx1"/>
                </a:solidFill>
                <a:latin typeface="+mn-lt"/>
                <a:ea typeface="+mn-ea"/>
                <a:cs typeface="+mn-cs"/>
              </a:defRPr>
            </a:lvl1pPr>
            <a:lvl2pPr marL="517525" indent="-292100" algn="l" defTabSz="914400" rtl="0" eaLnBrk="1" latinLnBrk="0" hangingPunct="1">
              <a:lnSpc>
                <a:spcPct val="100000"/>
              </a:lnSpc>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gn="l" defTabSz="914400" rtl="0" eaLnBrk="1" latinLnBrk="0" hangingPunct="1">
              <a:lnSpc>
                <a:spcPct val="100000"/>
              </a:lnSpc>
              <a:buFont typeface="Wingdings 2" panose="05020102010507070707" pitchFamily="18" charset="2"/>
              <a:buChar char="ô"/>
              <a:defRPr lang="en-US" sz="2000" kern="1200" dirty="0" smtClean="0">
                <a:solidFill>
                  <a:schemeClr val="tx1"/>
                </a:solidFill>
                <a:latin typeface="+mn-lt"/>
                <a:ea typeface="+mn-ea"/>
                <a:cs typeface="+mn-cs"/>
              </a:defRPr>
            </a:lvl3pPr>
            <a:lvl4pPr marL="1138238" indent="-342900" algn="l" defTabSz="914400" rtl="0" eaLnBrk="1" latinLnBrk="0" hangingPunct="1">
              <a:lnSpc>
                <a:spcPct val="100000"/>
              </a:lnSpc>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gn="l" defTabSz="914400" rtl="0" eaLnBrk="1" latinLnBrk="0" hangingPunct="1">
              <a:lnSpc>
                <a:spcPct val="100000"/>
              </a:lnSpc>
              <a:buFont typeface="Wingdings 2" panose="05020102010507070707" pitchFamily="18" charset="2"/>
              <a:buChar char="ñ"/>
              <a:defRPr lang="en-US" sz="18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5" name="Date Placeholder 4"/>
          <p:cNvSpPr>
            <a:spLocks noGrp="1"/>
          </p:cNvSpPr>
          <p:nvPr>
            <p:ph type="dt" sz="half" idx="10"/>
          </p:nvPr>
        </p:nvSpPr>
        <p:spPr>
          <a:xfrm>
            <a:off x="175591" y="6373468"/>
            <a:ext cx="2743200" cy="365125"/>
          </a:xfrm>
        </p:spPr>
        <p:txBody>
          <a:bodyPr/>
          <a:lstStyle/>
          <a:p>
            <a:r>
              <a:rPr lang="en-US" dirty="0"/>
              <a:t>Mushfiqur Rahman</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250016" y="6364909"/>
            <a:ext cx="2743200" cy="365125"/>
          </a:xfrm>
        </p:spPr>
        <p:txBody>
          <a:bodyPr/>
          <a:lstStyle/>
          <a:p>
            <a:r>
              <a:rPr lang="en-US" dirty="0"/>
              <a:t>Structure &amp; Class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85778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396875" indent="-396875">
              <a:lnSpc>
                <a:spcPct val="100000"/>
              </a:lnSpc>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5" name="Text Placeholder 4"/>
          <p:cNvSpPr>
            <a:spLocks noGrp="1"/>
          </p:cNvSpPr>
          <p:nvPr>
            <p:ph type="body" sz="quarter" idx="3"/>
          </p:nvPr>
        </p:nvSpPr>
        <p:spPr>
          <a:xfrm>
            <a:off x="6162261" y="1158737"/>
            <a:ext cx="5830956"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62261" y="1982649"/>
            <a:ext cx="5830956" cy="4207014"/>
          </a:xfrm>
        </p:spPr>
        <p:txBody>
          <a:bodyPr/>
          <a:lstStyle>
            <a:lvl1pPr marL="396875" indent="-396875">
              <a:lnSpc>
                <a:spcPct val="100000"/>
              </a:lnSpc>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7" name="Date Placeholder 6"/>
          <p:cNvSpPr>
            <a:spLocks noGrp="1"/>
          </p:cNvSpPr>
          <p:nvPr>
            <p:ph type="dt" sz="half" idx="10"/>
          </p:nvPr>
        </p:nvSpPr>
        <p:spPr>
          <a:xfrm>
            <a:off x="198783" y="6360216"/>
            <a:ext cx="2743200" cy="365125"/>
          </a:xfrm>
        </p:spPr>
        <p:txBody>
          <a:bodyPr/>
          <a:lstStyle/>
          <a:p>
            <a:r>
              <a:rPr lang="en-US" dirty="0"/>
              <a:t>Mushfiqur Rahman</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250017" y="6351657"/>
            <a:ext cx="2743200" cy="365125"/>
          </a:xfrm>
        </p:spPr>
        <p:txBody>
          <a:bodyPr/>
          <a:lstStyle/>
          <a:p>
            <a:r>
              <a:rPr lang="en-US" dirty="0"/>
              <a:t>Structure &amp; Class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92087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782" y="6378161"/>
            <a:ext cx="2743200" cy="365125"/>
          </a:xfrm>
        </p:spPr>
        <p:txBody>
          <a:bodyPr/>
          <a:lstStyle/>
          <a:p>
            <a:r>
              <a:rPr lang="en-US" dirty="0"/>
              <a:t>Mushfiqur Rahman</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250017" y="6356350"/>
            <a:ext cx="2743200" cy="365125"/>
          </a:xfrm>
        </p:spPr>
        <p:txBody>
          <a:bodyPr/>
          <a:lstStyle/>
          <a:p>
            <a:r>
              <a:rPr lang="en-US" dirty="0"/>
              <a:t>Structure &amp; Class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17348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Mushfiqur Rahman</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Structure &amp; Class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4189131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038600" y="187324"/>
            <a:ext cx="8034130" cy="6181725"/>
          </a:xfrm>
        </p:spPr>
        <p:txBody>
          <a:bodyPr/>
          <a:lstStyle>
            <a:lvl1pPr marL="463550" indent="-463550">
              <a:lnSpc>
                <a:spcPct val="100000"/>
              </a:lnSpc>
              <a:buFont typeface="Wingdings 2" panose="05020102010507070707" pitchFamily="18" charset="2"/>
              <a:buChar char="õ"/>
              <a:defRPr sz="3200"/>
            </a:lvl1pPr>
            <a:lvl2pPr marL="741363" indent="-449263">
              <a:lnSpc>
                <a:spcPct val="100000"/>
              </a:lnSpc>
              <a:buFont typeface="Wingdings" panose="05000000000000000000" pitchFamily="2" charset="2"/>
              <a:buChar char="¯"/>
              <a:defRPr sz="2800"/>
            </a:lvl2pPr>
            <a:lvl3pPr marL="966788" indent="-396875">
              <a:lnSpc>
                <a:spcPct val="100000"/>
              </a:lnSpc>
              <a:buFont typeface="Wingdings 2" panose="05020102010507070707" pitchFamily="18" charset="2"/>
              <a:buChar char="ô"/>
              <a:tabLst>
                <a:tab pos="1258888" algn="l"/>
              </a:tabLst>
              <a:defRPr sz="2400"/>
            </a:lvl3pPr>
            <a:lvl4pPr marL="1139825" indent="-344488">
              <a:lnSpc>
                <a:spcPct val="100000"/>
              </a:lnSpc>
              <a:buFont typeface="Wingdings 2" panose="05020102010507070707" pitchFamily="18" charset="2"/>
              <a:buChar char="ò"/>
              <a:defRPr sz="2000"/>
            </a:lvl4pPr>
            <a:lvl5pPr marL="1377950" indent="-344488">
              <a:lnSpc>
                <a:spcPct val="100000"/>
              </a:lnSpc>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0" y="1787524"/>
            <a:ext cx="3932237"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dirty="0"/>
              <a:t>Mushfiqur Rahman</a:t>
            </a:r>
          </a:p>
        </p:txBody>
      </p:sp>
      <p:sp>
        <p:nvSpPr>
          <p:cNvPr id="6" name="Footer Placeholder 5"/>
          <p:cNvSpPr>
            <a:spLocks noGrp="1"/>
          </p:cNvSpPr>
          <p:nvPr>
            <p:ph type="ftr" sz="quarter" idx="11"/>
          </p:nvPr>
        </p:nvSpPr>
        <p:spPr>
          <a:xfrm>
            <a:off x="4038600" y="6398177"/>
            <a:ext cx="4114800" cy="365125"/>
          </a:xfrm>
        </p:spPr>
        <p:txBody>
          <a:bodyPr/>
          <a:lstStyle/>
          <a:p>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Structure &amp; Class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420011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038600" y="195263"/>
            <a:ext cx="8034130" cy="61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dirty="0"/>
              <a:t>Mushfiqur Rahman</a:t>
            </a:r>
          </a:p>
        </p:txBody>
      </p:sp>
      <p:sp>
        <p:nvSpPr>
          <p:cNvPr id="6" name="Footer Placeholder 5"/>
          <p:cNvSpPr>
            <a:spLocks noGrp="1"/>
          </p:cNvSpPr>
          <p:nvPr>
            <p:ph type="ftr" sz="quarter" idx="11"/>
          </p:nvPr>
        </p:nvSpPr>
        <p:spPr>
          <a:xfrm>
            <a:off x="4038600" y="6398177"/>
            <a:ext cx="4114800" cy="365125"/>
          </a:xfrm>
        </p:spPr>
        <p:txBody>
          <a:bodyPr/>
          <a:lstStyle/>
          <a:p>
            <a:endParaRPr lang="en-US"/>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Structure &amp; Class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02046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330" y="954157"/>
            <a:ext cx="11963400" cy="5402193"/>
          </a:xfrm>
          <a:prstGeom prst="rect">
            <a:avLst/>
          </a:prstGeom>
        </p:spPr>
        <p:txBody>
          <a:bodyPr vert="horz" lIns="91440" tIns="45720" rIns="91440" bIns="45720" rtlCol="0">
            <a:normAutofit/>
          </a:body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795338" lvl="1" indent="-338138" algn="just" defTabSz="914400" rtl="0" eaLnBrk="1" latinLnBrk="0" hangingPunct="1">
              <a:lnSpc>
                <a:spcPct val="100000"/>
              </a:lnSpc>
              <a:spcBef>
                <a:spcPts val="400"/>
              </a:spcBef>
              <a:spcAft>
                <a:spcPts val="400"/>
              </a:spcAft>
              <a:buFont typeface="Wingdings" panose="05000000000000000000" pitchFamily="2" charset="2"/>
              <a:buChar char="¯"/>
            </a:pPr>
            <a:r>
              <a:rPr lang="en-US" dirty="0"/>
              <a:t>Second level</a:t>
            </a:r>
          </a:p>
          <a:p>
            <a:pPr marL="1258888" lvl="2" indent="-344488" algn="just" defTabSz="914400" rtl="0" eaLnBrk="1" latinLnBrk="0" hangingPunct="1">
              <a:lnSpc>
                <a:spcPct val="100000"/>
              </a:lnSpc>
              <a:spcBef>
                <a:spcPts val="400"/>
              </a:spcBef>
              <a:spcAft>
                <a:spcPts val="400"/>
              </a:spcAft>
              <a:buFont typeface="Wingdings 2" panose="05020102010507070707" pitchFamily="18" charset="2"/>
              <a:buChar char="ô"/>
            </a:pPr>
            <a:r>
              <a:rPr lang="en-US" dirty="0"/>
              <a:t>Third level</a:t>
            </a:r>
          </a:p>
          <a:p>
            <a:pPr marL="1655763" lvl="3" indent="-284163" algn="just" defTabSz="914400" rtl="0" eaLnBrk="1" latinLnBrk="0" hangingPunct="1">
              <a:lnSpc>
                <a:spcPct val="100000"/>
              </a:lnSpc>
              <a:spcBef>
                <a:spcPts val="400"/>
              </a:spcBef>
              <a:spcAft>
                <a:spcPts val="400"/>
              </a:spcAft>
              <a:buFont typeface="Wingdings 2" panose="05020102010507070707" pitchFamily="18" charset="2"/>
              <a:buChar char="ò"/>
            </a:pPr>
            <a:r>
              <a:rPr lang="en-US" dirty="0"/>
              <a:t>Fourth level</a:t>
            </a:r>
          </a:p>
          <a:p>
            <a:pPr marL="2120900" lvl="4" indent="-292100" algn="just" defTabSz="914400" rtl="0" eaLnBrk="1" latinLnBrk="0" hangingPunct="1">
              <a:lnSpc>
                <a:spcPct val="100000"/>
              </a:lnSpc>
              <a:spcBef>
                <a:spcPts val="400"/>
              </a:spcBef>
              <a:spcAft>
                <a:spcPts val="400"/>
              </a:spcAft>
              <a:buFont typeface="Wingdings 2" panose="05020102010507070707" pitchFamily="18" charset="2"/>
              <a:buChar char="ñ"/>
            </a:pPr>
            <a:r>
              <a:rPr lang="en-US" dirty="0"/>
              <a:t>Fifth level</a:t>
            </a:r>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dirty="0"/>
              <a:t>Mushfiqur Rahman</a:t>
            </a:r>
          </a:p>
        </p:txBody>
      </p:sp>
      <p:sp>
        <p:nvSpPr>
          <p:cNvPr id="5" name="Footer Placeholder 4"/>
          <p:cNvSpPr>
            <a:spLocks noGrp="1"/>
          </p:cNvSpPr>
          <p:nvPr>
            <p:ph type="ftr" sz="quarter" idx="3"/>
          </p:nvPr>
        </p:nvSpPr>
        <p:spPr>
          <a:xfrm>
            <a:off x="4038600" y="6384925"/>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dirty="0"/>
              <a:t>Structure &amp; Class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81486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795338" indent="-569913"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Title Placeholder 1">
            <a:extLst>
              <a:ext uri="{FF2B5EF4-FFF2-40B4-BE49-F238E27FC236}">
                <a16:creationId xmlns:a16="http://schemas.microsoft.com/office/drawing/2014/main" id="{951C01AC-7985-4579-8DA1-919636E5FC03}"/>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6147" name="Text Placeholder 2">
            <a:extLst>
              <a:ext uri="{FF2B5EF4-FFF2-40B4-BE49-F238E27FC236}">
                <a16:creationId xmlns:a16="http://schemas.microsoft.com/office/drawing/2014/main" id="{025B689C-945E-45E3-929A-6B1ECB9A9C83}"/>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 name="Date Placeholder 3">
            <a:extLst>
              <a:ext uri="{FF2B5EF4-FFF2-40B4-BE49-F238E27FC236}">
                <a16:creationId xmlns:a16="http://schemas.microsoft.com/office/drawing/2014/main" id="{77BF9024-050B-4B88-8A78-13E5CAA289CC}"/>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MS PGothic" pitchFamily="34" charset="-128"/>
              </a:defRPr>
            </a:lvl1pPr>
          </a:lstStyle>
          <a:p>
            <a:pPr>
              <a:defRPr/>
            </a:pPr>
            <a:fld id="{2EF58D93-15F6-4C60-9B3B-4A75E8F96F23}" type="datetimeFigureOut">
              <a:rPr lang="en-US" altLang="ja-JP"/>
              <a:pPr>
                <a:defRPr/>
              </a:pPr>
              <a:t>2/10/2019</a:t>
            </a:fld>
            <a:endParaRPr lang="en-US" altLang="ja-JP"/>
          </a:p>
        </p:txBody>
      </p:sp>
      <p:sp>
        <p:nvSpPr>
          <p:cNvPr id="5" name="Footer Placeholder 4">
            <a:extLst>
              <a:ext uri="{FF2B5EF4-FFF2-40B4-BE49-F238E27FC236}">
                <a16:creationId xmlns:a16="http://schemas.microsoft.com/office/drawing/2014/main" id="{B8B23EB3-F59B-4C03-9787-5A56F7D1617C}"/>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MS PGothic" pitchFamily="34" charset="-128"/>
              </a:defRPr>
            </a:lvl1pPr>
          </a:lstStyle>
          <a:p>
            <a:pPr>
              <a:defRPr/>
            </a:pPr>
            <a:endParaRPr lang="ja-JP" altLang="en-US"/>
          </a:p>
        </p:txBody>
      </p:sp>
      <p:sp>
        <p:nvSpPr>
          <p:cNvPr id="6" name="Slide Number Placeholder 5">
            <a:extLst>
              <a:ext uri="{FF2B5EF4-FFF2-40B4-BE49-F238E27FC236}">
                <a16:creationId xmlns:a16="http://schemas.microsoft.com/office/drawing/2014/main" id="{759F697F-1AD5-46A4-BC4C-2428E61920E9}"/>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D427FF4E-D17C-452B-A850-92F2EAA59B61}" type="slidenum">
              <a:rPr lang="en-US" altLang="ja-JP"/>
              <a:pPr>
                <a:defRPr/>
              </a:pPr>
              <a:t>‹#›</a:t>
            </a:fld>
            <a:endParaRPr lang="en-US" altLang="ja-JP"/>
          </a:p>
        </p:txBody>
      </p:sp>
    </p:spTree>
    <p:extLst>
      <p:ext uri="{BB962C8B-B14F-4D97-AF65-F5344CB8AC3E}">
        <p14:creationId xmlns:p14="http://schemas.microsoft.com/office/powerpoint/2010/main" val="18691912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4400" kern="1200">
          <a:solidFill>
            <a:schemeClr val="tx1"/>
          </a:solidFill>
          <a:latin typeface="+mj-lt"/>
          <a:ea typeface="ＭＳ Ｐゴシック" pitchFamily="34" charset="-128"/>
          <a:cs typeface="MS PGothic" charset="0"/>
        </a:defRPr>
      </a:lvl1pPr>
      <a:lvl2pPr algn="ctr"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2pPr>
      <a:lvl3pPr algn="ctr"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3pPr>
      <a:lvl4pPr algn="ctr"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4pPr>
      <a:lvl5pPr algn="ctr" rtl="0" eaLnBrk="0" fontAlgn="base" hangingPunct="0">
        <a:spcBef>
          <a:spcPct val="0"/>
        </a:spcBef>
        <a:spcAft>
          <a:spcPct val="0"/>
        </a:spcAft>
        <a:defRPr kumimoji="1" sz="4400">
          <a:solidFill>
            <a:schemeClr val="tx1"/>
          </a:solidFill>
          <a:latin typeface="Calibri" charset="0"/>
          <a:ea typeface="ＭＳ Ｐゴシック" pitchFamily="34" charset="-128"/>
          <a:cs typeface="MS PGothic"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ＭＳ Ｐゴシック" pitchFamily="34" charset="-128"/>
          <a:cs typeface="MS PGothic"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ＭＳ Ｐゴシック" pitchFamily="34" charset="-128"/>
          <a:cs typeface="MS PGothic" charset="0"/>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ＭＳ Ｐゴシック" pitchFamily="34" charset="-128"/>
          <a:cs typeface="MS PGothic" charset="0"/>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pitchFamily="34" charset="-128"/>
          <a:cs typeface="MS PGothic" charset="0"/>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ＭＳ Ｐゴシック"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D19545-20B6-408C-BB7B-DA58008B90A6}"/>
              </a:ext>
            </a:extLst>
          </p:cNvPr>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a:extLst>
              <a:ext uri="{FF2B5EF4-FFF2-40B4-BE49-F238E27FC236}">
                <a16:creationId xmlns:a16="http://schemas.microsoft.com/office/drawing/2014/main" id="{D94E5A1F-FB1D-4711-B8EA-BC59535D311F}"/>
              </a:ext>
            </a:extLst>
          </p:cNvPr>
          <p:cNvSpPr>
            <a:spLocks noGrp="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4162E199-611C-4DA9-90CA-A481F65E8E08}"/>
              </a:ext>
            </a:extLst>
          </p:cNvPr>
          <p:cNvSpPr>
            <a:spLocks noGrp="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52989A7-C9CB-44A3-AD6B-9794BF747D8D}"/>
              </a:ext>
            </a:extLst>
          </p:cNvPr>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a:defRPr sz="1200">
                <a:solidFill>
                  <a:schemeClr val="tx1"/>
                </a:solidFill>
              </a:defRPr>
            </a:lvl1pPr>
          </a:lstStyle>
          <a:p>
            <a:pPr>
              <a:defRPr/>
            </a:pPr>
            <a:fld id="{26D71488-2C86-474C-9278-7B6F54574CED}" type="datetimeFigureOut">
              <a:rPr lang="en-US"/>
              <a:pPr>
                <a:defRPr/>
              </a:pPr>
              <a:t>2/10/2019</a:t>
            </a:fld>
            <a:endParaRPr lang="en-US"/>
          </a:p>
        </p:txBody>
      </p:sp>
      <p:sp>
        <p:nvSpPr>
          <p:cNvPr id="5" name="Footer Placeholder 4">
            <a:extLst>
              <a:ext uri="{FF2B5EF4-FFF2-40B4-BE49-F238E27FC236}">
                <a16:creationId xmlns:a16="http://schemas.microsoft.com/office/drawing/2014/main" id="{96A872E0-ED11-43FC-920C-466AE01865D2}"/>
              </a:ext>
            </a:extLst>
          </p:cNvPr>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6" name="Slide Number Placeholder 5">
            <a:extLst>
              <a:ext uri="{FF2B5EF4-FFF2-40B4-BE49-F238E27FC236}">
                <a16:creationId xmlns:a16="http://schemas.microsoft.com/office/drawing/2014/main" id="{0837895A-813B-4314-AA57-A3442E5A0FA7}"/>
              </a:ext>
            </a:extLst>
          </p:cNvPr>
          <p:cNvSpPr>
            <a:spLocks noGrp="1"/>
          </p:cNvSpPr>
          <p:nvPr>
            <p:ph type="sldNum" sz="quarter" idx="4"/>
          </p:nvPr>
        </p:nvSpPr>
        <p:spPr>
          <a:xfrm>
            <a:off x="9329738" y="6224588"/>
            <a:ext cx="1706562" cy="365125"/>
          </a:xfrm>
          <a:prstGeom prst="rect">
            <a:avLst/>
          </a:prstGeom>
        </p:spPr>
        <p:txBody>
          <a:bodyPr vert="horz" lIns="91440" tIns="45720" rIns="91440" bIns="45720" rtlCol="0" anchor="ctr"/>
          <a:lstStyle>
            <a:lvl1pPr algn="r">
              <a:defRPr sz="1200">
                <a:solidFill>
                  <a:schemeClr val="tx1"/>
                </a:solidFill>
              </a:defRPr>
            </a:lvl1pPr>
          </a:lstStyle>
          <a:p>
            <a:pPr>
              <a:defRPr/>
            </a:pPr>
            <a:fld id="{A8D71303-7734-4593-B4E8-CAC4DD119CE6}" type="slidenum">
              <a:rPr lang="en-US"/>
              <a:pPr>
                <a:defRPr/>
              </a:pPr>
              <a:t>‹#›</a:t>
            </a:fld>
            <a:endParaRPr lang="en-US"/>
          </a:p>
        </p:txBody>
      </p:sp>
    </p:spTree>
    <p:extLst>
      <p:ext uri="{BB962C8B-B14F-4D97-AF65-F5344CB8AC3E}">
        <p14:creationId xmlns:p14="http://schemas.microsoft.com/office/powerpoint/2010/main" val="7722457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orbel" panose="020B0503020204020204" pitchFamily="34" charset="0"/>
        </a:defRPr>
      </a:lvl2pPr>
      <a:lvl3pPr algn="l" rtl="0" eaLnBrk="0" fontAlgn="base" hangingPunct="0">
        <a:lnSpc>
          <a:spcPct val="90000"/>
        </a:lnSpc>
        <a:spcBef>
          <a:spcPct val="0"/>
        </a:spcBef>
        <a:spcAft>
          <a:spcPct val="0"/>
        </a:spcAft>
        <a:defRPr sz="4400">
          <a:solidFill>
            <a:schemeClr val="tx1"/>
          </a:solidFill>
          <a:latin typeface="Corbel" panose="020B0503020204020204" pitchFamily="34" charset="0"/>
        </a:defRPr>
      </a:lvl3pPr>
      <a:lvl4pPr algn="l" rtl="0" eaLnBrk="0" fontAlgn="base" hangingPunct="0">
        <a:lnSpc>
          <a:spcPct val="90000"/>
        </a:lnSpc>
        <a:spcBef>
          <a:spcPct val="0"/>
        </a:spcBef>
        <a:spcAft>
          <a:spcPct val="0"/>
        </a:spcAft>
        <a:defRPr sz="4400">
          <a:solidFill>
            <a:schemeClr val="tx1"/>
          </a:solidFill>
          <a:latin typeface="Corbel" panose="020B0503020204020204" pitchFamily="34" charset="0"/>
        </a:defRPr>
      </a:lvl4pPr>
      <a:lvl5pPr algn="l" rtl="0" eaLnBrk="0" fontAlgn="base" hangingPunct="0">
        <a:lnSpc>
          <a:spcPct val="90000"/>
        </a:lnSpc>
        <a:spcBef>
          <a:spcPct val="0"/>
        </a:spcBef>
        <a:spcAft>
          <a:spcPct val="0"/>
        </a:spcAft>
        <a:defRPr sz="4400">
          <a:solidFill>
            <a:schemeClr val="tx1"/>
          </a:solidFill>
          <a:latin typeface="Corbel" panose="020B0503020204020204"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p:titleStyle>
    <p:body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CSC 2105::Data Structure</a:t>
            </a:r>
            <a:br>
              <a:rPr lang="en-US" dirty="0"/>
            </a:br>
            <a:br>
              <a:rPr lang="en-US" dirty="0"/>
            </a:br>
            <a:r>
              <a:rPr lang="en-US" dirty="0" err="1"/>
              <a:t>Structure</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083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Initializing Structure Variable</a:t>
            </a:r>
          </a:p>
        </p:txBody>
      </p:sp>
      <p:sp>
        <p:nvSpPr>
          <p:cNvPr id="9" name="Content Placeholder 8"/>
          <p:cNvSpPr>
            <a:spLocks noGrp="1"/>
          </p:cNvSpPr>
          <p:nvPr>
            <p:ph idx="1"/>
          </p:nvPr>
        </p:nvSpPr>
        <p:spPr/>
        <p:txBody>
          <a:bodyPr>
            <a:normAutofit fontScale="92500" lnSpcReduction="10000"/>
          </a:bodyPr>
          <a:lstStyle/>
          <a:p>
            <a:r>
              <a:rPr lang="en-US" altLang="ja-JP" dirty="0"/>
              <a:t>To initialize a </a:t>
            </a:r>
            <a:r>
              <a:rPr lang="en-US" altLang="ja-JP" dirty="0" err="1">
                <a:solidFill>
                  <a:srgbClr val="0000B0"/>
                </a:solidFill>
              </a:rPr>
              <a:t>struct</a:t>
            </a:r>
            <a:r>
              <a:rPr lang="en-US" altLang="ja-JP" dirty="0"/>
              <a:t> variable, follow the </a:t>
            </a:r>
            <a:r>
              <a:rPr lang="en-US" altLang="ja-JP" dirty="0" err="1">
                <a:solidFill>
                  <a:srgbClr val="0000B0"/>
                </a:solidFill>
              </a:rPr>
              <a:t>struct</a:t>
            </a:r>
            <a:r>
              <a:rPr lang="en-US" altLang="ja-JP" dirty="0"/>
              <a:t> variable name with an equal sign, followed by a list of initializers enclosed in braces in sequential order of definition.</a:t>
            </a:r>
          </a:p>
          <a:p>
            <a:pPr marL="457200" lvl="1" indent="0">
              <a:buNone/>
            </a:pPr>
            <a:r>
              <a:rPr lang="en-US" sz="2800" b="1" dirty="0" err="1">
                <a:solidFill>
                  <a:srgbClr val="0000B0"/>
                </a:solidFill>
                <a:latin typeface="Courier New" panose="02070309020205020404" pitchFamily="49" charset="0"/>
                <a:cs typeface="Courier New" panose="02070309020205020404" pitchFamily="49" charset="0"/>
              </a:rPr>
              <a:t>struct</a:t>
            </a:r>
            <a:r>
              <a:rPr lang="en-US" sz="2800" dirty="0">
                <a:latin typeface="Courier New" panose="02070309020205020404" pitchFamily="49" charset="0"/>
                <a:cs typeface="Courier New" panose="02070309020205020404" pitchFamily="49" charset="0"/>
              </a:rPr>
              <a:t> </a:t>
            </a:r>
            <a:r>
              <a:rPr lang="en-US" sz="2800" b="1" i="1" dirty="0" err="1">
                <a:latin typeface="Courier New" panose="02070309020205020404" pitchFamily="49" charset="0"/>
                <a:cs typeface="Courier New" panose="02070309020205020404" pitchFamily="49" charset="0"/>
              </a:rPr>
              <a:t>EmployeeRecord</a:t>
            </a:r>
            <a:r>
              <a:rPr lang="en-US" sz="2800" dirty="0">
                <a:latin typeface="Courier New" panose="02070309020205020404" pitchFamily="49" charset="0"/>
                <a:cs typeface="Courier New" panose="02070309020205020404" pitchFamily="49" charset="0"/>
              </a:rPr>
              <a:t>{</a:t>
            </a:r>
          </a:p>
          <a:p>
            <a:pPr marL="457200" lvl="1" indent="0">
              <a:buNone/>
            </a:pPr>
            <a:r>
              <a:rPr lang="en-US" sz="2800" dirty="0">
                <a:latin typeface="Courier New" panose="02070309020205020404" pitchFamily="49" charset="0"/>
                <a:cs typeface="Courier New" panose="02070309020205020404" pitchFamily="49" charset="0"/>
              </a:rPr>
              <a:t>   </a:t>
            </a:r>
            <a:r>
              <a:rPr lang="en-US" sz="2800" b="1" dirty="0">
                <a:solidFill>
                  <a:srgbClr val="0000B0"/>
                </a:solidFill>
                <a:latin typeface="Courier New" panose="02070309020205020404" pitchFamily="49" charset="0"/>
                <a:cs typeface="Courier New" panose="02070309020205020404" pitchFamily="49" charset="0"/>
              </a:rPr>
              <a:t>char</a:t>
            </a:r>
            <a:r>
              <a:rPr lang="en-US" sz="2800" dirty="0">
                <a:latin typeface="Courier New" panose="02070309020205020404" pitchFamily="49" charset="0"/>
                <a:cs typeface="Courier New" panose="02070309020205020404" pitchFamily="49" charset="0"/>
              </a:rPr>
              <a:t> name[5];</a:t>
            </a:r>
          </a:p>
          <a:p>
            <a:pPr marL="457200" lvl="1" indent="0">
              <a:buNone/>
            </a:pPr>
            <a:r>
              <a:rPr lang="en-US" sz="2800" dirty="0">
                <a:latin typeface="Courier New" panose="02070309020205020404" pitchFamily="49" charset="0"/>
                <a:cs typeface="Courier New" panose="02070309020205020404" pitchFamily="49" charset="0"/>
              </a:rPr>
              <a:t>   </a:t>
            </a:r>
            <a:r>
              <a:rPr lang="en-US" sz="2800" b="1" dirty="0" err="1">
                <a:solidFill>
                  <a:srgbClr val="0000B0"/>
                </a:solidFill>
                <a:latin typeface="Courier New" panose="02070309020205020404" pitchFamily="49" charset="0"/>
                <a:cs typeface="Courier New" panose="02070309020205020404" pitchFamily="49" charset="0"/>
              </a:rPr>
              <a:t>int</a:t>
            </a:r>
            <a:r>
              <a:rPr lang="en-US" sz="2800" dirty="0">
                <a:latin typeface="Courier New" panose="02070309020205020404" pitchFamily="49" charset="0"/>
                <a:cs typeface="Courier New" panose="02070309020205020404" pitchFamily="49" charset="0"/>
              </a:rPr>
              <a:t> age;</a:t>
            </a:r>
          </a:p>
          <a:p>
            <a:pPr marL="457200" lvl="1" indent="0">
              <a:buNone/>
            </a:pPr>
            <a:r>
              <a:rPr lang="en-US" sz="2800" dirty="0">
                <a:latin typeface="Courier New" panose="02070309020205020404" pitchFamily="49" charset="0"/>
                <a:cs typeface="Courier New" panose="02070309020205020404" pitchFamily="49" charset="0"/>
              </a:rPr>
              <a:t>   </a:t>
            </a:r>
            <a:r>
              <a:rPr lang="en-US" sz="2800" b="1" dirty="0">
                <a:solidFill>
                  <a:srgbClr val="0000B0"/>
                </a:solidFill>
                <a:latin typeface="Courier New" panose="02070309020205020404" pitchFamily="49" charset="0"/>
                <a:cs typeface="Courier New" panose="02070309020205020404" pitchFamily="49" charset="0"/>
              </a:rPr>
              <a:t>float</a:t>
            </a:r>
            <a:r>
              <a:rPr lang="en-US" sz="2800" dirty="0">
                <a:latin typeface="Courier New" panose="02070309020205020404" pitchFamily="49" charset="0"/>
                <a:cs typeface="Courier New" panose="02070309020205020404" pitchFamily="49" charset="0"/>
              </a:rPr>
              <a:t> salary;</a:t>
            </a:r>
          </a:p>
          <a:p>
            <a:pPr marL="457200" lvl="1" indent="0">
              <a:buNone/>
            </a:pPr>
            <a:r>
              <a:rPr lang="en-US" sz="2800" dirty="0">
                <a:latin typeface="Courier New" panose="02070309020205020404" pitchFamily="49" charset="0"/>
                <a:cs typeface="Courier New" panose="02070309020205020404" pitchFamily="49" charset="0"/>
              </a:rPr>
              <a:t>};</a:t>
            </a:r>
            <a:endParaRPr lang="en-US" sz="2800" b="1" dirty="0">
              <a:latin typeface="Courier New" panose="02070309020205020404" pitchFamily="49" charset="0"/>
              <a:cs typeface="Courier New" panose="02070309020205020404" pitchFamily="49" charset="0"/>
            </a:endParaRPr>
          </a:p>
          <a:p>
            <a:pPr marL="457200" lvl="1" indent="0">
              <a:buNone/>
            </a:pPr>
            <a:r>
              <a:rPr lang="en-US" sz="2800" b="1" i="1" dirty="0" err="1">
                <a:latin typeface="Courier New" panose="02070309020205020404" pitchFamily="49" charset="0"/>
                <a:cs typeface="Courier New" panose="02070309020205020404" pitchFamily="49" charset="0"/>
              </a:rPr>
              <a:t>EmployeeRecord</a:t>
            </a:r>
            <a:r>
              <a:rPr lang="en-US" sz="2800" dirty="0">
                <a:latin typeface="Courier New" panose="02070309020205020404" pitchFamily="49" charset="0"/>
                <a:cs typeface="Courier New" panose="02070309020205020404" pitchFamily="49" charset="0"/>
              </a:rPr>
              <a:t> x = {"Sam", 22, 1234.56};</a:t>
            </a:r>
          </a:p>
          <a:p>
            <a:r>
              <a:rPr lang="en-US" dirty="0">
                <a:latin typeface="Courier New" panose="02070309020205020404" pitchFamily="49" charset="0"/>
                <a:cs typeface="Courier New" panose="02070309020205020404" pitchFamily="49" charset="0"/>
              </a:rPr>
              <a:t>"Sam" </a:t>
            </a:r>
            <a:r>
              <a:rPr lang="en-US" dirty="0"/>
              <a:t>is copied to the member </a:t>
            </a:r>
            <a:r>
              <a:rPr lang="en-US" dirty="0">
                <a:latin typeface="Courier New" panose="02070309020205020404" pitchFamily="49" charset="0"/>
                <a:cs typeface="Courier New" panose="02070309020205020404" pitchFamily="49" charset="0"/>
              </a:rPr>
              <a:t>name</a:t>
            </a:r>
            <a:r>
              <a:rPr lang="en-US" dirty="0"/>
              <a:t> referred as </a:t>
            </a:r>
            <a:r>
              <a:rPr lang="en-US" dirty="0">
                <a:latin typeface="Courier New" panose="02070309020205020404" pitchFamily="49" charset="0"/>
                <a:cs typeface="Courier New" panose="02070309020205020404" pitchFamily="49" charset="0"/>
              </a:rPr>
              <a:t>x.name</a:t>
            </a:r>
            <a:r>
              <a:rPr lang="en-US" dirty="0"/>
              <a:t>.</a:t>
            </a:r>
          </a:p>
          <a:p>
            <a:r>
              <a:rPr lang="en-US" dirty="0">
                <a:latin typeface="Courier New" panose="02070309020205020404" pitchFamily="49" charset="0"/>
                <a:cs typeface="Courier New" panose="02070309020205020404" pitchFamily="49" charset="0"/>
              </a:rPr>
              <a:t>22 </a:t>
            </a:r>
            <a:r>
              <a:rPr lang="en-US" dirty="0"/>
              <a:t>is copied to the member </a:t>
            </a:r>
            <a:r>
              <a:rPr lang="en-US" dirty="0">
                <a:latin typeface="Courier New" panose="02070309020205020404" pitchFamily="49" charset="0"/>
                <a:cs typeface="Courier New" panose="02070309020205020404" pitchFamily="49" charset="0"/>
              </a:rPr>
              <a:t>age</a:t>
            </a:r>
            <a:r>
              <a:rPr lang="en-US" dirty="0"/>
              <a:t> referred as </a:t>
            </a:r>
            <a:r>
              <a:rPr lang="en-US" dirty="0" err="1">
                <a:latin typeface="Courier New" panose="02070309020205020404" pitchFamily="49" charset="0"/>
                <a:cs typeface="Courier New" panose="02070309020205020404" pitchFamily="49" charset="0"/>
              </a:rPr>
              <a:t>x.age</a:t>
            </a:r>
            <a:r>
              <a:rPr lang="en-US" dirty="0"/>
              <a:t>.</a:t>
            </a:r>
          </a:p>
          <a:p>
            <a:r>
              <a:rPr lang="en-US" dirty="0">
                <a:latin typeface="Courier New" panose="02070309020205020404" pitchFamily="49" charset="0"/>
                <a:cs typeface="Courier New" panose="02070309020205020404" pitchFamily="49" charset="0"/>
              </a:rPr>
              <a:t>1234.56 </a:t>
            </a:r>
            <a:r>
              <a:rPr lang="en-US" dirty="0"/>
              <a:t>is copied to the member </a:t>
            </a:r>
            <a:r>
              <a:rPr lang="en-US" dirty="0">
                <a:latin typeface="Courier New" panose="02070309020205020404" pitchFamily="49" charset="0"/>
                <a:cs typeface="Courier New" panose="02070309020205020404" pitchFamily="49" charset="0"/>
              </a:rPr>
              <a:t>salary</a:t>
            </a:r>
            <a:r>
              <a:rPr lang="en-US" dirty="0"/>
              <a:t> referred as </a:t>
            </a:r>
            <a:r>
              <a:rPr lang="en-US" dirty="0" err="1">
                <a:latin typeface="Courier New" panose="02070309020205020404" pitchFamily="49" charset="0"/>
                <a:cs typeface="Courier New" panose="02070309020205020404" pitchFamily="49" charset="0"/>
              </a:rPr>
              <a:t>x.salary</a:t>
            </a:r>
            <a:r>
              <a:rPr lang="en-US" dirty="0"/>
              <a:t>.</a:t>
            </a:r>
          </a:p>
        </p:txBody>
      </p:sp>
      <p:sp>
        <p:nvSpPr>
          <p:cNvPr id="4" name="正方形/長方形 1">
            <a:extLst>
              <a:ext uri="{FF2B5EF4-FFF2-40B4-BE49-F238E27FC236}">
                <a16:creationId xmlns:a16="http://schemas.microsoft.com/office/drawing/2014/main" id="{930EA881-4AC2-42DF-AC4D-4EFFC3AC36B8}"/>
              </a:ext>
            </a:extLst>
          </p:cNvPr>
          <p:cNvSpPr>
            <a:spLocks noChangeArrowheads="1"/>
          </p:cNvSpPr>
          <p:nvPr/>
        </p:nvSpPr>
        <p:spPr bwMode="auto">
          <a:xfrm>
            <a:off x="6904382" y="2228671"/>
            <a:ext cx="486354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lgn="just" eaLnBrk="1" hangingPunct="1">
              <a:spcBef>
                <a:spcPct val="0"/>
              </a:spcBef>
              <a:buFontTx/>
              <a:buNone/>
            </a:pPr>
            <a:r>
              <a:rPr kumimoji="0" lang="en-US" altLang="ja-JP" sz="2400" dirty="0">
                <a:solidFill>
                  <a:srgbClr val="FF0000"/>
                </a:solidFill>
                <a:latin typeface="Arial" panose="020B0604020202020204" pitchFamily="34" charset="0"/>
              </a:rPr>
              <a:t>If you want a pointer to a structure you have to use the -&gt; (infix operator) instead of a dot. </a:t>
            </a:r>
            <a:endParaRPr kumimoji="0" lang="ja-JP" altLang="en-US" sz="2400" dirty="0">
              <a:solidFill>
                <a:srgbClr val="FF0000"/>
              </a:solidFill>
              <a:latin typeface="Arial" panose="020B0604020202020204" pitchFamily="34" charset="0"/>
            </a:endParaRPr>
          </a:p>
        </p:txBody>
      </p:sp>
    </p:spTree>
    <p:extLst>
      <p:ext uri="{BB962C8B-B14F-4D97-AF65-F5344CB8AC3E}">
        <p14:creationId xmlns:p14="http://schemas.microsoft.com/office/powerpoint/2010/main" val="230381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More on Structure</a:t>
            </a:r>
          </a:p>
        </p:txBody>
      </p:sp>
      <p:sp>
        <p:nvSpPr>
          <p:cNvPr id="9" name="Content Placeholder 8"/>
          <p:cNvSpPr>
            <a:spLocks noGrp="1"/>
          </p:cNvSpPr>
          <p:nvPr>
            <p:ph idx="1"/>
          </p:nvPr>
        </p:nvSpPr>
        <p:spPr/>
        <p:txBody>
          <a:bodyPr>
            <a:normAutofit fontScale="92500" lnSpcReduction="10000"/>
          </a:bodyPr>
          <a:lstStyle/>
          <a:p>
            <a:pPr>
              <a:lnSpc>
                <a:spcPct val="90000"/>
              </a:lnSpc>
            </a:pPr>
            <a:r>
              <a:rPr lang="en-US" altLang="ja-JP" dirty="0"/>
              <a:t>No memory (as data) is allocated for defining </a:t>
            </a:r>
            <a:r>
              <a:rPr lang="en-US" altLang="ja-JP" dirty="0" err="1">
                <a:solidFill>
                  <a:srgbClr val="0000B0"/>
                </a:solidFill>
              </a:rPr>
              <a:t>struct</a:t>
            </a:r>
            <a:r>
              <a:rPr lang="en-US" altLang="ja-JP" dirty="0"/>
              <a:t>.</a:t>
            </a:r>
            <a:endParaRPr lang="en-US" altLang="ja-JP" dirty="0">
              <a:solidFill>
                <a:srgbClr val="FF0000"/>
              </a:solidFill>
            </a:endParaRPr>
          </a:p>
          <a:p>
            <a:pPr>
              <a:lnSpc>
                <a:spcPct val="90000"/>
              </a:lnSpc>
            </a:pPr>
            <a:r>
              <a:rPr lang="en-US" altLang="ja-JP" dirty="0"/>
              <a:t>Memory is allocated when its instances/variables are created.</a:t>
            </a:r>
          </a:p>
          <a:p>
            <a:pPr>
              <a:lnSpc>
                <a:spcPct val="90000"/>
              </a:lnSpc>
            </a:pPr>
            <a:r>
              <a:rPr lang="en-US" altLang="ja-JP" dirty="0">
                <a:sym typeface="Wingdings" panose="05000000000000000000" pitchFamily="2" charset="2"/>
              </a:rPr>
              <a:t>Hence </a:t>
            </a:r>
            <a:r>
              <a:rPr lang="en-US" altLang="ja-JP" dirty="0" err="1">
                <a:solidFill>
                  <a:srgbClr val="0000B0"/>
                </a:solidFill>
                <a:sym typeface="Wingdings" panose="05000000000000000000" pitchFamily="2" charset="2"/>
              </a:rPr>
              <a:t>struct</a:t>
            </a:r>
            <a:r>
              <a:rPr lang="en-US" altLang="ja-JP" dirty="0">
                <a:sym typeface="Wingdings" panose="05000000000000000000" pitchFamily="2" charset="2"/>
              </a:rPr>
              <a:t> stand alone is a template… and it cannot be initialized. You need to declare a variable of type </a:t>
            </a:r>
            <a:r>
              <a:rPr lang="en-US" altLang="ja-JP" dirty="0" err="1">
                <a:solidFill>
                  <a:srgbClr val="0000B0"/>
                </a:solidFill>
                <a:sym typeface="Wingdings" panose="05000000000000000000" pitchFamily="2" charset="2"/>
              </a:rPr>
              <a:t>struct</a:t>
            </a:r>
            <a:r>
              <a:rPr lang="en-US" altLang="ja-JP" dirty="0">
                <a:sym typeface="Wingdings" panose="05000000000000000000" pitchFamily="2" charset="2"/>
              </a:rPr>
              <a:t>.</a:t>
            </a:r>
          </a:p>
          <a:p>
            <a:pPr>
              <a:lnSpc>
                <a:spcPct val="90000"/>
              </a:lnSpc>
            </a:pPr>
            <a:r>
              <a:rPr lang="en-US" altLang="ja-JP" dirty="0">
                <a:sym typeface="Wingdings" panose="05000000000000000000" pitchFamily="2" charset="2"/>
              </a:rPr>
              <a:t>No arithmetic or logical operation is possible on the </a:t>
            </a:r>
            <a:r>
              <a:rPr lang="en-US" altLang="ja-JP" dirty="0" err="1">
                <a:solidFill>
                  <a:srgbClr val="0000B0"/>
                </a:solidFill>
                <a:sym typeface="Wingdings" panose="05000000000000000000" pitchFamily="2" charset="2"/>
              </a:rPr>
              <a:t>struct</a:t>
            </a:r>
            <a:r>
              <a:rPr lang="en-US" altLang="ja-JP" dirty="0">
                <a:sym typeface="Wingdings" panose="05000000000000000000" pitchFamily="2" charset="2"/>
              </a:rPr>
              <a:t> variables unless defined by the operator overloading. Example: </a:t>
            </a:r>
          </a:p>
          <a:p>
            <a:pPr marL="0" indent="0">
              <a:lnSpc>
                <a:spcPct val="90000"/>
              </a:lnSpc>
              <a:buNone/>
            </a:pPr>
            <a:r>
              <a:rPr lang="en-US" altLang="ja-JP" dirty="0">
                <a:sym typeface="Wingdings" panose="05000000000000000000" pitchFamily="2" charset="2"/>
              </a:rPr>
              <a:t>	</a:t>
            </a:r>
            <a:r>
              <a:rPr lang="en-US" altLang="ja-JP" b="1" i="1" dirty="0" err="1">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dirty="0">
                <a:latin typeface="Courier New" panose="02070309020205020404" pitchFamily="49" charset="0"/>
                <a:cs typeface="Courier New" panose="02070309020205020404" pitchFamily="49" charset="0"/>
                <a:sym typeface="Wingdings" panose="05000000000000000000" pitchFamily="2" charset="2"/>
              </a:rPr>
              <a:t> a, b;</a:t>
            </a:r>
          </a:p>
          <a:p>
            <a:pPr marL="0" indent="0">
              <a:lnSpc>
                <a:spcPct val="90000"/>
              </a:lnSpc>
              <a:buNone/>
            </a:pPr>
            <a:r>
              <a:rPr lang="en-US" altLang="ja-JP" dirty="0">
                <a:sym typeface="Wingdings" panose="05000000000000000000" pitchFamily="2" charset="2"/>
              </a:rPr>
              <a:t>	Any expression like </a:t>
            </a:r>
            <a:r>
              <a:rPr lang="en-US" altLang="ja-JP" dirty="0">
                <a:latin typeface="Courier New" panose="02070309020205020404" pitchFamily="49" charset="0"/>
                <a:cs typeface="Courier New" panose="02070309020205020404" pitchFamily="49" charset="0"/>
                <a:sym typeface="Wingdings" panose="05000000000000000000" pitchFamily="2" charset="2"/>
              </a:rPr>
              <a:t>a == b </a:t>
            </a:r>
            <a:r>
              <a:rPr lang="en-US" altLang="ja-JP" dirty="0">
                <a:sym typeface="Wingdings" panose="05000000000000000000" pitchFamily="2" charset="2"/>
              </a:rPr>
              <a:t>or </a:t>
            </a:r>
            <a:r>
              <a:rPr lang="en-US" altLang="ja-JP" dirty="0">
                <a:latin typeface="Courier New" panose="02070309020205020404" pitchFamily="49" charset="0"/>
                <a:cs typeface="Courier New" panose="02070309020205020404" pitchFamily="49" charset="0"/>
                <a:sym typeface="Wingdings" panose="05000000000000000000" pitchFamily="2" charset="2"/>
              </a:rPr>
              <a:t>a + b </a:t>
            </a:r>
            <a:r>
              <a:rPr lang="en-US" altLang="ja-JP" dirty="0">
                <a:sym typeface="Wingdings" panose="05000000000000000000" pitchFamily="2" charset="2"/>
              </a:rPr>
              <a:t>etc. is not possible. </a:t>
            </a:r>
          </a:p>
          <a:p>
            <a:pPr marL="0" indent="0">
              <a:lnSpc>
                <a:spcPct val="90000"/>
              </a:lnSpc>
              <a:buNone/>
            </a:pPr>
            <a:r>
              <a:rPr lang="en-US" altLang="ja-JP" dirty="0">
                <a:sym typeface="Wingdings" panose="05000000000000000000" pitchFamily="2" charset="2"/>
              </a:rPr>
              <a:t>	But </a:t>
            </a:r>
            <a:r>
              <a:rPr lang="en-US" altLang="ja-JP"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dirty="0">
                <a:latin typeface="Courier New" panose="02070309020205020404" pitchFamily="49" charset="0"/>
                <a:cs typeface="Courier New" panose="02070309020205020404" pitchFamily="49" charset="0"/>
                <a:sym typeface="Wingdings" panose="05000000000000000000" pitchFamily="2" charset="2"/>
              </a:rPr>
              <a:t> = </a:t>
            </a:r>
            <a:r>
              <a:rPr lang="en-US" altLang="ja-JP"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dirty="0">
                <a:sym typeface="Wingdings" panose="05000000000000000000" pitchFamily="2" charset="2"/>
              </a:rPr>
              <a:t> is possible as both of these are of type </a:t>
            </a:r>
            <a:r>
              <a:rPr lang="en-US" altLang="ja-JP"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dirty="0">
                <a:sym typeface="Wingdings" panose="05000000000000000000" pitchFamily="2" charset="2"/>
              </a:rPr>
              <a:t>.</a:t>
            </a:r>
          </a:p>
          <a:p>
            <a:pPr>
              <a:lnSpc>
                <a:spcPct val="90000"/>
              </a:lnSpc>
            </a:pPr>
            <a:r>
              <a:rPr lang="en-US" altLang="ja-JP" dirty="0">
                <a:sym typeface="Wingdings" panose="05000000000000000000" pitchFamily="2" charset="2"/>
              </a:rPr>
              <a:t>Only assignment operation works. i.e. </a:t>
            </a:r>
            <a:r>
              <a:rPr lang="en-US" altLang="ja-JP" dirty="0">
                <a:latin typeface="Courier New" panose="02070309020205020404" pitchFamily="49" charset="0"/>
                <a:cs typeface="Courier New" panose="02070309020205020404" pitchFamily="49" charset="0"/>
                <a:sym typeface="Wingdings" panose="05000000000000000000" pitchFamily="2" charset="2"/>
              </a:rPr>
              <a:t>a = b;</a:t>
            </a:r>
          </a:p>
          <a:p>
            <a:pPr>
              <a:lnSpc>
                <a:spcPct val="90000"/>
              </a:lnSpc>
            </a:pPr>
            <a:r>
              <a:rPr lang="en-US" altLang="ja-JP" dirty="0">
                <a:sym typeface="Wingdings" panose="05000000000000000000" pitchFamily="2" charset="2"/>
              </a:rPr>
              <a:t>Call-by-value, call-by-reference, return-with-value, return-with-reference, array-as-parameter – all works with a </a:t>
            </a:r>
            <a:r>
              <a:rPr lang="en-US" altLang="ja-JP" dirty="0" err="1">
                <a:solidFill>
                  <a:srgbClr val="0000B0"/>
                </a:solidFill>
                <a:sym typeface="Wingdings" panose="05000000000000000000" pitchFamily="2" charset="2"/>
              </a:rPr>
              <a:t>struct</a:t>
            </a:r>
            <a:r>
              <a:rPr lang="en-US" altLang="ja-JP" dirty="0">
                <a:sym typeface="Wingdings" panose="05000000000000000000" pitchFamily="2" charset="2"/>
              </a:rPr>
              <a:t> variable as same as the normal variable concept using function in C/C++.</a:t>
            </a:r>
          </a:p>
          <a:p>
            <a:pPr>
              <a:lnSpc>
                <a:spcPct val="90000"/>
              </a:lnSpc>
            </a:pPr>
            <a:endParaRPr lang="en-US" altLang="ja-JP" dirty="0">
              <a:sym typeface="Wingdings" panose="05000000000000000000" pitchFamily="2" charset="2"/>
            </a:endParaRPr>
          </a:p>
          <a:p>
            <a:endParaRPr lang="en-US" dirty="0"/>
          </a:p>
        </p:txBody>
      </p:sp>
    </p:spTree>
    <p:extLst>
      <p:ext uri="{BB962C8B-B14F-4D97-AF65-F5344CB8AC3E}">
        <p14:creationId xmlns:p14="http://schemas.microsoft.com/office/powerpoint/2010/main" val="8375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Structure</a:t>
            </a:r>
          </a:p>
        </p:txBody>
      </p:sp>
      <p:sp>
        <p:nvSpPr>
          <p:cNvPr id="7" name="Content Placeholder 6"/>
          <p:cNvSpPr>
            <a:spLocks noGrp="1"/>
          </p:cNvSpPr>
          <p:nvPr>
            <p:ph sz="half" idx="1"/>
          </p:nvPr>
        </p:nvSpPr>
        <p:spPr>
          <a:xfrm>
            <a:off x="175591" y="1196629"/>
            <a:ext cx="7395103" cy="4980333"/>
          </a:xfrm>
        </p:spPr>
        <p:txBody>
          <a:bodyPr>
            <a:normAutofit fontScale="70000" lnSpcReduction="20000"/>
          </a:bodyPr>
          <a:lstStyle/>
          <a:p>
            <a:pPr algn="just">
              <a:lnSpc>
                <a:spcPct val="120000"/>
              </a:lnSpc>
            </a:pPr>
            <a:r>
              <a:rPr lang="en-US" sz="3400" dirty="0"/>
              <a:t>As any number and type of variables declared inside a structure, another structure can also be declared/defined inside another structure.</a:t>
            </a:r>
            <a:r>
              <a:rPr lang="en-US" sz="3400" dirty="0">
                <a:cs typeface="Courier New" panose="02070309020205020404" pitchFamily="49" charset="0"/>
              </a:rPr>
              <a:t> </a:t>
            </a:r>
          </a:p>
          <a:p>
            <a:pPr algn="just">
              <a:lnSpc>
                <a:spcPct val="120000"/>
              </a:lnSpc>
            </a:pPr>
            <a:r>
              <a:rPr lang="en-US" sz="3100" dirty="0">
                <a:cs typeface="Courier New" panose="02070309020205020404" pitchFamily="49" charset="0"/>
              </a:rPr>
              <a:t>Example 1:</a:t>
            </a:r>
          </a:p>
          <a:p>
            <a:pPr lvl="1" algn="just">
              <a:lnSpc>
                <a:spcPct val="120000"/>
              </a:lnSpc>
            </a:pPr>
            <a:r>
              <a:rPr lang="en-US" sz="2900" b="1" i="1" dirty="0" err="1">
                <a:latin typeface="Courier New" panose="02070309020205020404" pitchFamily="49" charset="0"/>
                <a:cs typeface="Courier New" panose="02070309020205020404" pitchFamily="49" charset="0"/>
              </a:rPr>
              <a:t>AppDate</a:t>
            </a:r>
            <a:r>
              <a:rPr lang="en-US" sz="2900" dirty="0">
                <a:cs typeface="Courier New" panose="02070309020205020404" pitchFamily="49" charset="0"/>
              </a:rPr>
              <a:t> and </a:t>
            </a:r>
            <a:r>
              <a:rPr lang="en-US" sz="2900" b="1" i="1" dirty="0" err="1">
                <a:latin typeface="Courier New" panose="02070309020205020404" pitchFamily="49" charset="0"/>
                <a:cs typeface="Courier New" panose="02070309020205020404" pitchFamily="49" charset="0"/>
              </a:rPr>
              <a:t>AppTime</a:t>
            </a:r>
            <a:r>
              <a:rPr lang="en-US" sz="2900" dirty="0">
                <a:cs typeface="Courier New" panose="02070309020205020404" pitchFamily="49" charset="0"/>
              </a:rPr>
              <a:t> is defined inside the structure Appointment.</a:t>
            </a:r>
          </a:p>
          <a:p>
            <a:pPr lvl="1" algn="just">
              <a:lnSpc>
                <a:spcPct val="120000"/>
              </a:lnSpc>
            </a:pPr>
            <a:r>
              <a:rPr lang="en-US" sz="2900" dirty="0" err="1">
                <a:latin typeface="Courier New" panose="02070309020205020404" pitchFamily="49" charset="0"/>
                <a:cs typeface="Courier New" panose="02070309020205020404" pitchFamily="49" charset="0"/>
              </a:rPr>
              <a:t>dt</a:t>
            </a:r>
            <a:r>
              <a:rPr lang="en-US" sz="2900" dirty="0">
                <a:cs typeface="Courier New" panose="02070309020205020404" pitchFamily="49" charset="0"/>
              </a:rPr>
              <a:t> is a variable for the structure </a:t>
            </a:r>
            <a:r>
              <a:rPr lang="en-US" sz="2900" b="1" i="1" dirty="0" err="1">
                <a:latin typeface="Courier New" panose="02070309020205020404" pitchFamily="49" charset="0"/>
                <a:cs typeface="Courier New" panose="02070309020205020404" pitchFamily="49" charset="0"/>
              </a:rPr>
              <a:t>AppDate</a:t>
            </a:r>
            <a:r>
              <a:rPr lang="en-US" sz="2900" dirty="0">
                <a:cs typeface="Courier New" panose="02070309020205020404" pitchFamily="49" charset="0"/>
              </a:rPr>
              <a:t>.</a:t>
            </a:r>
          </a:p>
          <a:p>
            <a:pPr lvl="1" algn="just">
              <a:lnSpc>
                <a:spcPct val="120000"/>
              </a:lnSpc>
            </a:pPr>
            <a:r>
              <a:rPr lang="en-US" sz="2900" dirty="0">
                <a:latin typeface="Courier New" panose="02070309020205020404" pitchFamily="49" charset="0"/>
                <a:cs typeface="Courier New" panose="02070309020205020404" pitchFamily="49" charset="0"/>
              </a:rPr>
              <a:t>tm</a:t>
            </a:r>
            <a:r>
              <a:rPr lang="en-US" sz="2900" dirty="0">
                <a:cs typeface="Courier New" panose="02070309020205020404" pitchFamily="49" charset="0"/>
              </a:rPr>
              <a:t> is a variable for the structure </a:t>
            </a:r>
            <a:r>
              <a:rPr lang="en-US" sz="2900" b="1" i="1" dirty="0" err="1">
                <a:latin typeface="Courier New" panose="02070309020205020404" pitchFamily="49" charset="0"/>
                <a:cs typeface="Courier New" panose="02070309020205020404" pitchFamily="49" charset="0"/>
              </a:rPr>
              <a:t>AppTime</a:t>
            </a:r>
            <a:r>
              <a:rPr lang="en-US" sz="2900" dirty="0">
                <a:cs typeface="Courier New" panose="02070309020205020404" pitchFamily="49" charset="0"/>
              </a:rPr>
              <a:t>.</a:t>
            </a:r>
          </a:p>
          <a:p>
            <a:pPr lvl="1" algn="just">
              <a:lnSpc>
                <a:spcPct val="120000"/>
              </a:lnSpc>
            </a:pPr>
            <a:r>
              <a:rPr lang="en-US" sz="2900" dirty="0">
                <a:cs typeface="Courier New" panose="02070309020205020404" pitchFamily="49" charset="0"/>
              </a:rPr>
              <a:t>Both </a:t>
            </a:r>
            <a:r>
              <a:rPr lang="en-US" sz="2900" dirty="0" err="1">
                <a:latin typeface="Courier New" panose="02070309020205020404" pitchFamily="49" charset="0"/>
                <a:cs typeface="Courier New" panose="02070309020205020404" pitchFamily="49" charset="0"/>
              </a:rPr>
              <a:t>dt</a:t>
            </a:r>
            <a:r>
              <a:rPr lang="en-US" sz="2900" dirty="0">
                <a:cs typeface="Courier New" panose="02070309020205020404" pitchFamily="49" charset="0"/>
              </a:rPr>
              <a:t> and </a:t>
            </a:r>
            <a:r>
              <a:rPr lang="en-US" sz="2900" dirty="0">
                <a:latin typeface="Courier New" panose="02070309020205020404" pitchFamily="49" charset="0"/>
                <a:cs typeface="Courier New" panose="02070309020205020404" pitchFamily="49" charset="0"/>
              </a:rPr>
              <a:t>tm</a:t>
            </a:r>
            <a:r>
              <a:rPr lang="en-US" sz="2900" dirty="0">
                <a:cs typeface="Courier New" panose="02070309020205020404" pitchFamily="49" charset="0"/>
              </a:rPr>
              <a:t> is declared inside the structure </a:t>
            </a:r>
            <a:r>
              <a:rPr lang="en-US" sz="2900" b="1" i="1" dirty="0">
                <a:latin typeface="Courier New" panose="02070309020205020404" pitchFamily="49" charset="0"/>
                <a:cs typeface="Courier New" panose="02070309020205020404" pitchFamily="49" charset="0"/>
              </a:rPr>
              <a:t>Appointment</a:t>
            </a:r>
            <a:r>
              <a:rPr lang="en-US" sz="2900" dirty="0">
                <a:cs typeface="Courier New" panose="02070309020205020404" pitchFamily="49" charset="0"/>
              </a:rPr>
              <a:t>.</a:t>
            </a:r>
          </a:p>
          <a:p>
            <a:pPr algn="just">
              <a:lnSpc>
                <a:spcPct val="120000"/>
              </a:lnSpc>
            </a:pPr>
            <a:r>
              <a:rPr lang="en-US" sz="3100" dirty="0">
                <a:cs typeface="Courier New" panose="02070309020205020404" pitchFamily="49" charset="0"/>
              </a:rPr>
              <a:t>Example 2:</a:t>
            </a:r>
          </a:p>
          <a:p>
            <a:pPr lvl="1" algn="just">
              <a:lnSpc>
                <a:spcPct val="120000"/>
              </a:lnSpc>
            </a:pPr>
            <a:r>
              <a:rPr lang="en-US" sz="2900" dirty="0">
                <a:latin typeface="Courier New" panose="02070309020205020404" pitchFamily="49" charset="0"/>
                <a:cs typeface="Courier New" panose="02070309020205020404" pitchFamily="49" charset="0"/>
              </a:rPr>
              <a:t>dob</a:t>
            </a:r>
            <a:r>
              <a:rPr lang="en-US" sz="2900" dirty="0">
                <a:cs typeface="Courier New" panose="02070309020205020404" pitchFamily="49" charset="0"/>
              </a:rPr>
              <a:t> is a variable for the structure </a:t>
            </a:r>
            <a:r>
              <a:rPr lang="en-US" sz="2900" b="1" i="1" dirty="0" err="1">
                <a:latin typeface="Courier New" panose="02070309020205020404" pitchFamily="49" charset="0"/>
                <a:cs typeface="Courier New" panose="02070309020205020404" pitchFamily="49" charset="0"/>
              </a:rPr>
              <a:t>DateOfBirth</a:t>
            </a:r>
            <a:r>
              <a:rPr lang="en-US" sz="2900" dirty="0">
                <a:cs typeface="Courier New" panose="02070309020205020404" pitchFamily="49" charset="0"/>
              </a:rPr>
              <a:t>.</a:t>
            </a:r>
          </a:p>
          <a:p>
            <a:pPr lvl="1" algn="just">
              <a:lnSpc>
                <a:spcPct val="120000"/>
              </a:lnSpc>
            </a:pPr>
            <a:r>
              <a:rPr lang="en-US" sz="2900" dirty="0">
                <a:latin typeface="Courier New" panose="02070309020205020404" pitchFamily="49" charset="0"/>
                <a:cs typeface="Courier New" panose="02070309020205020404" pitchFamily="49" charset="0"/>
              </a:rPr>
              <a:t>dob</a:t>
            </a:r>
            <a:r>
              <a:rPr lang="en-US" sz="2900" dirty="0">
                <a:cs typeface="Courier New" panose="02070309020205020404" pitchFamily="49" charset="0"/>
              </a:rPr>
              <a:t> is declared inside structure </a:t>
            </a:r>
            <a:r>
              <a:rPr lang="en-US" sz="2900" b="1" i="1" dirty="0">
                <a:latin typeface="Courier New" panose="02070309020205020404" pitchFamily="49" charset="0"/>
                <a:cs typeface="Courier New" panose="02070309020205020404" pitchFamily="49" charset="0"/>
              </a:rPr>
              <a:t>Employee</a:t>
            </a:r>
            <a:r>
              <a:rPr lang="en-US" sz="2900" dirty="0">
                <a:cs typeface="Courier New" panose="02070309020205020404" pitchFamily="49" charset="0"/>
              </a:rPr>
              <a:t>.</a:t>
            </a:r>
          </a:p>
          <a:p>
            <a:endParaRPr lang="en-US" dirty="0"/>
          </a:p>
        </p:txBody>
      </p:sp>
      <p:sp>
        <p:nvSpPr>
          <p:cNvPr id="8" name="Content Placeholder 7"/>
          <p:cNvSpPr>
            <a:spLocks noGrp="1"/>
          </p:cNvSpPr>
          <p:nvPr>
            <p:ph sz="half" idx="2"/>
          </p:nvPr>
        </p:nvSpPr>
        <p:spPr>
          <a:xfrm>
            <a:off x="7799293" y="551329"/>
            <a:ext cx="4193923" cy="5625633"/>
          </a:xfrm>
        </p:spPr>
        <p:txBody>
          <a:bodyPr>
            <a:noAutofit/>
          </a:bodyPr>
          <a:lstStyle/>
          <a:p>
            <a:pPr marL="0" indent="0">
              <a:lnSpc>
                <a:spcPct val="90000"/>
              </a:lnSpc>
              <a:spcBef>
                <a:spcPts val="0"/>
              </a:spcBef>
              <a:buNone/>
            </a:pPr>
            <a:r>
              <a:rPr lang="en-US" sz="20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2000" dirty="0" err="1">
                <a:solidFill>
                  <a:srgbClr val="0000B0"/>
                </a:solidFill>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a:t>
            </a:r>
            <a:r>
              <a:rPr lang="en-US" sz="2000" b="1" i="1" dirty="0">
                <a:latin typeface="Courier New" panose="02070309020205020404" pitchFamily="49" charset="0"/>
                <a:cs typeface="Courier New" panose="02070309020205020404" pitchFamily="49" charset="0"/>
              </a:rPr>
              <a:t>Appointment</a:t>
            </a:r>
            <a:r>
              <a:rPr lang="en-US" sz="20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  </a:t>
            </a:r>
            <a:r>
              <a:rPr lang="en-US" sz="2000" dirty="0" err="1">
                <a:solidFill>
                  <a:srgbClr val="0000B0"/>
                </a:solidFill>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a:t>
            </a:r>
            <a:r>
              <a:rPr lang="en-US" sz="2000" b="1" i="1" dirty="0" err="1">
                <a:latin typeface="Courier New" panose="02070309020205020404" pitchFamily="49" charset="0"/>
                <a:cs typeface="Courier New" panose="02070309020205020404" pitchFamily="49" charset="0"/>
              </a:rPr>
              <a:t>AppDate</a:t>
            </a:r>
            <a:r>
              <a:rPr lang="en-US" sz="20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    </a:t>
            </a:r>
            <a:r>
              <a:rPr lang="en-US" sz="2000" dirty="0" err="1">
                <a:solidFill>
                  <a:srgbClr val="0000B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dt</a:t>
            </a:r>
            <a:r>
              <a:rPr lang="en-US" sz="20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  </a:t>
            </a:r>
            <a:r>
              <a:rPr lang="en-US" sz="2000" dirty="0" err="1">
                <a:solidFill>
                  <a:srgbClr val="0000B0"/>
                </a:solidFill>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a:t>
            </a:r>
            <a:r>
              <a:rPr lang="en-US" sz="2000" b="1" i="1" dirty="0" err="1">
                <a:latin typeface="Courier New" panose="02070309020205020404" pitchFamily="49" charset="0"/>
                <a:cs typeface="Courier New" panose="02070309020205020404" pitchFamily="49" charset="0"/>
              </a:rPr>
              <a:t>AppTime</a:t>
            </a:r>
            <a:r>
              <a:rPr lang="en-US" sz="20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    </a:t>
            </a:r>
            <a:r>
              <a:rPr lang="en-US" sz="2000" dirty="0" err="1">
                <a:solidFill>
                  <a:srgbClr val="0000B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  }tm;</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  </a:t>
            </a:r>
            <a:r>
              <a:rPr lang="en-US" sz="2000" dirty="0">
                <a:solidFill>
                  <a:srgbClr val="0000B0"/>
                </a:solidFill>
                <a:latin typeface="Courier New" panose="02070309020205020404" pitchFamily="49" charset="0"/>
                <a:cs typeface="Courier New" panose="02070309020205020404" pitchFamily="49" charset="0"/>
              </a:rPr>
              <a:t>char</a:t>
            </a:r>
            <a:r>
              <a:rPr lang="en-US" sz="20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20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2000" u="sng" dirty="0">
                <a:latin typeface="Courier New" panose="02070309020205020404" pitchFamily="49" charset="0"/>
                <a:cs typeface="Courier New" panose="02070309020205020404" pitchFamily="49" charset="0"/>
              </a:rPr>
              <a:t>Example 2:</a:t>
            </a:r>
          </a:p>
          <a:p>
            <a:pPr marL="0" indent="0">
              <a:lnSpc>
                <a:spcPct val="90000"/>
              </a:lnSpc>
              <a:spcBef>
                <a:spcPts val="0"/>
              </a:spcBef>
              <a:buNone/>
            </a:pPr>
            <a:r>
              <a:rPr lang="en-US" sz="2000" dirty="0" err="1">
                <a:solidFill>
                  <a:srgbClr val="0000B0"/>
                </a:solidFill>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a:t>
            </a:r>
            <a:r>
              <a:rPr lang="en-US" sz="2000" b="1" i="1" dirty="0" err="1">
                <a:latin typeface="Courier New" panose="02070309020205020404" pitchFamily="49" charset="0"/>
                <a:cs typeface="Courier New" panose="02070309020205020404" pitchFamily="49" charset="0"/>
              </a:rPr>
              <a:t>DateOfBirth</a:t>
            </a:r>
            <a:r>
              <a:rPr lang="en-US" sz="20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  </a:t>
            </a:r>
            <a:r>
              <a:rPr lang="en-US" sz="2000" dirty="0" err="1">
                <a:solidFill>
                  <a:srgbClr val="0000B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err="1">
                <a:solidFill>
                  <a:srgbClr val="0000B0"/>
                </a:solidFill>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a:t>
            </a:r>
            <a:r>
              <a:rPr lang="en-US" sz="2000" b="1" i="1" dirty="0">
                <a:latin typeface="Courier New" panose="02070309020205020404" pitchFamily="49" charset="0"/>
                <a:cs typeface="Courier New" panose="02070309020205020404" pitchFamily="49" charset="0"/>
              </a:rPr>
              <a:t>Employee</a:t>
            </a:r>
            <a:r>
              <a:rPr lang="en-US" sz="20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  </a:t>
            </a:r>
            <a:r>
              <a:rPr lang="en-US" sz="2000" dirty="0">
                <a:solidFill>
                  <a:srgbClr val="0000B0"/>
                </a:solidFill>
                <a:latin typeface="Courier New" panose="02070309020205020404" pitchFamily="49" charset="0"/>
                <a:cs typeface="Courier New" panose="02070309020205020404" pitchFamily="49" charset="0"/>
              </a:rPr>
              <a:t>char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EmpName</a:t>
            </a:r>
            <a:r>
              <a:rPr lang="en-US" sz="2000" dirty="0">
                <a:latin typeface="Courier New" panose="02070309020205020404" pitchFamily="49" charset="0"/>
                <a:cs typeface="Courier New" panose="02070309020205020404" pitchFamily="49" charset="0"/>
              </a:rPr>
              <a:t>[100];</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  </a:t>
            </a:r>
            <a:r>
              <a:rPr lang="en-US" sz="2000" b="1" i="1" dirty="0" err="1">
                <a:latin typeface="Courier New" panose="02070309020205020404" pitchFamily="49" charset="0"/>
                <a:cs typeface="Courier New" panose="02070309020205020404" pitchFamily="49" charset="0"/>
              </a:rPr>
              <a:t>DateOfBirth</a:t>
            </a:r>
            <a:r>
              <a:rPr lang="en-US" sz="2000" dirty="0">
                <a:latin typeface="Courier New" panose="02070309020205020404" pitchFamily="49" charset="0"/>
                <a:cs typeface="Courier New" panose="02070309020205020404" pitchFamily="49" charset="0"/>
              </a:rPr>
              <a:t> dob;</a:t>
            </a:r>
          </a:p>
          <a:p>
            <a:pPr marL="0" indent="0">
              <a:lnSpc>
                <a:spcPct val="90000"/>
              </a:lnSpc>
              <a:spcBef>
                <a:spcPts val="0"/>
              </a:spcBef>
              <a:buNone/>
            </a:pPr>
            <a:r>
              <a:rPr lang="en-US" sz="20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20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2000" dirty="0">
              <a:cs typeface="Courier New" panose="02070309020205020404" pitchFamily="49" charset="0"/>
            </a:endParaRPr>
          </a:p>
        </p:txBody>
      </p:sp>
    </p:spTree>
    <p:extLst>
      <p:ext uri="{BB962C8B-B14F-4D97-AF65-F5344CB8AC3E}">
        <p14:creationId xmlns:p14="http://schemas.microsoft.com/office/powerpoint/2010/main" val="866768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Self-Referential structure </a:t>
            </a:r>
            <a:endParaRPr lang="en-US" dirty="0"/>
          </a:p>
        </p:txBody>
      </p:sp>
      <p:sp>
        <p:nvSpPr>
          <p:cNvPr id="3" name="Content Placeholder 2"/>
          <p:cNvSpPr>
            <a:spLocks noGrp="1"/>
          </p:cNvSpPr>
          <p:nvPr>
            <p:ph idx="1"/>
          </p:nvPr>
        </p:nvSpPr>
        <p:spPr/>
        <p:txBody>
          <a:bodyPr>
            <a:normAutofit/>
          </a:bodyPr>
          <a:lstStyle/>
          <a:p>
            <a:pPr>
              <a:lnSpc>
                <a:spcPct val="90000"/>
              </a:lnSpc>
            </a:pPr>
            <a:r>
              <a:rPr lang="en-US" altLang="en-US" dirty="0"/>
              <a:t>Structure member cannot be instance of enclosing </a:t>
            </a:r>
            <a:r>
              <a:rPr lang="en-US" altLang="en-US" b="1" dirty="0" err="1">
                <a:solidFill>
                  <a:srgbClr val="0000B0"/>
                </a:solidFill>
                <a:latin typeface="Courier New" panose="02070309020205020404" pitchFamily="49" charset="0"/>
              </a:rPr>
              <a:t>struct</a:t>
            </a:r>
            <a:endParaRPr lang="en-US" altLang="en-US" b="1" dirty="0">
              <a:solidFill>
                <a:srgbClr val="0000B0"/>
              </a:solidFill>
              <a:latin typeface="Courier New" panose="02070309020205020404" pitchFamily="49" charset="0"/>
            </a:endParaRPr>
          </a:p>
          <a:p>
            <a:pPr>
              <a:lnSpc>
                <a:spcPct val="90000"/>
              </a:lnSpc>
            </a:pPr>
            <a:r>
              <a:rPr lang="en-US" altLang="en-US" dirty="0"/>
              <a:t>Structure member can be pointer to instance of enclosing </a:t>
            </a:r>
            <a:r>
              <a:rPr lang="en-US" altLang="en-US" b="1" dirty="0" err="1">
                <a:solidFill>
                  <a:srgbClr val="0000B0"/>
                </a:solidFill>
                <a:latin typeface="Courier New" panose="02070309020205020404" pitchFamily="49" charset="0"/>
              </a:rPr>
              <a:t>struct</a:t>
            </a:r>
            <a:r>
              <a:rPr lang="en-US" altLang="en-US" dirty="0"/>
              <a:t> (self-referential structure)</a:t>
            </a:r>
          </a:p>
          <a:p>
            <a:pPr lvl="1">
              <a:lnSpc>
                <a:spcPct val="90000"/>
              </a:lnSpc>
            </a:pPr>
            <a:r>
              <a:rPr lang="en-US" altLang="en-US" dirty="0"/>
              <a:t>Used for linked lists, queues, stacks and trees</a:t>
            </a:r>
          </a:p>
          <a:p>
            <a:r>
              <a:rPr lang="en-US" dirty="0"/>
              <a:t>Example: Every </a:t>
            </a:r>
            <a:r>
              <a:rPr lang="en-US" b="1" dirty="0"/>
              <a:t>person</a:t>
            </a:r>
            <a:r>
              <a:rPr lang="en-US" dirty="0"/>
              <a:t> may have a </a:t>
            </a:r>
            <a:r>
              <a:rPr lang="en-US" b="1" dirty="0"/>
              <a:t>child</a:t>
            </a:r>
            <a:r>
              <a:rPr lang="en-US" dirty="0"/>
              <a:t> who is also a </a:t>
            </a:r>
            <a:r>
              <a:rPr lang="en-US" b="1" dirty="0"/>
              <a:t>person</a:t>
            </a:r>
            <a:r>
              <a:rPr lang="en-US" dirty="0"/>
              <a:t>.</a:t>
            </a:r>
          </a:p>
          <a:p>
            <a:pPr lvl="1">
              <a:lnSpc>
                <a:spcPct val="90000"/>
              </a:lnSpc>
              <a:spcAft>
                <a:spcPts val="0"/>
              </a:spcAft>
              <a:buFont typeface="Wingdings" pitchFamily="2" charset="2"/>
              <a:buNone/>
              <a:defRPr/>
            </a:pPr>
            <a:r>
              <a:rPr lang="en-US" b="1" dirty="0" err="1">
                <a:solidFill>
                  <a:srgbClr val="0000B0"/>
                </a:solidFill>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Person</a:t>
            </a:r>
            <a:r>
              <a:rPr lang="en-US" dirty="0">
                <a:latin typeface="Courier New" panose="02070309020205020404" pitchFamily="49" charset="0"/>
                <a:cs typeface="Courier New" panose="02070309020205020404" pitchFamily="49" charset="0"/>
              </a:rPr>
              <a:t>{ 	</a:t>
            </a:r>
          </a:p>
          <a:p>
            <a:pPr lvl="1">
              <a:lnSpc>
                <a:spcPct val="90000"/>
              </a:lnSpc>
              <a:spcAft>
                <a:spcPts val="0"/>
              </a:spcAft>
              <a:buFont typeface="Wingdings" pitchFamily="2" charset="2"/>
              <a:buNone/>
              <a:defRPr/>
            </a:pPr>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Name[30]; </a:t>
            </a:r>
          </a:p>
          <a:p>
            <a:pPr lvl="1">
              <a:lnSpc>
                <a:spcPct val="90000"/>
              </a:lnSpc>
              <a:spcAft>
                <a:spcPts val="0"/>
              </a:spcAft>
              <a:buFont typeface="Wingdings" pitchFamily="2" charset="2"/>
              <a:buNone/>
              <a:defRPr/>
            </a:pP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Person</a:t>
            </a:r>
            <a:r>
              <a:rPr lang="en-US" dirty="0">
                <a:latin typeface="Courier New" panose="02070309020205020404" pitchFamily="49" charset="0"/>
                <a:cs typeface="Courier New" panose="02070309020205020404" pitchFamily="49" charset="0"/>
              </a:rPr>
              <a:t> *Child; </a:t>
            </a:r>
          </a:p>
          <a:p>
            <a:pPr lvl="1">
              <a:lnSpc>
                <a:spcPct val="90000"/>
              </a:lnSpc>
              <a:spcAft>
                <a:spcPts val="0"/>
              </a:spcAft>
              <a:buFont typeface="Wingdings" pitchFamily="2" charset="2"/>
              <a:buNone/>
              <a:defRPr/>
            </a:pPr>
            <a:r>
              <a:rPr lang="en-US" dirty="0">
                <a:latin typeface="Courier New" panose="02070309020205020404" pitchFamily="49" charset="0"/>
                <a:cs typeface="Courier New" panose="02070309020205020404" pitchFamily="49" charset="0"/>
              </a:rPr>
              <a:t>};</a:t>
            </a:r>
          </a:p>
          <a:p>
            <a:r>
              <a:rPr lang="en-US" dirty="0"/>
              <a:t>Here, </a:t>
            </a:r>
            <a:r>
              <a:rPr lang="en-US" dirty="0">
                <a:latin typeface="Courier New" panose="02070309020205020404" pitchFamily="49" charset="0"/>
                <a:cs typeface="Courier New" panose="02070309020205020404" pitchFamily="49" charset="0"/>
              </a:rPr>
              <a:t>Person</a:t>
            </a:r>
            <a:r>
              <a:rPr lang="en-US" dirty="0"/>
              <a:t> contains a pointer variable </a:t>
            </a:r>
            <a:r>
              <a:rPr lang="en-US" dirty="0">
                <a:latin typeface="Courier New" panose="02070309020205020404" pitchFamily="49" charset="0"/>
                <a:cs typeface="Courier New" panose="02070309020205020404" pitchFamily="49" charset="0"/>
              </a:rPr>
              <a:t>Child</a:t>
            </a:r>
            <a:r>
              <a:rPr lang="en-US" dirty="0"/>
              <a:t> of type </a:t>
            </a:r>
            <a:r>
              <a:rPr lang="en-US" dirty="0">
                <a:latin typeface="Courier New" panose="02070309020205020404" pitchFamily="49" charset="0"/>
                <a:cs typeface="Courier New" panose="02070309020205020404" pitchFamily="49" charset="0"/>
              </a:rPr>
              <a:t>Person</a:t>
            </a:r>
            <a:r>
              <a:rPr lang="en-US" dirty="0"/>
              <a:t>.</a:t>
            </a:r>
          </a:p>
        </p:txBody>
      </p:sp>
    </p:spTree>
    <p:extLst>
      <p:ext uri="{BB962C8B-B14F-4D97-AF65-F5344CB8AC3E}">
        <p14:creationId xmlns:p14="http://schemas.microsoft.com/office/powerpoint/2010/main" val="2114055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dirty="0"/>
              <a:t>Self-Referential structure …</a:t>
            </a:r>
            <a:endParaRPr lang="en-US" dirty="0"/>
          </a:p>
        </p:txBody>
      </p:sp>
      <p:sp>
        <p:nvSpPr>
          <p:cNvPr id="8" name="Content Placeholder 7"/>
          <p:cNvSpPr>
            <a:spLocks noGrp="1"/>
          </p:cNvSpPr>
          <p:nvPr>
            <p:ph sz="half" idx="1"/>
          </p:nvPr>
        </p:nvSpPr>
        <p:spPr>
          <a:xfrm>
            <a:off x="175591" y="1196629"/>
            <a:ext cx="6339022" cy="4980333"/>
          </a:xfrm>
        </p:spPr>
        <p:txBody>
          <a:bodyPr>
            <a:normAutofit fontScale="85000" lnSpcReduction="20000"/>
          </a:bodyPr>
          <a:lstStyle/>
          <a:p>
            <a:pPr>
              <a:lnSpc>
                <a:spcPct val="90000"/>
              </a:lnSpc>
              <a:buNone/>
              <a:defRPr/>
            </a:pPr>
            <a:r>
              <a:rPr lang="en-US" b="1" dirty="0" err="1">
                <a:solidFill>
                  <a:srgbClr val="0000B0"/>
                </a:solidFill>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Person</a:t>
            </a:r>
            <a:r>
              <a:rPr lang="en-US" dirty="0">
                <a:latin typeface="Courier New" panose="02070309020205020404" pitchFamily="49" charset="0"/>
                <a:cs typeface="Courier New" panose="02070309020205020404" pitchFamily="49" charset="0"/>
              </a:rPr>
              <a:t>{ 	</a:t>
            </a:r>
          </a:p>
          <a:p>
            <a:pPr>
              <a:lnSpc>
                <a:spcPct val="90000"/>
              </a:lnSpc>
              <a:buNone/>
              <a:defRPr/>
            </a:pPr>
            <a:r>
              <a:rPr lang="en-US" dirty="0">
                <a:latin typeface="Courier New" panose="02070309020205020404" pitchFamily="49" charset="0"/>
                <a:cs typeface="Courier New" panose="02070309020205020404" pitchFamily="49" charset="0"/>
              </a:rPr>
              <a:t>	</a:t>
            </a:r>
            <a:r>
              <a:rPr lang="en-US" b="1" dirty="0">
                <a:solidFill>
                  <a:srgbClr val="0000B0"/>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Name[30]; </a:t>
            </a:r>
          </a:p>
          <a:p>
            <a:pPr>
              <a:lnSpc>
                <a:spcPct val="90000"/>
              </a:lnSpc>
              <a:buNone/>
              <a:defRPr/>
            </a:pPr>
            <a:r>
              <a:rPr lang="en-US" dirty="0">
                <a:latin typeface="Courier New" panose="02070309020205020404" pitchFamily="49" charset="0"/>
                <a:cs typeface="Courier New" panose="02070309020205020404" pitchFamily="49" charset="0"/>
              </a:rPr>
              <a:t>	</a:t>
            </a:r>
            <a:r>
              <a:rPr lang="en-US" b="1" i="1" dirty="0">
                <a:latin typeface="Courier New" panose="02070309020205020404" pitchFamily="49" charset="0"/>
                <a:cs typeface="Courier New" panose="02070309020205020404" pitchFamily="49" charset="0"/>
              </a:rPr>
              <a:t>Person</a:t>
            </a:r>
            <a:r>
              <a:rPr lang="en-US" dirty="0">
                <a:latin typeface="Courier New" panose="02070309020205020404" pitchFamily="49" charset="0"/>
                <a:cs typeface="Courier New" panose="02070309020205020404" pitchFamily="49" charset="0"/>
              </a:rPr>
              <a:t> *Child; </a:t>
            </a:r>
          </a:p>
          <a:p>
            <a:pPr>
              <a:lnSpc>
                <a:spcPct val="90000"/>
              </a:lnSpc>
              <a:buNone/>
              <a:defRPr/>
            </a:pPr>
            <a:r>
              <a:rPr lang="en-US" dirty="0">
                <a:latin typeface="Courier New" panose="02070309020205020404" pitchFamily="49" charset="0"/>
                <a:cs typeface="Courier New" panose="02070309020205020404" pitchFamily="49" charset="0"/>
              </a:rPr>
              <a:t>};</a:t>
            </a:r>
          </a:p>
          <a:p>
            <a:pPr marL="0" indent="0">
              <a:buNone/>
            </a:pPr>
            <a:r>
              <a:rPr lang="en-US" b="1" i="1" dirty="0">
                <a:latin typeface="Courier New" panose="02070309020205020404" pitchFamily="49" charset="0"/>
                <a:cs typeface="Courier New" panose="02070309020205020404" pitchFamily="49" charset="0"/>
              </a:rPr>
              <a:t>Person</a:t>
            </a:r>
            <a:r>
              <a:rPr lang="en-US" dirty="0">
                <a:latin typeface="Courier New" panose="02070309020205020404" pitchFamily="49" charset="0"/>
                <a:cs typeface="Courier New" panose="02070309020205020404" pitchFamily="49" charset="0"/>
              </a:rPr>
              <a:t> P, *C;</a:t>
            </a:r>
          </a:p>
          <a:p>
            <a:pPr marL="0" indent="0">
              <a:buNone/>
            </a:pPr>
            <a:r>
              <a:rPr lang="en-US" b="1" dirty="0" err="1">
                <a:solidFill>
                  <a:srgbClr val="7030A0"/>
                </a:solidFill>
                <a:latin typeface="Courier New" panose="02070309020205020404" pitchFamily="49" charset="0"/>
                <a:cs typeface="Courier New" panose="02070309020205020404" pitchFamily="49" charset="0"/>
              </a:rPr>
              <a:t>strcpy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Arif</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C = </a:t>
            </a:r>
            <a:r>
              <a:rPr lang="en-US" dirty="0" err="1">
                <a:latin typeface="Courier New" panose="02070309020205020404" pitchFamily="49" charset="0"/>
                <a:cs typeface="Courier New" panose="02070309020205020404" pitchFamily="49" charset="0"/>
              </a:rPr>
              <a:t>P.Child</a:t>
            </a:r>
            <a:r>
              <a:rPr lang="en-US" dirty="0">
                <a:latin typeface="Courier New" panose="02070309020205020404" pitchFamily="49" charset="0"/>
                <a:cs typeface="Courier New" panose="02070309020205020404" pitchFamily="49" charset="0"/>
              </a:rPr>
              <a:t> = </a:t>
            </a:r>
            <a:r>
              <a:rPr lang="en-US" b="1" dirty="0">
                <a:solidFill>
                  <a:srgbClr val="0000B0"/>
                </a:solidFill>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Person[2];</a:t>
            </a:r>
          </a:p>
          <a:p>
            <a:pPr marL="0" indent="0">
              <a:buNone/>
            </a:pPr>
            <a:r>
              <a:rPr lang="en-US" b="1" dirty="0" err="1">
                <a:solidFill>
                  <a:srgbClr val="7030A0"/>
                </a:solidFill>
                <a:latin typeface="Courier New" panose="02070309020205020404" pitchFamily="49" charset="0"/>
                <a:cs typeface="Courier New" panose="02070309020205020404" pitchFamily="49" charset="0"/>
              </a:rPr>
              <a:t>strcpy</a:t>
            </a:r>
            <a:r>
              <a:rPr lang="en-US" dirty="0">
                <a:latin typeface="Courier New" panose="02070309020205020404" pitchFamily="49" charset="0"/>
                <a:cs typeface="Courier New" panose="02070309020205020404" pitchFamily="49" charset="0"/>
              </a:rPr>
              <a:t>(C[0]-&gt;Name, "Sara");</a:t>
            </a:r>
          </a:p>
          <a:p>
            <a:pPr marL="0" indent="0">
              <a:buNone/>
            </a:pPr>
            <a:r>
              <a:rPr lang="en-US" dirty="0">
                <a:latin typeface="Courier New" panose="02070309020205020404" pitchFamily="49" charset="0"/>
                <a:cs typeface="Courier New" panose="02070309020205020404" pitchFamily="49" charset="0"/>
              </a:rPr>
              <a:t>C[0]-&gt;Child = </a:t>
            </a:r>
            <a:r>
              <a:rPr lang="en-US" b="1" dirty="0">
                <a:solidFill>
                  <a:srgbClr val="0000B0"/>
                </a:solidFill>
                <a:latin typeface="Courier New" panose="02070309020205020404" pitchFamily="49" charset="0"/>
                <a:cs typeface="Courier New" panose="02070309020205020404" pitchFamily="49" charset="0"/>
              </a:rPr>
              <a:t>NULL</a:t>
            </a:r>
            <a:r>
              <a:rPr lang="en-US" dirty="0">
                <a:latin typeface="Courier New" panose="02070309020205020404" pitchFamily="49" charset="0"/>
                <a:cs typeface="Courier New" panose="02070309020205020404" pitchFamily="49" charset="0"/>
              </a:rPr>
              <a:t>;</a:t>
            </a:r>
          </a:p>
          <a:p>
            <a:pPr marL="0" indent="0">
              <a:buNone/>
            </a:pPr>
            <a:r>
              <a:rPr lang="en-US" b="1" dirty="0" err="1">
                <a:solidFill>
                  <a:srgbClr val="7030A0"/>
                </a:solidFill>
                <a:latin typeface="Courier New" panose="02070309020205020404" pitchFamily="49" charset="0"/>
                <a:cs typeface="Courier New" panose="02070309020205020404" pitchFamily="49" charset="0"/>
              </a:rPr>
              <a:t>strcpy</a:t>
            </a:r>
            <a:r>
              <a:rPr lang="en-US" dirty="0">
                <a:latin typeface="Courier New" panose="02070309020205020404" pitchFamily="49" charset="0"/>
                <a:cs typeface="Courier New" panose="02070309020205020404" pitchFamily="49" charset="0"/>
              </a:rPr>
              <a:t>(C[1]-&gt;Name, "Rahim");</a:t>
            </a:r>
          </a:p>
          <a:p>
            <a:pPr marL="0" indent="0">
              <a:buNone/>
            </a:pPr>
            <a:r>
              <a:rPr lang="en-US" dirty="0">
                <a:latin typeface="Courier New" panose="02070309020205020404" pitchFamily="49" charset="0"/>
                <a:cs typeface="Courier New" panose="02070309020205020404" pitchFamily="49" charset="0"/>
              </a:rPr>
              <a:t>C = C[1]-&gt;Child = </a:t>
            </a:r>
            <a:r>
              <a:rPr lang="en-US" b="1" dirty="0">
                <a:solidFill>
                  <a:srgbClr val="0000B0"/>
                </a:solidFill>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Person;</a:t>
            </a:r>
          </a:p>
          <a:p>
            <a:pPr marL="0" indent="0">
              <a:buNone/>
            </a:pPr>
            <a:r>
              <a:rPr lang="en-US" b="1" dirty="0" err="1">
                <a:solidFill>
                  <a:srgbClr val="7030A0"/>
                </a:solidFill>
                <a:latin typeface="Courier New" panose="02070309020205020404" pitchFamily="49" charset="0"/>
                <a:cs typeface="Courier New" panose="02070309020205020404" pitchFamily="49" charset="0"/>
              </a:rPr>
              <a:t>strcpy</a:t>
            </a:r>
            <a:r>
              <a:rPr lang="en-US" dirty="0">
                <a:latin typeface="Courier New" panose="02070309020205020404" pitchFamily="49" charset="0"/>
                <a:cs typeface="Courier New" panose="02070309020205020404" pitchFamily="49" charset="0"/>
              </a:rPr>
              <a:t>(C-&gt;Name, "Karim");</a:t>
            </a:r>
          </a:p>
          <a:p>
            <a:pPr marL="0" indent="0">
              <a:buNone/>
            </a:pPr>
            <a:r>
              <a:rPr lang="en-US" dirty="0">
                <a:latin typeface="Courier New" panose="02070309020205020404" pitchFamily="49" charset="0"/>
                <a:cs typeface="Courier New" panose="02070309020205020404" pitchFamily="49" charset="0"/>
              </a:rPr>
              <a:t>C-&gt;Child = </a:t>
            </a:r>
            <a:r>
              <a:rPr lang="en-US" b="1" dirty="0">
                <a:solidFill>
                  <a:srgbClr val="0000B0"/>
                </a:solidFill>
                <a:latin typeface="Courier New" panose="02070309020205020404" pitchFamily="49" charset="0"/>
                <a:cs typeface="Courier New" panose="02070309020205020404" pitchFamily="49" charset="0"/>
              </a:rPr>
              <a:t>NULL</a:t>
            </a:r>
            <a:r>
              <a:rPr lang="en-US" dirty="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2"/>
          </p:nvPr>
        </p:nvSpPr>
        <p:spPr>
          <a:xfrm>
            <a:off x="6069497" y="1196630"/>
            <a:ext cx="5923720" cy="1264182"/>
          </a:xfrm>
        </p:spPr>
        <p:txBody>
          <a:bodyPr>
            <a:normAutofit fontScale="85000" lnSpcReduction="20000"/>
          </a:bodyPr>
          <a:lstStyle/>
          <a:p>
            <a:r>
              <a:rPr lang="en-US" dirty="0"/>
              <a:t>Mr. </a:t>
            </a:r>
            <a:r>
              <a:rPr lang="en-US" dirty="0" err="1"/>
              <a:t>Arif</a:t>
            </a:r>
            <a:r>
              <a:rPr lang="en-US" dirty="0"/>
              <a:t> has two children – Rahim and Sara.</a:t>
            </a:r>
          </a:p>
          <a:p>
            <a:r>
              <a:rPr lang="en-US" dirty="0"/>
              <a:t>Mr. Rahim has one child – Karim.</a:t>
            </a:r>
          </a:p>
          <a:p>
            <a:r>
              <a:rPr lang="en-US" dirty="0"/>
              <a:t>Ms. Sara has no child.</a:t>
            </a:r>
          </a:p>
        </p:txBody>
      </p:sp>
      <p:grpSp>
        <p:nvGrpSpPr>
          <p:cNvPr id="37" name="Group 36"/>
          <p:cNvGrpSpPr/>
          <p:nvPr/>
        </p:nvGrpSpPr>
        <p:grpSpPr>
          <a:xfrm>
            <a:off x="9770376" y="2668775"/>
            <a:ext cx="2151530" cy="1256378"/>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3" name="Group 42"/>
          <p:cNvGrpSpPr/>
          <p:nvPr/>
        </p:nvGrpSpPr>
        <p:grpSpPr>
          <a:xfrm>
            <a:off x="6428632" y="4622729"/>
            <a:ext cx="2151530" cy="1256378"/>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Ø</a:t>
              </a:r>
            </a:p>
          </p:txBody>
        </p:sp>
      </p:grpSp>
      <p:grpSp>
        <p:nvGrpSpPr>
          <p:cNvPr id="49" name="Group 48"/>
          <p:cNvGrpSpPr/>
          <p:nvPr/>
        </p:nvGrpSpPr>
        <p:grpSpPr>
          <a:xfrm>
            <a:off x="9763361" y="4622729"/>
            <a:ext cx="2151530" cy="1256378"/>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Ø</a:t>
              </a:r>
            </a:p>
          </p:txBody>
        </p:sp>
      </p:grpSp>
      <p:grpSp>
        <p:nvGrpSpPr>
          <p:cNvPr id="81" name="Group 80"/>
          <p:cNvGrpSpPr/>
          <p:nvPr/>
        </p:nvGrpSpPr>
        <p:grpSpPr>
          <a:xfrm>
            <a:off x="6428632" y="2668775"/>
            <a:ext cx="2151530" cy="1256378"/>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Arif</a:t>
                </a:r>
                <a:endParaRPr lang="en-US"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8308812" y="3714344"/>
            <a:ext cx="1461564" cy="23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6131968" y="3714344"/>
            <a:ext cx="1437471" cy="1968236"/>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9464603" y="3702034"/>
            <a:ext cx="1912406" cy="1968643"/>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5665663" y="3902229"/>
            <a:ext cx="336175" cy="369332"/>
          </a:xfrm>
          <a:prstGeom prst="rect">
            <a:avLst/>
          </a:prstGeom>
          <a:solidFill>
            <a:schemeClr val="accent6">
              <a:lumMod val="60000"/>
              <a:lumOff val="40000"/>
            </a:schemeClr>
          </a:solidFill>
          <a:ln>
            <a:solidFill>
              <a:schemeClr val="tx1"/>
            </a:solidFill>
          </a:ln>
        </p:spPr>
        <p:txBody>
          <a:bodyPr wrap="square" rtlCol="0">
            <a:spAutoFit/>
          </a:bodyPr>
          <a:lstStyle/>
          <a:p>
            <a:r>
              <a:rPr lang="en-US" b="1" dirty="0"/>
              <a:t>C</a:t>
            </a:r>
          </a:p>
        </p:txBody>
      </p:sp>
      <p:cxnSp>
        <p:nvCxnSpPr>
          <p:cNvPr id="10" name="Elbow Connector 9"/>
          <p:cNvCxnSpPr>
            <a:stCxn id="2" idx="3"/>
            <a:endCxn id="35" idx="1"/>
          </p:cNvCxnSpPr>
          <p:nvPr/>
        </p:nvCxnSpPr>
        <p:spPr>
          <a:xfrm flipV="1">
            <a:off x="6001838" y="3716724"/>
            <a:ext cx="1266749" cy="370171"/>
          </a:xfrm>
          <a:prstGeom prst="bentConnector3">
            <a:avLst>
              <a:gd name="adj1" fmla="val 100656"/>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8798154" y="4739665"/>
            <a:ext cx="336175" cy="369332"/>
          </a:xfrm>
          <a:prstGeom prst="rect">
            <a:avLst/>
          </a:prstGeom>
          <a:solidFill>
            <a:schemeClr val="accent6">
              <a:lumMod val="60000"/>
              <a:lumOff val="40000"/>
            </a:schemeClr>
          </a:solidFill>
          <a:ln>
            <a:solidFill>
              <a:schemeClr val="tx1"/>
            </a:solidFill>
          </a:ln>
        </p:spPr>
        <p:txBody>
          <a:bodyPr wrap="square" rtlCol="0">
            <a:spAutoFit/>
          </a:bodyPr>
          <a:lstStyle/>
          <a:p>
            <a:r>
              <a:rPr lang="en-US" b="1" dirty="0"/>
              <a:t>C</a:t>
            </a:r>
          </a:p>
        </p:txBody>
      </p:sp>
      <p:cxnSp>
        <p:nvCxnSpPr>
          <p:cNvPr id="57" name="Elbow Connector 56"/>
          <p:cNvCxnSpPr>
            <a:stCxn id="55" idx="2"/>
          </p:cNvCxnSpPr>
          <p:nvPr/>
        </p:nvCxnSpPr>
        <p:spPr>
          <a:xfrm rot="16200000" flipH="1">
            <a:off x="9014005" y="5061233"/>
            <a:ext cx="678616" cy="774143"/>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5661191" y="2674561"/>
            <a:ext cx="336175" cy="369332"/>
          </a:xfrm>
          <a:prstGeom prst="rect">
            <a:avLst/>
          </a:prstGeom>
          <a:solidFill>
            <a:schemeClr val="accent6">
              <a:lumMod val="60000"/>
              <a:lumOff val="40000"/>
            </a:schemeClr>
          </a:solidFill>
          <a:ln>
            <a:solidFill>
              <a:schemeClr val="tx1"/>
            </a:solidFill>
          </a:ln>
        </p:spPr>
        <p:txBody>
          <a:bodyPr wrap="square" rtlCol="0">
            <a:spAutoFit/>
          </a:bodyPr>
          <a:lstStyle/>
          <a:p>
            <a:r>
              <a:rPr lang="en-US" b="1" dirty="0"/>
              <a:t>P</a:t>
            </a:r>
          </a:p>
        </p:txBody>
      </p:sp>
      <p:cxnSp>
        <p:nvCxnSpPr>
          <p:cNvPr id="60" name="Elbow Connector 59"/>
          <p:cNvCxnSpPr>
            <a:stCxn id="59" idx="3"/>
            <a:endCxn id="34" idx="1"/>
          </p:cNvCxnSpPr>
          <p:nvPr/>
        </p:nvCxnSpPr>
        <p:spPr>
          <a:xfrm>
            <a:off x="5997366" y="2859227"/>
            <a:ext cx="431266" cy="857497"/>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6438160" y="3511297"/>
            <a:ext cx="2148840" cy="419557"/>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6438182" y="5449824"/>
            <a:ext cx="2139696" cy="436107"/>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9771719" y="3510264"/>
            <a:ext cx="2148840" cy="429768"/>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9774314" y="5446567"/>
            <a:ext cx="2129624" cy="436107"/>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81824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タイトル 1">
            <a:extLst>
              <a:ext uri="{FF2B5EF4-FFF2-40B4-BE49-F238E27FC236}">
                <a16:creationId xmlns:a16="http://schemas.microsoft.com/office/drawing/2014/main" id="{88B58B85-64FC-494C-BE0C-AFAB5F641676}"/>
              </a:ext>
            </a:extLst>
          </p:cNvPr>
          <p:cNvSpPr>
            <a:spLocks noGrp="1"/>
          </p:cNvSpPr>
          <p:nvPr>
            <p:ph type="title"/>
          </p:nvPr>
        </p:nvSpPr>
        <p:spPr>
          <a:xfrm>
            <a:off x="1981200" y="-30163"/>
            <a:ext cx="8229600" cy="792163"/>
          </a:xfrm>
        </p:spPr>
        <p:txBody>
          <a:bodyPr/>
          <a:lstStyle/>
          <a:p>
            <a:r>
              <a:rPr lang="en-US" altLang="ja-JP" u="sng"/>
              <a:t>Examples:</a:t>
            </a:r>
            <a:endParaRPr lang="ja-JP" altLang="en-US" u="sng"/>
          </a:p>
        </p:txBody>
      </p:sp>
      <p:sp>
        <p:nvSpPr>
          <p:cNvPr id="3" name="コンテンツ プレースホルダー 2">
            <a:extLst>
              <a:ext uri="{FF2B5EF4-FFF2-40B4-BE49-F238E27FC236}">
                <a16:creationId xmlns:a16="http://schemas.microsoft.com/office/drawing/2014/main" id="{036DADF0-CE80-4837-9EA6-1F158856E3BF}"/>
              </a:ext>
            </a:extLst>
          </p:cNvPr>
          <p:cNvSpPr>
            <a:spLocks noGrp="1"/>
          </p:cNvSpPr>
          <p:nvPr>
            <p:ph idx="1"/>
          </p:nvPr>
        </p:nvSpPr>
        <p:spPr>
          <a:xfrm>
            <a:off x="2133600" y="990600"/>
            <a:ext cx="6400800" cy="4038600"/>
          </a:xfrm>
        </p:spPr>
        <p:txBody>
          <a:bodyPr/>
          <a:lstStyle/>
          <a:p>
            <a:pPr marL="457200" indent="-457200">
              <a:buFont typeface="+mj-lt"/>
              <a:buAutoNum type="arabicPeriod"/>
              <a:defRPr/>
            </a:pPr>
            <a:r>
              <a:rPr lang="en-US" altLang="ja-JP" sz="2000" dirty="0" err="1">
                <a:solidFill>
                  <a:schemeClr val="accent2"/>
                </a:solidFill>
                <a:ea typeface="ＭＳ Ｐゴシック" charset="0"/>
                <a:cs typeface="ＭＳ Ｐゴシック" charset="0"/>
              </a:rPr>
              <a:t>Struct</a:t>
            </a:r>
            <a:r>
              <a:rPr lang="en-US" altLang="ja-JP" sz="2000" dirty="0">
                <a:ea typeface="ＭＳ Ｐゴシック" charset="0"/>
                <a:cs typeface="ＭＳ Ｐゴシック" charset="0"/>
              </a:rPr>
              <a:t> </a:t>
            </a:r>
            <a:r>
              <a:rPr lang="en-US" altLang="ja-JP" sz="2000" dirty="0" err="1">
                <a:ea typeface="ＭＳ Ｐゴシック" charset="0"/>
                <a:cs typeface="ＭＳ Ｐゴシック" charset="0"/>
              </a:rPr>
              <a:t>TelephoneInfo</a:t>
            </a:r>
            <a:endParaRPr lang="en-US" altLang="ja-JP" sz="2000" dirty="0">
              <a:ea typeface="ＭＳ Ｐゴシック" charset="0"/>
              <a:cs typeface="ＭＳ Ｐゴシック" charset="0"/>
            </a:endParaRPr>
          </a:p>
          <a:p>
            <a:pPr marL="0" indent="0">
              <a:buFont typeface="Arial" panose="020B0604020202020204" pitchFamily="34" charset="0"/>
              <a:buNone/>
              <a:defRPr/>
            </a:pPr>
            <a:r>
              <a:rPr lang="en-US" altLang="ja-JP" sz="2000" dirty="0">
                <a:ea typeface="ＭＳ Ｐゴシック" charset="0"/>
                <a:cs typeface="ＭＳ Ｐゴシック" charset="0"/>
              </a:rPr>
              <a:t>	{</a:t>
            </a:r>
          </a:p>
          <a:p>
            <a:pPr marL="0" indent="0">
              <a:buFont typeface="Arial" panose="020B0604020202020204" pitchFamily="34" charset="0"/>
              <a:buNone/>
              <a:defRPr/>
            </a:pPr>
            <a:r>
              <a:rPr lang="en-US" altLang="ja-JP" sz="2000" dirty="0">
                <a:ea typeface="ＭＳ Ｐゴシック" charset="0"/>
                <a:cs typeface="ＭＳ Ｐゴシック" charset="0"/>
              </a:rPr>
              <a:t>		</a:t>
            </a:r>
            <a:r>
              <a:rPr lang="en-US" altLang="ja-JP" sz="2000" dirty="0">
                <a:solidFill>
                  <a:srgbClr val="C0504D"/>
                </a:solidFill>
                <a:ea typeface="ＭＳ Ｐゴシック" charset="0"/>
                <a:cs typeface="ＭＳ Ｐゴシック" charset="0"/>
              </a:rPr>
              <a:t>char</a:t>
            </a:r>
            <a:r>
              <a:rPr lang="en-US" altLang="ja-JP" sz="2000" dirty="0">
                <a:ea typeface="ＭＳ Ｐゴシック" charset="0"/>
                <a:cs typeface="ＭＳ Ｐゴシック" charset="0"/>
              </a:rPr>
              <a:t> name[20];</a:t>
            </a:r>
          </a:p>
          <a:p>
            <a:pPr marL="0" indent="0">
              <a:buFont typeface="Arial" panose="020B0604020202020204" pitchFamily="34" charset="0"/>
              <a:buNone/>
              <a:defRPr/>
            </a:pPr>
            <a:r>
              <a:rPr lang="en-US" altLang="ja-JP" sz="2000" dirty="0">
                <a:ea typeface="ＭＳ Ｐゴシック" charset="0"/>
                <a:cs typeface="ＭＳ Ｐゴシック" charset="0"/>
              </a:rPr>
              <a:t>		</a:t>
            </a:r>
            <a:r>
              <a:rPr lang="en-US" altLang="ja-JP" sz="2000" dirty="0" err="1">
                <a:solidFill>
                  <a:srgbClr val="C0504D"/>
                </a:solidFill>
                <a:ea typeface="ＭＳ Ｐゴシック" charset="0"/>
                <a:cs typeface="ＭＳ Ｐゴシック" charset="0"/>
              </a:rPr>
              <a:t>int</a:t>
            </a:r>
            <a:r>
              <a:rPr lang="en-US" altLang="ja-JP" sz="2000" dirty="0">
                <a:ea typeface="ＭＳ Ｐゴシック" charset="0"/>
                <a:cs typeface="ＭＳ Ｐゴシック" charset="0"/>
              </a:rPr>
              <a:t> number;</a:t>
            </a:r>
          </a:p>
          <a:p>
            <a:pPr marL="0" indent="0">
              <a:buFont typeface="Arial" panose="020B0604020202020204" pitchFamily="34" charset="0"/>
              <a:buNone/>
              <a:defRPr/>
            </a:pPr>
            <a:r>
              <a:rPr lang="en-US" altLang="ja-JP" sz="2000" dirty="0">
                <a:ea typeface="ＭＳ Ｐゴシック" charset="0"/>
                <a:cs typeface="ＭＳ Ｐゴシック" charset="0"/>
              </a:rPr>
              <a:t>	};</a:t>
            </a:r>
          </a:p>
          <a:p>
            <a:pPr marL="457200" indent="-457200">
              <a:buFont typeface="+mj-lt"/>
              <a:buAutoNum type="arabicPeriod" startAt="2"/>
              <a:defRPr/>
            </a:pPr>
            <a:r>
              <a:rPr lang="en-US" altLang="ja-JP" sz="2000" dirty="0" err="1">
                <a:solidFill>
                  <a:srgbClr val="792C2D"/>
                </a:solidFill>
                <a:latin typeface="Courier"/>
                <a:ea typeface="ＭＳ Ｐゴシック" charset="0"/>
                <a:cs typeface="ＭＳ Ｐゴシック" charset="0"/>
              </a:rPr>
              <a:t>struct</a:t>
            </a:r>
            <a:r>
              <a:rPr lang="en-US" altLang="ja-JP" sz="2000" dirty="0">
                <a:solidFill>
                  <a:prstClr val="black"/>
                </a:solidFill>
                <a:latin typeface="Courier"/>
                <a:ea typeface="ＭＳ Ｐゴシック" charset="0"/>
                <a:cs typeface="ＭＳ Ｐゴシック" charset="0"/>
              </a:rPr>
              <a:t> Point </a:t>
            </a:r>
            <a:r>
              <a:rPr lang="en-US" altLang="ja-JP" sz="2000" dirty="0">
                <a:solidFill>
                  <a:srgbClr val="39821B"/>
                </a:solidFill>
                <a:latin typeface="Courier"/>
                <a:ea typeface="ＭＳ Ｐゴシック" charset="0"/>
                <a:cs typeface="ＭＳ Ｐゴシック" charset="0"/>
              </a:rPr>
              <a:t>{</a:t>
            </a:r>
            <a:endParaRPr lang="en-US" altLang="ja-JP" sz="2000" dirty="0">
              <a:solidFill>
                <a:prstClr val="black"/>
              </a:solidFill>
              <a:latin typeface="Courier"/>
              <a:ea typeface="ＭＳ Ｐゴシック" charset="0"/>
              <a:cs typeface="ＭＳ Ｐゴシック" charset="0"/>
            </a:endParaRPr>
          </a:p>
          <a:p>
            <a:pPr marL="0" indent="0">
              <a:buFont typeface="Arial" panose="020B0604020202020204" pitchFamily="34" charset="0"/>
              <a:buNone/>
              <a:defRPr/>
            </a:pPr>
            <a:r>
              <a:rPr lang="da-DK" altLang="ja-JP" sz="2000" dirty="0">
                <a:solidFill>
                  <a:prstClr val="black"/>
                </a:solidFill>
                <a:latin typeface="Courier"/>
                <a:ea typeface="ＭＳ Ｐゴシック" charset="0"/>
                <a:cs typeface="ＭＳ Ｐゴシック" charset="0"/>
              </a:rPr>
              <a:t>   </a:t>
            </a:r>
            <a:r>
              <a:rPr lang="da-DK" altLang="ja-JP" sz="2000" dirty="0" err="1">
                <a:solidFill>
                  <a:srgbClr val="792C2D"/>
                </a:solidFill>
                <a:latin typeface="Courier"/>
                <a:ea typeface="ＭＳ Ｐゴシック" charset="0"/>
                <a:cs typeface="ＭＳ Ｐゴシック" charset="0"/>
              </a:rPr>
              <a:t>int</a:t>
            </a:r>
            <a:r>
              <a:rPr lang="da-DK" altLang="ja-JP" sz="2000" dirty="0">
                <a:solidFill>
                  <a:prstClr val="black"/>
                </a:solidFill>
                <a:latin typeface="Courier"/>
                <a:ea typeface="ＭＳ Ｐゴシック" charset="0"/>
                <a:cs typeface="ＭＳ Ｐゴシック" charset="0"/>
              </a:rPr>
              <a:t> x</a:t>
            </a:r>
            <a:r>
              <a:rPr lang="da-DK" altLang="ja-JP" sz="2000" dirty="0">
                <a:solidFill>
                  <a:srgbClr val="44832F"/>
                </a:solidFill>
                <a:latin typeface="Courier"/>
                <a:ea typeface="ＭＳ Ｐゴシック" charset="0"/>
                <a:cs typeface="ＭＳ Ｐゴシック" charset="0"/>
              </a:rPr>
              <a:t>;</a:t>
            </a:r>
            <a:endParaRPr lang="da-DK" altLang="ja-JP" sz="2000" dirty="0">
              <a:solidFill>
                <a:prstClr val="black"/>
              </a:solidFill>
              <a:latin typeface="Courier"/>
              <a:ea typeface="ＭＳ Ｐゴシック" charset="0"/>
              <a:cs typeface="ＭＳ Ｐゴシック" charset="0"/>
            </a:endParaRPr>
          </a:p>
          <a:p>
            <a:pPr marL="0" indent="0">
              <a:buFont typeface="Arial" panose="020B0604020202020204" pitchFamily="34" charset="0"/>
              <a:buNone/>
              <a:defRPr/>
            </a:pPr>
            <a:r>
              <a:rPr lang="en-US" altLang="ja-JP" sz="2000" dirty="0">
                <a:solidFill>
                  <a:prstClr val="black"/>
                </a:solidFill>
                <a:latin typeface="Courier"/>
                <a:ea typeface="ＭＳ Ｐゴシック" charset="0"/>
                <a:cs typeface="ＭＳ Ｐゴシック" charset="0"/>
              </a:rPr>
              <a:t>   </a:t>
            </a:r>
            <a:r>
              <a:rPr lang="en-US" altLang="ja-JP" sz="2000" dirty="0" err="1">
                <a:solidFill>
                  <a:srgbClr val="792C2D"/>
                </a:solidFill>
                <a:latin typeface="Courier"/>
                <a:ea typeface="ＭＳ Ｐゴシック" charset="0"/>
                <a:cs typeface="ＭＳ Ｐゴシック" charset="0"/>
              </a:rPr>
              <a:t>int</a:t>
            </a:r>
            <a:r>
              <a:rPr lang="en-US" altLang="ja-JP" sz="2000" dirty="0">
                <a:solidFill>
                  <a:prstClr val="black"/>
                </a:solidFill>
                <a:latin typeface="Courier"/>
                <a:ea typeface="ＭＳ Ｐゴシック" charset="0"/>
                <a:cs typeface="ＭＳ Ｐゴシック" charset="0"/>
              </a:rPr>
              <a:t> y</a:t>
            </a:r>
            <a:r>
              <a:rPr lang="en-US" altLang="ja-JP" sz="2000" dirty="0">
                <a:solidFill>
                  <a:srgbClr val="44832F"/>
                </a:solidFill>
                <a:latin typeface="Courier"/>
                <a:ea typeface="ＭＳ Ｐゴシック" charset="0"/>
                <a:cs typeface="ＭＳ Ｐゴシック" charset="0"/>
              </a:rPr>
              <a:t>;</a:t>
            </a:r>
            <a:endParaRPr lang="en-US" altLang="ja-JP" sz="2000" dirty="0">
              <a:solidFill>
                <a:prstClr val="black"/>
              </a:solidFill>
              <a:latin typeface="Courier"/>
              <a:ea typeface="ＭＳ Ｐゴシック" charset="0"/>
              <a:cs typeface="ＭＳ Ｐゴシック" charset="0"/>
            </a:endParaRPr>
          </a:p>
          <a:p>
            <a:pPr marL="0" indent="0">
              <a:buFont typeface="Arial" panose="020B0604020202020204" pitchFamily="34" charset="0"/>
              <a:buNone/>
              <a:defRPr/>
            </a:pPr>
            <a:r>
              <a:rPr lang="en-US" altLang="ja-JP" sz="2000" dirty="0">
                <a:solidFill>
                  <a:srgbClr val="39821B"/>
                </a:solidFill>
                <a:latin typeface="Courier"/>
                <a:ea typeface="ＭＳ Ｐゴシック" charset="0"/>
                <a:cs typeface="ＭＳ Ｐゴシック" charset="0"/>
              </a:rPr>
              <a:t>}</a:t>
            </a:r>
            <a:r>
              <a:rPr lang="en-US" altLang="ja-JP" sz="2000" dirty="0">
                <a:solidFill>
                  <a:srgbClr val="44832F"/>
                </a:solidFill>
                <a:latin typeface="Courier"/>
                <a:ea typeface="ＭＳ Ｐゴシック" charset="0"/>
                <a:cs typeface="ＭＳ Ｐゴシック" charset="0"/>
              </a:rPr>
              <a:t>;</a:t>
            </a:r>
          </a:p>
          <a:p>
            <a:pPr marL="457200" indent="-457200">
              <a:buFont typeface="+mj-lt"/>
              <a:buAutoNum type="arabicPeriod" startAt="3"/>
              <a:defRPr/>
            </a:pPr>
            <a:r>
              <a:rPr lang="en-US" altLang="ja-JP" sz="2000" dirty="0" err="1">
                <a:solidFill>
                  <a:srgbClr val="792C2D"/>
                </a:solidFill>
                <a:latin typeface="Courier"/>
                <a:ea typeface="ＭＳ Ｐゴシック" charset="0"/>
                <a:cs typeface="ＭＳ Ｐゴシック" charset="0"/>
              </a:rPr>
              <a:t>struct</a:t>
            </a:r>
            <a:r>
              <a:rPr lang="en-US" altLang="ja-JP" sz="2000" dirty="0">
                <a:solidFill>
                  <a:prstClr val="black"/>
                </a:solidFill>
                <a:latin typeface="Courier"/>
                <a:ea typeface="ＭＳ Ｐゴシック" charset="0"/>
                <a:cs typeface="ＭＳ Ｐゴシック" charset="0"/>
              </a:rPr>
              <a:t> account </a:t>
            </a:r>
            <a:r>
              <a:rPr lang="en-US" altLang="ja-JP" sz="2000" dirty="0">
                <a:solidFill>
                  <a:srgbClr val="39821B"/>
                </a:solidFill>
                <a:latin typeface="Courier"/>
                <a:ea typeface="ＭＳ Ｐゴシック" charset="0"/>
                <a:cs typeface="ＭＳ Ｐゴシック" charset="0"/>
              </a:rPr>
              <a:t>{</a:t>
            </a:r>
            <a:endParaRPr lang="en-US" altLang="ja-JP" sz="2000" dirty="0">
              <a:solidFill>
                <a:prstClr val="black"/>
              </a:solidFill>
              <a:latin typeface="Courier"/>
              <a:ea typeface="ＭＳ Ｐゴシック" charset="0"/>
              <a:cs typeface="ＭＳ Ｐゴシック" charset="0"/>
            </a:endParaRPr>
          </a:p>
          <a:p>
            <a:pPr marL="0" indent="0">
              <a:buFont typeface="Arial" panose="020B0604020202020204" pitchFamily="34" charset="0"/>
              <a:buNone/>
              <a:defRPr/>
            </a:pPr>
            <a:r>
              <a:rPr lang="en-US" altLang="ja-JP" sz="2000" dirty="0">
                <a:solidFill>
                  <a:prstClr val="black"/>
                </a:solidFill>
                <a:latin typeface="Courier"/>
                <a:ea typeface="ＭＳ Ｐゴシック" charset="0"/>
                <a:cs typeface="ＭＳ Ｐゴシック" charset="0"/>
              </a:rPr>
              <a:t>   </a:t>
            </a:r>
            <a:r>
              <a:rPr lang="en-US" altLang="ja-JP" sz="2000" dirty="0" err="1">
                <a:solidFill>
                  <a:srgbClr val="792C2D"/>
                </a:solidFill>
                <a:latin typeface="Courier"/>
                <a:ea typeface="ＭＳ Ｐゴシック" charset="0"/>
                <a:cs typeface="ＭＳ Ｐゴシック" charset="0"/>
              </a:rPr>
              <a:t>int</a:t>
            </a:r>
            <a:r>
              <a:rPr lang="en-US" altLang="ja-JP" sz="2000" dirty="0">
                <a:solidFill>
                  <a:prstClr val="black"/>
                </a:solidFill>
                <a:latin typeface="Courier"/>
                <a:ea typeface="ＭＳ Ｐゴシック" charset="0"/>
                <a:cs typeface="ＭＳ Ｐゴシック" charset="0"/>
              </a:rPr>
              <a:t> </a:t>
            </a:r>
            <a:r>
              <a:rPr lang="en-US" altLang="ja-JP" sz="2000" dirty="0" err="1">
                <a:solidFill>
                  <a:prstClr val="black"/>
                </a:solidFill>
                <a:latin typeface="Courier"/>
                <a:ea typeface="ＭＳ Ｐゴシック" charset="0"/>
                <a:cs typeface="ＭＳ Ｐゴシック" charset="0"/>
              </a:rPr>
              <a:t>account_number</a:t>
            </a:r>
            <a:r>
              <a:rPr lang="en-US" altLang="ja-JP" sz="2000" dirty="0">
                <a:solidFill>
                  <a:srgbClr val="44832F"/>
                </a:solidFill>
                <a:latin typeface="Courier"/>
                <a:ea typeface="ＭＳ Ｐゴシック" charset="0"/>
                <a:cs typeface="ＭＳ Ｐゴシック" charset="0"/>
              </a:rPr>
              <a:t>;</a:t>
            </a:r>
            <a:endParaRPr lang="en-US" altLang="ja-JP" sz="2000" dirty="0">
              <a:solidFill>
                <a:prstClr val="black"/>
              </a:solidFill>
              <a:latin typeface="Courier"/>
              <a:ea typeface="ＭＳ Ｐゴシック" charset="0"/>
              <a:cs typeface="ＭＳ Ｐゴシック" charset="0"/>
            </a:endParaRPr>
          </a:p>
          <a:p>
            <a:pPr marL="0" indent="0">
              <a:buFont typeface="Arial" panose="020B0604020202020204" pitchFamily="34" charset="0"/>
              <a:buNone/>
              <a:defRPr/>
            </a:pPr>
            <a:r>
              <a:rPr lang="en-US" altLang="ja-JP" sz="2000" dirty="0">
                <a:solidFill>
                  <a:prstClr val="black"/>
                </a:solidFill>
                <a:latin typeface="Courier"/>
                <a:ea typeface="ＭＳ Ｐゴシック" charset="0"/>
                <a:cs typeface="ＭＳ Ｐゴシック" charset="0"/>
              </a:rPr>
              <a:t>   </a:t>
            </a:r>
            <a:r>
              <a:rPr lang="en-US" altLang="ja-JP" sz="2000" dirty="0">
                <a:solidFill>
                  <a:srgbClr val="792C2D"/>
                </a:solidFill>
                <a:latin typeface="Courier"/>
                <a:ea typeface="ＭＳ Ｐゴシック" charset="0"/>
                <a:cs typeface="ＭＳ Ｐゴシック" charset="0"/>
              </a:rPr>
              <a:t>char</a:t>
            </a:r>
            <a:r>
              <a:rPr lang="en-US" altLang="ja-JP" sz="2000" dirty="0">
                <a:solidFill>
                  <a:prstClr val="black"/>
                </a:solidFill>
                <a:latin typeface="Courier"/>
                <a:ea typeface="ＭＳ Ｐゴシック" charset="0"/>
                <a:cs typeface="ＭＳ Ｐゴシック" charset="0"/>
              </a:rPr>
              <a:t> </a:t>
            </a:r>
            <a:r>
              <a:rPr lang="en-US" altLang="ja-JP" sz="2000" dirty="0">
                <a:solidFill>
                  <a:srgbClr val="44832F"/>
                </a:solidFill>
                <a:latin typeface="Courier"/>
                <a:ea typeface="ＭＳ Ｐゴシック" charset="0"/>
                <a:cs typeface="ＭＳ Ｐゴシック" charset="0"/>
              </a:rPr>
              <a:t>*</a:t>
            </a:r>
            <a:r>
              <a:rPr lang="en-US" altLang="ja-JP" sz="2000" dirty="0" err="1">
                <a:solidFill>
                  <a:prstClr val="black"/>
                </a:solidFill>
                <a:latin typeface="Courier"/>
                <a:ea typeface="ＭＳ Ｐゴシック" charset="0"/>
                <a:cs typeface="ＭＳ Ｐゴシック" charset="0"/>
              </a:rPr>
              <a:t>first_name</a:t>
            </a:r>
            <a:r>
              <a:rPr lang="en-US" altLang="ja-JP" sz="2000" dirty="0">
                <a:solidFill>
                  <a:srgbClr val="44832F"/>
                </a:solidFill>
                <a:latin typeface="Courier"/>
                <a:ea typeface="ＭＳ Ｐゴシック" charset="0"/>
                <a:cs typeface="ＭＳ Ｐゴシック" charset="0"/>
              </a:rPr>
              <a:t>;</a:t>
            </a:r>
            <a:endParaRPr lang="en-US" altLang="ja-JP" sz="2000" dirty="0">
              <a:solidFill>
                <a:prstClr val="black"/>
              </a:solidFill>
              <a:latin typeface="Courier"/>
              <a:ea typeface="ＭＳ Ｐゴシック" charset="0"/>
              <a:cs typeface="ＭＳ Ｐゴシック" charset="0"/>
            </a:endParaRPr>
          </a:p>
          <a:p>
            <a:pPr marL="0" indent="0">
              <a:buFont typeface="Arial" panose="020B0604020202020204" pitchFamily="34" charset="0"/>
              <a:buNone/>
              <a:defRPr/>
            </a:pPr>
            <a:r>
              <a:rPr lang="en-US" altLang="ja-JP" sz="2000" dirty="0">
                <a:solidFill>
                  <a:prstClr val="black"/>
                </a:solidFill>
                <a:latin typeface="Courier"/>
                <a:ea typeface="ＭＳ Ｐゴシック" charset="0"/>
                <a:cs typeface="ＭＳ Ｐゴシック" charset="0"/>
              </a:rPr>
              <a:t>   </a:t>
            </a:r>
            <a:r>
              <a:rPr lang="en-US" altLang="ja-JP" sz="2000" dirty="0">
                <a:solidFill>
                  <a:srgbClr val="792C2D"/>
                </a:solidFill>
                <a:latin typeface="Courier"/>
                <a:ea typeface="ＭＳ Ｐゴシック" charset="0"/>
                <a:cs typeface="ＭＳ Ｐゴシック" charset="0"/>
              </a:rPr>
              <a:t>char</a:t>
            </a:r>
            <a:r>
              <a:rPr lang="en-US" altLang="ja-JP" sz="2000" dirty="0">
                <a:solidFill>
                  <a:prstClr val="black"/>
                </a:solidFill>
                <a:latin typeface="Courier"/>
                <a:ea typeface="ＭＳ Ｐゴシック" charset="0"/>
                <a:cs typeface="ＭＳ Ｐゴシック" charset="0"/>
              </a:rPr>
              <a:t> </a:t>
            </a:r>
            <a:r>
              <a:rPr lang="en-US" altLang="ja-JP" sz="2000" dirty="0">
                <a:solidFill>
                  <a:srgbClr val="44832F"/>
                </a:solidFill>
                <a:latin typeface="Courier"/>
                <a:ea typeface="ＭＳ Ｐゴシック" charset="0"/>
                <a:cs typeface="ＭＳ Ｐゴシック" charset="0"/>
              </a:rPr>
              <a:t>*</a:t>
            </a:r>
            <a:r>
              <a:rPr lang="en-US" altLang="ja-JP" sz="2000" dirty="0" err="1">
                <a:solidFill>
                  <a:prstClr val="black"/>
                </a:solidFill>
                <a:latin typeface="Courier"/>
                <a:ea typeface="ＭＳ Ｐゴシック" charset="0"/>
                <a:cs typeface="ＭＳ Ｐゴシック" charset="0"/>
              </a:rPr>
              <a:t>last_name</a:t>
            </a:r>
            <a:r>
              <a:rPr lang="en-US" altLang="ja-JP" sz="2000" dirty="0">
                <a:solidFill>
                  <a:srgbClr val="44832F"/>
                </a:solidFill>
                <a:latin typeface="Courier"/>
                <a:ea typeface="ＭＳ Ｐゴシック" charset="0"/>
                <a:cs typeface="ＭＳ Ｐゴシック" charset="0"/>
              </a:rPr>
              <a:t>;</a:t>
            </a:r>
            <a:endParaRPr lang="en-US" altLang="ja-JP" sz="2000" dirty="0">
              <a:solidFill>
                <a:prstClr val="black"/>
              </a:solidFill>
              <a:latin typeface="Courier"/>
              <a:ea typeface="ＭＳ Ｐゴシック" charset="0"/>
              <a:cs typeface="ＭＳ Ｐゴシック" charset="0"/>
            </a:endParaRPr>
          </a:p>
          <a:p>
            <a:pPr marL="0" indent="0">
              <a:buFont typeface="Arial" panose="020B0604020202020204" pitchFamily="34" charset="0"/>
              <a:buNone/>
              <a:defRPr/>
            </a:pPr>
            <a:r>
              <a:rPr lang="en-US" altLang="ja-JP" sz="2000" dirty="0">
                <a:solidFill>
                  <a:prstClr val="black"/>
                </a:solidFill>
                <a:latin typeface="Courier"/>
                <a:ea typeface="ＭＳ Ｐゴシック" charset="0"/>
                <a:cs typeface="ＭＳ Ｐゴシック" charset="0"/>
              </a:rPr>
              <a:t>   </a:t>
            </a:r>
            <a:r>
              <a:rPr lang="en-US" altLang="ja-JP" sz="2000" dirty="0">
                <a:solidFill>
                  <a:srgbClr val="792C2D"/>
                </a:solidFill>
                <a:latin typeface="Courier"/>
                <a:ea typeface="ＭＳ Ｐゴシック" charset="0"/>
                <a:cs typeface="ＭＳ Ｐゴシック" charset="0"/>
              </a:rPr>
              <a:t>float</a:t>
            </a:r>
            <a:r>
              <a:rPr lang="en-US" altLang="ja-JP" sz="2000" dirty="0">
                <a:solidFill>
                  <a:prstClr val="black"/>
                </a:solidFill>
                <a:latin typeface="Courier"/>
                <a:ea typeface="ＭＳ Ｐゴシック" charset="0"/>
                <a:cs typeface="ＭＳ Ｐゴシック" charset="0"/>
              </a:rPr>
              <a:t> balance</a:t>
            </a:r>
            <a:r>
              <a:rPr lang="en-US" altLang="ja-JP" sz="2000" dirty="0">
                <a:solidFill>
                  <a:srgbClr val="44832F"/>
                </a:solidFill>
                <a:latin typeface="Courier"/>
                <a:ea typeface="ＭＳ Ｐゴシック" charset="0"/>
                <a:cs typeface="ＭＳ Ｐゴシック" charset="0"/>
              </a:rPr>
              <a:t>;</a:t>
            </a:r>
            <a:endParaRPr lang="en-US" altLang="ja-JP" sz="2000" dirty="0">
              <a:solidFill>
                <a:prstClr val="black"/>
              </a:solidFill>
              <a:latin typeface="Courier"/>
              <a:ea typeface="ＭＳ Ｐゴシック" charset="0"/>
              <a:cs typeface="ＭＳ Ｐゴシック" charset="0"/>
            </a:endParaRPr>
          </a:p>
          <a:p>
            <a:pPr marL="0" indent="0">
              <a:buFont typeface="Arial" panose="020B0604020202020204" pitchFamily="34" charset="0"/>
              <a:buNone/>
              <a:defRPr/>
            </a:pPr>
            <a:r>
              <a:rPr lang="en-US" altLang="ja-JP" sz="2000" dirty="0">
                <a:solidFill>
                  <a:srgbClr val="39821B"/>
                </a:solidFill>
                <a:latin typeface="Courier"/>
                <a:ea typeface="ＭＳ Ｐゴシック" charset="0"/>
                <a:cs typeface="ＭＳ Ｐゴシック" charset="0"/>
              </a:rPr>
              <a:t>}</a:t>
            </a:r>
            <a:r>
              <a:rPr lang="en-US" altLang="ja-JP" sz="2000" dirty="0">
                <a:solidFill>
                  <a:srgbClr val="44832F"/>
                </a:solidFill>
                <a:latin typeface="Courier"/>
                <a:ea typeface="ＭＳ Ｐゴシック" charset="0"/>
                <a:cs typeface="ＭＳ Ｐゴシック" charset="0"/>
              </a:rPr>
              <a:t>;</a:t>
            </a:r>
            <a:endParaRPr lang="en-US" altLang="ja-JP" sz="2000" dirty="0">
              <a:ea typeface="ＭＳ Ｐゴシック" charset="0"/>
              <a:cs typeface="ＭＳ Ｐゴシック" charset="0"/>
            </a:endParaRPr>
          </a:p>
          <a:p>
            <a:pPr marL="0" indent="0">
              <a:buFont typeface="Arial" panose="020B0604020202020204" pitchFamily="34" charset="0"/>
              <a:buNone/>
              <a:defRPr/>
            </a:pPr>
            <a:endParaRPr lang="ja-JP" altLang="en-US" sz="2000" dirty="0">
              <a:ea typeface="ＭＳ Ｐゴシック" charset="0"/>
              <a:cs typeface="ＭＳ Ｐゴシック" charset="0"/>
            </a:endParaRPr>
          </a:p>
        </p:txBody>
      </p:sp>
      <p:sp>
        <p:nvSpPr>
          <p:cNvPr id="39940" name="テキスト ボックス 6">
            <a:extLst>
              <a:ext uri="{FF2B5EF4-FFF2-40B4-BE49-F238E27FC236}">
                <a16:creationId xmlns:a16="http://schemas.microsoft.com/office/drawing/2014/main" id="{8632F8C5-E91B-4D6E-A06F-D92BDA69259F}"/>
              </a:ext>
            </a:extLst>
          </p:cNvPr>
          <p:cNvSpPr txBox="1">
            <a:spLocks noChangeArrowheads="1"/>
          </p:cNvSpPr>
          <p:nvPr/>
        </p:nvSpPr>
        <p:spPr bwMode="auto">
          <a:xfrm>
            <a:off x="6019800" y="2817813"/>
            <a:ext cx="2690813" cy="17541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struct Point  P;</a:t>
            </a:r>
            <a:endParaRPr kumimoji="1"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 = {1,3}</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Cout &lt;&lt; P.x &lt;&lt; “  ”&lt;&lt;P.y;</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ja-JP" sz="1800" b="0" i="0" u="sng"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OUTPUT</a:t>
            </a:r>
            <a:r>
              <a:rPr kumimoji="1"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1   3</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941" name="テキスト ボックス 7">
            <a:extLst>
              <a:ext uri="{FF2B5EF4-FFF2-40B4-BE49-F238E27FC236}">
                <a16:creationId xmlns:a16="http://schemas.microsoft.com/office/drawing/2014/main" id="{97D2906A-B2D0-4112-8A5B-20A157CE4E46}"/>
              </a:ext>
            </a:extLst>
          </p:cNvPr>
          <p:cNvSpPr txBox="1">
            <a:spLocks noChangeArrowheads="1"/>
          </p:cNvSpPr>
          <p:nvPr/>
        </p:nvSpPr>
        <p:spPr bwMode="auto">
          <a:xfrm>
            <a:off x="6553200" y="1085850"/>
            <a:ext cx="3094038" cy="1200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struct TelephoneInfo person;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person.name = "Jane Doe";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person.number = 12345;</a:t>
            </a:r>
          </a:p>
        </p:txBody>
      </p:sp>
      <p:sp>
        <p:nvSpPr>
          <p:cNvPr id="39942" name="テキスト ボックス 8">
            <a:extLst>
              <a:ext uri="{FF2B5EF4-FFF2-40B4-BE49-F238E27FC236}">
                <a16:creationId xmlns:a16="http://schemas.microsoft.com/office/drawing/2014/main" id="{679CB06C-E50C-4D04-94F5-6F09CE745223}"/>
              </a:ext>
            </a:extLst>
          </p:cNvPr>
          <p:cNvSpPr txBox="1">
            <a:spLocks noChangeArrowheads="1"/>
          </p:cNvSpPr>
          <p:nvPr/>
        </p:nvSpPr>
        <p:spPr bwMode="auto">
          <a:xfrm>
            <a:off x="5715000" y="4895850"/>
            <a:ext cx="4343400" cy="1200150"/>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struct TelephoneInfo person[20];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Person[0].name = "Jane Doe";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ja-JP"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Person[0].number = 12345;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a:extLst>
              <a:ext uri="{FF2B5EF4-FFF2-40B4-BE49-F238E27FC236}">
                <a16:creationId xmlns:a16="http://schemas.microsoft.com/office/drawing/2014/main" id="{746E00CD-8940-4715-B086-A60195324FF4}"/>
              </a:ext>
            </a:extLst>
          </p:cNvPr>
          <p:cNvSpPr>
            <a:spLocks noChangeArrowheads="1"/>
          </p:cNvSpPr>
          <p:nvPr/>
        </p:nvSpPr>
        <p:spPr bwMode="auto">
          <a:xfrm>
            <a:off x="1752600" y="258763"/>
            <a:ext cx="7239000" cy="637063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#include &lt;iostream&gt;</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using namespace std;</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struct DATE</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    string mm;</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    int dd;</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    int yy;</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int main()</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   struct DATE d1;</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    d1.mm = "September";</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    d1.dd = 21;</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    d1.yy = 1967;</a:t>
            </a: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    cout &lt;&lt; d1.mm&lt;&lt;" "&lt;&lt;d1.dd&lt;&lt;" "&lt;&lt;d1.yy&lt;&lt;endl;</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    return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en-US" sz="2400" b="0" i="0" u="none" strike="noStrike" kern="1200" cap="none" spc="0" normalizeH="0" baseline="0" noProof="0">
                <a:ln>
                  <a:noFill/>
                </a:ln>
                <a:solidFill>
                  <a:srgbClr val="000000"/>
                </a:solidFill>
                <a:effectLst/>
                <a:uLnTx/>
                <a:uFillTx/>
                <a:latin typeface="Calibri" panose="020F0502020204030204" pitchFamily="34" charset="0"/>
                <a:ea typeface="Vrinda" panose="020B0502040204020203" pitchFamily="34" charset="0"/>
                <a:cs typeface="Vrinda" panose="020B0502040204020203" pitchFamily="34" charset="0"/>
              </a:rPr>
              <a:t>}</a:t>
            </a:r>
            <a:r>
              <a:rPr kumimoji="1" lang="en-US" altLang="en-US" sz="24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rPr>
              <a:t> </a:t>
            </a:r>
            <a:endParaRPr kumimoji="1" lang="en-US" altLang="en-US" sz="4800" b="0" i="0" u="none" strike="noStrike" kern="1200" cap="none" spc="0" normalizeH="0" baseline="0" noProof="0">
              <a:ln>
                <a:noFill/>
              </a:ln>
              <a:solidFill>
                <a:srgbClr val="000000"/>
              </a:solidFill>
              <a:effectLst/>
              <a:uLnTx/>
              <a:uFillTx/>
              <a:latin typeface="Arial" panose="020B0604020202020204" pitchFamily="34" charset="0"/>
              <a:ea typeface="Vrinda" panose="020B0502040204020203" pitchFamily="34" charset="0"/>
              <a:cs typeface="Vrinda" panose="020B0502040204020203" pitchFamily="34" charset="0"/>
            </a:endParaRPr>
          </a:p>
        </p:txBody>
      </p:sp>
      <p:sp>
        <p:nvSpPr>
          <p:cNvPr id="40963" name="Rectangle 2">
            <a:extLst>
              <a:ext uri="{FF2B5EF4-FFF2-40B4-BE49-F238E27FC236}">
                <a16:creationId xmlns:a16="http://schemas.microsoft.com/office/drawing/2014/main" id="{7761F3F8-A9A9-4A56-A7FC-A73829167A04}"/>
              </a:ext>
            </a:extLst>
          </p:cNvPr>
          <p:cNvSpPr>
            <a:spLocks noChangeArrowheads="1"/>
          </p:cNvSpPr>
          <p:nvPr/>
        </p:nvSpPr>
        <p:spPr bwMode="auto">
          <a:xfrm>
            <a:off x="7467600" y="5562600"/>
            <a:ext cx="2974975" cy="830263"/>
          </a:xfrm>
          <a:prstGeom prst="rect">
            <a:avLst/>
          </a:prstGeom>
          <a:solidFill>
            <a:schemeClr val="bg1"/>
          </a:solidFill>
          <a:ln w="9525">
            <a:solidFill>
              <a:schemeClr val="tx1"/>
            </a:solidFill>
            <a:miter lim="800000"/>
            <a:headEnd/>
            <a:tailEnd/>
          </a:ln>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Output: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0000"/>
                </a:solidFill>
                <a:effectLst/>
                <a:uLnTx/>
                <a:uFillTx/>
                <a:latin typeface="Arial" panose="020B0604020202020204" pitchFamily="34" charset="0"/>
                <a:ea typeface="ＭＳ Ｐゴシック" panose="020B0600070205080204" pitchFamily="34" charset="-128"/>
                <a:cs typeface="+mn-cs"/>
              </a:rPr>
              <a:t>September 21, 1967</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C87395A-C79C-4855-8B4D-6507B4D9F5E5}"/>
              </a:ext>
            </a:extLst>
          </p:cNvPr>
          <p:cNvSpPr>
            <a:spLocks noGrp="1" noChangeArrowheads="1"/>
          </p:cNvSpPr>
          <p:nvPr>
            <p:ph type="title"/>
          </p:nvPr>
        </p:nvSpPr>
        <p:spPr>
          <a:xfrm>
            <a:off x="1981200" y="-152400"/>
            <a:ext cx="8229600" cy="1143000"/>
          </a:xfrm>
        </p:spPr>
        <p:txBody>
          <a:bodyPr/>
          <a:lstStyle/>
          <a:p>
            <a:r>
              <a:rPr lang="en-US" altLang="ja-JP" sz="4000" b="1"/>
              <a:t>Structures as Function Parameters</a:t>
            </a:r>
          </a:p>
        </p:txBody>
      </p:sp>
      <p:sp>
        <p:nvSpPr>
          <p:cNvPr id="11267" name="Rectangle 3">
            <a:extLst>
              <a:ext uri="{FF2B5EF4-FFF2-40B4-BE49-F238E27FC236}">
                <a16:creationId xmlns:a16="http://schemas.microsoft.com/office/drawing/2014/main" id="{AA95B551-F979-40E2-B01F-1EE8A3478B13}"/>
              </a:ext>
            </a:extLst>
          </p:cNvPr>
          <p:cNvSpPr>
            <a:spLocks noGrp="1" noChangeArrowheads="1"/>
          </p:cNvSpPr>
          <p:nvPr>
            <p:ph type="body" idx="1"/>
          </p:nvPr>
        </p:nvSpPr>
        <p:spPr>
          <a:xfrm>
            <a:off x="1981200" y="1173163"/>
            <a:ext cx="8229600" cy="4525962"/>
          </a:xfrm>
        </p:spPr>
        <p:txBody>
          <a:bodyPr/>
          <a:lstStyle/>
          <a:p>
            <a:pPr>
              <a:lnSpc>
                <a:spcPct val="90000"/>
              </a:lnSpc>
              <a:buFont typeface="Arial" charset="0"/>
              <a:buChar char="•"/>
              <a:defRPr/>
            </a:pPr>
            <a:r>
              <a:rPr lang="en-US" altLang="ja-JP" dirty="0">
                <a:ea typeface="ＭＳ Ｐゴシック" charset="0"/>
                <a:cs typeface="ＭＳ Ｐゴシック" charset="0"/>
              </a:rPr>
              <a:t>The entire structure is copied to the function, i.e., </a:t>
            </a:r>
            <a:r>
              <a:rPr lang="en-US" altLang="ja-JP" dirty="0">
                <a:solidFill>
                  <a:srgbClr val="FF0000"/>
                </a:solidFill>
                <a:ea typeface="ＭＳ Ｐゴシック" charset="0"/>
                <a:cs typeface="ＭＳ Ｐゴシック" charset="0"/>
              </a:rPr>
              <a:t>a structure is passed by value</a:t>
            </a:r>
            <a:r>
              <a:rPr lang="en-US" altLang="ja-JP" dirty="0">
                <a:ea typeface="ＭＳ Ｐゴシック" charset="0"/>
                <a:cs typeface="ＭＳ Ｐゴシック" charset="0"/>
              </a:rPr>
              <a:t>. </a:t>
            </a:r>
          </a:p>
          <a:p>
            <a:pPr>
              <a:lnSpc>
                <a:spcPct val="90000"/>
              </a:lnSpc>
              <a:buFont typeface="Arial" charset="0"/>
              <a:buChar char="•"/>
              <a:defRPr/>
            </a:pPr>
            <a:endParaRPr lang="en-US" altLang="ja-JP" sz="1050" dirty="0">
              <a:ea typeface="ＭＳ Ｐゴシック" charset="0"/>
              <a:cs typeface="ＭＳ Ｐゴシック" charset="0"/>
            </a:endParaRPr>
          </a:p>
          <a:p>
            <a:pPr>
              <a:lnSpc>
                <a:spcPct val="90000"/>
              </a:lnSpc>
              <a:buFont typeface="Arial" charset="0"/>
              <a:buChar char="•"/>
              <a:defRPr/>
            </a:pPr>
            <a:r>
              <a:rPr lang="en-US" altLang="ja-JP" dirty="0">
                <a:ea typeface="ＭＳ Ｐゴシック" charset="0"/>
                <a:cs typeface="ＭＳ Ｐゴシック" charset="0"/>
              </a:rPr>
              <a:t>A pointer to a structure can be passed to achieve </a:t>
            </a:r>
            <a:r>
              <a:rPr lang="en-US" altLang="ja-JP" dirty="0">
                <a:solidFill>
                  <a:srgbClr val="FF0000"/>
                </a:solidFill>
                <a:ea typeface="ＭＳ Ｐゴシック" charset="0"/>
                <a:cs typeface="ＭＳ Ｐゴシック" charset="0"/>
              </a:rPr>
              <a:t>call-by-reference</a:t>
            </a:r>
            <a:r>
              <a:rPr lang="en-US" altLang="ja-JP" dirty="0">
                <a:ea typeface="ＭＳ Ｐゴシック" charset="0"/>
                <a:cs typeface="ＭＳ Ｐゴシック" charset="0"/>
              </a:rPr>
              <a:t>. </a:t>
            </a:r>
          </a:p>
          <a:p>
            <a:pPr>
              <a:lnSpc>
                <a:spcPct val="90000"/>
              </a:lnSpc>
              <a:buFont typeface="Arial" charset="0"/>
              <a:buChar char="•"/>
              <a:defRPr/>
            </a:pPr>
            <a:endParaRPr lang="en-US" altLang="ja-JP" sz="1050" dirty="0">
              <a:ea typeface="ＭＳ Ｐゴシック" charset="0"/>
              <a:cs typeface="ＭＳ Ｐゴシック" charset="0"/>
            </a:endParaRPr>
          </a:p>
          <a:p>
            <a:pPr>
              <a:lnSpc>
                <a:spcPct val="90000"/>
              </a:lnSpc>
              <a:buFont typeface="Arial" charset="0"/>
              <a:buChar char="•"/>
              <a:defRPr/>
            </a:pPr>
            <a:r>
              <a:rPr lang="en-US" altLang="ja-JP" dirty="0">
                <a:ea typeface="ＭＳ Ｐゴシック" charset="0"/>
                <a:cs typeface="ＭＳ Ｐゴシック" charset="0"/>
              </a:rPr>
              <a:t>Individual field of a structure can be passed as a real parameter to a function. </a:t>
            </a:r>
          </a:p>
          <a:p>
            <a:pPr>
              <a:lnSpc>
                <a:spcPct val="90000"/>
              </a:lnSpc>
              <a:buFont typeface="Arial" charset="0"/>
              <a:buChar char="•"/>
              <a:defRPr/>
            </a:pPr>
            <a:endParaRPr lang="en-US" altLang="ja-JP" sz="1200" dirty="0">
              <a:ea typeface="ＭＳ Ｐゴシック" charset="0"/>
              <a:cs typeface="ＭＳ Ｐゴシック" charset="0"/>
            </a:endParaRPr>
          </a:p>
          <a:p>
            <a:pPr>
              <a:lnSpc>
                <a:spcPct val="90000"/>
              </a:lnSpc>
              <a:buFont typeface="Arial" charset="0"/>
              <a:buChar char="•"/>
              <a:defRPr/>
            </a:pPr>
            <a:r>
              <a:rPr lang="en-US" altLang="ja-JP" dirty="0">
                <a:ea typeface="ＭＳ Ｐゴシック" charset="0"/>
                <a:cs typeface="ＭＳ Ｐゴシック" charset="0"/>
              </a:rPr>
              <a:t>It is possible for a function to return a structure or a pointer to a structure. </a:t>
            </a:r>
          </a:p>
          <a:p>
            <a:pPr>
              <a:lnSpc>
                <a:spcPct val="90000"/>
              </a:lnSpc>
              <a:buFont typeface="Arial" charset="0"/>
              <a:buChar char="•"/>
              <a:defRPr/>
            </a:pPr>
            <a:endParaRPr lang="en-US" altLang="ja-JP" dirty="0">
              <a:ea typeface="ＭＳ Ｐゴシック" charset="0"/>
              <a:cs typeface="ＭＳ Ｐゴシック"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DFEB8D64-6278-4C28-8161-7782E50D9F75}"/>
              </a:ext>
            </a:extLst>
          </p:cNvPr>
          <p:cNvSpPr>
            <a:spLocks noGrp="1"/>
          </p:cNvSpPr>
          <p:nvPr>
            <p:ph idx="1"/>
          </p:nvPr>
        </p:nvSpPr>
        <p:spPr>
          <a:xfrm>
            <a:off x="622300" y="293688"/>
            <a:ext cx="10972800" cy="4525962"/>
          </a:xfrm>
        </p:spPr>
        <p:txBody>
          <a:bodyPr/>
          <a:lstStyle/>
          <a:p>
            <a:endParaRPr lang="en-US" altLang="en-US" sz="2000"/>
          </a:p>
          <a:p>
            <a:endParaRPr lang="en-US" altLang="en-US" sz="2000"/>
          </a:p>
        </p:txBody>
      </p:sp>
      <p:graphicFrame>
        <p:nvGraphicFramePr>
          <p:cNvPr id="4" name="Table 3">
            <a:extLst>
              <a:ext uri="{FF2B5EF4-FFF2-40B4-BE49-F238E27FC236}">
                <a16:creationId xmlns:a16="http://schemas.microsoft.com/office/drawing/2014/main" id="{094B9EC1-9EF4-4D6A-A892-41E84774C840}"/>
              </a:ext>
            </a:extLst>
          </p:cNvPr>
          <p:cNvGraphicFramePr>
            <a:graphicFrameLocks noGrp="1"/>
          </p:cNvGraphicFramePr>
          <p:nvPr/>
        </p:nvGraphicFramePr>
        <p:xfrm>
          <a:off x="274638" y="293688"/>
          <a:ext cx="11320462" cy="6950075"/>
        </p:xfrm>
        <a:graphic>
          <a:graphicData uri="http://schemas.openxmlformats.org/drawingml/2006/table">
            <a:tbl>
              <a:tblPr firstRow="1" bandRow="1">
                <a:tableStyleId>{5C22544A-7EE6-4342-B048-85BDC9FD1C3A}</a:tableStyleId>
              </a:tblPr>
              <a:tblGrid>
                <a:gridCol w="5660231">
                  <a:extLst>
                    <a:ext uri="{9D8B030D-6E8A-4147-A177-3AD203B41FA5}">
                      <a16:colId xmlns:a16="http://schemas.microsoft.com/office/drawing/2014/main" val="2933784360"/>
                    </a:ext>
                  </a:extLst>
                </a:gridCol>
                <a:gridCol w="5660231">
                  <a:extLst>
                    <a:ext uri="{9D8B030D-6E8A-4147-A177-3AD203B41FA5}">
                      <a16:colId xmlns:a16="http://schemas.microsoft.com/office/drawing/2014/main" val="3692712092"/>
                    </a:ext>
                  </a:extLst>
                </a:gridCol>
              </a:tblGrid>
              <a:tr h="6950075">
                <a:tc>
                  <a:txBody>
                    <a:bodyPr/>
                    <a:lstStyle/>
                    <a:p>
                      <a:r>
                        <a:rPr lang="en-US" sz="1800" dirty="0">
                          <a:solidFill>
                            <a:schemeClr val="tx1"/>
                          </a:solidFill>
                        </a:rPr>
                        <a:t>#include&lt;</a:t>
                      </a:r>
                      <a:r>
                        <a:rPr lang="en-US" sz="1800" dirty="0" err="1">
                          <a:solidFill>
                            <a:schemeClr val="tx1"/>
                          </a:solidFill>
                        </a:rPr>
                        <a:t>stdio.h</a:t>
                      </a:r>
                      <a:r>
                        <a:rPr lang="en-US" sz="1800" dirty="0">
                          <a:solidFill>
                            <a:schemeClr val="tx1"/>
                          </a:solidFill>
                        </a:rPr>
                        <a:t>&gt;</a:t>
                      </a:r>
                    </a:p>
                    <a:p>
                      <a:r>
                        <a:rPr lang="en-US" sz="1800" dirty="0">
                          <a:solidFill>
                            <a:schemeClr val="tx1"/>
                          </a:solidFill>
                        </a:rPr>
                        <a:t>#include&lt;</a:t>
                      </a:r>
                      <a:r>
                        <a:rPr lang="en-US" sz="1800" dirty="0" err="1">
                          <a:solidFill>
                            <a:schemeClr val="tx1"/>
                          </a:solidFill>
                        </a:rPr>
                        <a:t>string.h</a:t>
                      </a:r>
                      <a:r>
                        <a:rPr lang="en-US" sz="1800" dirty="0">
                          <a:solidFill>
                            <a:schemeClr val="tx1"/>
                          </a:solidFill>
                        </a:rPr>
                        <a:t>&gt;</a:t>
                      </a:r>
                    </a:p>
                    <a:p>
                      <a:endParaRPr lang="en-US" sz="1800" dirty="0">
                        <a:solidFill>
                          <a:schemeClr val="tx1"/>
                        </a:solidFill>
                      </a:endParaRPr>
                    </a:p>
                    <a:p>
                      <a:r>
                        <a:rPr lang="en-US" sz="1800" dirty="0" err="1">
                          <a:solidFill>
                            <a:schemeClr val="tx1"/>
                          </a:solidFill>
                        </a:rPr>
                        <a:t>struct</a:t>
                      </a:r>
                      <a:r>
                        <a:rPr lang="en-US" sz="1800" dirty="0">
                          <a:solidFill>
                            <a:schemeClr val="tx1"/>
                          </a:solidFill>
                        </a:rPr>
                        <a:t> Books{</a:t>
                      </a:r>
                    </a:p>
                    <a:p>
                      <a:r>
                        <a:rPr lang="en-US" sz="1800" dirty="0">
                          <a:solidFill>
                            <a:schemeClr val="tx1"/>
                          </a:solidFill>
                        </a:rPr>
                        <a:t>char  title[50];</a:t>
                      </a:r>
                    </a:p>
                    <a:p>
                      <a:r>
                        <a:rPr lang="en-US" sz="1800" dirty="0">
                          <a:solidFill>
                            <a:schemeClr val="tx1"/>
                          </a:solidFill>
                        </a:rPr>
                        <a:t>char  author[50];</a:t>
                      </a:r>
                    </a:p>
                    <a:p>
                      <a:r>
                        <a:rPr lang="en-US" sz="1800" dirty="0">
                          <a:solidFill>
                            <a:schemeClr val="tx1"/>
                          </a:solidFill>
                        </a:rPr>
                        <a:t>char  subject[100];</a:t>
                      </a:r>
                    </a:p>
                    <a:p>
                      <a:r>
                        <a:rPr lang="en-US" sz="1800" dirty="0" err="1">
                          <a:solidFill>
                            <a:schemeClr val="tx1"/>
                          </a:solidFill>
                        </a:rPr>
                        <a:t>int</a:t>
                      </a:r>
                      <a:r>
                        <a:rPr lang="en-US" sz="1800" dirty="0">
                          <a:solidFill>
                            <a:schemeClr val="tx1"/>
                          </a:solidFill>
                        </a:rPr>
                        <a:t>   </a:t>
                      </a:r>
                      <a:r>
                        <a:rPr lang="en-US" sz="1800" dirty="0" err="1">
                          <a:solidFill>
                            <a:schemeClr val="tx1"/>
                          </a:solidFill>
                        </a:rPr>
                        <a:t>book_id</a:t>
                      </a:r>
                      <a:r>
                        <a:rPr lang="en-US" sz="1800" dirty="0">
                          <a:solidFill>
                            <a:schemeClr val="tx1"/>
                          </a:solidFill>
                        </a:rPr>
                        <a:t>;</a:t>
                      </a:r>
                    </a:p>
                    <a:p>
                      <a:r>
                        <a:rPr lang="en-US" sz="1800" dirty="0">
                          <a:solidFill>
                            <a:schemeClr val="tx1"/>
                          </a:solidFill>
                        </a:rPr>
                        <a:t>};</a:t>
                      </a:r>
                    </a:p>
                    <a:p>
                      <a:endParaRPr lang="en-US" sz="1800" dirty="0">
                        <a:solidFill>
                          <a:schemeClr val="tx1"/>
                        </a:solidFill>
                      </a:endParaRPr>
                    </a:p>
                    <a:p>
                      <a:r>
                        <a:rPr lang="en-US" sz="1800" dirty="0">
                          <a:solidFill>
                            <a:schemeClr val="tx1"/>
                          </a:solidFill>
                        </a:rPr>
                        <a:t>/* function declaration */</a:t>
                      </a:r>
                    </a:p>
                    <a:p>
                      <a:r>
                        <a:rPr lang="en-US" sz="1800" dirty="0">
                          <a:solidFill>
                            <a:schemeClr val="tx1"/>
                          </a:solidFill>
                        </a:rPr>
                        <a:t>void </a:t>
                      </a:r>
                      <a:r>
                        <a:rPr lang="en-US" sz="1800" dirty="0" err="1">
                          <a:solidFill>
                            <a:schemeClr val="tx1"/>
                          </a:solidFill>
                        </a:rPr>
                        <a:t>printBook</a:t>
                      </a:r>
                      <a:r>
                        <a:rPr lang="en-US" sz="1800" dirty="0">
                          <a:solidFill>
                            <a:schemeClr val="tx1"/>
                          </a:solidFill>
                        </a:rPr>
                        <a:t>(</a:t>
                      </a:r>
                      <a:r>
                        <a:rPr lang="en-US" sz="1800" dirty="0" err="1">
                          <a:solidFill>
                            <a:schemeClr val="tx1"/>
                          </a:solidFill>
                        </a:rPr>
                        <a:t>struct</a:t>
                      </a:r>
                      <a:r>
                        <a:rPr lang="en-US" sz="1800" dirty="0">
                          <a:solidFill>
                            <a:schemeClr val="tx1"/>
                          </a:solidFill>
                        </a:rPr>
                        <a:t> Books book);</a:t>
                      </a:r>
                    </a:p>
                    <a:p>
                      <a:r>
                        <a:rPr lang="en-US" sz="1800" dirty="0" err="1">
                          <a:solidFill>
                            <a:schemeClr val="tx1"/>
                          </a:solidFill>
                        </a:rPr>
                        <a:t>int</a:t>
                      </a:r>
                      <a:r>
                        <a:rPr lang="en-US" sz="1800" dirty="0">
                          <a:solidFill>
                            <a:schemeClr val="tx1"/>
                          </a:solidFill>
                        </a:rPr>
                        <a:t> main(){</a:t>
                      </a:r>
                    </a:p>
                    <a:p>
                      <a:r>
                        <a:rPr lang="en-US" sz="1800" dirty="0" err="1">
                          <a:solidFill>
                            <a:schemeClr val="tx1"/>
                          </a:solidFill>
                        </a:rPr>
                        <a:t>struct</a:t>
                      </a:r>
                      <a:r>
                        <a:rPr lang="en-US" sz="1800" dirty="0">
                          <a:solidFill>
                            <a:schemeClr val="tx1"/>
                          </a:solidFill>
                        </a:rPr>
                        <a:t> Books Book1;        /* Declare Book1 of type Books */</a:t>
                      </a:r>
                    </a:p>
                    <a:p>
                      <a:r>
                        <a:rPr lang="en-US" sz="1800" dirty="0" err="1">
                          <a:solidFill>
                            <a:schemeClr val="tx1"/>
                          </a:solidFill>
                        </a:rPr>
                        <a:t>struct</a:t>
                      </a:r>
                      <a:r>
                        <a:rPr lang="en-US" sz="1800" dirty="0">
                          <a:solidFill>
                            <a:schemeClr val="tx1"/>
                          </a:solidFill>
                        </a:rPr>
                        <a:t> Books Book2;        /* Declare Book2 of type Books */</a:t>
                      </a:r>
                    </a:p>
                    <a:p>
                      <a:endParaRPr lang="en-US" sz="1800" dirty="0">
                        <a:solidFill>
                          <a:schemeClr val="tx1"/>
                        </a:solidFill>
                      </a:endParaRPr>
                    </a:p>
                    <a:p>
                      <a:r>
                        <a:rPr lang="en-US" sz="1800" dirty="0">
                          <a:solidFill>
                            <a:schemeClr val="tx1"/>
                          </a:solidFill>
                        </a:rPr>
                        <a:t>/* book 1 specification */</a:t>
                      </a:r>
                    </a:p>
                    <a:p>
                      <a:r>
                        <a:rPr lang="en-US" sz="1800" dirty="0">
                          <a:solidFill>
                            <a:schemeClr val="tx1"/>
                          </a:solidFill>
                        </a:rPr>
                        <a:t>   </a:t>
                      </a:r>
                      <a:r>
                        <a:rPr lang="en-US" sz="1800" dirty="0" err="1">
                          <a:solidFill>
                            <a:schemeClr val="tx1"/>
                          </a:solidFill>
                        </a:rPr>
                        <a:t>strcpy</a:t>
                      </a:r>
                      <a:r>
                        <a:rPr lang="en-US" sz="1800" dirty="0">
                          <a:solidFill>
                            <a:schemeClr val="tx1"/>
                          </a:solidFill>
                        </a:rPr>
                        <a:t>( Book1.title, "C Programming");</a:t>
                      </a:r>
                    </a:p>
                    <a:p>
                      <a:r>
                        <a:rPr lang="en-US" sz="1800" dirty="0">
                          <a:solidFill>
                            <a:schemeClr val="tx1"/>
                          </a:solidFill>
                        </a:rPr>
                        <a:t>   </a:t>
                      </a:r>
                      <a:r>
                        <a:rPr lang="en-US" sz="1800" dirty="0" err="1">
                          <a:solidFill>
                            <a:schemeClr val="tx1"/>
                          </a:solidFill>
                        </a:rPr>
                        <a:t>strcpy</a:t>
                      </a:r>
                      <a:r>
                        <a:rPr lang="en-US" sz="1800" dirty="0">
                          <a:solidFill>
                            <a:schemeClr val="tx1"/>
                          </a:solidFill>
                        </a:rPr>
                        <a:t>( Book1.author, "</a:t>
                      </a:r>
                      <a:r>
                        <a:rPr lang="en-US" sz="1800" dirty="0" err="1">
                          <a:solidFill>
                            <a:schemeClr val="tx1"/>
                          </a:solidFill>
                        </a:rPr>
                        <a:t>Nuha</a:t>
                      </a:r>
                      <a:r>
                        <a:rPr lang="en-US" sz="1800" dirty="0">
                          <a:solidFill>
                            <a:schemeClr val="tx1"/>
                          </a:solidFill>
                        </a:rPr>
                        <a:t> Ali"); </a:t>
                      </a:r>
                    </a:p>
                    <a:p>
                      <a:r>
                        <a:rPr lang="en-US" sz="1800" dirty="0">
                          <a:solidFill>
                            <a:schemeClr val="tx1"/>
                          </a:solidFill>
                        </a:rPr>
                        <a:t>   </a:t>
                      </a:r>
                      <a:r>
                        <a:rPr lang="en-US" sz="1800" dirty="0" err="1">
                          <a:solidFill>
                            <a:schemeClr val="tx1"/>
                          </a:solidFill>
                        </a:rPr>
                        <a:t>strcpy</a:t>
                      </a:r>
                      <a:r>
                        <a:rPr lang="en-US" sz="1800" dirty="0">
                          <a:solidFill>
                            <a:schemeClr val="tx1"/>
                          </a:solidFill>
                        </a:rPr>
                        <a:t>( Book1.subject, "C Programming Tutorial");</a:t>
                      </a:r>
                    </a:p>
                    <a:p>
                      <a:r>
                        <a:rPr lang="en-US" sz="1800" dirty="0">
                          <a:solidFill>
                            <a:schemeClr val="tx1"/>
                          </a:solidFill>
                        </a:rPr>
                        <a:t>   Book1.book_id = 6495407;</a:t>
                      </a:r>
                    </a:p>
                    <a:p>
                      <a:endParaRPr lang="en-US" sz="1800" dirty="0">
                        <a:solidFill>
                          <a:schemeClr val="tx1"/>
                        </a:solidFill>
                      </a:endParaRPr>
                    </a:p>
                    <a:p>
                      <a:endParaRPr lang="en-US" sz="1800" dirty="0">
                        <a:solidFill>
                          <a:schemeClr val="tx1"/>
                        </a:solidFill>
                      </a:endParaRPr>
                    </a:p>
                  </a:txBody>
                  <a:tcPr marL="91434" marR="91434" marT="45728" marB="45728">
                    <a:noFill/>
                  </a:tcPr>
                </a:tc>
                <a:tc>
                  <a:txBody>
                    <a:bodyPr/>
                    <a:lstStyle/>
                    <a:p>
                      <a:r>
                        <a:rPr lang="en-US" sz="1800" dirty="0">
                          <a:solidFill>
                            <a:schemeClr val="tx1"/>
                          </a:solidFill>
                        </a:rPr>
                        <a:t>/* book 2 specification */</a:t>
                      </a:r>
                    </a:p>
                    <a:p>
                      <a:r>
                        <a:rPr lang="en-US" sz="1800" dirty="0">
                          <a:solidFill>
                            <a:schemeClr val="tx1"/>
                          </a:solidFill>
                        </a:rPr>
                        <a:t>   </a:t>
                      </a:r>
                      <a:r>
                        <a:rPr lang="en-US" sz="1800" dirty="0" err="1">
                          <a:solidFill>
                            <a:schemeClr val="tx1"/>
                          </a:solidFill>
                        </a:rPr>
                        <a:t>strcpy</a:t>
                      </a:r>
                      <a:r>
                        <a:rPr lang="en-US" sz="1800" dirty="0">
                          <a:solidFill>
                            <a:schemeClr val="tx1"/>
                          </a:solidFill>
                        </a:rPr>
                        <a:t>( Book2.title, "Telecom Billing");</a:t>
                      </a:r>
                    </a:p>
                    <a:p>
                      <a:r>
                        <a:rPr lang="en-US" sz="1800" dirty="0">
                          <a:solidFill>
                            <a:schemeClr val="tx1"/>
                          </a:solidFill>
                        </a:rPr>
                        <a:t>   </a:t>
                      </a:r>
                      <a:r>
                        <a:rPr lang="en-US" sz="1800" dirty="0" err="1">
                          <a:solidFill>
                            <a:schemeClr val="tx1"/>
                          </a:solidFill>
                        </a:rPr>
                        <a:t>strcpy</a:t>
                      </a:r>
                      <a:r>
                        <a:rPr lang="en-US" sz="1800" dirty="0">
                          <a:solidFill>
                            <a:schemeClr val="tx1"/>
                          </a:solidFill>
                        </a:rPr>
                        <a:t>( Book2.author, "Zara Ali");</a:t>
                      </a:r>
                    </a:p>
                    <a:p>
                      <a:r>
                        <a:rPr lang="en-US" sz="1800" dirty="0">
                          <a:solidFill>
                            <a:schemeClr val="tx1"/>
                          </a:solidFill>
                        </a:rPr>
                        <a:t>   </a:t>
                      </a:r>
                      <a:r>
                        <a:rPr lang="en-US" sz="1800" dirty="0" err="1">
                          <a:solidFill>
                            <a:schemeClr val="tx1"/>
                          </a:solidFill>
                        </a:rPr>
                        <a:t>strcpy</a:t>
                      </a:r>
                      <a:r>
                        <a:rPr lang="en-US" sz="1800" dirty="0">
                          <a:solidFill>
                            <a:schemeClr val="tx1"/>
                          </a:solidFill>
                        </a:rPr>
                        <a:t>( Book2.subject, "Telecom Billing Tutorial");</a:t>
                      </a:r>
                    </a:p>
                    <a:p>
                      <a:r>
                        <a:rPr lang="en-US" sz="1800" dirty="0">
                          <a:solidFill>
                            <a:schemeClr val="tx1"/>
                          </a:solidFill>
                        </a:rPr>
                        <a:t>   Book2.book_id = 6495700;</a:t>
                      </a:r>
                    </a:p>
                    <a:p>
                      <a:endParaRPr lang="en-US" sz="1800" dirty="0">
                        <a:solidFill>
                          <a:schemeClr val="tx1"/>
                        </a:solidFill>
                      </a:endParaRPr>
                    </a:p>
                    <a:p>
                      <a:r>
                        <a:rPr lang="en-US" sz="1800" dirty="0">
                          <a:solidFill>
                            <a:schemeClr val="tx1"/>
                          </a:solidFill>
                        </a:rPr>
                        <a:t>/* print Book1 info */</a:t>
                      </a:r>
                    </a:p>
                    <a:p>
                      <a:r>
                        <a:rPr lang="en-US" sz="1800" dirty="0">
                          <a:solidFill>
                            <a:schemeClr val="tx1"/>
                          </a:solidFill>
                        </a:rPr>
                        <a:t>   </a:t>
                      </a:r>
                      <a:r>
                        <a:rPr lang="en-US" sz="1800" dirty="0" err="1">
                          <a:solidFill>
                            <a:schemeClr val="tx1"/>
                          </a:solidFill>
                        </a:rPr>
                        <a:t>printBook</a:t>
                      </a:r>
                      <a:r>
                        <a:rPr lang="en-US" sz="1800" dirty="0">
                          <a:solidFill>
                            <a:schemeClr val="tx1"/>
                          </a:solidFill>
                        </a:rPr>
                        <a:t>( Book1 );</a:t>
                      </a:r>
                    </a:p>
                    <a:p>
                      <a:endParaRPr lang="en-US" sz="1800" dirty="0">
                        <a:solidFill>
                          <a:schemeClr val="tx1"/>
                        </a:solidFill>
                      </a:endParaRPr>
                    </a:p>
                    <a:p>
                      <a:r>
                        <a:rPr lang="en-US" sz="1800" dirty="0">
                          <a:solidFill>
                            <a:schemeClr val="tx1"/>
                          </a:solidFill>
                        </a:rPr>
                        <a:t>/* Print Book2 info */</a:t>
                      </a:r>
                    </a:p>
                    <a:p>
                      <a:r>
                        <a:rPr lang="en-US" sz="1800" dirty="0">
                          <a:solidFill>
                            <a:schemeClr val="tx1"/>
                          </a:solidFill>
                        </a:rPr>
                        <a:t>   </a:t>
                      </a:r>
                      <a:r>
                        <a:rPr lang="en-US" sz="1800" dirty="0" err="1">
                          <a:solidFill>
                            <a:schemeClr val="tx1"/>
                          </a:solidFill>
                        </a:rPr>
                        <a:t>printBook</a:t>
                      </a:r>
                      <a:r>
                        <a:rPr lang="en-US" sz="1800" dirty="0">
                          <a:solidFill>
                            <a:schemeClr val="tx1"/>
                          </a:solidFill>
                        </a:rPr>
                        <a:t>( Book2 );</a:t>
                      </a:r>
                    </a:p>
                    <a:p>
                      <a:endParaRPr lang="en-US" sz="1800" dirty="0">
                        <a:solidFill>
                          <a:schemeClr val="tx1"/>
                        </a:solidFill>
                      </a:endParaRPr>
                    </a:p>
                    <a:p>
                      <a:r>
                        <a:rPr lang="en-US" sz="1800" dirty="0">
                          <a:solidFill>
                            <a:schemeClr val="tx1"/>
                          </a:solidFill>
                        </a:rPr>
                        <a:t>return 0;</a:t>
                      </a:r>
                    </a:p>
                    <a:p>
                      <a:r>
                        <a:rPr lang="en-US" sz="1800" dirty="0">
                          <a:solidFill>
                            <a:schemeClr val="tx1"/>
                          </a:solidFill>
                        </a:rPr>
                        <a:t>}</a:t>
                      </a:r>
                    </a:p>
                    <a:p>
                      <a:r>
                        <a:rPr lang="en-US" sz="1800" dirty="0">
                          <a:solidFill>
                            <a:schemeClr val="tx1"/>
                          </a:solidFill>
                        </a:rPr>
                        <a:t>void </a:t>
                      </a:r>
                      <a:r>
                        <a:rPr lang="en-US" sz="1800" dirty="0" err="1">
                          <a:solidFill>
                            <a:schemeClr val="tx1"/>
                          </a:solidFill>
                        </a:rPr>
                        <a:t>printBook</a:t>
                      </a:r>
                      <a:r>
                        <a:rPr lang="en-US" sz="1800" dirty="0">
                          <a:solidFill>
                            <a:schemeClr val="tx1"/>
                          </a:solidFill>
                        </a:rPr>
                        <a:t>(</a:t>
                      </a:r>
                      <a:r>
                        <a:rPr lang="en-US" sz="1800" dirty="0" err="1">
                          <a:solidFill>
                            <a:schemeClr val="tx1"/>
                          </a:solidFill>
                        </a:rPr>
                        <a:t>struct</a:t>
                      </a:r>
                      <a:r>
                        <a:rPr lang="en-US" sz="1800" dirty="0">
                          <a:solidFill>
                            <a:schemeClr val="tx1"/>
                          </a:solidFill>
                        </a:rPr>
                        <a:t> Books book){</a:t>
                      </a:r>
                    </a:p>
                    <a:p>
                      <a:r>
                        <a:rPr lang="en-US" sz="1800" dirty="0">
                          <a:solidFill>
                            <a:schemeClr val="tx1"/>
                          </a:solidFill>
                        </a:rPr>
                        <a:t>   </a:t>
                      </a:r>
                      <a:r>
                        <a:rPr lang="en-US" sz="1800" dirty="0" err="1">
                          <a:solidFill>
                            <a:schemeClr val="tx1"/>
                          </a:solidFill>
                        </a:rPr>
                        <a:t>printf</a:t>
                      </a:r>
                      <a:r>
                        <a:rPr lang="en-US" sz="1800" dirty="0">
                          <a:solidFill>
                            <a:schemeClr val="tx1"/>
                          </a:solidFill>
                        </a:rPr>
                        <a:t>( "Book title : %s\n", </a:t>
                      </a:r>
                      <a:r>
                        <a:rPr lang="en-US" sz="1800" dirty="0" err="1">
                          <a:solidFill>
                            <a:schemeClr val="tx1"/>
                          </a:solidFill>
                        </a:rPr>
                        <a:t>book.title</a:t>
                      </a:r>
                      <a:r>
                        <a:rPr lang="en-US" sz="1800" dirty="0">
                          <a:solidFill>
                            <a:schemeClr val="tx1"/>
                          </a:solidFill>
                        </a:rPr>
                        <a:t>);</a:t>
                      </a:r>
                    </a:p>
                    <a:p>
                      <a:r>
                        <a:rPr lang="en-US" sz="1800" dirty="0">
                          <a:solidFill>
                            <a:schemeClr val="tx1"/>
                          </a:solidFill>
                        </a:rPr>
                        <a:t>   </a:t>
                      </a:r>
                      <a:r>
                        <a:rPr lang="en-US" sz="1800" dirty="0" err="1">
                          <a:solidFill>
                            <a:schemeClr val="tx1"/>
                          </a:solidFill>
                        </a:rPr>
                        <a:t>printf</a:t>
                      </a:r>
                      <a:r>
                        <a:rPr lang="en-US" sz="1800" dirty="0">
                          <a:solidFill>
                            <a:schemeClr val="tx1"/>
                          </a:solidFill>
                        </a:rPr>
                        <a:t>( "Book author : %s\n", </a:t>
                      </a:r>
                      <a:r>
                        <a:rPr lang="en-US" sz="1800" dirty="0" err="1">
                          <a:solidFill>
                            <a:schemeClr val="tx1"/>
                          </a:solidFill>
                        </a:rPr>
                        <a:t>book.author</a:t>
                      </a:r>
                      <a:r>
                        <a:rPr lang="en-US" sz="1800" dirty="0">
                          <a:solidFill>
                            <a:schemeClr val="tx1"/>
                          </a:solidFill>
                        </a:rPr>
                        <a:t>);</a:t>
                      </a:r>
                    </a:p>
                    <a:p>
                      <a:r>
                        <a:rPr lang="en-US" sz="1800" dirty="0">
                          <a:solidFill>
                            <a:schemeClr val="tx1"/>
                          </a:solidFill>
                        </a:rPr>
                        <a:t>   </a:t>
                      </a:r>
                      <a:r>
                        <a:rPr lang="en-US" sz="1800" dirty="0" err="1">
                          <a:solidFill>
                            <a:schemeClr val="tx1"/>
                          </a:solidFill>
                        </a:rPr>
                        <a:t>printf</a:t>
                      </a:r>
                      <a:r>
                        <a:rPr lang="en-US" sz="1800" dirty="0">
                          <a:solidFill>
                            <a:schemeClr val="tx1"/>
                          </a:solidFill>
                        </a:rPr>
                        <a:t>( "Book subject : %s\n", </a:t>
                      </a:r>
                      <a:r>
                        <a:rPr lang="en-US" sz="1800" dirty="0" err="1">
                          <a:solidFill>
                            <a:schemeClr val="tx1"/>
                          </a:solidFill>
                        </a:rPr>
                        <a:t>book.subject</a:t>
                      </a:r>
                      <a:r>
                        <a:rPr lang="en-US" sz="1800" dirty="0">
                          <a:solidFill>
                            <a:schemeClr val="tx1"/>
                          </a:solidFill>
                        </a:rPr>
                        <a:t>);</a:t>
                      </a:r>
                    </a:p>
                    <a:p>
                      <a:r>
                        <a:rPr lang="en-US" sz="1800" dirty="0">
                          <a:solidFill>
                            <a:schemeClr val="tx1"/>
                          </a:solidFill>
                        </a:rPr>
                        <a:t>   </a:t>
                      </a:r>
                      <a:r>
                        <a:rPr lang="en-US" sz="1800" dirty="0" err="1">
                          <a:solidFill>
                            <a:schemeClr val="tx1"/>
                          </a:solidFill>
                        </a:rPr>
                        <a:t>printf</a:t>
                      </a:r>
                      <a:r>
                        <a:rPr lang="en-US" sz="1800" dirty="0">
                          <a:solidFill>
                            <a:schemeClr val="tx1"/>
                          </a:solidFill>
                        </a:rPr>
                        <a:t>( "Book </a:t>
                      </a:r>
                      <a:r>
                        <a:rPr lang="en-US" sz="1800" dirty="0" err="1">
                          <a:solidFill>
                            <a:schemeClr val="tx1"/>
                          </a:solidFill>
                        </a:rPr>
                        <a:t>book_id</a:t>
                      </a:r>
                      <a:r>
                        <a:rPr lang="en-US" sz="1800" dirty="0">
                          <a:solidFill>
                            <a:schemeClr val="tx1"/>
                          </a:solidFill>
                        </a:rPr>
                        <a:t> : %d\n", </a:t>
                      </a:r>
                      <a:r>
                        <a:rPr lang="en-US" sz="1800" dirty="0" err="1">
                          <a:solidFill>
                            <a:schemeClr val="tx1"/>
                          </a:solidFill>
                        </a:rPr>
                        <a:t>book.book_id</a:t>
                      </a:r>
                      <a:r>
                        <a:rPr lang="en-US" sz="1800" dirty="0">
                          <a:solidFill>
                            <a:schemeClr val="tx1"/>
                          </a:solidFill>
                        </a:rPr>
                        <a:t>);</a:t>
                      </a:r>
                    </a:p>
                    <a:p>
                      <a:r>
                        <a:rPr lang="en-US" sz="1800" dirty="0">
                          <a:solidFill>
                            <a:schemeClr val="tx1"/>
                          </a:solidFill>
                        </a:rPr>
                        <a:t>}</a:t>
                      </a:r>
                    </a:p>
                    <a:p>
                      <a:endParaRPr lang="en-US" sz="1800" dirty="0">
                        <a:solidFill>
                          <a:schemeClr val="tx1"/>
                        </a:solidFill>
                      </a:endParaRPr>
                    </a:p>
                  </a:txBody>
                  <a:tcPr marL="91434" marR="91434" marT="45728" marB="45728">
                    <a:noFill/>
                  </a:tcPr>
                </a:tc>
                <a:extLst>
                  <a:ext uri="{0D108BD9-81ED-4DB2-BD59-A6C34878D82A}">
                    <a16:rowId xmlns:a16="http://schemas.microsoft.com/office/drawing/2014/main" val="395626478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A6315819-45D3-433F-9E1E-955395388F78}"/>
              </a:ext>
            </a:extLst>
          </p:cNvPr>
          <p:cNvSpPr>
            <a:spLocks noGrp="1" noChangeArrowheads="1"/>
          </p:cNvSpPr>
          <p:nvPr>
            <p:ph type="body" idx="1"/>
          </p:nvPr>
        </p:nvSpPr>
        <p:spPr>
          <a:xfrm>
            <a:off x="1524000" y="152400"/>
            <a:ext cx="4343400" cy="6629400"/>
          </a:xfrm>
          <a:extLst/>
        </p:spPr>
        <p:txBody>
          <a:bodyPr/>
          <a:lstStyle/>
          <a:p>
            <a:pPr fontAlgn="auto">
              <a:lnSpc>
                <a:spcPct val="80000"/>
              </a:lnSpc>
              <a:spcAft>
                <a:spcPts val="0"/>
              </a:spcAft>
              <a:buFont typeface="Arial" panose="020B0604020202020204" pitchFamily="34" charset="0"/>
              <a:buNone/>
              <a:defRPr/>
            </a:pPr>
            <a:r>
              <a:rPr lang="en-US" sz="2000" dirty="0">
                <a:ea typeface="+mn-ea"/>
                <a:cs typeface="ＭＳ Ｐゴシック" charset="0"/>
              </a:rPr>
              <a:t>#include &lt;</a:t>
            </a:r>
            <a:r>
              <a:rPr lang="en-US" sz="2000" dirty="0" err="1">
                <a:ea typeface="+mn-ea"/>
                <a:cs typeface="ＭＳ Ｐゴシック" charset="0"/>
              </a:rPr>
              <a:t>iostream.h</a:t>
            </a:r>
            <a:r>
              <a:rPr lang="en-US" sz="2000" dirty="0">
                <a:ea typeface="+mn-ea"/>
                <a:cs typeface="ＭＳ Ｐゴシック" charset="0"/>
              </a:rPr>
              <a:t>&gt;</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#include &lt;</a:t>
            </a:r>
            <a:r>
              <a:rPr lang="en-US" sz="2000" dirty="0" err="1">
                <a:ea typeface="+mn-ea"/>
                <a:cs typeface="ＭＳ Ｐゴシック" charset="0"/>
              </a:rPr>
              <a:t>conio.h</a:t>
            </a:r>
            <a:r>
              <a:rPr lang="en-US" sz="2000" dirty="0">
                <a:ea typeface="+mn-ea"/>
                <a:cs typeface="ＭＳ Ｐゴシック" charset="0"/>
              </a:rPr>
              <a:t>&gt;</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#include &lt;</a:t>
            </a:r>
            <a:r>
              <a:rPr lang="en-US" sz="2000" dirty="0" err="1">
                <a:ea typeface="+mn-ea"/>
                <a:cs typeface="ＭＳ Ｐゴシック" charset="0"/>
              </a:rPr>
              <a:t>stdio.h</a:t>
            </a:r>
            <a:r>
              <a:rPr lang="en-US" sz="2000" dirty="0">
                <a:ea typeface="+mn-ea"/>
                <a:cs typeface="ＭＳ Ｐゴシック" charset="0"/>
              </a:rPr>
              <a:t>&gt;</a:t>
            </a:r>
          </a:p>
          <a:p>
            <a:pPr fontAlgn="auto">
              <a:lnSpc>
                <a:spcPct val="80000"/>
              </a:lnSpc>
              <a:spcAft>
                <a:spcPts val="0"/>
              </a:spcAft>
              <a:buFont typeface="Arial" panose="020B0604020202020204" pitchFamily="34" charset="0"/>
              <a:buNone/>
              <a:defRPr/>
            </a:pPr>
            <a:r>
              <a:rPr lang="en-US" sz="2000" dirty="0" err="1">
                <a:ea typeface="+mn-ea"/>
                <a:cs typeface="ＭＳ Ｐゴシック" charset="0"/>
              </a:rPr>
              <a:t>struct</a:t>
            </a:r>
            <a:r>
              <a:rPr lang="en-US" sz="2000" dirty="0">
                <a:ea typeface="+mn-ea"/>
                <a:cs typeface="ＭＳ Ｐゴシック" charset="0"/>
              </a:rPr>
              <a:t> Date{</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		</a:t>
            </a:r>
            <a:r>
              <a:rPr lang="en-US" sz="2000" dirty="0" err="1">
                <a:ea typeface="+mn-ea"/>
                <a:cs typeface="ＭＳ Ｐゴシック" charset="0"/>
              </a:rPr>
              <a:t>int</a:t>
            </a:r>
            <a:r>
              <a:rPr lang="en-US" sz="2000" dirty="0">
                <a:ea typeface="+mn-ea"/>
                <a:cs typeface="ＭＳ Ｐゴシック" charset="0"/>
              </a:rPr>
              <a:t> mm;</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		</a:t>
            </a:r>
            <a:r>
              <a:rPr lang="en-US" sz="2000" dirty="0" err="1">
                <a:ea typeface="+mn-ea"/>
                <a:cs typeface="ＭＳ Ｐゴシック" charset="0"/>
              </a:rPr>
              <a:t>int</a:t>
            </a:r>
            <a:r>
              <a:rPr lang="en-US" sz="2000" dirty="0">
                <a:ea typeface="+mn-ea"/>
                <a:cs typeface="ＭＳ Ｐゴシック" charset="0"/>
              </a:rPr>
              <a:t> </a:t>
            </a:r>
            <a:r>
              <a:rPr lang="en-US" sz="2000" dirty="0" err="1">
                <a:ea typeface="+mn-ea"/>
                <a:cs typeface="ＭＳ Ｐゴシック" charset="0"/>
              </a:rPr>
              <a:t>dd</a:t>
            </a:r>
            <a:r>
              <a:rPr lang="en-US" sz="2000" dirty="0">
                <a:ea typeface="+mn-ea"/>
                <a:cs typeface="ＭＳ Ｐゴシック" charset="0"/>
              </a:rPr>
              <a:t>;</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		</a:t>
            </a:r>
            <a:r>
              <a:rPr lang="en-US" sz="2000" dirty="0" err="1">
                <a:ea typeface="+mn-ea"/>
                <a:cs typeface="ＭＳ Ｐゴシック" charset="0"/>
              </a:rPr>
              <a:t>int</a:t>
            </a:r>
            <a:r>
              <a:rPr lang="en-US" sz="2000" dirty="0">
                <a:ea typeface="+mn-ea"/>
                <a:cs typeface="ＭＳ Ｐゴシック" charset="0"/>
              </a:rPr>
              <a:t> </a:t>
            </a:r>
            <a:r>
              <a:rPr lang="en-US" sz="2000" dirty="0" err="1">
                <a:ea typeface="+mn-ea"/>
                <a:cs typeface="ＭＳ Ｐゴシック" charset="0"/>
              </a:rPr>
              <a:t>yy</a:t>
            </a:r>
            <a:r>
              <a:rPr lang="en-US" sz="2000" dirty="0">
                <a:ea typeface="+mn-ea"/>
                <a:cs typeface="ＭＳ Ｐゴシック" charset="0"/>
              </a:rPr>
              <a:t>;</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a:t>
            </a:r>
          </a:p>
          <a:p>
            <a:pPr fontAlgn="auto">
              <a:lnSpc>
                <a:spcPct val="80000"/>
              </a:lnSpc>
              <a:spcAft>
                <a:spcPts val="0"/>
              </a:spcAft>
              <a:buFont typeface="Arial" panose="020B0604020202020204" pitchFamily="34" charset="0"/>
              <a:buNone/>
              <a:defRPr/>
            </a:pPr>
            <a:r>
              <a:rPr lang="en-US" sz="2000" dirty="0" err="1">
                <a:ea typeface="+mn-ea"/>
                <a:cs typeface="ＭＳ Ｐゴシック" charset="0"/>
              </a:rPr>
              <a:t>struct</a:t>
            </a:r>
            <a:r>
              <a:rPr lang="en-US" sz="2000" dirty="0">
                <a:ea typeface="+mn-ea"/>
                <a:cs typeface="ＭＳ Ｐゴシック" charset="0"/>
              </a:rPr>
              <a:t> data{</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	char name[25];</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	</a:t>
            </a:r>
            <a:r>
              <a:rPr lang="en-US" sz="2000" dirty="0" err="1">
                <a:ea typeface="+mn-ea"/>
                <a:cs typeface="ＭＳ Ｐゴシック" charset="0"/>
              </a:rPr>
              <a:t>int</a:t>
            </a:r>
            <a:r>
              <a:rPr lang="en-US" sz="2000" dirty="0">
                <a:ea typeface="+mn-ea"/>
                <a:cs typeface="ＭＳ Ｐゴシック" charset="0"/>
              </a:rPr>
              <a:t> age;</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	</a:t>
            </a:r>
            <a:r>
              <a:rPr lang="en-US" sz="2000" dirty="0" err="1">
                <a:ea typeface="+mn-ea"/>
                <a:cs typeface="ＭＳ Ｐゴシック" charset="0"/>
              </a:rPr>
              <a:t>struct</a:t>
            </a:r>
            <a:r>
              <a:rPr lang="en-US" sz="2000" dirty="0">
                <a:ea typeface="+mn-ea"/>
                <a:cs typeface="ＭＳ Ｐゴシック" charset="0"/>
              </a:rPr>
              <a:t> Date </a:t>
            </a:r>
            <a:r>
              <a:rPr lang="en-US" sz="2000" dirty="0" err="1">
                <a:ea typeface="+mn-ea"/>
                <a:cs typeface="ＭＳ Ｐゴシック" charset="0"/>
              </a:rPr>
              <a:t>hireDate</a:t>
            </a:r>
            <a:r>
              <a:rPr lang="en-US" sz="2000" dirty="0">
                <a:ea typeface="+mn-ea"/>
                <a:cs typeface="ＭＳ Ｐゴシック" charset="0"/>
              </a:rPr>
              <a:t>;</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a:t>
            </a:r>
          </a:p>
          <a:p>
            <a:pPr fontAlgn="auto">
              <a:lnSpc>
                <a:spcPct val="80000"/>
              </a:lnSpc>
              <a:spcAft>
                <a:spcPts val="0"/>
              </a:spcAft>
              <a:buFont typeface="Arial" panose="020B0604020202020204" pitchFamily="34" charset="0"/>
              <a:buNone/>
              <a:defRPr/>
            </a:pPr>
            <a:endParaRPr lang="en-US" sz="2000" dirty="0">
              <a:ea typeface="+mn-ea"/>
              <a:cs typeface="ＭＳ Ｐゴシック" charset="0"/>
            </a:endParaRPr>
          </a:p>
          <a:p>
            <a:pPr fontAlgn="auto">
              <a:lnSpc>
                <a:spcPct val="80000"/>
              </a:lnSpc>
              <a:spcAft>
                <a:spcPts val="0"/>
              </a:spcAft>
              <a:buFont typeface="Arial" panose="020B0604020202020204" pitchFamily="34" charset="0"/>
              <a:buNone/>
              <a:defRPr/>
            </a:pPr>
            <a:r>
              <a:rPr lang="en-US" sz="2000" dirty="0">
                <a:ea typeface="+mn-ea"/>
                <a:cs typeface="ＭＳ Ｐゴシック" charset="0"/>
              </a:rPr>
              <a:t>void main(void)</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	data d[20];</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   //creates array of type data with limit 20</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	</a:t>
            </a:r>
            <a:r>
              <a:rPr lang="en-US" sz="2000" dirty="0" err="1">
                <a:ea typeface="+mn-ea"/>
                <a:cs typeface="ＭＳ Ｐゴシック" charset="0"/>
              </a:rPr>
              <a:t>int</a:t>
            </a:r>
            <a:r>
              <a:rPr lang="en-US" sz="2000" dirty="0">
                <a:ea typeface="+mn-ea"/>
                <a:cs typeface="ＭＳ Ｐゴシック" charset="0"/>
              </a:rPr>
              <a:t> </a:t>
            </a:r>
            <a:r>
              <a:rPr lang="en-US" sz="2000" dirty="0" err="1">
                <a:ea typeface="+mn-ea"/>
                <a:cs typeface="ＭＳ Ｐゴシック" charset="0"/>
              </a:rPr>
              <a:t>i</a:t>
            </a:r>
            <a:r>
              <a:rPr lang="en-US" sz="2000" dirty="0">
                <a:ea typeface="+mn-ea"/>
                <a:cs typeface="ＭＳ Ｐゴシック" charset="0"/>
              </a:rPr>
              <a:t> = 0;</a:t>
            </a:r>
          </a:p>
          <a:p>
            <a:pPr fontAlgn="auto">
              <a:lnSpc>
                <a:spcPct val="80000"/>
              </a:lnSpc>
              <a:spcAft>
                <a:spcPts val="0"/>
              </a:spcAft>
              <a:buFont typeface="Arial" panose="020B0604020202020204" pitchFamily="34" charset="0"/>
              <a:buNone/>
              <a:defRPr/>
            </a:pPr>
            <a:r>
              <a:rPr lang="en-US" sz="2000" dirty="0">
                <a:ea typeface="+mn-ea"/>
                <a:cs typeface="ＭＳ Ｐゴシック" charset="0"/>
              </a:rPr>
              <a:t>	char </a:t>
            </a:r>
            <a:r>
              <a:rPr lang="en-US" sz="2000" dirty="0" err="1">
                <a:ea typeface="+mn-ea"/>
                <a:cs typeface="ＭＳ Ｐゴシック" charset="0"/>
              </a:rPr>
              <a:t>ch</a:t>
            </a:r>
            <a:r>
              <a:rPr lang="en-US" sz="2000" dirty="0">
                <a:ea typeface="+mn-ea"/>
                <a:cs typeface="ＭＳ Ｐゴシック" charset="0"/>
              </a:rPr>
              <a:t>;</a:t>
            </a:r>
          </a:p>
        </p:txBody>
      </p:sp>
      <p:sp>
        <p:nvSpPr>
          <p:cNvPr id="46083" name="Rectangle 4">
            <a:extLst>
              <a:ext uri="{FF2B5EF4-FFF2-40B4-BE49-F238E27FC236}">
                <a16:creationId xmlns:a16="http://schemas.microsoft.com/office/drawing/2014/main" id="{B39F6D13-B4FE-4F51-9872-E8E399423490}"/>
              </a:ext>
            </a:extLst>
          </p:cNvPr>
          <p:cNvSpPr>
            <a:spLocks noChangeArrowheads="1"/>
          </p:cNvSpPr>
          <p:nvPr/>
        </p:nvSpPr>
        <p:spPr bwMode="auto">
          <a:xfrm>
            <a:off x="6003925" y="228600"/>
            <a:ext cx="50292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marL="342900" marR="0" lvl="0" indent="-342900" algn="l" defTabSz="914400" rtl="0" eaLnBrk="1" fontAlgn="base" latinLnBrk="0" hangingPunct="1">
              <a:lnSpc>
                <a:spcPct val="80000"/>
              </a:lnSpc>
              <a:spcBef>
                <a:spcPct val="0"/>
              </a:spcBef>
              <a:spcAft>
                <a:spcPct val="0"/>
              </a:spcAft>
              <a:buClrTx/>
              <a:buSzTx/>
              <a:buFontTx/>
              <a:buNone/>
              <a:tabLst/>
              <a:defRPr/>
            </a:pPr>
            <a:endPar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do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cout &lt;&lt; "Please enter Name of the employee" &lt;&lt; endl;</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&gt;&gt; d[i].name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cout &lt;&lt; "Please enter age" &lt;&lt; endl;</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&gt;&gt; d[i].age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cout &lt;&lt; "Please enter date (dd,mm,yyyy)" &lt;&lt; endl;</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&gt;&gt; d[i].hireDate.dd;</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&gt;&gt; d[i].hireDate.mm;</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&gt;&gt; d[i].hireDate.yy;</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cout &lt;&lt; "Would like to enter more data? (y/n)" &lt;&lt; endl;</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i++;</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&gt;&gt; ch;</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while (ch != 'n');</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for (int j=0; j &lt; i; j++)</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cout &lt;&lt; endl &lt;&lt; d[j].name;</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Structure</a:t>
            </a:r>
          </a:p>
        </p:txBody>
      </p:sp>
      <p:sp>
        <p:nvSpPr>
          <p:cNvPr id="8" name="Content Placeholder 7"/>
          <p:cNvSpPr>
            <a:spLocks noGrp="1"/>
          </p:cNvSpPr>
          <p:nvPr>
            <p:ph idx="1"/>
          </p:nvPr>
        </p:nvSpPr>
        <p:spPr/>
        <p:txBody>
          <a:bodyPr>
            <a:normAutofit/>
          </a:bodyPr>
          <a:lstStyle/>
          <a:p>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p>
          <a:p>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r>
              <a:rPr lang="en-US" dirty="0"/>
              <a:t>At the moment the only way we can work with this collection of data is as separate variables. This isn't as convenient as a single data structure using a single name and so the C/C++ language provides </a:t>
            </a:r>
            <a:r>
              <a:rPr lang="en-US" b="1" i="1" dirty="0">
                <a:solidFill>
                  <a:srgbClr val="FF0000"/>
                </a:solidFill>
              </a:rPr>
              <a:t>structure</a:t>
            </a:r>
            <a:r>
              <a:rPr lang="en-US" dirty="0"/>
              <a:t>. </a:t>
            </a:r>
          </a:p>
          <a:p>
            <a:pPr marL="396875" lvl="1" indent="-396875">
              <a:buFont typeface="Wingdings 2" panose="05020102010507070707" pitchFamily="18" charset="2"/>
              <a:buChar char="õ"/>
            </a:pPr>
            <a:r>
              <a:rPr lang="en-US" altLang="en-US" sz="2800" dirty="0"/>
              <a:t>A </a:t>
            </a:r>
            <a:r>
              <a:rPr lang="en-US" altLang="en-US" sz="2800" i="1" dirty="0"/>
              <a:t>structure</a:t>
            </a:r>
            <a:r>
              <a:rPr lang="en-US" altLang="en-US" sz="2800" dirty="0"/>
              <a:t> is an aggregate data type built using elements of other types</a:t>
            </a:r>
            <a:r>
              <a:rPr lang="en-US" altLang="en-US" dirty="0"/>
              <a:t>.</a:t>
            </a:r>
            <a:endParaRPr lang="en-US" altLang="en-US" sz="2800" dirty="0"/>
          </a:p>
        </p:txBody>
      </p:sp>
    </p:spTree>
    <p:extLst>
      <p:ext uri="{BB962C8B-B14F-4D97-AF65-F5344CB8AC3E}">
        <p14:creationId xmlns:p14="http://schemas.microsoft.com/office/powerpoint/2010/main" val="2211805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a:extLst>
              <a:ext uri="{FF2B5EF4-FFF2-40B4-BE49-F238E27FC236}">
                <a16:creationId xmlns:a16="http://schemas.microsoft.com/office/drawing/2014/main" id="{613CBB9C-50BC-41A1-9EF1-764A035F9FF6}"/>
              </a:ext>
            </a:extLst>
          </p:cNvPr>
          <p:cNvSpPr>
            <a:spLocks noGrp="1" noChangeArrowheads="1"/>
          </p:cNvSpPr>
          <p:nvPr>
            <p:ph type="body" idx="1"/>
          </p:nvPr>
        </p:nvSpPr>
        <p:spPr>
          <a:xfrm>
            <a:off x="1524000" y="152400"/>
            <a:ext cx="4343400" cy="6629400"/>
          </a:xfrm>
          <a:extLst/>
        </p:spPr>
        <p:txBody>
          <a:bodyPr/>
          <a:lstStyle/>
          <a:p>
            <a:pPr fontAlgn="auto">
              <a:lnSpc>
                <a:spcPct val="80000"/>
              </a:lnSpc>
              <a:spcAft>
                <a:spcPts val="0"/>
              </a:spcAft>
              <a:buFont typeface="Arial" panose="020B0604020202020204" pitchFamily="34" charset="0"/>
              <a:buNone/>
              <a:defRPr/>
            </a:pPr>
            <a:r>
              <a:rPr lang="en-US" sz="1600" dirty="0">
                <a:ea typeface="+mn-ea"/>
                <a:cs typeface="ＭＳ Ｐゴシック" charset="0"/>
              </a:rPr>
              <a:t>#include &lt;</a:t>
            </a:r>
            <a:r>
              <a:rPr lang="en-US" sz="1600" dirty="0" err="1">
                <a:ea typeface="+mn-ea"/>
                <a:cs typeface="ＭＳ Ｐゴシック" charset="0"/>
              </a:rPr>
              <a:t>iostream.h</a:t>
            </a:r>
            <a:r>
              <a:rPr lang="en-US" sz="1600" dirty="0">
                <a:ea typeface="+mn-ea"/>
                <a:cs typeface="ＭＳ Ｐゴシック" charset="0"/>
              </a:rPr>
              <a:t>&gt;</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#include &lt;</a:t>
            </a:r>
            <a:r>
              <a:rPr lang="en-US" sz="1600" dirty="0" err="1">
                <a:ea typeface="+mn-ea"/>
                <a:cs typeface="ＭＳ Ｐゴシック" charset="0"/>
              </a:rPr>
              <a:t>conio.h</a:t>
            </a:r>
            <a:r>
              <a:rPr lang="en-US" sz="1600" dirty="0">
                <a:ea typeface="+mn-ea"/>
                <a:cs typeface="ＭＳ Ｐゴシック" charset="0"/>
              </a:rPr>
              <a:t>&gt;</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#include &lt;</a:t>
            </a:r>
            <a:r>
              <a:rPr lang="en-US" sz="1600" dirty="0" err="1">
                <a:ea typeface="+mn-ea"/>
                <a:cs typeface="ＭＳ Ｐゴシック" charset="0"/>
              </a:rPr>
              <a:t>stdio.h</a:t>
            </a:r>
            <a:r>
              <a:rPr lang="en-US" sz="1600" dirty="0">
                <a:ea typeface="+mn-ea"/>
                <a:cs typeface="ＭＳ Ｐゴシック" charset="0"/>
              </a:rPr>
              <a:t>&gt;</a:t>
            </a:r>
          </a:p>
          <a:p>
            <a:pPr fontAlgn="auto">
              <a:lnSpc>
                <a:spcPct val="80000"/>
              </a:lnSpc>
              <a:spcAft>
                <a:spcPts val="0"/>
              </a:spcAft>
              <a:buFont typeface="Arial" panose="020B0604020202020204" pitchFamily="34" charset="0"/>
              <a:buNone/>
              <a:defRPr/>
            </a:pPr>
            <a:r>
              <a:rPr lang="en-US" sz="1600" dirty="0" err="1">
                <a:ea typeface="+mn-ea"/>
                <a:cs typeface="ＭＳ Ｐゴシック" charset="0"/>
              </a:rPr>
              <a:t>struct</a:t>
            </a:r>
            <a:r>
              <a:rPr lang="en-US" sz="1600" dirty="0">
                <a:ea typeface="+mn-ea"/>
                <a:cs typeface="ＭＳ Ｐゴシック" charset="0"/>
              </a:rPr>
              <a:t> Date{</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		</a:t>
            </a:r>
            <a:r>
              <a:rPr lang="en-US" sz="1600" dirty="0" err="1">
                <a:ea typeface="+mn-ea"/>
                <a:cs typeface="ＭＳ Ｐゴシック" charset="0"/>
              </a:rPr>
              <a:t>int</a:t>
            </a:r>
            <a:r>
              <a:rPr lang="en-US" sz="1600" dirty="0">
                <a:ea typeface="+mn-ea"/>
                <a:cs typeface="ＭＳ Ｐゴシック" charset="0"/>
              </a:rPr>
              <a:t> mm;</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		</a:t>
            </a:r>
            <a:r>
              <a:rPr lang="en-US" sz="1600" dirty="0" err="1">
                <a:ea typeface="+mn-ea"/>
                <a:cs typeface="ＭＳ Ｐゴシック" charset="0"/>
              </a:rPr>
              <a:t>int</a:t>
            </a:r>
            <a:r>
              <a:rPr lang="en-US" sz="1600" dirty="0">
                <a:ea typeface="+mn-ea"/>
                <a:cs typeface="ＭＳ Ｐゴシック" charset="0"/>
              </a:rPr>
              <a:t> </a:t>
            </a:r>
            <a:r>
              <a:rPr lang="en-US" sz="1600" dirty="0" err="1">
                <a:ea typeface="+mn-ea"/>
                <a:cs typeface="ＭＳ Ｐゴシック" charset="0"/>
              </a:rPr>
              <a:t>dd</a:t>
            </a:r>
            <a:r>
              <a:rPr lang="en-US" sz="1600" dirty="0">
                <a:ea typeface="+mn-ea"/>
                <a:cs typeface="ＭＳ Ｐゴシック" charset="0"/>
              </a:rPr>
              <a:t>;</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		</a:t>
            </a:r>
            <a:r>
              <a:rPr lang="en-US" sz="1600" dirty="0" err="1">
                <a:ea typeface="+mn-ea"/>
                <a:cs typeface="ＭＳ Ｐゴシック" charset="0"/>
              </a:rPr>
              <a:t>int</a:t>
            </a:r>
            <a:r>
              <a:rPr lang="en-US" sz="1600" dirty="0">
                <a:ea typeface="+mn-ea"/>
                <a:cs typeface="ＭＳ Ｐゴシック" charset="0"/>
              </a:rPr>
              <a:t> </a:t>
            </a:r>
            <a:r>
              <a:rPr lang="en-US" sz="1600" dirty="0" err="1">
                <a:ea typeface="+mn-ea"/>
                <a:cs typeface="ＭＳ Ｐゴシック" charset="0"/>
              </a:rPr>
              <a:t>yy</a:t>
            </a:r>
            <a:r>
              <a:rPr lang="en-US" sz="1600" dirty="0">
                <a:ea typeface="+mn-ea"/>
                <a:cs typeface="ＭＳ Ｐゴシック" charset="0"/>
              </a:rPr>
              <a:t>;</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a:t>
            </a:r>
          </a:p>
          <a:p>
            <a:pPr fontAlgn="auto">
              <a:lnSpc>
                <a:spcPct val="80000"/>
              </a:lnSpc>
              <a:spcAft>
                <a:spcPts val="0"/>
              </a:spcAft>
              <a:buFont typeface="Arial" panose="020B0604020202020204" pitchFamily="34" charset="0"/>
              <a:buNone/>
              <a:defRPr/>
            </a:pPr>
            <a:r>
              <a:rPr lang="en-US" sz="1600" dirty="0" err="1">
                <a:ea typeface="+mn-ea"/>
                <a:cs typeface="ＭＳ Ｐゴシック" charset="0"/>
              </a:rPr>
              <a:t>struct</a:t>
            </a:r>
            <a:r>
              <a:rPr lang="en-US" sz="1600" dirty="0">
                <a:ea typeface="+mn-ea"/>
                <a:cs typeface="ＭＳ Ｐゴシック" charset="0"/>
              </a:rPr>
              <a:t> data{</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	char name[25];</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	</a:t>
            </a:r>
            <a:r>
              <a:rPr lang="en-US" sz="1600" dirty="0" err="1">
                <a:ea typeface="+mn-ea"/>
                <a:cs typeface="ＭＳ Ｐゴシック" charset="0"/>
              </a:rPr>
              <a:t>int</a:t>
            </a:r>
            <a:r>
              <a:rPr lang="en-US" sz="1600" dirty="0">
                <a:ea typeface="+mn-ea"/>
                <a:cs typeface="ＭＳ Ｐゴシック" charset="0"/>
              </a:rPr>
              <a:t> age;</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	</a:t>
            </a:r>
            <a:r>
              <a:rPr lang="en-US" sz="1600" dirty="0" err="1">
                <a:ea typeface="+mn-ea"/>
                <a:cs typeface="ＭＳ Ｐゴシック" charset="0"/>
              </a:rPr>
              <a:t>struct</a:t>
            </a:r>
            <a:r>
              <a:rPr lang="en-US" sz="1600" dirty="0">
                <a:ea typeface="+mn-ea"/>
                <a:cs typeface="ＭＳ Ｐゴシック" charset="0"/>
              </a:rPr>
              <a:t> Date </a:t>
            </a:r>
            <a:r>
              <a:rPr lang="en-US" sz="1600" dirty="0" err="1">
                <a:ea typeface="+mn-ea"/>
                <a:cs typeface="ＭＳ Ｐゴシック" charset="0"/>
              </a:rPr>
              <a:t>hireDate</a:t>
            </a:r>
            <a:r>
              <a:rPr lang="en-US" sz="1600" dirty="0">
                <a:ea typeface="+mn-ea"/>
                <a:cs typeface="ＭＳ Ｐゴシック" charset="0"/>
              </a:rPr>
              <a:t>;</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a:t>
            </a:r>
          </a:p>
          <a:p>
            <a:pPr fontAlgn="auto">
              <a:lnSpc>
                <a:spcPct val="80000"/>
              </a:lnSpc>
              <a:spcAft>
                <a:spcPts val="0"/>
              </a:spcAft>
              <a:buFont typeface="Arial" panose="020B0604020202020204" pitchFamily="34" charset="0"/>
              <a:buNone/>
              <a:defRPr/>
            </a:pPr>
            <a:endParaRPr lang="en-US" sz="1600" dirty="0">
              <a:ea typeface="+mn-ea"/>
              <a:cs typeface="ＭＳ Ｐゴシック" charset="0"/>
            </a:endParaRPr>
          </a:p>
          <a:p>
            <a:pPr fontAlgn="auto">
              <a:lnSpc>
                <a:spcPct val="80000"/>
              </a:lnSpc>
              <a:spcAft>
                <a:spcPts val="0"/>
              </a:spcAft>
              <a:buFont typeface="Arial" panose="020B0604020202020204" pitchFamily="34" charset="0"/>
              <a:buNone/>
              <a:defRPr/>
            </a:pPr>
            <a:r>
              <a:rPr lang="en-US" sz="1600" dirty="0">
                <a:ea typeface="+mn-ea"/>
                <a:cs typeface="ＭＳ Ｐゴシック" charset="0"/>
              </a:rPr>
              <a:t>void main(void)</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	data d[20];</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	</a:t>
            </a:r>
            <a:r>
              <a:rPr lang="en-US" sz="1600" dirty="0">
                <a:solidFill>
                  <a:srgbClr val="FF0000"/>
                </a:solidFill>
                <a:ea typeface="+mn-ea"/>
                <a:cs typeface="ＭＳ Ｐゴシック" charset="0"/>
              </a:rPr>
              <a:t>data *P = d;</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   //creates array of type data with limit 20</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	</a:t>
            </a:r>
            <a:r>
              <a:rPr lang="en-US" sz="1600" dirty="0" err="1">
                <a:ea typeface="+mn-ea"/>
                <a:cs typeface="ＭＳ Ｐゴシック" charset="0"/>
              </a:rPr>
              <a:t>int</a:t>
            </a:r>
            <a:r>
              <a:rPr lang="en-US" sz="1600" dirty="0">
                <a:ea typeface="+mn-ea"/>
                <a:cs typeface="ＭＳ Ｐゴシック" charset="0"/>
              </a:rPr>
              <a:t> </a:t>
            </a:r>
            <a:r>
              <a:rPr lang="en-US" sz="1600" dirty="0" err="1">
                <a:ea typeface="+mn-ea"/>
                <a:cs typeface="ＭＳ Ｐゴシック" charset="0"/>
              </a:rPr>
              <a:t>i</a:t>
            </a:r>
            <a:r>
              <a:rPr lang="en-US" sz="1600" dirty="0">
                <a:ea typeface="+mn-ea"/>
                <a:cs typeface="ＭＳ Ｐゴシック" charset="0"/>
              </a:rPr>
              <a:t> = 0;</a:t>
            </a:r>
          </a:p>
          <a:p>
            <a:pPr fontAlgn="auto">
              <a:lnSpc>
                <a:spcPct val="80000"/>
              </a:lnSpc>
              <a:spcAft>
                <a:spcPts val="0"/>
              </a:spcAft>
              <a:buFont typeface="Arial" panose="020B0604020202020204" pitchFamily="34" charset="0"/>
              <a:buNone/>
              <a:defRPr/>
            </a:pPr>
            <a:r>
              <a:rPr lang="en-US" sz="1600" dirty="0">
                <a:ea typeface="+mn-ea"/>
                <a:cs typeface="ＭＳ Ｐゴシック" charset="0"/>
              </a:rPr>
              <a:t>	char </a:t>
            </a:r>
            <a:r>
              <a:rPr lang="en-US" sz="1600" dirty="0" err="1">
                <a:ea typeface="+mn-ea"/>
                <a:cs typeface="ＭＳ Ｐゴシック" charset="0"/>
              </a:rPr>
              <a:t>ch</a:t>
            </a:r>
            <a:r>
              <a:rPr lang="en-US" sz="1600" dirty="0">
                <a:ea typeface="+mn-ea"/>
                <a:cs typeface="ＭＳ Ｐゴシック" charset="0"/>
              </a:rPr>
              <a:t>;</a:t>
            </a:r>
          </a:p>
        </p:txBody>
      </p:sp>
      <p:sp>
        <p:nvSpPr>
          <p:cNvPr id="47107" name="Rectangle 4">
            <a:extLst>
              <a:ext uri="{FF2B5EF4-FFF2-40B4-BE49-F238E27FC236}">
                <a16:creationId xmlns:a16="http://schemas.microsoft.com/office/drawing/2014/main" id="{B700AE33-FDE3-47A4-908F-C9A94AFE99C8}"/>
              </a:ext>
            </a:extLst>
          </p:cNvPr>
          <p:cNvSpPr>
            <a:spLocks noChangeArrowheads="1"/>
          </p:cNvSpPr>
          <p:nvPr/>
        </p:nvSpPr>
        <p:spPr bwMode="auto">
          <a:xfrm>
            <a:off x="5638800" y="228600"/>
            <a:ext cx="5029200"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marL="342900" marR="0" lvl="0" indent="-342900" algn="l" defTabSz="914400" rtl="0" eaLnBrk="1" fontAlgn="base" latinLnBrk="0" hangingPunct="1">
              <a:lnSpc>
                <a:spcPct val="80000"/>
              </a:lnSpc>
              <a:spcBef>
                <a:spcPct val="0"/>
              </a:spcBef>
              <a:spcAft>
                <a:spcPct val="0"/>
              </a:spcAft>
              <a:buClrTx/>
              <a:buSzTx/>
              <a:buFontTx/>
              <a:buNone/>
              <a:tabLst/>
              <a:defRPr/>
            </a:pPr>
            <a:endPar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do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cout &lt;&lt; "Please enter Name of the employee" &lt;&lt; endl;</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a:t>
            </a:r>
            <a:r>
              <a:rPr kumimoji="0" lang="en-US" altLang="ja-JP" sz="1600" b="0" i="0" u="none" strike="noStrike" kern="1200" cap="none" spc="0" normalizeH="0" baseline="0" noProof="0">
                <a:ln>
                  <a:noFill/>
                </a:ln>
                <a:solidFill>
                  <a:srgbClr val="FF0000"/>
                </a:solidFill>
                <a:effectLst/>
                <a:uLnTx/>
                <a:uFillTx/>
                <a:latin typeface="Calibri" panose="020F0502020204030204" pitchFamily="34" charset="0"/>
                <a:ea typeface="ＭＳ Ｐゴシック" panose="020B0600070205080204" pitchFamily="34" charset="-128"/>
                <a:cs typeface="+mn-cs"/>
              </a:rPr>
              <a:t>&gt; P[i] -&gt; </a:t>
            </a: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name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cout &lt;&lt; "Please enter age" &lt;&lt; endl;</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&gt;&gt; </a:t>
            </a:r>
            <a:r>
              <a:rPr kumimoji="0" lang="en-US" altLang="ja-JP" sz="1600" b="0" i="0" u="none" strike="noStrike" kern="1200" cap="none" spc="0" normalizeH="0" baseline="0" noProof="0">
                <a:ln>
                  <a:noFill/>
                </a:ln>
                <a:solidFill>
                  <a:srgbClr val="FF0000"/>
                </a:solidFill>
                <a:effectLst/>
                <a:uLnTx/>
                <a:uFillTx/>
                <a:latin typeface="Calibri" panose="020F0502020204030204" pitchFamily="34" charset="0"/>
                <a:ea typeface="ＭＳ Ｐゴシック" panose="020B0600070205080204" pitchFamily="34" charset="-128"/>
                <a:cs typeface="+mn-cs"/>
              </a:rPr>
              <a:t>&gt; P[i] -&gt;</a:t>
            </a: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age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cout &lt;&lt; "Please enter date (dd,mm,yyyy)" &lt;&lt; endl;</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&gt;&gt; </a:t>
            </a:r>
            <a:r>
              <a:rPr kumimoji="0" lang="en-US" altLang="ja-JP" sz="1600" b="0" i="0" u="none" strike="noStrike" kern="1200" cap="none" spc="0" normalizeH="0" baseline="0" noProof="0">
                <a:ln>
                  <a:noFill/>
                </a:ln>
                <a:solidFill>
                  <a:srgbClr val="FF0000"/>
                </a:solidFill>
                <a:effectLst/>
                <a:uLnTx/>
                <a:uFillTx/>
                <a:latin typeface="Calibri" panose="020F0502020204030204" pitchFamily="34" charset="0"/>
                <a:ea typeface="ＭＳ Ｐゴシック" panose="020B0600070205080204" pitchFamily="34" charset="-128"/>
                <a:cs typeface="+mn-cs"/>
              </a:rPr>
              <a:t>&gt; P[i] -&gt; </a:t>
            </a: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hireDate.dd;</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&gt;&gt; </a:t>
            </a:r>
            <a:r>
              <a:rPr kumimoji="0" lang="en-US" altLang="ja-JP" sz="1600" b="0" i="0" u="none" strike="noStrike" kern="1200" cap="none" spc="0" normalizeH="0" baseline="0" noProof="0">
                <a:ln>
                  <a:noFill/>
                </a:ln>
                <a:solidFill>
                  <a:srgbClr val="FF0000"/>
                </a:solidFill>
                <a:effectLst/>
                <a:uLnTx/>
                <a:uFillTx/>
                <a:latin typeface="Calibri" panose="020F0502020204030204" pitchFamily="34" charset="0"/>
                <a:ea typeface="ＭＳ Ｐゴシック" panose="020B0600070205080204" pitchFamily="34" charset="-128"/>
                <a:cs typeface="+mn-cs"/>
              </a:rPr>
              <a:t>&gt; P[i] -&gt; </a:t>
            </a: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hireDate.mm;</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&gt;&gt; </a:t>
            </a:r>
            <a:r>
              <a:rPr kumimoji="0" lang="en-US" altLang="ja-JP" sz="1600" b="0" i="0" u="none" strike="noStrike" kern="1200" cap="none" spc="0" normalizeH="0" baseline="0" noProof="0">
                <a:ln>
                  <a:noFill/>
                </a:ln>
                <a:solidFill>
                  <a:srgbClr val="FF0000"/>
                </a:solidFill>
                <a:effectLst/>
                <a:uLnTx/>
                <a:uFillTx/>
                <a:latin typeface="Calibri" panose="020F0502020204030204" pitchFamily="34" charset="0"/>
                <a:ea typeface="ＭＳ Ｐゴシック" panose="020B0600070205080204" pitchFamily="34" charset="-128"/>
                <a:cs typeface="+mn-cs"/>
              </a:rPr>
              <a:t>&gt; P[i] -&gt; </a:t>
            </a: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hireDate.yy;</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cout &lt;&lt; "Would like to enter more data? (y/n)" &lt;&lt; endl;</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i++;</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cin &gt;&gt; ch;</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while (ch != 'n');</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for (int j=0; j &lt; i; j++)</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cout &lt;&lt; endl &lt;&lt; </a:t>
            </a:r>
            <a:r>
              <a:rPr kumimoji="0" lang="en-US" altLang="ja-JP" sz="1600" b="0" i="0" u="none" strike="noStrike" kern="1200" cap="none" spc="0" normalizeH="0" baseline="0" noProof="0">
                <a:ln>
                  <a:noFill/>
                </a:ln>
                <a:solidFill>
                  <a:srgbClr val="FF0000"/>
                </a:solidFill>
                <a:effectLst/>
                <a:uLnTx/>
                <a:uFillTx/>
                <a:latin typeface="Calibri" panose="020F0502020204030204" pitchFamily="34" charset="0"/>
                <a:ea typeface="ＭＳ Ｐゴシック" panose="020B0600070205080204" pitchFamily="34" charset="-128"/>
                <a:cs typeface="+mn-cs"/>
              </a:rPr>
              <a:t>&gt; P[i] -&gt; </a:t>
            </a: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name;</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	}</a:t>
            </a: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ja-JP" sz="16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a:t>
            </a:r>
          </a:p>
        </p:txBody>
      </p:sp>
      <p:sp>
        <p:nvSpPr>
          <p:cNvPr id="47108" name="正方形/長方形 1">
            <a:extLst>
              <a:ext uri="{FF2B5EF4-FFF2-40B4-BE49-F238E27FC236}">
                <a16:creationId xmlns:a16="http://schemas.microsoft.com/office/drawing/2014/main" id="{6E9A1225-B9DD-40F0-8AA7-B54229A64315}"/>
              </a:ext>
            </a:extLst>
          </p:cNvPr>
          <p:cNvSpPr>
            <a:spLocks noChangeArrowheads="1"/>
          </p:cNvSpPr>
          <p:nvPr/>
        </p:nvSpPr>
        <p:spPr bwMode="auto">
          <a:xfrm>
            <a:off x="1752600" y="5602288"/>
            <a:ext cx="8686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ja-JP" sz="24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If you want a pointer to a structure you have to use the -&gt; (infix operator) instead of a dot. </a:t>
            </a:r>
            <a:endParaRPr kumimoji="0" lang="ja-JP" altLang="en-US" sz="24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i="1" dirty="0"/>
              <a:t>Structure</a:t>
            </a:r>
            <a:r>
              <a:rPr lang="en-US" dirty="0"/>
              <a:t> Problems</a:t>
            </a:r>
          </a:p>
        </p:txBody>
      </p:sp>
      <p:sp>
        <p:nvSpPr>
          <p:cNvPr id="3" name="Content Placeholder 2"/>
          <p:cNvSpPr>
            <a:spLocks noGrp="1"/>
          </p:cNvSpPr>
          <p:nvPr>
            <p:ph sz="half" idx="1"/>
          </p:nvPr>
        </p:nvSpPr>
        <p:spPr>
          <a:xfrm>
            <a:off x="175591" y="1196629"/>
            <a:ext cx="11817625" cy="4980333"/>
          </a:xfrm>
        </p:spPr>
        <p:txBody>
          <a:bodyPr/>
          <a:lstStyle/>
          <a:p>
            <a:r>
              <a:rPr lang="en-US" dirty="0"/>
              <a:t>Define a </a:t>
            </a:r>
            <a:r>
              <a:rPr lang="en-US" dirty="0" err="1"/>
              <a:t>Struct</a:t>
            </a:r>
            <a:r>
              <a:rPr lang="en-US" dirty="0"/>
              <a:t> Date variable called </a:t>
            </a:r>
            <a:r>
              <a:rPr lang="en-US" dirty="0" err="1">
                <a:latin typeface="Courier New" panose="02070309020205020404" pitchFamily="49" charset="0"/>
                <a:cs typeface="Courier New" panose="02070309020205020404" pitchFamily="49" charset="0"/>
              </a:rPr>
              <a:t>MyBirthDate</a:t>
            </a:r>
            <a:r>
              <a:rPr lang="en-US" dirty="0"/>
              <a:t> and initialize it to September 21, 1967, in the </a:t>
            </a:r>
            <a:r>
              <a:rPr lang="en-US" dirty="0" err="1"/>
              <a:t>dd</a:t>
            </a:r>
            <a:r>
              <a:rPr lang="en-US" dirty="0"/>
              <a:t>/mm/</a:t>
            </a:r>
            <a:r>
              <a:rPr lang="en-US" dirty="0" err="1"/>
              <a:t>yy</a:t>
            </a:r>
            <a:r>
              <a:rPr lang="en-US" dirty="0"/>
              <a:t> format. Write a program to display the </a:t>
            </a:r>
            <a:r>
              <a:rPr lang="en-US" dirty="0" err="1">
                <a:latin typeface="Courier New" panose="02070309020205020404" pitchFamily="49" charset="0"/>
                <a:cs typeface="Courier New" panose="02070309020205020404" pitchFamily="49" charset="0"/>
              </a:rPr>
              <a:t>MyBirthDate</a:t>
            </a:r>
            <a:r>
              <a:rPr lang="en-US" dirty="0"/>
              <a:t>. Take your own birth date from key board and display it too.</a:t>
            </a:r>
          </a:p>
          <a:p>
            <a:r>
              <a:rPr lang="en-US" dirty="0"/>
              <a:t>Write a C/C++ Program using </a:t>
            </a:r>
            <a:r>
              <a:rPr lang="en-US" dirty="0" err="1"/>
              <a:t>struct</a:t>
            </a:r>
            <a:r>
              <a:rPr lang="en-US" dirty="0"/>
              <a:t> variables to construct a student record list consisting of the following information in each record: student id (integer), student name (character string) and Marks(integer).</a:t>
            </a:r>
          </a:p>
          <a:p>
            <a:pPr lvl="1"/>
            <a:r>
              <a:rPr lang="en-US" sz="2000" dirty="0"/>
              <a:t>Do the following operations:</a:t>
            </a:r>
          </a:p>
          <a:p>
            <a:pPr lvl="2"/>
            <a:r>
              <a:rPr lang="en-US" sz="1800" dirty="0"/>
              <a:t>Store data for ten students and display the data on the screen.</a:t>
            </a:r>
          </a:p>
          <a:p>
            <a:pPr lvl="2"/>
            <a:r>
              <a:rPr lang="en-US" sz="1800" dirty="0"/>
              <a:t>Consider that students Marks and find out student name who get maximum and minimum mark</a:t>
            </a:r>
          </a:p>
          <a:p>
            <a:pPr lvl="2"/>
            <a:r>
              <a:rPr lang="en-US" sz="1800" dirty="0"/>
              <a:t>Search a record based on student name and display the information  content. If the specified name is not present in the list an error message should be displayed.</a:t>
            </a:r>
          </a:p>
          <a:p>
            <a:endParaRPr lang="en-US" dirty="0"/>
          </a:p>
        </p:txBody>
      </p:sp>
    </p:spTree>
    <p:extLst>
      <p:ext uri="{BB962C8B-B14F-4D97-AF65-F5344CB8AC3E}">
        <p14:creationId xmlns:p14="http://schemas.microsoft.com/office/powerpoint/2010/main" val="2278223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A8E2-774D-46D3-BAFE-A82DBF7344C3}"/>
              </a:ext>
            </a:extLst>
          </p:cNvPr>
          <p:cNvSpPr>
            <a:spLocks noGrp="1"/>
          </p:cNvSpPr>
          <p:nvPr>
            <p:ph type="title"/>
          </p:nvPr>
        </p:nvSpPr>
        <p:spPr/>
        <p:txBody>
          <a:bodyPr/>
          <a:lstStyle/>
          <a:p>
            <a:pPr>
              <a:defRPr/>
            </a:pPr>
            <a:r>
              <a:rPr lang="en-US" dirty="0">
                <a:solidFill>
                  <a:schemeClr val="accent3">
                    <a:lumMod val="50000"/>
                  </a:schemeClr>
                </a:solidFill>
              </a:rPr>
              <a:t>Lets see the Examples…</a:t>
            </a:r>
          </a:p>
        </p:txBody>
      </p:sp>
      <p:sp>
        <p:nvSpPr>
          <p:cNvPr id="49155" name="Content Placeholder 2">
            <a:extLst>
              <a:ext uri="{FF2B5EF4-FFF2-40B4-BE49-F238E27FC236}">
                <a16:creationId xmlns:a16="http://schemas.microsoft.com/office/drawing/2014/main" id="{84819F16-9FCE-4E77-B340-ED399DB52B73}"/>
              </a:ext>
            </a:extLst>
          </p:cNvPr>
          <p:cNvSpPr>
            <a:spLocks noGrp="1"/>
          </p:cNvSpPr>
          <p:nvPr>
            <p:ph idx="1"/>
          </p:nvPr>
        </p:nvSpPr>
        <p:spPr/>
        <p:txBody>
          <a:bodyPr/>
          <a:lstStyle/>
          <a:p>
            <a:r>
              <a:rPr lang="en-US" altLang="en-US"/>
              <a:t>See the programs uploaded along with this file…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CCB5-B203-45FC-8E43-B0DF9AB59E26}"/>
              </a:ext>
            </a:extLst>
          </p:cNvPr>
          <p:cNvSpPr>
            <a:spLocks noGrp="1"/>
          </p:cNvSpPr>
          <p:nvPr>
            <p:ph type="title"/>
          </p:nvPr>
        </p:nvSpPr>
        <p:spPr>
          <a:xfrm>
            <a:off x="622852" y="609600"/>
            <a:ext cx="10395986" cy="1355725"/>
          </a:xfrm>
        </p:spPr>
        <p:txBody>
          <a:bodyPr/>
          <a:lstStyle/>
          <a:p>
            <a:r>
              <a:rPr lang="en-US" dirty="0"/>
              <a:t>The real difference between </a:t>
            </a:r>
            <a:r>
              <a:rPr lang="en-US" dirty="0">
                <a:solidFill>
                  <a:srgbClr val="FF0000"/>
                </a:solidFill>
              </a:rPr>
              <a:t>struct</a:t>
            </a:r>
            <a:r>
              <a:rPr lang="en-US" dirty="0"/>
              <a:t> and </a:t>
            </a:r>
            <a:r>
              <a:rPr lang="en-US" dirty="0">
                <a:solidFill>
                  <a:srgbClr val="FF0000"/>
                </a:solidFill>
              </a:rPr>
              <a:t>class</a:t>
            </a:r>
          </a:p>
        </p:txBody>
      </p:sp>
      <p:sp>
        <p:nvSpPr>
          <p:cNvPr id="3" name="Content Placeholder 2">
            <a:extLst>
              <a:ext uri="{FF2B5EF4-FFF2-40B4-BE49-F238E27FC236}">
                <a16:creationId xmlns:a16="http://schemas.microsoft.com/office/drawing/2014/main" id="{F3A73B0C-2F5F-4E6A-900B-5B4B67724213}"/>
              </a:ext>
            </a:extLst>
          </p:cNvPr>
          <p:cNvSpPr>
            <a:spLocks noGrp="1"/>
          </p:cNvSpPr>
          <p:nvPr>
            <p:ph idx="1"/>
          </p:nvPr>
        </p:nvSpPr>
        <p:spPr/>
        <p:txBody>
          <a:bodyPr/>
          <a:lstStyle/>
          <a:p>
            <a:r>
              <a:rPr lang="en-US" sz="3200" dirty="0">
                <a:solidFill>
                  <a:srgbClr val="0070C0"/>
                </a:solidFill>
              </a:rPr>
              <a:t>“Should I use a struct or a class?” </a:t>
            </a:r>
            <a:r>
              <a:rPr lang="en-US" sz="3200" dirty="0"/>
              <a:t>or</a:t>
            </a:r>
            <a:r>
              <a:rPr lang="en-US" sz="3200" dirty="0">
                <a:solidFill>
                  <a:srgbClr val="0070C0"/>
                </a:solidFill>
              </a:rPr>
              <a:t> </a:t>
            </a:r>
          </a:p>
          <a:p>
            <a:r>
              <a:rPr lang="en-US" sz="3200" dirty="0">
                <a:solidFill>
                  <a:srgbClr val="0070C0"/>
                </a:solidFill>
              </a:rPr>
              <a:t> When should I use one or the other?</a:t>
            </a:r>
          </a:p>
          <a:p>
            <a:endParaRPr lang="en-US" sz="3200" dirty="0">
              <a:solidFill>
                <a:srgbClr val="0070C0"/>
              </a:solidFill>
            </a:endParaRPr>
          </a:p>
          <a:p>
            <a:endParaRPr lang="en-US" sz="3200" dirty="0">
              <a:solidFill>
                <a:srgbClr val="0070C0"/>
              </a:solidFill>
            </a:endParaRPr>
          </a:p>
        </p:txBody>
      </p:sp>
    </p:spTree>
    <p:extLst>
      <p:ext uri="{BB962C8B-B14F-4D97-AF65-F5344CB8AC3E}">
        <p14:creationId xmlns:p14="http://schemas.microsoft.com/office/powerpoint/2010/main" val="2782749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11EA-4998-4C99-870B-35AAD9D3A5C6}"/>
              </a:ext>
            </a:extLst>
          </p:cNvPr>
          <p:cNvSpPr>
            <a:spLocks noGrp="1"/>
          </p:cNvSpPr>
          <p:nvPr>
            <p:ph type="title"/>
          </p:nvPr>
        </p:nvSpPr>
        <p:spPr/>
        <p:txBody>
          <a:bodyPr/>
          <a:lstStyle/>
          <a:p>
            <a:r>
              <a:rPr lang="en-US" sz="4000" dirty="0">
                <a:solidFill>
                  <a:srgbClr val="0000B0"/>
                </a:solidFill>
              </a:rPr>
              <a:t>The legal difference</a:t>
            </a:r>
          </a:p>
        </p:txBody>
      </p:sp>
      <p:sp>
        <p:nvSpPr>
          <p:cNvPr id="3" name="Content Placeholder 2">
            <a:extLst>
              <a:ext uri="{FF2B5EF4-FFF2-40B4-BE49-F238E27FC236}">
                <a16:creationId xmlns:a16="http://schemas.microsoft.com/office/drawing/2014/main" id="{343E4E6B-72E9-4E6F-9AF6-2DFE029240CA}"/>
              </a:ext>
            </a:extLst>
          </p:cNvPr>
          <p:cNvSpPr>
            <a:spLocks noGrp="1"/>
          </p:cNvSpPr>
          <p:nvPr>
            <p:ph idx="1"/>
          </p:nvPr>
        </p:nvSpPr>
        <p:spPr/>
        <p:txBody>
          <a:bodyPr/>
          <a:lstStyle/>
          <a:p>
            <a:r>
              <a:rPr lang="en-US" dirty="0"/>
              <a:t>In terms of language, except one little detail, there is no difference between struct and class.</a:t>
            </a:r>
          </a:p>
          <a:p>
            <a:r>
              <a:rPr lang="en-US" dirty="0"/>
              <a:t>Struct can have constructors, methods (even virtual ones), public, private and protected members, use inheritance, be templated… </a:t>
            </a:r>
            <a:r>
              <a:rPr lang="en-US" dirty="0">
                <a:solidFill>
                  <a:srgbClr val="0070C0"/>
                </a:solidFill>
              </a:rPr>
              <a:t>just like a class.</a:t>
            </a:r>
          </a:p>
          <a:p>
            <a:r>
              <a:rPr lang="en-US" dirty="0">
                <a:solidFill>
                  <a:srgbClr val="0070C0"/>
                </a:solidFill>
              </a:rPr>
              <a:t>The only difference is if you don’t specify the visibility (public, private or protected) of the members, they will be public in the struct and private in the class. </a:t>
            </a:r>
          </a:p>
          <a:p>
            <a:endParaRPr lang="en-US" dirty="0">
              <a:solidFill>
                <a:srgbClr val="0070C0"/>
              </a:solidFill>
            </a:endParaRPr>
          </a:p>
          <a:p>
            <a:endParaRPr lang="en-US" dirty="0"/>
          </a:p>
          <a:p>
            <a:endParaRPr lang="en-US" dirty="0"/>
          </a:p>
        </p:txBody>
      </p:sp>
    </p:spTree>
    <p:extLst>
      <p:ext uri="{BB962C8B-B14F-4D97-AF65-F5344CB8AC3E}">
        <p14:creationId xmlns:p14="http://schemas.microsoft.com/office/powerpoint/2010/main" val="655599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11EA-4998-4C99-870B-35AAD9D3A5C6}"/>
              </a:ext>
            </a:extLst>
          </p:cNvPr>
          <p:cNvSpPr>
            <a:spLocks noGrp="1"/>
          </p:cNvSpPr>
          <p:nvPr>
            <p:ph type="title"/>
          </p:nvPr>
        </p:nvSpPr>
        <p:spPr>
          <a:xfrm>
            <a:off x="1139825" y="240639"/>
            <a:ext cx="9875838" cy="1355725"/>
          </a:xfrm>
        </p:spPr>
        <p:txBody>
          <a:bodyPr/>
          <a:lstStyle/>
          <a:p>
            <a:r>
              <a:rPr lang="en-US" dirty="0">
                <a:solidFill>
                  <a:srgbClr val="0000B0"/>
                </a:solidFill>
              </a:rPr>
              <a:t>The legal difference</a:t>
            </a:r>
          </a:p>
        </p:txBody>
      </p:sp>
      <p:sp>
        <p:nvSpPr>
          <p:cNvPr id="3" name="Content Placeholder 2">
            <a:extLst>
              <a:ext uri="{FF2B5EF4-FFF2-40B4-BE49-F238E27FC236}">
                <a16:creationId xmlns:a16="http://schemas.microsoft.com/office/drawing/2014/main" id="{343E4E6B-72E9-4E6F-9AF6-2DFE029240CA}"/>
              </a:ext>
            </a:extLst>
          </p:cNvPr>
          <p:cNvSpPr>
            <a:spLocks noGrp="1"/>
          </p:cNvSpPr>
          <p:nvPr>
            <p:ph idx="1"/>
          </p:nvPr>
        </p:nvSpPr>
        <p:spPr>
          <a:xfrm>
            <a:off x="679177" y="1608483"/>
            <a:ext cx="9872663" cy="4038600"/>
          </a:xfrm>
        </p:spPr>
        <p:txBody>
          <a:bodyPr/>
          <a:lstStyle/>
          <a:p>
            <a:r>
              <a:rPr lang="en-US" dirty="0">
                <a:solidFill>
                  <a:srgbClr val="0070C0"/>
                </a:solidFill>
              </a:rPr>
              <a:t>And the visibility by default goes just a little further than members: for inheritance if you don’t specify anything then the struct will inherit publicly from its base class:</a:t>
            </a:r>
          </a:p>
          <a:p>
            <a:endParaRPr lang="en-US" dirty="0">
              <a:solidFill>
                <a:srgbClr val="0070C0"/>
              </a:solidFill>
            </a:endParaRPr>
          </a:p>
          <a:p>
            <a:endParaRPr lang="en-US" dirty="0">
              <a:solidFill>
                <a:srgbClr val="0070C0"/>
              </a:solidFill>
            </a:endParaRPr>
          </a:p>
          <a:p>
            <a:endParaRPr lang="en-US" dirty="0">
              <a:solidFill>
                <a:srgbClr val="0070C0"/>
              </a:solidFill>
            </a:endParaRPr>
          </a:p>
          <a:p>
            <a:endParaRPr lang="en-US" dirty="0">
              <a:solidFill>
                <a:srgbClr val="0070C0"/>
              </a:solidFill>
            </a:endParaRPr>
          </a:p>
          <a:p>
            <a:r>
              <a:rPr lang="en-US" dirty="0">
                <a:solidFill>
                  <a:srgbClr val="0070C0"/>
                </a:solidFill>
              </a:rPr>
              <a:t>while the class will do private inheritance:</a:t>
            </a:r>
          </a:p>
          <a:p>
            <a:endParaRPr lang="en-US" dirty="0">
              <a:solidFill>
                <a:srgbClr val="0070C0"/>
              </a:solidFill>
            </a:endParaRPr>
          </a:p>
          <a:p>
            <a:endParaRPr lang="en-US" dirty="0">
              <a:solidFill>
                <a:srgbClr val="0070C0"/>
              </a:solidFill>
            </a:endParaRPr>
          </a:p>
        </p:txBody>
      </p:sp>
      <p:sp>
        <p:nvSpPr>
          <p:cNvPr id="4" name="Rectangle 3">
            <a:extLst>
              <a:ext uri="{FF2B5EF4-FFF2-40B4-BE49-F238E27FC236}">
                <a16:creationId xmlns:a16="http://schemas.microsoft.com/office/drawing/2014/main" id="{BE60945F-900C-4A01-A5BA-C17CF0DD3EA4}"/>
              </a:ext>
            </a:extLst>
          </p:cNvPr>
          <p:cNvSpPr/>
          <p:nvPr/>
        </p:nvSpPr>
        <p:spPr>
          <a:xfrm>
            <a:off x="1364973" y="2696315"/>
            <a:ext cx="6096000" cy="1200329"/>
          </a:xfrm>
          <a:prstGeom prst="rect">
            <a:avLst/>
          </a:prstGeom>
        </p:spPr>
        <p:txBody>
          <a:bodyPr>
            <a:spAutoFit/>
          </a:bodyPr>
          <a:lstStyle/>
          <a:p>
            <a:pPr fontAlgn="base"/>
            <a:r>
              <a:rPr lang="en-US" dirty="0">
                <a:solidFill>
                  <a:srgbClr val="800080"/>
                </a:solidFill>
                <a:latin typeface="inherit"/>
              </a:rPr>
              <a:t>struct</a:t>
            </a:r>
            <a:r>
              <a:rPr lang="en-US" dirty="0">
                <a:solidFill>
                  <a:srgbClr val="006FE0"/>
                </a:solidFill>
                <a:latin typeface="inherit"/>
              </a:rPr>
              <a:t> </a:t>
            </a:r>
            <a:r>
              <a:rPr lang="en-US" dirty="0">
                <a:solidFill>
                  <a:srgbClr val="002D7A"/>
                </a:solidFill>
                <a:latin typeface="inherit"/>
              </a:rPr>
              <a:t>T</a:t>
            </a:r>
            <a:r>
              <a:rPr lang="en-US" dirty="0">
                <a:solidFill>
                  <a:srgbClr val="006FE0"/>
                </a:solidFill>
                <a:latin typeface="inherit"/>
              </a:rPr>
              <a:t> : </a:t>
            </a:r>
            <a:r>
              <a:rPr lang="en-US" dirty="0">
                <a:solidFill>
                  <a:srgbClr val="002D7A"/>
                </a:solidFill>
                <a:latin typeface="inherit"/>
              </a:rPr>
              <a:t>Base</a:t>
            </a:r>
            <a:r>
              <a:rPr lang="en-US" dirty="0">
                <a:solidFill>
                  <a:srgbClr val="006FE0"/>
                </a:solidFill>
                <a:latin typeface="inherit"/>
              </a:rPr>
              <a:t> </a:t>
            </a:r>
            <a:r>
              <a:rPr lang="en-US" dirty="0">
                <a:solidFill>
                  <a:srgbClr val="000000"/>
                </a:solidFill>
                <a:latin typeface="inherit"/>
              </a:rPr>
              <a:t>// same thing as "struct T : public Base"</a:t>
            </a:r>
            <a:endParaRPr lang="en-US" dirty="0">
              <a:solidFill>
                <a:srgbClr val="000000"/>
              </a:solidFill>
              <a:latin typeface="Consolas" panose="020B0609020204030204" pitchFamily="49" charset="0"/>
            </a:endParaRPr>
          </a:p>
          <a:p>
            <a:pPr fontAlgn="base"/>
            <a:r>
              <a:rPr lang="en-US" dirty="0">
                <a:solidFill>
                  <a:srgbClr val="333333"/>
                </a:solidFill>
                <a:latin typeface="inherit"/>
              </a:rPr>
              <a:t>{</a:t>
            </a:r>
            <a:endParaRPr lang="en-US" dirty="0">
              <a:solidFill>
                <a:srgbClr val="000000"/>
              </a:solidFill>
              <a:latin typeface="Consolas" panose="020B0609020204030204" pitchFamily="49" charset="0"/>
            </a:endParaRPr>
          </a:p>
          <a:p>
            <a:pPr fontAlgn="base"/>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Consolas" panose="020B0609020204030204" pitchFamily="49" charset="0"/>
            </a:endParaRPr>
          </a:p>
          <a:p>
            <a:pPr fontAlgn="base"/>
            <a:r>
              <a:rPr lang="en-US" dirty="0">
                <a:solidFill>
                  <a:srgbClr val="333333"/>
                </a:solidFill>
                <a:latin typeface="inherit"/>
              </a:rPr>
              <a:t>};</a:t>
            </a:r>
            <a:endParaRPr lang="en-US" b="0" i="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5AC2036D-23BE-4DD6-A0D9-C1F11452DE9B}"/>
              </a:ext>
            </a:extLst>
          </p:cNvPr>
          <p:cNvSpPr/>
          <p:nvPr/>
        </p:nvSpPr>
        <p:spPr>
          <a:xfrm>
            <a:off x="1364973" y="4951236"/>
            <a:ext cx="6096000" cy="1200329"/>
          </a:xfrm>
          <a:prstGeom prst="rect">
            <a:avLst/>
          </a:prstGeom>
        </p:spPr>
        <p:txBody>
          <a:bodyPr>
            <a:spAutoFit/>
          </a:bodyPr>
          <a:lstStyle/>
          <a:p>
            <a:pPr fontAlgn="base"/>
            <a:r>
              <a:rPr lang="en-US" dirty="0">
                <a:solidFill>
                  <a:srgbClr val="800080"/>
                </a:solidFill>
                <a:latin typeface="inherit"/>
              </a:rPr>
              <a:t>class</a:t>
            </a:r>
            <a:r>
              <a:rPr lang="en-US" dirty="0">
                <a:solidFill>
                  <a:srgbClr val="006FE0"/>
                </a:solidFill>
                <a:latin typeface="inherit"/>
              </a:rPr>
              <a:t> </a:t>
            </a:r>
            <a:r>
              <a:rPr lang="en-US" dirty="0">
                <a:solidFill>
                  <a:srgbClr val="002D7A"/>
                </a:solidFill>
                <a:latin typeface="inherit"/>
              </a:rPr>
              <a:t>T</a:t>
            </a:r>
            <a:r>
              <a:rPr lang="en-US" dirty="0">
                <a:solidFill>
                  <a:srgbClr val="006FE0"/>
                </a:solidFill>
                <a:latin typeface="inherit"/>
              </a:rPr>
              <a:t> : </a:t>
            </a:r>
            <a:r>
              <a:rPr lang="en-US" dirty="0">
                <a:solidFill>
                  <a:srgbClr val="002D7A"/>
                </a:solidFill>
                <a:latin typeface="inherit"/>
              </a:rPr>
              <a:t>Base</a:t>
            </a:r>
            <a:r>
              <a:rPr lang="en-US" dirty="0">
                <a:solidFill>
                  <a:srgbClr val="006FE0"/>
                </a:solidFill>
                <a:latin typeface="inherit"/>
              </a:rPr>
              <a:t> </a:t>
            </a:r>
            <a:r>
              <a:rPr lang="en-US" dirty="0">
                <a:solidFill>
                  <a:srgbClr val="000000"/>
                </a:solidFill>
                <a:latin typeface="inherit"/>
              </a:rPr>
              <a:t>// same thing as "class T : private Base"</a:t>
            </a:r>
            <a:endParaRPr lang="en-US" dirty="0">
              <a:solidFill>
                <a:srgbClr val="000000"/>
              </a:solidFill>
              <a:latin typeface="Consolas" panose="020B0609020204030204" pitchFamily="49" charset="0"/>
            </a:endParaRPr>
          </a:p>
          <a:p>
            <a:pPr fontAlgn="base"/>
            <a:r>
              <a:rPr lang="en-US" dirty="0">
                <a:solidFill>
                  <a:srgbClr val="333333"/>
                </a:solidFill>
                <a:latin typeface="inherit"/>
              </a:rPr>
              <a:t>{</a:t>
            </a:r>
            <a:endParaRPr lang="en-US" dirty="0">
              <a:solidFill>
                <a:srgbClr val="000000"/>
              </a:solidFill>
              <a:latin typeface="Consolas" panose="020B0609020204030204" pitchFamily="49" charset="0"/>
            </a:endParaRPr>
          </a:p>
          <a:p>
            <a:pPr fontAlgn="base"/>
            <a:r>
              <a:rPr lang="en-US" dirty="0">
                <a:solidFill>
                  <a:srgbClr val="006FE0"/>
                </a:solidFill>
                <a:latin typeface="inherit"/>
              </a:rPr>
              <a:t>   </a:t>
            </a:r>
            <a:r>
              <a:rPr lang="en-US" dirty="0">
                <a:solidFill>
                  <a:srgbClr val="333333"/>
                </a:solidFill>
                <a:latin typeface="inherit"/>
              </a:rPr>
              <a:t>...</a:t>
            </a:r>
            <a:endParaRPr lang="en-US" dirty="0">
              <a:solidFill>
                <a:srgbClr val="000000"/>
              </a:solidFill>
              <a:latin typeface="Consolas" panose="020B0609020204030204" pitchFamily="49" charset="0"/>
            </a:endParaRPr>
          </a:p>
          <a:p>
            <a:pPr fontAlgn="base"/>
            <a:r>
              <a:rPr lang="en-US" dirty="0">
                <a:solidFill>
                  <a:srgbClr val="333333"/>
                </a:solidFill>
                <a:latin typeface="inherit"/>
              </a:rPr>
              <a:t>};</a:t>
            </a:r>
            <a:endParaRPr lang="en-US" b="0" i="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C6AADBA5-B8A7-4E8E-8EA1-524A6CEEA948}"/>
              </a:ext>
            </a:extLst>
          </p:cNvPr>
          <p:cNvSpPr/>
          <p:nvPr/>
        </p:nvSpPr>
        <p:spPr>
          <a:xfrm>
            <a:off x="7727674" y="4397239"/>
            <a:ext cx="3919330" cy="2031325"/>
          </a:xfrm>
          <a:prstGeom prst="rect">
            <a:avLst/>
          </a:prstGeom>
        </p:spPr>
        <p:txBody>
          <a:bodyPr wrap="square">
            <a:spAutoFit/>
          </a:bodyPr>
          <a:lstStyle/>
          <a:p>
            <a:r>
              <a:rPr lang="en-US" b="1" dirty="0"/>
              <a:t>That’s it. No other difference.</a:t>
            </a:r>
          </a:p>
          <a:p>
            <a:endParaRPr lang="en-US" b="1" dirty="0"/>
          </a:p>
          <a:p>
            <a:r>
              <a:rPr lang="en-US" b="1" dirty="0"/>
              <a:t>Once we get past this language precision, the following question arises: </a:t>
            </a:r>
            <a:r>
              <a:rPr lang="en-US" b="1" dirty="0">
                <a:solidFill>
                  <a:srgbClr val="FF0000"/>
                </a:solidFill>
              </a:rPr>
              <a:t>if struct and class are so similar, when should I use one or the other?</a:t>
            </a:r>
          </a:p>
        </p:txBody>
      </p:sp>
    </p:spTree>
    <p:extLst>
      <p:ext uri="{BB962C8B-B14F-4D97-AF65-F5344CB8AC3E}">
        <p14:creationId xmlns:p14="http://schemas.microsoft.com/office/powerpoint/2010/main" val="1344197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244796-6670-4A16-9904-F281DDA7E392}"/>
              </a:ext>
            </a:extLst>
          </p:cNvPr>
          <p:cNvSpPr>
            <a:spLocks noGrp="1"/>
          </p:cNvSpPr>
          <p:nvPr>
            <p:ph idx="1"/>
          </p:nvPr>
        </p:nvSpPr>
        <p:spPr/>
        <p:txBody>
          <a:bodyPr/>
          <a:lstStyle/>
          <a:p>
            <a:r>
              <a:rPr lang="en-US" sz="2400" dirty="0"/>
              <a:t>The difference that really matters between struct and class boils down to one thing: </a:t>
            </a:r>
            <a:r>
              <a:rPr lang="en-US" sz="2400" b="1" dirty="0">
                <a:solidFill>
                  <a:srgbClr val="FF0000"/>
                </a:solidFill>
              </a:rPr>
              <a:t>convention</a:t>
            </a:r>
            <a:r>
              <a:rPr lang="en-US" sz="2400" dirty="0"/>
              <a:t>. </a:t>
            </a:r>
          </a:p>
          <a:p>
            <a:r>
              <a:rPr lang="en-US" sz="2400" dirty="0"/>
              <a:t>There are some conventions out there that are fairly widespread and that follow a certain logic. </a:t>
            </a:r>
          </a:p>
          <a:p>
            <a:r>
              <a:rPr lang="en-US" sz="2400" dirty="0"/>
              <a:t>Following these conventions gives you a way to express your intentions in code when designing a type, because implementing it as a struct does not convey the same message as implementing it as a class.</a:t>
            </a:r>
          </a:p>
        </p:txBody>
      </p:sp>
      <p:sp>
        <p:nvSpPr>
          <p:cNvPr id="5" name="Rectangle 2">
            <a:extLst>
              <a:ext uri="{FF2B5EF4-FFF2-40B4-BE49-F238E27FC236}">
                <a16:creationId xmlns:a16="http://schemas.microsoft.com/office/drawing/2014/main" id="{334D0442-48FD-4546-8A5B-AA3BF6023C34}"/>
              </a:ext>
            </a:extLst>
          </p:cNvPr>
          <p:cNvSpPr>
            <a:spLocks noGrp="1" noChangeArrowheads="1"/>
          </p:cNvSpPr>
          <p:nvPr>
            <p:ph type="title"/>
          </p:nvPr>
        </p:nvSpPr>
        <p:spPr bwMode="auto">
          <a:xfrm>
            <a:off x="327564" y="604351"/>
            <a:ext cx="11503534" cy="677108"/>
          </a:xfrm>
          <a:prstGeom prst="rect">
            <a:avLst/>
          </a:prstGeom>
          <a:solidFill>
            <a:srgbClr val="F5F1E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B0"/>
                </a:solidFill>
                <a:effectLst/>
                <a:latin typeface="Roboto Slab"/>
              </a:rPr>
              <a:t>The </a:t>
            </a:r>
            <a:r>
              <a:rPr kumimoji="0" lang="en-US" altLang="en-US" sz="2600" b="0" i="1" u="none" strike="noStrike" cap="none" normalizeH="0" baseline="0" dirty="0">
                <a:ln>
                  <a:noFill/>
                </a:ln>
                <a:solidFill>
                  <a:srgbClr val="0000B0"/>
                </a:solidFill>
                <a:effectLst/>
                <a:latin typeface="Roboto Slab"/>
              </a:rPr>
              <a:t>real</a:t>
            </a:r>
            <a:r>
              <a:rPr kumimoji="0" lang="en-US" altLang="en-US" sz="2600" b="0" i="0" u="none" strike="noStrike" cap="none" normalizeH="0" baseline="0" dirty="0">
                <a:ln>
                  <a:noFill/>
                </a:ln>
                <a:solidFill>
                  <a:srgbClr val="0000B0"/>
                </a:solidFill>
                <a:effectLst/>
                <a:latin typeface="Roboto Slab"/>
              </a:rPr>
              <a:t> difference between </a:t>
            </a:r>
            <a:r>
              <a:rPr kumimoji="0" lang="en-US" altLang="en-US" sz="2600" b="0" i="0" u="none" strike="noStrike" cap="none" normalizeH="0" baseline="0" dirty="0">
                <a:ln>
                  <a:noFill/>
                </a:ln>
                <a:solidFill>
                  <a:srgbClr val="0000B0"/>
                </a:solidFill>
                <a:effectLst/>
                <a:latin typeface="Arial Unicode MS"/>
              </a:rPr>
              <a:t>struct</a:t>
            </a:r>
            <a:r>
              <a:rPr kumimoji="0" lang="en-US" altLang="en-US" sz="2600" b="0" i="0" u="none" strike="noStrike" cap="none" normalizeH="0" baseline="0" dirty="0">
                <a:ln>
                  <a:noFill/>
                </a:ln>
                <a:solidFill>
                  <a:srgbClr val="0000B0"/>
                </a:solidFill>
                <a:effectLst/>
                <a:latin typeface="Roboto Slab"/>
              </a:rPr>
              <a:t> and </a:t>
            </a:r>
            <a:r>
              <a:rPr kumimoji="0" lang="en-US" altLang="en-US" sz="2600" b="0" i="0" u="none" strike="noStrike" cap="none" normalizeH="0" baseline="0" dirty="0">
                <a:ln>
                  <a:noFill/>
                </a:ln>
                <a:solidFill>
                  <a:srgbClr val="0000B0"/>
                </a:solidFill>
                <a:effectLst/>
                <a:latin typeface="Arial Unicode MS"/>
              </a:rPr>
              <a:t>class</a:t>
            </a:r>
            <a:r>
              <a:rPr kumimoji="0" lang="en-US" altLang="en-US" sz="2600" b="0" i="0" u="none" strike="noStrike" cap="none" normalizeH="0" baseline="0" dirty="0">
                <a:ln>
                  <a:noFill/>
                </a:ln>
                <a:solidFill>
                  <a:srgbClr val="0000B0"/>
                </a:solidFill>
                <a:effectLst/>
                <a:latin typeface="Roboto Slab"/>
              </a:rPr>
              <a:t>: what you express by using them</a:t>
            </a:r>
            <a:endParaRPr kumimoji="0" lang="en-US" altLang="en-US" b="0" i="0" u="none" strike="noStrike" cap="none" normalizeH="0" baseline="0" dirty="0">
              <a:ln>
                <a:noFill/>
              </a:ln>
              <a:solidFill>
                <a:srgbClr val="0000B0"/>
              </a:solidFill>
              <a:effectLst/>
              <a:latin typeface="Roboto Slab"/>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03282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F542-43E6-470E-96DB-4F1AFD03536B}"/>
              </a:ext>
            </a:extLst>
          </p:cNvPr>
          <p:cNvSpPr>
            <a:spLocks noGrp="1"/>
          </p:cNvSpPr>
          <p:nvPr>
            <p:ph type="title"/>
          </p:nvPr>
        </p:nvSpPr>
        <p:spPr/>
        <p:txBody>
          <a:bodyPr/>
          <a:lstStyle/>
          <a:p>
            <a:r>
              <a:rPr lang="en-US" dirty="0">
                <a:solidFill>
                  <a:srgbClr val="0000B0"/>
                </a:solidFill>
              </a:rPr>
              <a:t>Structure</a:t>
            </a:r>
          </a:p>
        </p:txBody>
      </p:sp>
      <p:sp>
        <p:nvSpPr>
          <p:cNvPr id="3" name="Content Placeholder 2">
            <a:extLst>
              <a:ext uri="{FF2B5EF4-FFF2-40B4-BE49-F238E27FC236}">
                <a16:creationId xmlns:a16="http://schemas.microsoft.com/office/drawing/2014/main" id="{967CD141-9C31-4E1D-A46E-4547301C998A}"/>
              </a:ext>
            </a:extLst>
          </p:cNvPr>
          <p:cNvSpPr>
            <a:spLocks noGrp="1"/>
          </p:cNvSpPr>
          <p:nvPr>
            <p:ph idx="1"/>
          </p:nvPr>
        </p:nvSpPr>
        <p:spPr>
          <a:xfrm>
            <a:off x="1143001" y="2057400"/>
            <a:ext cx="7304964" cy="4038600"/>
          </a:xfrm>
        </p:spPr>
        <p:txBody>
          <a:bodyPr/>
          <a:lstStyle/>
          <a:p>
            <a:r>
              <a:rPr lang="en-US" dirty="0"/>
              <a:t>In a word, a struct is a </a:t>
            </a:r>
            <a:r>
              <a:rPr lang="en-US" b="1" dirty="0"/>
              <a:t>bundle</a:t>
            </a:r>
            <a:r>
              <a:rPr lang="en-US" dirty="0"/>
              <a:t>. </a:t>
            </a:r>
          </a:p>
          <a:p>
            <a:r>
              <a:rPr lang="en-US" dirty="0"/>
              <a:t>A struct is several related elements that needed to be tied up together in a certain context. Such a context can be passing a restricted number of arguments to a function:</a:t>
            </a:r>
          </a:p>
          <a:p>
            <a:endParaRPr lang="en-US" dirty="0"/>
          </a:p>
          <a:p>
            <a:endParaRPr lang="en-US" dirty="0"/>
          </a:p>
        </p:txBody>
      </p:sp>
      <p:pic>
        <p:nvPicPr>
          <p:cNvPr id="3076" name="Picture 4" descr="https://www.fluentcpp.com/wp-content/uploads/2017/02/WheatSheaf-2400px-228x300.png">
            <a:extLst>
              <a:ext uri="{FF2B5EF4-FFF2-40B4-BE49-F238E27FC236}">
                <a16:creationId xmlns:a16="http://schemas.microsoft.com/office/drawing/2014/main" id="{ED60ABBF-262E-4149-B62A-9E1803F6E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7965" y="2057400"/>
            <a:ext cx="2789212" cy="367001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5279734B-843C-428F-B6A4-2A00E28399B4}"/>
              </a:ext>
            </a:extLst>
          </p:cNvPr>
          <p:cNvGraphicFramePr>
            <a:graphicFrameLocks noGrp="1"/>
          </p:cNvGraphicFramePr>
          <p:nvPr>
            <p:extLst>
              <p:ext uri="{D42A27DB-BD31-4B8C-83A1-F6EECF244321}">
                <p14:modId xmlns:p14="http://schemas.microsoft.com/office/powerpoint/2010/main" val="2834630214"/>
              </p:ext>
            </p:extLst>
          </p:nvPr>
        </p:nvGraphicFramePr>
        <p:xfrm>
          <a:off x="1371984" y="3900028"/>
          <a:ext cx="4773746" cy="2225040"/>
        </p:xfrm>
        <a:graphic>
          <a:graphicData uri="http://schemas.openxmlformats.org/drawingml/2006/table">
            <a:tbl>
              <a:tblPr/>
              <a:tblGrid>
                <a:gridCol w="208280">
                  <a:extLst>
                    <a:ext uri="{9D8B030D-6E8A-4147-A177-3AD203B41FA5}">
                      <a16:colId xmlns:a16="http://schemas.microsoft.com/office/drawing/2014/main" val="3299412070"/>
                    </a:ext>
                  </a:extLst>
                </a:gridCol>
                <a:gridCol w="4565466">
                  <a:extLst>
                    <a:ext uri="{9D8B030D-6E8A-4147-A177-3AD203B41FA5}">
                      <a16:colId xmlns:a16="http://schemas.microsoft.com/office/drawing/2014/main" val="159374837"/>
                    </a:ext>
                  </a:extLst>
                </a:gridCol>
              </a:tblGrid>
              <a:tr h="0">
                <a:tc>
                  <a:txBody>
                    <a:bodyPr/>
                    <a:lstStyle/>
                    <a:p>
                      <a:pPr algn="ctr" fontAlgn="base"/>
                      <a:r>
                        <a:rPr lang="en-US" sz="2000" b="0">
                          <a:solidFill>
                            <a:srgbClr val="696969"/>
                          </a:solidFill>
                          <a:effectLst/>
                          <a:latin typeface="inherit"/>
                        </a:rPr>
                        <a:t>1</a:t>
                      </a:r>
                    </a:p>
                    <a:p>
                      <a:pPr algn="ctr" fontAlgn="base"/>
                      <a:r>
                        <a:rPr lang="en-US" sz="2000" b="0">
                          <a:solidFill>
                            <a:srgbClr val="696969"/>
                          </a:solidFill>
                          <a:effectLst/>
                          <a:latin typeface="inherit"/>
                        </a:rPr>
                        <a:t>2</a:t>
                      </a:r>
                    </a:p>
                    <a:p>
                      <a:pPr algn="ctr" fontAlgn="base"/>
                      <a:r>
                        <a:rPr lang="en-US" sz="2000" b="0">
                          <a:solidFill>
                            <a:srgbClr val="696969"/>
                          </a:solidFill>
                          <a:effectLst/>
                          <a:latin typeface="inherit"/>
                        </a:rPr>
                        <a:t>3</a:t>
                      </a:r>
                    </a:p>
                    <a:p>
                      <a:pPr algn="ctr" fontAlgn="base"/>
                      <a:r>
                        <a:rPr lang="en-US" sz="2000" b="0">
                          <a:solidFill>
                            <a:srgbClr val="696969"/>
                          </a:solidFill>
                          <a:effectLst/>
                          <a:latin typeface="inherit"/>
                        </a:rPr>
                        <a:t>4</a:t>
                      </a:r>
                    </a:p>
                    <a:p>
                      <a:pPr algn="ctr" fontAlgn="base"/>
                      <a:r>
                        <a:rPr lang="en-US" sz="2000" b="0">
                          <a:solidFill>
                            <a:srgbClr val="696969"/>
                          </a:solidFill>
                          <a:effectLst/>
                          <a:latin typeface="inherit"/>
                        </a:rPr>
                        <a:t>5</a:t>
                      </a:r>
                    </a:p>
                    <a:p>
                      <a:pPr algn="ctr" fontAlgn="base"/>
                      <a:r>
                        <a:rPr lang="en-US" sz="2000" b="0">
                          <a:solidFill>
                            <a:srgbClr val="696969"/>
                          </a:solidFill>
                          <a:effectLst/>
                          <a:latin typeface="inherit"/>
                        </a:rPr>
                        <a:t>6</a:t>
                      </a:r>
                    </a:p>
                    <a:p>
                      <a:pPr algn="ctr" fontAlgn="base"/>
                      <a:r>
                        <a:rPr lang="en-US" sz="2000" b="0">
                          <a:solidFill>
                            <a:srgbClr val="696969"/>
                          </a:solidFill>
                          <a:effectLst/>
                          <a:latin typeface="inherit"/>
                        </a:rPr>
                        <a:t>7</a:t>
                      </a:r>
                    </a:p>
                  </a:txBody>
                  <a:tcPr>
                    <a:lnL>
                      <a:noFill/>
                    </a:lnL>
                    <a:lnR w="19050" cap="flat" cmpd="sng" algn="ctr">
                      <a:solidFill>
                        <a:srgbClr val="008080"/>
                      </a:solidFill>
                      <a:prstDash val="solid"/>
                      <a:round/>
                      <a:headEnd type="none" w="med" len="med"/>
                      <a:tailEnd type="none" w="med" len="med"/>
                    </a:lnR>
                    <a:lnT>
                      <a:noFill/>
                    </a:lnT>
                    <a:lnB>
                      <a:noFill/>
                    </a:lnB>
                    <a:solidFill>
                      <a:srgbClr val="C0C0C0"/>
                    </a:solidFill>
                  </a:tcPr>
                </a:tc>
                <a:tc>
                  <a:txBody>
                    <a:bodyPr/>
                    <a:lstStyle/>
                    <a:p>
                      <a:pPr algn="l" fontAlgn="base"/>
                      <a:r>
                        <a:rPr lang="fr-FR" sz="2000" b="0" dirty="0" err="1">
                          <a:solidFill>
                            <a:srgbClr val="800080"/>
                          </a:solidFill>
                          <a:effectLst/>
                          <a:latin typeface="inherit"/>
                        </a:rPr>
                        <a:t>struct</a:t>
                      </a:r>
                      <a:r>
                        <a:rPr lang="fr-FR" sz="2000" b="0" dirty="0">
                          <a:solidFill>
                            <a:srgbClr val="006FE0"/>
                          </a:solidFill>
                          <a:effectLst/>
                          <a:latin typeface="inherit"/>
                        </a:rPr>
                        <a:t> </a:t>
                      </a:r>
                      <a:r>
                        <a:rPr lang="fr-FR" sz="2000" b="0" dirty="0">
                          <a:solidFill>
                            <a:srgbClr val="004ED0"/>
                          </a:solidFill>
                          <a:effectLst/>
                          <a:latin typeface="inherit"/>
                        </a:rPr>
                        <a:t>Point</a:t>
                      </a:r>
                      <a:endParaRPr lang="fr-FR" sz="2000" b="0" dirty="0">
                        <a:solidFill>
                          <a:srgbClr val="000000"/>
                        </a:solidFill>
                        <a:effectLst/>
                        <a:latin typeface="inherit"/>
                      </a:endParaRPr>
                    </a:p>
                    <a:p>
                      <a:pPr algn="l" fontAlgn="base"/>
                      <a:r>
                        <a:rPr lang="fr-FR" sz="2000" b="0" dirty="0">
                          <a:solidFill>
                            <a:srgbClr val="333333"/>
                          </a:solidFill>
                          <a:effectLst/>
                          <a:latin typeface="inherit"/>
                        </a:rPr>
                        <a:t>{</a:t>
                      </a:r>
                      <a:endParaRPr lang="fr-FR" sz="2000" b="0" dirty="0">
                        <a:solidFill>
                          <a:srgbClr val="000000"/>
                        </a:solidFill>
                        <a:effectLst/>
                        <a:latin typeface="inherit"/>
                      </a:endParaRPr>
                    </a:p>
                    <a:p>
                      <a:pPr algn="l" fontAlgn="base"/>
                      <a:r>
                        <a:rPr lang="fr-FR" sz="2000" b="0" dirty="0">
                          <a:solidFill>
                            <a:srgbClr val="006FE0"/>
                          </a:solidFill>
                          <a:effectLst/>
                          <a:latin typeface="inherit"/>
                        </a:rPr>
                        <a:t>   </a:t>
                      </a:r>
                      <a:r>
                        <a:rPr lang="fr-FR" sz="2000" b="0" dirty="0">
                          <a:solidFill>
                            <a:srgbClr val="800080"/>
                          </a:solidFill>
                          <a:effectLst/>
                          <a:latin typeface="inherit"/>
                        </a:rPr>
                        <a:t>double</a:t>
                      </a:r>
                      <a:r>
                        <a:rPr lang="fr-FR" sz="2000" b="0" dirty="0">
                          <a:solidFill>
                            <a:srgbClr val="006FE0"/>
                          </a:solidFill>
                          <a:effectLst/>
                          <a:latin typeface="inherit"/>
                        </a:rPr>
                        <a:t> </a:t>
                      </a:r>
                      <a:r>
                        <a:rPr lang="fr-FR" sz="2000" b="0" dirty="0">
                          <a:solidFill>
                            <a:srgbClr val="002D7A"/>
                          </a:solidFill>
                          <a:effectLst/>
                          <a:latin typeface="inherit"/>
                        </a:rPr>
                        <a:t>x</a:t>
                      </a:r>
                      <a:r>
                        <a:rPr lang="fr-FR" sz="2000" b="0" dirty="0">
                          <a:solidFill>
                            <a:srgbClr val="333333"/>
                          </a:solidFill>
                          <a:effectLst/>
                          <a:latin typeface="inherit"/>
                        </a:rPr>
                        <a:t>;</a:t>
                      </a:r>
                      <a:endParaRPr lang="fr-FR" sz="2000" b="0" dirty="0">
                        <a:solidFill>
                          <a:srgbClr val="000000"/>
                        </a:solidFill>
                        <a:effectLst/>
                        <a:latin typeface="inherit"/>
                      </a:endParaRPr>
                    </a:p>
                    <a:p>
                      <a:pPr algn="l" fontAlgn="base"/>
                      <a:r>
                        <a:rPr lang="fr-FR" sz="2000" b="0" dirty="0">
                          <a:solidFill>
                            <a:srgbClr val="006FE0"/>
                          </a:solidFill>
                          <a:effectLst/>
                          <a:latin typeface="inherit"/>
                        </a:rPr>
                        <a:t>   </a:t>
                      </a:r>
                      <a:r>
                        <a:rPr lang="fr-FR" sz="2000" b="0" dirty="0">
                          <a:solidFill>
                            <a:srgbClr val="800080"/>
                          </a:solidFill>
                          <a:effectLst/>
                          <a:latin typeface="inherit"/>
                        </a:rPr>
                        <a:t>double</a:t>
                      </a:r>
                      <a:r>
                        <a:rPr lang="fr-FR" sz="2000" b="0" dirty="0">
                          <a:solidFill>
                            <a:srgbClr val="006FE0"/>
                          </a:solidFill>
                          <a:effectLst/>
                          <a:latin typeface="inherit"/>
                        </a:rPr>
                        <a:t> </a:t>
                      </a:r>
                      <a:r>
                        <a:rPr lang="fr-FR" sz="2000" b="0" dirty="0">
                          <a:solidFill>
                            <a:srgbClr val="002D7A"/>
                          </a:solidFill>
                          <a:effectLst/>
                          <a:latin typeface="inherit"/>
                        </a:rPr>
                        <a:t>y</a:t>
                      </a:r>
                      <a:r>
                        <a:rPr lang="fr-FR" sz="2000" b="0" dirty="0">
                          <a:solidFill>
                            <a:srgbClr val="333333"/>
                          </a:solidFill>
                          <a:effectLst/>
                          <a:latin typeface="inherit"/>
                        </a:rPr>
                        <a:t>;</a:t>
                      </a:r>
                      <a:endParaRPr lang="fr-FR" sz="2000" b="0" dirty="0">
                        <a:solidFill>
                          <a:srgbClr val="000000"/>
                        </a:solidFill>
                        <a:effectLst/>
                        <a:latin typeface="inherit"/>
                      </a:endParaRPr>
                    </a:p>
                    <a:p>
                      <a:pPr algn="l" fontAlgn="base"/>
                      <a:r>
                        <a:rPr lang="fr-FR" sz="2000" b="0" dirty="0">
                          <a:solidFill>
                            <a:srgbClr val="333333"/>
                          </a:solidFill>
                          <a:effectLst/>
                          <a:latin typeface="inherit"/>
                        </a:rPr>
                        <a:t>};</a:t>
                      </a:r>
                      <a:endParaRPr lang="fr-FR" sz="2000" b="0" dirty="0">
                        <a:solidFill>
                          <a:srgbClr val="000000"/>
                        </a:solidFill>
                        <a:effectLst/>
                        <a:latin typeface="inherit"/>
                      </a:endParaRPr>
                    </a:p>
                    <a:p>
                      <a:pPr algn="l" fontAlgn="base"/>
                      <a:r>
                        <a:rPr lang="fr-FR" sz="2000" b="0" dirty="0">
                          <a:solidFill>
                            <a:srgbClr val="000000"/>
                          </a:solidFill>
                          <a:effectLst/>
                          <a:latin typeface="inherit"/>
                        </a:rPr>
                        <a:t> </a:t>
                      </a:r>
                    </a:p>
                    <a:p>
                      <a:pPr algn="l" fontAlgn="base"/>
                      <a:r>
                        <a:rPr lang="fr-FR" sz="2000" b="0" dirty="0" err="1">
                          <a:solidFill>
                            <a:srgbClr val="800080"/>
                          </a:solidFill>
                          <a:effectLst/>
                          <a:latin typeface="inherit"/>
                        </a:rPr>
                        <a:t>void</a:t>
                      </a:r>
                      <a:r>
                        <a:rPr lang="fr-FR" sz="2000" b="0" dirty="0">
                          <a:solidFill>
                            <a:srgbClr val="006FE0"/>
                          </a:solidFill>
                          <a:effectLst/>
                          <a:latin typeface="inherit"/>
                        </a:rPr>
                        <a:t> </a:t>
                      </a:r>
                      <a:r>
                        <a:rPr lang="fr-FR" sz="2000" b="0" dirty="0">
                          <a:solidFill>
                            <a:srgbClr val="004ED0"/>
                          </a:solidFill>
                          <a:effectLst/>
                          <a:latin typeface="inherit"/>
                        </a:rPr>
                        <a:t>distance</a:t>
                      </a:r>
                      <a:r>
                        <a:rPr lang="fr-FR" sz="2000" b="0" dirty="0">
                          <a:solidFill>
                            <a:srgbClr val="333333"/>
                          </a:solidFill>
                          <a:effectLst/>
                          <a:latin typeface="inherit"/>
                        </a:rPr>
                        <a:t>(</a:t>
                      </a:r>
                      <a:r>
                        <a:rPr lang="fr-FR" sz="2000" b="0" dirty="0">
                          <a:solidFill>
                            <a:srgbClr val="004ED0"/>
                          </a:solidFill>
                          <a:effectLst/>
                          <a:latin typeface="inherit"/>
                        </a:rPr>
                        <a:t>Point </a:t>
                      </a:r>
                      <a:r>
                        <a:rPr lang="fr-FR" sz="2000" b="0" dirty="0">
                          <a:solidFill>
                            <a:srgbClr val="002D7A"/>
                          </a:solidFill>
                          <a:effectLst/>
                          <a:latin typeface="inherit"/>
                        </a:rPr>
                        <a:t>p1</a:t>
                      </a:r>
                      <a:r>
                        <a:rPr lang="fr-FR" sz="2000" b="0" dirty="0">
                          <a:solidFill>
                            <a:srgbClr val="333333"/>
                          </a:solidFill>
                          <a:effectLst/>
                          <a:latin typeface="inherit"/>
                        </a:rPr>
                        <a:t>,</a:t>
                      </a:r>
                      <a:r>
                        <a:rPr lang="fr-FR" sz="2000" b="0" dirty="0">
                          <a:solidFill>
                            <a:srgbClr val="006FE0"/>
                          </a:solidFill>
                          <a:effectLst/>
                          <a:latin typeface="inherit"/>
                        </a:rPr>
                        <a:t> </a:t>
                      </a:r>
                      <a:r>
                        <a:rPr lang="fr-FR" sz="2000" b="0" dirty="0">
                          <a:solidFill>
                            <a:srgbClr val="004ED0"/>
                          </a:solidFill>
                          <a:effectLst/>
                          <a:latin typeface="inherit"/>
                        </a:rPr>
                        <a:t>Point </a:t>
                      </a:r>
                      <a:r>
                        <a:rPr lang="fr-FR" sz="2000" b="0" dirty="0">
                          <a:solidFill>
                            <a:srgbClr val="002D7A"/>
                          </a:solidFill>
                          <a:effectLst/>
                          <a:latin typeface="inherit"/>
                        </a:rPr>
                        <a:t>p2</a:t>
                      </a:r>
                      <a:r>
                        <a:rPr lang="fr-FR" sz="2000" b="0" dirty="0">
                          <a:solidFill>
                            <a:srgbClr val="333333"/>
                          </a:solidFill>
                          <a:effectLst/>
                          <a:latin typeface="inherit"/>
                        </a:rPr>
                        <a:t>);</a:t>
                      </a:r>
                      <a:endParaRPr lang="fr-FR" sz="2000" b="0" dirty="0">
                        <a:solidFill>
                          <a:srgbClr val="000000"/>
                        </a:solidFill>
                        <a:effectLst/>
                        <a:latin typeface="inherit"/>
                      </a:endParaRPr>
                    </a:p>
                  </a:txBody>
                  <a:tcPr>
                    <a:lnL w="19050" cap="flat" cmpd="sng" algn="ctr">
                      <a:solidFill>
                        <a:srgbClr val="0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16943856"/>
                  </a:ext>
                </a:extLst>
              </a:tr>
            </a:tbl>
          </a:graphicData>
        </a:graphic>
      </p:graphicFrame>
    </p:spTree>
    <p:extLst>
      <p:ext uri="{BB962C8B-B14F-4D97-AF65-F5344CB8AC3E}">
        <p14:creationId xmlns:p14="http://schemas.microsoft.com/office/powerpoint/2010/main" val="1998159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F542-43E6-470E-96DB-4F1AFD03536B}"/>
              </a:ext>
            </a:extLst>
          </p:cNvPr>
          <p:cNvSpPr>
            <a:spLocks noGrp="1"/>
          </p:cNvSpPr>
          <p:nvPr>
            <p:ph type="title"/>
          </p:nvPr>
        </p:nvSpPr>
        <p:spPr/>
        <p:txBody>
          <a:bodyPr/>
          <a:lstStyle/>
          <a:p>
            <a:r>
              <a:rPr lang="en-US" dirty="0">
                <a:solidFill>
                  <a:srgbClr val="0000B0"/>
                </a:solidFill>
              </a:rPr>
              <a:t>Structure</a:t>
            </a:r>
            <a:r>
              <a:rPr lang="en-US" sz="2400" dirty="0">
                <a:solidFill>
                  <a:srgbClr val="0000B0"/>
                </a:solidFill>
              </a:rPr>
              <a:t>(Continuation...)</a:t>
            </a:r>
          </a:p>
        </p:txBody>
      </p:sp>
      <p:sp>
        <p:nvSpPr>
          <p:cNvPr id="3" name="Content Placeholder 2">
            <a:extLst>
              <a:ext uri="{FF2B5EF4-FFF2-40B4-BE49-F238E27FC236}">
                <a16:creationId xmlns:a16="http://schemas.microsoft.com/office/drawing/2014/main" id="{967CD141-9C31-4E1D-A46E-4547301C998A}"/>
              </a:ext>
            </a:extLst>
          </p:cNvPr>
          <p:cNvSpPr>
            <a:spLocks noGrp="1"/>
          </p:cNvSpPr>
          <p:nvPr>
            <p:ph idx="1"/>
          </p:nvPr>
        </p:nvSpPr>
        <p:spPr>
          <a:xfrm>
            <a:off x="1143001" y="2057400"/>
            <a:ext cx="7304964" cy="4038600"/>
          </a:xfrm>
        </p:spPr>
        <p:txBody>
          <a:bodyPr/>
          <a:lstStyle/>
          <a:p>
            <a:r>
              <a:rPr lang="en-US" dirty="0"/>
              <a:t>Although it’s a bundle, struct can be used to effectively raise the level of abstraction in order to improve the code: in the below example, the distance function expects Points rather than doubles. And on the top of this, the struct also has the benefit of logically grouping them together.</a:t>
            </a:r>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5279734B-843C-428F-B6A4-2A00E28399B4}"/>
              </a:ext>
            </a:extLst>
          </p:cNvPr>
          <p:cNvGraphicFramePr>
            <a:graphicFrameLocks noGrp="1"/>
          </p:cNvGraphicFramePr>
          <p:nvPr/>
        </p:nvGraphicFramePr>
        <p:xfrm>
          <a:off x="1371984" y="3900028"/>
          <a:ext cx="4773746" cy="2225040"/>
        </p:xfrm>
        <a:graphic>
          <a:graphicData uri="http://schemas.openxmlformats.org/drawingml/2006/table">
            <a:tbl>
              <a:tblPr/>
              <a:tblGrid>
                <a:gridCol w="208280">
                  <a:extLst>
                    <a:ext uri="{9D8B030D-6E8A-4147-A177-3AD203B41FA5}">
                      <a16:colId xmlns:a16="http://schemas.microsoft.com/office/drawing/2014/main" val="3299412070"/>
                    </a:ext>
                  </a:extLst>
                </a:gridCol>
                <a:gridCol w="4565466">
                  <a:extLst>
                    <a:ext uri="{9D8B030D-6E8A-4147-A177-3AD203B41FA5}">
                      <a16:colId xmlns:a16="http://schemas.microsoft.com/office/drawing/2014/main" val="159374837"/>
                    </a:ext>
                  </a:extLst>
                </a:gridCol>
              </a:tblGrid>
              <a:tr h="0">
                <a:tc>
                  <a:txBody>
                    <a:bodyPr/>
                    <a:lstStyle/>
                    <a:p>
                      <a:pPr algn="ctr" fontAlgn="base"/>
                      <a:r>
                        <a:rPr lang="en-US" sz="2000" b="0">
                          <a:solidFill>
                            <a:srgbClr val="696969"/>
                          </a:solidFill>
                          <a:effectLst/>
                          <a:latin typeface="inherit"/>
                        </a:rPr>
                        <a:t>1</a:t>
                      </a:r>
                    </a:p>
                    <a:p>
                      <a:pPr algn="ctr" fontAlgn="base"/>
                      <a:r>
                        <a:rPr lang="en-US" sz="2000" b="0">
                          <a:solidFill>
                            <a:srgbClr val="696969"/>
                          </a:solidFill>
                          <a:effectLst/>
                          <a:latin typeface="inherit"/>
                        </a:rPr>
                        <a:t>2</a:t>
                      </a:r>
                    </a:p>
                    <a:p>
                      <a:pPr algn="ctr" fontAlgn="base"/>
                      <a:r>
                        <a:rPr lang="en-US" sz="2000" b="0">
                          <a:solidFill>
                            <a:srgbClr val="696969"/>
                          </a:solidFill>
                          <a:effectLst/>
                          <a:latin typeface="inherit"/>
                        </a:rPr>
                        <a:t>3</a:t>
                      </a:r>
                    </a:p>
                    <a:p>
                      <a:pPr algn="ctr" fontAlgn="base"/>
                      <a:r>
                        <a:rPr lang="en-US" sz="2000" b="0">
                          <a:solidFill>
                            <a:srgbClr val="696969"/>
                          </a:solidFill>
                          <a:effectLst/>
                          <a:latin typeface="inherit"/>
                        </a:rPr>
                        <a:t>4</a:t>
                      </a:r>
                    </a:p>
                    <a:p>
                      <a:pPr algn="ctr" fontAlgn="base"/>
                      <a:r>
                        <a:rPr lang="en-US" sz="2000" b="0">
                          <a:solidFill>
                            <a:srgbClr val="696969"/>
                          </a:solidFill>
                          <a:effectLst/>
                          <a:latin typeface="inherit"/>
                        </a:rPr>
                        <a:t>5</a:t>
                      </a:r>
                    </a:p>
                    <a:p>
                      <a:pPr algn="ctr" fontAlgn="base"/>
                      <a:r>
                        <a:rPr lang="en-US" sz="2000" b="0">
                          <a:solidFill>
                            <a:srgbClr val="696969"/>
                          </a:solidFill>
                          <a:effectLst/>
                          <a:latin typeface="inherit"/>
                        </a:rPr>
                        <a:t>6</a:t>
                      </a:r>
                    </a:p>
                    <a:p>
                      <a:pPr algn="ctr" fontAlgn="base"/>
                      <a:r>
                        <a:rPr lang="en-US" sz="2000" b="0">
                          <a:solidFill>
                            <a:srgbClr val="696969"/>
                          </a:solidFill>
                          <a:effectLst/>
                          <a:latin typeface="inherit"/>
                        </a:rPr>
                        <a:t>7</a:t>
                      </a:r>
                    </a:p>
                  </a:txBody>
                  <a:tcPr>
                    <a:lnL>
                      <a:noFill/>
                    </a:lnL>
                    <a:lnR w="19050" cap="flat" cmpd="sng" algn="ctr">
                      <a:solidFill>
                        <a:srgbClr val="008080"/>
                      </a:solidFill>
                      <a:prstDash val="solid"/>
                      <a:round/>
                      <a:headEnd type="none" w="med" len="med"/>
                      <a:tailEnd type="none" w="med" len="med"/>
                    </a:lnR>
                    <a:lnT>
                      <a:noFill/>
                    </a:lnT>
                    <a:lnB>
                      <a:noFill/>
                    </a:lnB>
                    <a:solidFill>
                      <a:srgbClr val="C0C0C0"/>
                    </a:solidFill>
                  </a:tcPr>
                </a:tc>
                <a:tc>
                  <a:txBody>
                    <a:bodyPr/>
                    <a:lstStyle/>
                    <a:p>
                      <a:pPr algn="l" fontAlgn="base"/>
                      <a:r>
                        <a:rPr lang="fr-FR" sz="2000" b="0" dirty="0" err="1">
                          <a:solidFill>
                            <a:srgbClr val="800080"/>
                          </a:solidFill>
                          <a:effectLst/>
                          <a:latin typeface="inherit"/>
                        </a:rPr>
                        <a:t>struct</a:t>
                      </a:r>
                      <a:r>
                        <a:rPr lang="fr-FR" sz="2000" b="0" dirty="0">
                          <a:solidFill>
                            <a:srgbClr val="006FE0"/>
                          </a:solidFill>
                          <a:effectLst/>
                          <a:latin typeface="inherit"/>
                        </a:rPr>
                        <a:t> </a:t>
                      </a:r>
                      <a:r>
                        <a:rPr lang="fr-FR" sz="2000" b="0" dirty="0">
                          <a:solidFill>
                            <a:srgbClr val="004ED0"/>
                          </a:solidFill>
                          <a:effectLst/>
                          <a:latin typeface="inherit"/>
                        </a:rPr>
                        <a:t>Point</a:t>
                      </a:r>
                      <a:endParaRPr lang="fr-FR" sz="2000" b="0" dirty="0">
                        <a:solidFill>
                          <a:srgbClr val="000000"/>
                        </a:solidFill>
                        <a:effectLst/>
                        <a:latin typeface="inherit"/>
                      </a:endParaRPr>
                    </a:p>
                    <a:p>
                      <a:pPr algn="l" fontAlgn="base"/>
                      <a:r>
                        <a:rPr lang="fr-FR" sz="2000" b="0" dirty="0">
                          <a:solidFill>
                            <a:srgbClr val="333333"/>
                          </a:solidFill>
                          <a:effectLst/>
                          <a:latin typeface="inherit"/>
                        </a:rPr>
                        <a:t>{</a:t>
                      </a:r>
                      <a:endParaRPr lang="fr-FR" sz="2000" b="0" dirty="0">
                        <a:solidFill>
                          <a:srgbClr val="000000"/>
                        </a:solidFill>
                        <a:effectLst/>
                        <a:latin typeface="inherit"/>
                      </a:endParaRPr>
                    </a:p>
                    <a:p>
                      <a:pPr algn="l" fontAlgn="base"/>
                      <a:r>
                        <a:rPr lang="fr-FR" sz="2000" b="0" dirty="0">
                          <a:solidFill>
                            <a:srgbClr val="006FE0"/>
                          </a:solidFill>
                          <a:effectLst/>
                          <a:latin typeface="inherit"/>
                        </a:rPr>
                        <a:t>   </a:t>
                      </a:r>
                      <a:r>
                        <a:rPr lang="fr-FR" sz="2000" b="0" dirty="0">
                          <a:solidFill>
                            <a:srgbClr val="800080"/>
                          </a:solidFill>
                          <a:effectLst/>
                          <a:latin typeface="inherit"/>
                        </a:rPr>
                        <a:t>double</a:t>
                      </a:r>
                      <a:r>
                        <a:rPr lang="fr-FR" sz="2000" b="0" dirty="0">
                          <a:solidFill>
                            <a:srgbClr val="006FE0"/>
                          </a:solidFill>
                          <a:effectLst/>
                          <a:latin typeface="inherit"/>
                        </a:rPr>
                        <a:t> </a:t>
                      </a:r>
                      <a:r>
                        <a:rPr lang="fr-FR" sz="2000" b="0" dirty="0">
                          <a:solidFill>
                            <a:srgbClr val="002D7A"/>
                          </a:solidFill>
                          <a:effectLst/>
                          <a:latin typeface="inherit"/>
                        </a:rPr>
                        <a:t>x</a:t>
                      </a:r>
                      <a:r>
                        <a:rPr lang="fr-FR" sz="2000" b="0" dirty="0">
                          <a:solidFill>
                            <a:srgbClr val="333333"/>
                          </a:solidFill>
                          <a:effectLst/>
                          <a:latin typeface="inherit"/>
                        </a:rPr>
                        <a:t>;</a:t>
                      </a:r>
                      <a:endParaRPr lang="fr-FR" sz="2000" b="0" dirty="0">
                        <a:solidFill>
                          <a:srgbClr val="000000"/>
                        </a:solidFill>
                        <a:effectLst/>
                        <a:latin typeface="inherit"/>
                      </a:endParaRPr>
                    </a:p>
                    <a:p>
                      <a:pPr algn="l" fontAlgn="base"/>
                      <a:r>
                        <a:rPr lang="fr-FR" sz="2000" b="0" dirty="0">
                          <a:solidFill>
                            <a:srgbClr val="006FE0"/>
                          </a:solidFill>
                          <a:effectLst/>
                          <a:latin typeface="inherit"/>
                        </a:rPr>
                        <a:t>   </a:t>
                      </a:r>
                      <a:r>
                        <a:rPr lang="fr-FR" sz="2000" b="0" dirty="0">
                          <a:solidFill>
                            <a:srgbClr val="800080"/>
                          </a:solidFill>
                          <a:effectLst/>
                          <a:latin typeface="inherit"/>
                        </a:rPr>
                        <a:t>double</a:t>
                      </a:r>
                      <a:r>
                        <a:rPr lang="fr-FR" sz="2000" b="0" dirty="0">
                          <a:solidFill>
                            <a:srgbClr val="006FE0"/>
                          </a:solidFill>
                          <a:effectLst/>
                          <a:latin typeface="inherit"/>
                        </a:rPr>
                        <a:t> </a:t>
                      </a:r>
                      <a:r>
                        <a:rPr lang="fr-FR" sz="2000" b="0" dirty="0">
                          <a:solidFill>
                            <a:srgbClr val="002D7A"/>
                          </a:solidFill>
                          <a:effectLst/>
                          <a:latin typeface="inherit"/>
                        </a:rPr>
                        <a:t>y</a:t>
                      </a:r>
                      <a:r>
                        <a:rPr lang="fr-FR" sz="2000" b="0" dirty="0">
                          <a:solidFill>
                            <a:srgbClr val="333333"/>
                          </a:solidFill>
                          <a:effectLst/>
                          <a:latin typeface="inherit"/>
                        </a:rPr>
                        <a:t>;</a:t>
                      </a:r>
                      <a:endParaRPr lang="fr-FR" sz="2000" b="0" dirty="0">
                        <a:solidFill>
                          <a:srgbClr val="000000"/>
                        </a:solidFill>
                        <a:effectLst/>
                        <a:latin typeface="inherit"/>
                      </a:endParaRPr>
                    </a:p>
                    <a:p>
                      <a:pPr algn="l" fontAlgn="base"/>
                      <a:r>
                        <a:rPr lang="fr-FR" sz="2000" b="0" dirty="0">
                          <a:solidFill>
                            <a:srgbClr val="333333"/>
                          </a:solidFill>
                          <a:effectLst/>
                          <a:latin typeface="inherit"/>
                        </a:rPr>
                        <a:t>};</a:t>
                      </a:r>
                      <a:endParaRPr lang="fr-FR" sz="2000" b="0" dirty="0">
                        <a:solidFill>
                          <a:srgbClr val="000000"/>
                        </a:solidFill>
                        <a:effectLst/>
                        <a:latin typeface="inherit"/>
                      </a:endParaRPr>
                    </a:p>
                    <a:p>
                      <a:pPr algn="l" fontAlgn="base"/>
                      <a:r>
                        <a:rPr lang="fr-FR" sz="2000" b="0" dirty="0">
                          <a:solidFill>
                            <a:srgbClr val="000000"/>
                          </a:solidFill>
                          <a:effectLst/>
                          <a:latin typeface="inherit"/>
                        </a:rPr>
                        <a:t> </a:t>
                      </a:r>
                    </a:p>
                    <a:p>
                      <a:pPr algn="l" fontAlgn="base"/>
                      <a:r>
                        <a:rPr lang="fr-FR" sz="2000" b="0" dirty="0" err="1">
                          <a:solidFill>
                            <a:srgbClr val="800080"/>
                          </a:solidFill>
                          <a:effectLst/>
                          <a:latin typeface="inherit"/>
                        </a:rPr>
                        <a:t>void</a:t>
                      </a:r>
                      <a:r>
                        <a:rPr lang="fr-FR" sz="2000" b="0" dirty="0">
                          <a:solidFill>
                            <a:srgbClr val="006FE0"/>
                          </a:solidFill>
                          <a:effectLst/>
                          <a:latin typeface="inherit"/>
                        </a:rPr>
                        <a:t> </a:t>
                      </a:r>
                      <a:r>
                        <a:rPr lang="fr-FR" sz="2000" b="0" dirty="0">
                          <a:solidFill>
                            <a:srgbClr val="004ED0"/>
                          </a:solidFill>
                          <a:effectLst/>
                          <a:latin typeface="inherit"/>
                        </a:rPr>
                        <a:t>distance</a:t>
                      </a:r>
                      <a:r>
                        <a:rPr lang="fr-FR" sz="2000" b="0" dirty="0">
                          <a:solidFill>
                            <a:srgbClr val="333333"/>
                          </a:solidFill>
                          <a:effectLst/>
                          <a:latin typeface="inherit"/>
                        </a:rPr>
                        <a:t>(</a:t>
                      </a:r>
                      <a:r>
                        <a:rPr lang="fr-FR" sz="2000" b="0" dirty="0">
                          <a:solidFill>
                            <a:srgbClr val="004ED0"/>
                          </a:solidFill>
                          <a:effectLst/>
                          <a:latin typeface="inherit"/>
                        </a:rPr>
                        <a:t>Point </a:t>
                      </a:r>
                      <a:r>
                        <a:rPr lang="fr-FR" sz="2000" b="0" dirty="0">
                          <a:solidFill>
                            <a:srgbClr val="002D7A"/>
                          </a:solidFill>
                          <a:effectLst/>
                          <a:latin typeface="inherit"/>
                        </a:rPr>
                        <a:t>p1</a:t>
                      </a:r>
                      <a:r>
                        <a:rPr lang="fr-FR" sz="2000" b="0" dirty="0">
                          <a:solidFill>
                            <a:srgbClr val="333333"/>
                          </a:solidFill>
                          <a:effectLst/>
                          <a:latin typeface="inherit"/>
                        </a:rPr>
                        <a:t>,</a:t>
                      </a:r>
                      <a:r>
                        <a:rPr lang="fr-FR" sz="2000" b="0" dirty="0">
                          <a:solidFill>
                            <a:srgbClr val="006FE0"/>
                          </a:solidFill>
                          <a:effectLst/>
                          <a:latin typeface="inherit"/>
                        </a:rPr>
                        <a:t> </a:t>
                      </a:r>
                      <a:r>
                        <a:rPr lang="fr-FR" sz="2000" b="0" dirty="0">
                          <a:solidFill>
                            <a:srgbClr val="004ED0"/>
                          </a:solidFill>
                          <a:effectLst/>
                          <a:latin typeface="inherit"/>
                        </a:rPr>
                        <a:t>Point </a:t>
                      </a:r>
                      <a:r>
                        <a:rPr lang="fr-FR" sz="2000" b="0" dirty="0">
                          <a:solidFill>
                            <a:srgbClr val="002D7A"/>
                          </a:solidFill>
                          <a:effectLst/>
                          <a:latin typeface="inherit"/>
                        </a:rPr>
                        <a:t>p2</a:t>
                      </a:r>
                      <a:r>
                        <a:rPr lang="fr-FR" sz="2000" b="0" dirty="0">
                          <a:solidFill>
                            <a:srgbClr val="333333"/>
                          </a:solidFill>
                          <a:effectLst/>
                          <a:latin typeface="inherit"/>
                        </a:rPr>
                        <a:t>);</a:t>
                      </a:r>
                      <a:endParaRPr lang="fr-FR" sz="2000" b="0" dirty="0">
                        <a:solidFill>
                          <a:srgbClr val="000000"/>
                        </a:solidFill>
                        <a:effectLst/>
                        <a:latin typeface="inherit"/>
                      </a:endParaRPr>
                    </a:p>
                  </a:txBody>
                  <a:tcPr>
                    <a:lnL w="19050" cap="flat" cmpd="sng" algn="ctr">
                      <a:solidFill>
                        <a:srgbClr val="00808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16943856"/>
                  </a:ext>
                </a:extLst>
              </a:tr>
            </a:tbl>
          </a:graphicData>
        </a:graphic>
      </p:graphicFrame>
    </p:spTree>
    <p:extLst>
      <p:ext uri="{BB962C8B-B14F-4D97-AF65-F5344CB8AC3E}">
        <p14:creationId xmlns:p14="http://schemas.microsoft.com/office/powerpoint/2010/main" val="3139510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F542-43E6-470E-96DB-4F1AFD03536B}"/>
              </a:ext>
            </a:extLst>
          </p:cNvPr>
          <p:cNvSpPr>
            <a:spLocks noGrp="1"/>
          </p:cNvSpPr>
          <p:nvPr>
            <p:ph type="title"/>
          </p:nvPr>
        </p:nvSpPr>
        <p:spPr/>
        <p:txBody>
          <a:bodyPr/>
          <a:lstStyle/>
          <a:p>
            <a:r>
              <a:rPr lang="en-US" dirty="0">
                <a:solidFill>
                  <a:srgbClr val="0000B0"/>
                </a:solidFill>
              </a:rPr>
              <a:t>Class</a:t>
            </a:r>
          </a:p>
        </p:txBody>
      </p:sp>
      <p:sp>
        <p:nvSpPr>
          <p:cNvPr id="3" name="Content Placeholder 2">
            <a:extLst>
              <a:ext uri="{FF2B5EF4-FFF2-40B4-BE49-F238E27FC236}">
                <a16:creationId xmlns:a16="http://schemas.microsoft.com/office/drawing/2014/main" id="{967CD141-9C31-4E1D-A46E-4547301C998A}"/>
              </a:ext>
            </a:extLst>
          </p:cNvPr>
          <p:cNvSpPr>
            <a:spLocks noGrp="1"/>
          </p:cNvSpPr>
          <p:nvPr>
            <p:ph idx="1"/>
          </p:nvPr>
        </p:nvSpPr>
        <p:spPr>
          <a:xfrm>
            <a:off x="1143001" y="2057400"/>
            <a:ext cx="7304964" cy="4038600"/>
          </a:xfrm>
        </p:spPr>
        <p:txBody>
          <a:bodyPr/>
          <a:lstStyle/>
          <a:p>
            <a:r>
              <a:rPr lang="en-US" dirty="0">
                <a:solidFill>
                  <a:srgbClr val="FF0000"/>
                </a:solidFill>
              </a:rPr>
              <a:t>In two words, a class can do things. </a:t>
            </a:r>
          </a:p>
          <a:p>
            <a:r>
              <a:rPr lang="en-US" dirty="0"/>
              <a:t>A class has responsibilities. These responsibilities can be quite simple, like retrieving data that the class may even contain itself. </a:t>
            </a:r>
          </a:p>
          <a:p>
            <a:r>
              <a:rPr lang="en-US" dirty="0"/>
              <a:t>For this reason, you want to use the term class when you are modelling a concept (that has an existence in the business domain or not), the concept of a object that can perform actions.</a:t>
            </a:r>
          </a:p>
          <a:p>
            <a:endParaRPr lang="en-US" dirty="0"/>
          </a:p>
          <a:p>
            <a:endParaRPr lang="en-US" dirty="0"/>
          </a:p>
          <a:p>
            <a:endParaRPr lang="en-US" dirty="0"/>
          </a:p>
          <a:p>
            <a:endParaRPr lang="en-US" dirty="0"/>
          </a:p>
        </p:txBody>
      </p:sp>
      <p:pic>
        <p:nvPicPr>
          <p:cNvPr id="5123" name="Picture 3" descr="https://www.fluentcpp.com/wp-content/uploads/2017/02/Machovka-yellow-car-2400px-300x155.png">
            <a:extLst>
              <a:ext uri="{FF2B5EF4-FFF2-40B4-BE49-F238E27FC236}">
                <a16:creationId xmlns:a16="http://schemas.microsoft.com/office/drawing/2014/main" id="{114A861D-45A5-46F6-BA84-F4A44312C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7965" y="2690812"/>
            <a:ext cx="3333217" cy="172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006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F83B9E6-5B2A-478A-B7DA-41F85DC94588}"/>
              </a:ext>
            </a:extLst>
          </p:cNvPr>
          <p:cNvSpPr>
            <a:spLocks noGrp="1" noChangeArrowheads="1"/>
          </p:cNvSpPr>
          <p:nvPr>
            <p:ph type="title"/>
          </p:nvPr>
        </p:nvSpPr>
        <p:spPr>
          <a:xfrm>
            <a:off x="1144588" y="261938"/>
            <a:ext cx="8229600" cy="1143000"/>
          </a:xfrm>
        </p:spPr>
        <p:txBody>
          <a:bodyPr/>
          <a:lstStyle/>
          <a:p>
            <a:pPr eaLnBrk="1" hangingPunct="1">
              <a:defRPr/>
            </a:pPr>
            <a:r>
              <a:rPr lang="en-US" altLang="ja-JP" b="1" dirty="0">
                <a:solidFill>
                  <a:schemeClr val="accent3">
                    <a:lumMod val="50000"/>
                  </a:schemeClr>
                </a:solidFill>
              </a:rPr>
              <a:t>What is a Structure?</a:t>
            </a:r>
          </a:p>
        </p:txBody>
      </p:sp>
      <p:sp>
        <p:nvSpPr>
          <p:cNvPr id="13315" name="Rectangle 3">
            <a:extLst>
              <a:ext uri="{FF2B5EF4-FFF2-40B4-BE49-F238E27FC236}">
                <a16:creationId xmlns:a16="http://schemas.microsoft.com/office/drawing/2014/main" id="{AEED1F07-4B0B-462F-B5C8-02B8AEA4A244}"/>
              </a:ext>
            </a:extLst>
          </p:cNvPr>
          <p:cNvSpPr>
            <a:spLocks noGrp="1" noChangeArrowheads="1"/>
          </p:cNvSpPr>
          <p:nvPr>
            <p:ph type="body" idx="1"/>
          </p:nvPr>
        </p:nvSpPr>
        <p:spPr>
          <a:xfrm>
            <a:off x="1144588" y="1574800"/>
            <a:ext cx="10125075" cy="4702175"/>
          </a:xfrm>
        </p:spPr>
        <p:txBody>
          <a:bodyPr>
            <a:normAutofit fontScale="85000" lnSpcReduction="10000"/>
          </a:bodyPr>
          <a:lstStyle/>
          <a:p>
            <a:pPr eaLnBrk="1" hangingPunct="1"/>
            <a:r>
              <a:rPr lang="en-US" altLang="ja-JP" sz="3200" dirty="0"/>
              <a:t>Structure concept is used to group together different types of variables under a single name. </a:t>
            </a:r>
          </a:p>
          <a:p>
            <a:pPr eaLnBrk="1" hangingPunct="1"/>
            <a:endParaRPr lang="en-US" altLang="ja-JP" sz="3600" dirty="0"/>
          </a:p>
          <a:p>
            <a:pPr eaLnBrk="1" hangingPunct="1"/>
            <a:r>
              <a:rPr lang="en-US" altLang="ja-JP" sz="3200" dirty="0"/>
              <a:t>A structure is an </a:t>
            </a:r>
            <a:r>
              <a:rPr lang="en-US" altLang="ja-JP" sz="3200" dirty="0">
                <a:solidFill>
                  <a:srgbClr val="FF0000"/>
                </a:solidFill>
              </a:rPr>
              <a:t>collective data structure </a:t>
            </a:r>
            <a:r>
              <a:rPr lang="en-US" altLang="ja-JP" sz="3200" dirty="0"/>
              <a:t>used to keep different pieces of information together </a:t>
            </a:r>
            <a:r>
              <a:rPr lang="en-US" altLang="ja-JP" sz="3200" dirty="0">
                <a:solidFill>
                  <a:srgbClr val="FF0000"/>
                </a:solidFill>
              </a:rPr>
              <a:t>as a single data record.</a:t>
            </a:r>
          </a:p>
          <a:p>
            <a:pPr eaLnBrk="1" hangingPunct="1"/>
            <a:endParaRPr lang="en-US" altLang="ja-JP" sz="2800" dirty="0"/>
          </a:p>
          <a:p>
            <a:pPr eaLnBrk="1" hangingPunct="1"/>
            <a:r>
              <a:rPr lang="en-US" altLang="ja-JP" sz="3200" dirty="0"/>
              <a:t>A structure is like an array but </a:t>
            </a:r>
            <a:r>
              <a:rPr lang="en-US" altLang="ja-JP" sz="3200" dirty="0">
                <a:solidFill>
                  <a:srgbClr val="FF0000"/>
                </a:solidFill>
              </a:rPr>
              <a:t>each element of a struct can have a different data type.</a:t>
            </a:r>
          </a:p>
          <a:p>
            <a:pPr eaLnBrk="1" hangingPunct="1"/>
            <a:endParaRPr lang="en-US" altLang="ja-JP" sz="3200" dirty="0">
              <a:solidFill>
                <a:srgbClr val="FF0000"/>
              </a:solidFill>
            </a:endParaRPr>
          </a:p>
          <a:p>
            <a:r>
              <a:rPr lang="en-US" sz="3200" dirty="0"/>
              <a:t>So, Structure allows us to combine data items of different kinds.</a:t>
            </a:r>
          </a:p>
          <a:p>
            <a:pPr eaLnBrk="1" hangingPunct="1"/>
            <a:endParaRPr lang="en-US" altLang="ja-JP" sz="3200"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F542-43E6-470E-96DB-4F1AFD03536B}"/>
              </a:ext>
            </a:extLst>
          </p:cNvPr>
          <p:cNvSpPr>
            <a:spLocks noGrp="1"/>
          </p:cNvSpPr>
          <p:nvPr>
            <p:ph type="title"/>
          </p:nvPr>
        </p:nvSpPr>
        <p:spPr/>
        <p:txBody>
          <a:bodyPr/>
          <a:lstStyle/>
          <a:p>
            <a:r>
              <a:rPr lang="en-US" dirty="0">
                <a:solidFill>
                  <a:srgbClr val="0000B0"/>
                </a:solidFill>
              </a:rPr>
              <a:t>Class</a:t>
            </a:r>
            <a:r>
              <a:rPr lang="en-US" sz="2400" dirty="0">
                <a:solidFill>
                  <a:srgbClr val="0000B0"/>
                </a:solidFill>
              </a:rPr>
              <a:t> (Continuation...)</a:t>
            </a:r>
            <a:endParaRPr lang="en-US" dirty="0">
              <a:solidFill>
                <a:srgbClr val="0000B0"/>
              </a:solidFill>
            </a:endParaRPr>
          </a:p>
        </p:txBody>
      </p:sp>
      <p:sp>
        <p:nvSpPr>
          <p:cNvPr id="3" name="Content Placeholder 2">
            <a:extLst>
              <a:ext uri="{FF2B5EF4-FFF2-40B4-BE49-F238E27FC236}">
                <a16:creationId xmlns:a16="http://schemas.microsoft.com/office/drawing/2014/main" id="{967CD141-9C31-4E1D-A46E-4547301C998A}"/>
              </a:ext>
            </a:extLst>
          </p:cNvPr>
          <p:cNvSpPr>
            <a:spLocks noGrp="1"/>
          </p:cNvSpPr>
          <p:nvPr>
            <p:ph idx="1"/>
          </p:nvPr>
        </p:nvSpPr>
        <p:spPr>
          <a:xfrm>
            <a:off x="1143001" y="2057400"/>
            <a:ext cx="10346634" cy="4038600"/>
          </a:xfrm>
        </p:spPr>
        <p:txBody>
          <a:bodyPr/>
          <a:lstStyle/>
          <a:p>
            <a:r>
              <a:rPr lang="en-US" dirty="0"/>
              <a:t>Contrary to a struct, a class is made to offer an interface, that has some degree of separation from its implementation. </a:t>
            </a:r>
          </a:p>
          <a:p>
            <a:r>
              <a:rPr lang="en-US" dirty="0"/>
              <a:t>A class is not just there to store data. In fact a user of a class is not supposed to know what data the class is storing, or if it contains any data at all for that matter. All s/he cares about is its responsibilities, expressed via its interface.</a:t>
            </a:r>
          </a:p>
          <a:p>
            <a:r>
              <a:rPr lang="en-US" dirty="0"/>
              <a:t>A class raise the level of abstraction between interface and implementation even more than a struct does.</a:t>
            </a:r>
          </a:p>
          <a:p>
            <a:r>
              <a:rPr lang="en-US" dirty="0">
                <a:solidFill>
                  <a:srgbClr val="0000B0"/>
                </a:solidFill>
              </a:rPr>
              <a:t>Finally a simple rule of thumb for choosing between struct or class is to go for class whenever there is at least one private member in the structure. Indeed, this suggests that there are implementation details that are to be hidden by an interface, which is the purpose of a class.</a:t>
            </a:r>
          </a:p>
          <a:p>
            <a:endParaRPr lang="en-US" dirty="0"/>
          </a:p>
          <a:p>
            <a:endParaRPr lang="en-US" dirty="0"/>
          </a:p>
        </p:txBody>
      </p:sp>
    </p:spTree>
    <p:extLst>
      <p:ext uri="{BB962C8B-B14F-4D97-AF65-F5344CB8AC3E}">
        <p14:creationId xmlns:p14="http://schemas.microsoft.com/office/powerpoint/2010/main" val="229285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3939D5D3-E0E3-47FA-8EF3-2570A05FD764}"/>
              </a:ext>
            </a:extLst>
          </p:cNvPr>
          <p:cNvSpPr>
            <a:spLocks noGrp="1"/>
          </p:cNvSpPr>
          <p:nvPr>
            <p:ph type="title"/>
          </p:nvPr>
        </p:nvSpPr>
        <p:spPr/>
        <p:txBody>
          <a:bodyPr rtlCol="0">
            <a:normAutofit/>
          </a:bodyPr>
          <a:lstStyle/>
          <a:p>
            <a:pPr eaLnBrk="1" fontAlgn="auto" hangingPunct="1">
              <a:spcAft>
                <a:spcPts val="0"/>
              </a:spcAft>
              <a:defRPr/>
            </a:pPr>
            <a:r>
              <a:rPr lang="en-US" b="1" cap="small" dirty="0">
                <a:solidFill>
                  <a:schemeClr val="accent3">
                    <a:lumMod val="50000"/>
                  </a:schemeClr>
                </a:solidFill>
              </a:rPr>
              <a:t>Structure </a:t>
            </a:r>
            <a:r>
              <a:rPr lang="en-US" altLang="en-US" dirty="0">
                <a:solidFill>
                  <a:schemeClr val="accent3">
                    <a:lumMod val="50000"/>
                  </a:schemeClr>
                </a:solidFill>
              </a:rPr>
              <a:t>Declaration</a:t>
            </a:r>
          </a:p>
        </p:txBody>
      </p:sp>
      <p:sp>
        <p:nvSpPr>
          <p:cNvPr id="17411" name="Content Placeholder 1">
            <a:extLst>
              <a:ext uri="{FF2B5EF4-FFF2-40B4-BE49-F238E27FC236}">
                <a16:creationId xmlns:a16="http://schemas.microsoft.com/office/drawing/2014/main" id="{4F2B88B7-EBFF-4334-BEFC-F6BF4AFEE69B}"/>
              </a:ext>
            </a:extLst>
          </p:cNvPr>
          <p:cNvSpPr>
            <a:spLocks noGrp="1"/>
          </p:cNvSpPr>
          <p:nvPr>
            <p:ph idx="1"/>
          </p:nvPr>
        </p:nvSpPr>
        <p:spPr/>
        <p:txBody>
          <a:bodyPr/>
          <a:lstStyle/>
          <a:p>
            <a:r>
              <a:rPr lang="en-US" altLang="en-US" sz="2400"/>
              <a:t>The format of the struct statement is this:</a:t>
            </a:r>
          </a:p>
          <a:p>
            <a:endParaRPr lang="en-US" altLang="en-US"/>
          </a:p>
        </p:txBody>
      </p:sp>
      <p:graphicFrame>
        <p:nvGraphicFramePr>
          <p:cNvPr id="6" name="Table 5">
            <a:extLst>
              <a:ext uri="{FF2B5EF4-FFF2-40B4-BE49-F238E27FC236}">
                <a16:creationId xmlns:a16="http://schemas.microsoft.com/office/drawing/2014/main" id="{3C61354A-F3B8-4E16-A5AF-18B8897CF18F}"/>
              </a:ext>
            </a:extLst>
          </p:cNvPr>
          <p:cNvGraphicFramePr>
            <a:graphicFrameLocks noGrp="1"/>
          </p:cNvGraphicFramePr>
          <p:nvPr/>
        </p:nvGraphicFramePr>
        <p:xfrm>
          <a:off x="1527175" y="2743200"/>
          <a:ext cx="9102725" cy="3502025"/>
        </p:xfrm>
        <a:graphic>
          <a:graphicData uri="http://schemas.openxmlformats.org/drawingml/2006/table">
            <a:tbl>
              <a:tblPr firstRow="1" firstCol="1" bandRow="1"/>
              <a:tblGrid>
                <a:gridCol w="9102725">
                  <a:extLst>
                    <a:ext uri="{9D8B030D-6E8A-4147-A177-3AD203B41FA5}">
                      <a16:colId xmlns:a16="http://schemas.microsoft.com/office/drawing/2014/main" val="20000"/>
                    </a:ext>
                  </a:extLst>
                </a:gridCol>
              </a:tblGrid>
              <a:tr h="3502025">
                <a:tc>
                  <a:txBody>
                    <a:bodyPr/>
                    <a:lstStyle/>
                    <a:p>
                      <a:pPr marL="0" marR="0" algn="just">
                        <a:lnSpc>
                          <a:spcPct val="115000"/>
                        </a:lnSpc>
                        <a:spcBef>
                          <a:spcPts val="0"/>
                        </a:spcBef>
                        <a:spcAft>
                          <a:spcPts val="0"/>
                        </a:spcAft>
                      </a:pPr>
                      <a:r>
                        <a:rPr lang="en-US" sz="3200"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struct</a:t>
                      </a:r>
                      <a:r>
                        <a:rPr lang="en-US" sz="3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[structure tag]{</a:t>
                      </a: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3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member definition;</a:t>
                      </a: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3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member definition;</a:t>
                      </a: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3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3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member definition;</a:t>
                      </a: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32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}[one or more structure variables];</a:t>
                      </a:r>
                      <a:endParaRPr lang="en-US" sz="4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6" marB="9526">
                    <a:lnL w="12700" cap="flat" cmpd="sng" algn="ctr">
                      <a:solidFill>
                        <a:srgbClr val="C0C0D0"/>
                      </a:solidFill>
                      <a:prstDash val="solid"/>
                      <a:round/>
                      <a:headEnd type="none" w="med" len="med"/>
                      <a:tailEnd type="none" w="med" len="med"/>
                    </a:lnL>
                    <a:lnR w="12700" cap="flat" cmpd="sng" algn="ctr">
                      <a:solidFill>
                        <a:srgbClr val="C0C0D0"/>
                      </a:solidFill>
                      <a:prstDash val="solid"/>
                      <a:round/>
                      <a:headEnd type="none" w="med" len="med"/>
                      <a:tailEnd type="none" w="med" len="med"/>
                    </a:lnR>
                    <a:lnT w="12700" cap="flat" cmpd="sng" algn="ctr">
                      <a:solidFill>
                        <a:srgbClr val="C0C0D0"/>
                      </a:solidFill>
                      <a:prstDash val="solid"/>
                      <a:round/>
                      <a:headEnd type="none" w="med" len="med"/>
                      <a:tailEnd type="none" w="med" len="med"/>
                    </a:lnT>
                    <a:lnB w="12700" cap="flat" cmpd="sng" algn="ctr">
                      <a:solidFill>
                        <a:srgbClr val="C0C0D0"/>
                      </a:solidFill>
                      <a:prstDash val="solid"/>
                      <a:round/>
                      <a:headEnd type="none" w="med" len="med"/>
                      <a:tailEnd type="none" w="med" len="med"/>
                    </a:lnB>
                    <a:solidFill>
                      <a:srgbClr val="EFEF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F973A67-7724-4767-BA4D-6EBFA1A5A173}"/>
              </a:ext>
            </a:extLst>
          </p:cNvPr>
          <p:cNvSpPr>
            <a:spLocks noGrp="1" noChangeArrowheads="1"/>
          </p:cNvSpPr>
          <p:nvPr>
            <p:ph type="title"/>
          </p:nvPr>
        </p:nvSpPr>
        <p:spPr>
          <a:xfrm>
            <a:off x="269875" y="-15875"/>
            <a:ext cx="8229600" cy="1143000"/>
          </a:xfrm>
        </p:spPr>
        <p:txBody>
          <a:bodyPr/>
          <a:lstStyle/>
          <a:p>
            <a:pPr eaLnBrk="1" hangingPunct="1"/>
            <a:r>
              <a:rPr lang="en-US" altLang="ja-JP"/>
              <a:t>Example </a:t>
            </a:r>
            <a:r>
              <a:rPr lang="en-US" altLang="ja-JP">
                <a:latin typeface="Courier New" panose="02070309020205020404" pitchFamily="49" charset="0"/>
              </a:rPr>
              <a:t>struct</a:t>
            </a:r>
            <a:r>
              <a:rPr lang="en-US" altLang="ja-JP"/>
              <a:t> Declaration</a:t>
            </a:r>
          </a:p>
        </p:txBody>
      </p:sp>
      <p:sp>
        <p:nvSpPr>
          <p:cNvPr id="21507" name="Rectangle 3">
            <a:extLst>
              <a:ext uri="{FF2B5EF4-FFF2-40B4-BE49-F238E27FC236}">
                <a16:creationId xmlns:a16="http://schemas.microsoft.com/office/drawing/2014/main" id="{70F7D539-0BEB-4E5C-924D-21D3AE65A42E}"/>
              </a:ext>
            </a:extLst>
          </p:cNvPr>
          <p:cNvSpPr>
            <a:spLocks noGrp="1" noChangeArrowheads="1"/>
          </p:cNvSpPr>
          <p:nvPr>
            <p:ph type="body" idx="1"/>
          </p:nvPr>
        </p:nvSpPr>
        <p:spPr>
          <a:xfrm>
            <a:off x="1981200" y="990600"/>
            <a:ext cx="8229600" cy="4525963"/>
          </a:xfrm>
        </p:spPr>
        <p:txBody>
          <a:bodyPr/>
          <a:lstStyle/>
          <a:p>
            <a:pPr lvl="1" eaLnBrk="1" hangingPunct="1">
              <a:buFontTx/>
              <a:buNone/>
            </a:pPr>
            <a:r>
              <a:rPr lang="en-US" altLang="ja-JP">
                <a:latin typeface="Courier New" panose="02070309020205020404" pitchFamily="49" charset="0"/>
              </a:rPr>
              <a:t>struct </a:t>
            </a:r>
            <a:r>
              <a:rPr lang="en-US" altLang="ja-JP" b="1">
                <a:solidFill>
                  <a:srgbClr val="1724F2"/>
                </a:solidFill>
                <a:latin typeface="Arial Black" panose="020B0A04020102020204" pitchFamily="34" charset="0"/>
              </a:rPr>
              <a:t>Student</a:t>
            </a:r>
          </a:p>
          <a:p>
            <a:pPr lvl="1" eaLnBrk="1" hangingPunct="1">
              <a:buFontTx/>
              <a:buNone/>
            </a:pPr>
            <a:r>
              <a:rPr lang="en-US" altLang="ja-JP">
                <a:latin typeface="Courier New" panose="02070309020205020404" pitchFamily="49" charset="0"/>
              </a:rPr>
              <a:t>{</a:t>
            </a:r>
          </a:p>
          <a:p>
            <a:pPr lvl="1" eaLnBrk="1" hangingPunct="1">
              <a:buFontTx/>
              <a:buNone/>
            </a:pPr>
            <a:r>
              <a:rPr lang="en-US" altLang="ja-JP">
                <a:latin typeface="Courier New" panose="02070309020205020404" pitchFamily="49" charset="0"/>
              </a:rPr>
              <a:t>		int studentID;</a:t>
            </a:r>
          </a:p>
          <a:p>
            <a:pPr lvl="1" eaLnBrk="1" hangingPunct="1">
              <a:buFontTx/>
              <a:buNone/>
            </a:pPr>
            <a:r>
              <a:rPr lang="en-US" altLang="ja-JP">
                <a:latin typeface="Courier New" panose="02070309020205020404" pitchFamily="49" charset="0"/>
              </a:rPr>
              <a:t>		string name;</a:t>
            </a:r>
          </a:p>
          <a:p>
            <a:pPr lvl="1" eaLnBrk="1" hangingPunct="1">
              <a:buFontTx/>
              <a:buNone/>
            </a:pPr>
            <a:r>
              <a:rPr lang="en-US" altLang="ja-JP">
                <a:latin typeface="Courier New" panose="02070309020205020404" pitchFamily="49" charset="0"/>
              </a:rPr>
              <a:t>	 short yearInSchool;</a:t>
            </a:r>
          </a:p>
          <a:p>
            <a:pPr lvl="1" eaLnBrk="1" hangingPunct="1">
              <a:buFontTx/>
              <a:buNone/>
            </a:pPr>
            <a:r>
              <a:rPr lang="en-US" altLang="ja-JP">
                <a:latin typeface="Courier New" panose="02070309020205020404" pitchFamily="49" charset="0"/>
              </a:rPr>
              <a:t>		double gpa;</a:t>
            </a:r>
          </a:p>
          <a:p>
            <a:pPr lvl="1" eaLnBrk="1" hangingPunct="1">
              <a:buFontTx/>
              <a:buNone/>
            </a:pPr>
            <a:r>
              <a:rPr lang="en-US" altLang="ja-JP">
                <a:latin typeface="Courier New" panose="02070309020205020404" pitchFamily="49" charset="0"/>
              </a:rPr>
              <a:t>};</a:t>
            </a:r>
          </a:p>
        </p:txBody>
      </p:sp>
      <p:sp>
        <p:nvSpPr>
          <p:cNvPr id="21508" name="Text Box 4">
            <a:extLst>
              <a:ext uri="{FF2B5EF4-FFF2-40B4-BE49-F238E27FC236}">
                <a16:creationId xmlns:a16="http://schemas.microsoft.com/office/drawing/2014/main" id="{7A99C771-2FDC-4B78-80E0-33E9166AD84A}"/>
              </a:ext>
            </a:extLst>
          </p:cNvPr>
          <p:cNvSpPr txBox="1">
            <a:spLocks noChangeArrowheads="1"/>
          </p:cNvSpPr>
          <p:nvPr/>
        </p:nvSpPr>
        <p:spPr bwMode="auto">
          <a:xfrm>
            <a:off x="8382000" y="1828800"/>
            <a:ext cx="12398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2000">
                <a:solidFill>
                  <a:srgbClr val="FF0000"/>
                </a:solidFill>
                <a:latin typeface="Arial" panose="020B0604020202020204" pitchFamily="34" charset="0"/>
              </a:rPr>
              <a:t>struct tag</a:t>
            </a:r>
          </a:p>
        </p:txBody>
      </p:sp>
      <p:sp>
        <p:nvSpPr>
          <p:cNvPr id="21509" name="Line 5">
            <a:extLst>
              <a:ext uri="{FF2B5EF4-FFF2-40B4-BE49-F238E27FC236}">
                <a16:creationId xmlns:a16="http://schemas.microsoft.com/office/drawing/2014/main" id="{A5B47223-67FD-4532-BF27-E67D10CD926E}"/>
              </a:ext>
            </a:extLst>
          </p:cNvPr>
          <p:cNvSpPr>
            <a:spLocks noChangeShapeType="1"/>
          </p:cNvSpPr>
          <p:nvPr/>
        </p:nvSpPr>
        <p:spPr bwMode="auto">
          <a:xfrm flipH="1" flipV="1">
            <a:off x="5715000" y="1600200"/>
            <a:ext cx="2590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0" name="Text Box 6">
            <a:extLst>
              <a:ext uri="{FF2B5EF4-FFF2-40B4-BE49-F238E27FC236}">
                <a16:creationId xmlns:a16="http://schemas.microsoft.com/office/drawing/2014/main" id="{57DDB9FF-84AB-4409-A140-760E548864CB}"/>
              </a:ext>
            </a:extLst>
          </p:cNvPr>
          <p:cNvSpPr txBox="1">
            <a:spLocks noChangeArrowheads="1"/>
          </p:cNvSpPr>
          <p:nvPr/>
        </p:nvSpPr>
        <p:spPr bwMode="auto">
          <a:xfrm>
            <a:off x="8077200" y="2514600"/>
            <a:ext cx="2297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kumimoji="0" lang="en-US" altLang="ja-JP" sz="2000">
                <a:solidFill>
                  <a:srgbClr val="FF0000"/>
                </a:solidFill>
                <a:latin typeface="Arial" panose="020B0604020202020204" pitchFamily="34" charset="0"/>
              </a:rPr>
              <a:t>struct members</a:t>
            </a:r>
          </a:p>
        </p:txBody>
      </p:sp>
      <p:sp>
        <p:nvSpPr>
          <p:cNvPr id="21511" name="Line 7">
            <a:extLst>
              <a:ext uri="{FF2B5EF4-FFF2-40B4-BE49-F238E27FC236}">
                <a16:creationId xmlns:a16="http://schemas.microsoft.com/office/drawing/2014/main" id="{E17E67BC-C4C2-4F78-9DD4-E256F269004F}"/>
              </a:ext>
            </a:extLst>
          </p:cNvPr>
          <p:cNvSpPr>
            <a:spLocks noChangeShapeType="1"/>
          </p:cNvSpPr>
          <p:nvPr/>
        </p:nvSpPr>
        <p:spPr bwMode="auto">
          <a:xfrm flipH="1" flipV="1">
            <a:off x="6172200" y="2362200"/>
            <a:ext cx="1828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Line 8">
            <a:extLst>
              <a:ext uri="{FF2B5EF4-FFF2-40B4-BE49-F238E27FC236}">
                <a16:creationId xmlns:a16="http://schemas.microsoft.com/office/drawing/2014/main" id="{753851AE-0667-4BF4-A295-11670F92E1A8}"/>
              </a:ext>
            </a:extLst>
          </p:cNvPr>
          <p:cNvSpPr>
            <a:spLocks noChangeShapeType="1"/>
          </p:cNvSpPr>
          <p:nvPr/>
        </p:nvSpPr>
        <p:spPr bwMode="auto">
          <a:xfrm flipH="1">
            <a:off x="5791200" y="2743200"/>
            <a:ext cx="2209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Line 9">
            <a:extLst>
              <a:ext uri="{FF2B5EF4-FFF2-40B4-BE49-F238E27FC236}">
                <a16:creationId xmlns:a16="http://schemas.microsoft.com/office/drawing/2014/main" id="{7F2589B6-2383-4922-989B-E07E67286E15}"/>
              </a:ext>
            </a:extLst>
          </p:cNvPr>
          <p:cNvSpPr>
            <a:spLocks noChangeShapeType="1"/>
          </p:cNvSpPr>
          <p:nvPr/>
        </p:nvSpPr>
        <p:spPr bwMode="auto">
          <a:xfrm flipH="1">
            <a:off x="7086600" y="2743200"/>
            <a:ext cx="914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4" name="Line 10">
            <a:extLst>
              <a:ext uri="{FF2B5EF4-FFF2-40B4-BE49-F238E27FC236}">
                <a16:creationId xmlns:a16="http://schemas.microsoft.com/office/drawing/2014/main" id="{A7282E39-4BF6-4716-950F-C4F19FFEF752}"/>
              </a:ext>
            </a:extLst>
          </p:cNvPr>
          <p:cNvSpPr>
            <a:spLocks noChangeShapeType="1"/>
          </p:cNvSpPr>
          <p:nvPr/>
        </p:nvSpPr>
        <p:spPr bwMode="auto">
          <a:xfrm flipH="1">
            <a:off x="7239000" y="2743200"/>
            <a:ext cx="76200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1">
            <a:extLst>
              <a:ext uri="{FF2B5EF4-FFF2-40B4-BE49-F238E27FC236}">
                <a16:creationId xmlns:a16="http://schemas.microsoft.com/office/drawing/2014/main" id="{64787A5E-DB3A-4F66-A0FD-84BD931E3267}"/>
              </a:ext>
            </a:extLst>
          </p:cNvPr>
          <p:cNvSpPr>
            <a:spLocks noChangeShapeType="1"/>
          </p:cNvSpPr>
          <p:nvPr/>
        </p:nvSpPr>
        <p:spPr bwMode="auto">
          <a:xfrm flipH="1" flipV="1">
            <a:off x="5638800" y="3962400"/>
            <a:ext cx="1600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6" name="正方形/長方形 1">
            <a:extLst>
              <a:ext uri="{FF2B5EF4-FFF2-40B4-BE49-F238E27FC236}">
                <a16:creationId xmlns:a16="http://schemas.microsoft.com/office/drawing/2014/main" id="{A9A93FB1-EA29-4DEA-9C80-2C89D5A794C0}"/>
              </a:ext>
            </a:extLst>
          </p:cNvPr>
          <p:cNvSpPr>
            <a:spLocks noChangeArrowheads="1"/>
          </p:cNvSpPr>
          <p:nvPr/>
        </p:nvSpPr>
        <p:spPr bwMode="auto">
          <a:xfrm>
            <a:off x="1752600" y="4648200"/>
            <a:ext cx="8686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 typeface="Wingdings" panose="05000000000000000000" pitchFamily="2" charset="2"/>
              <a:buChar char="u"/>
            </a:pPr>
            <a:r>
              <a:rPr kumimoji="0" lang="en-US" altLang="ja-JP" sz="2400">
                <a:solidFill>
                  <a:srgbClr val="000000"/>
                </a:solidFill>
              </a:rPr>
              <a:t>Must have </a:t>
            </a:r>
            <a:r>
              <a:rPr kumimoji="0" lang="en-US" altLang="ja-JP" sz="2400">
                <a:solidFill>
                  <a:srgbClr val="FF0000"/>
                </a:solidFill>
                <a:latin typeface="Courier New" panose="02070309020205020404" pitchFamily="49" charset="0"/>
              </a:rPr>
              <a:t>;</a:t>
            </a:r>
            <a:r>
              <a:rPr kumimoji="0" lang="en-US" altLang="ja-JP" sz="2400">
                <a:solidFill>
                  <a:srgbClr val="00B0F0"/>
                </a:solidFill>
              </a:rPr>
              <a:t> </a:t>
            </a:r>
            <a:r>
              <a:rPr kumimoji="0" lang="en-US" altLang="ja-JP" sz="2400">
                <a:solidFill>
                  <a:srgbClr val="000000"/>
                </a:solidFill>
              </a:rPr>
              <a:t>after closing </a:t>
            </a:r>
            <a:r>
              <a:rPr kumimoji="0" lang="en-US" altLang="ja-JP" sz="2400">
                <a:solidFill>
                  <a:srgbClr val="FF0000"/>
                </a:solidFill>
                <a:latin typeface="Courier New" panose="02070309020205020404" pitchFamily="49" charset="0"/>
              </a:rPr>
              <a:t>}</a:t>
            </a:r>
          </a:p>
          <a:p>
            <a:pPr eaLnBrk="1" hangingPunct="1">
              <a:spcBef>
                <a:spcPct val="0"/>
              </a:spcBef>
              <a:buFont typeface="Wingdings" panose="05000000000000000000" pitchFamily="2" charset="2"/>
              <a:buChar char="u"/>
            </a:pPr>
            <a:r>
              <a:rPr kumimoji="0" lang="en-US" altLang="ja-JP" sz="2400">
                <a:solidFill>
                  <a:srgbClr val="000000"/>
                </a:solidFill>
                <a:latin typeface="Arial" panose="020B0604020202020204" pitchFamily="34" charset="0"/>
              </a:rPr>
              <a:t>With the declaration of the structure, here created a new data type, called </a:t>
            </a:r>
            <a:r>
              <a:rPr kumimoji="0" lang="en-US" altLang="ja-JP" sz="2400" b="1">
                <a:solidFill>
                  <a:srgbClr val="1724F2"/>
                </a:solidFill>
                <a:latin typeface="Arial" panose="020B0604020202020204" pitchFamily="34" charset="0"/>
              </a:rPr>
              <a:t>Student</a:t>
            </a:r>
            <a:r>
              <a:rPr kumimoji="0" lang="en-US" altLang="ja-JP" sz="2400">
                <a:solidFill>
                  <a:srgbClr val="000000"/>
                </a:solidFill>
                <a:latin typeface="Arial" panose="020B0604020202020204" pitchFamily="34" charset="0"/>
              </a:rPr>
              <a:t>. Student is not any variable. </a:t>
            </a:r>
          </a:p>
          <a:p>
            <a:pPr eaLnBrk="1" hangingPunct="1">
              <a:spcBef>
                <a:spcPct val="0"/>
              </a:spcBef>
              <a:buFont typeface="Wingdings" panose="05000000000000000000" pitchFamily="2" charset="2"/>
              <a:buChar char="u"/>
            </a:pPr>
            <a:r>
              <a:rPr kumimoji="0" lang="en-US" altLang="ja-JP" sz="2400">
                <a:solidFill>
                  <a:srgbClr val="000000"/>
                </a:solidFill>
                <a:latin typeface="Arial" panose="020B0604020202020204" pitchFamily="34" charset="0"/>
              </a:rPr>
              <a:t>Any variable of this type have to declare first before using this type Student.  </a:t>
            </a:r>
            <a:endParaRPr kumimoji="0" lang="en-US" altLang="ja-JP" sz="2400">
              <a:solidFill>
                <a:srgbClr val="FF0000"/>
              </a:solidFill>
              <a:latin typeface="Courier New" panose="02070309020205020404" pitchFamily="49"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Structure in C/C++</a:t>
            </a:r>
          </a:p>
        </p:txBody>
      </p:sp>
      <p:sp>
        <p:nvSpPr>
          <p:cNvPr id="3" name="Content Placeholder 2"/>
          <p:cNvSpPr>
            <a:spLocks noGrp="1"/>
          </p:cNvSpPr>
          <p:nvPr>
            <p:ph idx="1"/>
          </p:nvPr>
        </p:nvSpPr>
        <p:spPr/>
        <p:txBody>
          <a:bodyPr>
            <a:normAutofit/>
          </a:bodyPr>
          <a:lstStyle/>
          <a:p>
            <a:r>
              <a:rPr lang="en-US" sz="2400" dirty="0"/>
              <a:t>In general “structure” in C/C++ is defined as follows:</a:t>
            </a:r>
          </a:p>
          <a:p>
            <a:pPr marL="398463" lvl="1" indent="0">
              <a:buNone/>
            </a:pPr>
            <a:r>
              <a:rPr lang="en-US" sz="1900" dirty="0" err="1">
                <a:solidFill>
                  <a:srgbClr val="0000B0"/>
                </a:solidFill>
                <a:latin typeface="Courier New" panose="02070309020205020404" pitchFamily="49" charset="0"/>
                <a:cs typeface="Courier New" panose="02070309020205020404" pitchFamily="49" charset="0"/>
              </a:rPr>
              <a:t>struct</a:t>
            </a:r>
            <a:r>
              <a:rPr lang="en-US" sz="1900" dirty="0">
                <a:latin typeface="Courier New" panose="02070309020205020404" pitchFamily="49" charset="0"/>
                <a:cs typeface="Courier New" panose="02070309020205020404" pitchFamily="49" charset="0"/>
              </a:rPr>
              <a:t> name{</a:t>
            </a:r>
          </a:p>
          <a:p>
            <a:pPr marL="398463" lvl="1" indent="0">
              <a:buNone/>
            </a:pPr>
            <a:r>
              <a:rPr lang="en-US" sz="1900" dirty="0">
                <a:latin typeface="Courier New" panose="02070309020205020404" pitchFamily="49" charset="0"/>
                <a:cs typeface="Courier New" panose="02070309020205020404" pitchFamily="49" charset="0"/>
              </a:rPr>
              <a:t>  list of component variables</a:t>
            </a:r>
          </a:p>
          <a:p>
            <a:pPr marL="398463" lvl="1" indent="0">
              <a:buNone/>
            </a:pPr>
            <a:r>
              <a:rPr lang="en-US" sz="1900" dirty="0">
                <a:latin typeface="Courier New" panose="02070309020205020404" pitchFamily="49" charset="0"/>
                <a:cs typeface="Courier New" panose="02070309020205020404" pitchFamily="49" charset="0"/>
              </a:rPr>
              <a:t>};</a:t>
            </a:r>
          </a:p>
          <a:p>
            <a:endParaRPr lang="en-US" sz="2400" dirty="0"/>
          </a:p>
          <a:p>
            <a:r>
              <a:rPr lang="en-US" sz="2400" dirty="0"/>
              <a:t>For example, suppose we need to store a </a:t>
            </a:r>
            <a:r>
              <a:rPr lang="en-US" sz="2400" dirty="0">
                <a:latin typeface="Courier New" panose="02070309020205020404" pitchFamily="49" charset="0"/>
                <a:cs typeface="Courier New" panose="02070309020205020404" pitchFamily="49" charset="0"/>
              </a:rPr>
              <a:t>name</a:t>
            </a:r>
            <a:r>
              <a:rPr lang="en-US" sz="2400" dirty="0"/>
              <a:t>, </a:t>
            </a:r>
            <a:r>
              <a:rPr lang="en-US" sz="2400" dirty="0">
                <a:latin typeface="Courier New" panose="02070309020205020404" pitchFamily="49" charset="0"/>
                <a:cs typeface="Courier New" panose="02070309020205020404" pitchFamily="49" charset="0"/>
              </a:rPr>
              <a:t>age</a:t>
            </a:r>
            <a:r>
              <a:rPr lang="en-US" sz="2400" dirty="0"/>
              <a:t> and </a:t>
            </a:r>
            <a:r>
              <a:rPr lang="en-US" sz="2400" dirty="0">
                <a:latin typeface="Courier New" panose="02070309020205020404" pitchFamily="49" charset="0"/>
                <a:cs typeface="Courier New" panose="02070309020205020404" pitchFamily="49" charset="0"/>
              </a:rPr>
              <a:t>salary</a:t>
            </a:r>
            <a:r>
              <a:rPr lang="en-US" sz="2400" dirty="0"/>
              <a:t> as a single structure. You would first define the new data type using:</a:t>
            </a:r>
          </a:p>
          <a:p>
            <a:pPr marL="398463" lvl="1" indent="0">
              <a:buNone/>
            </a:pPr>
            <a:r>
              <a:rPr lang="en-US" sz="1800"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398463" lvl="1" indent="0">
              <a:buNone/>
            </a:pPr>
            <a:r>
              <a:rPr lang="en-US" sz="1800" dirty="0">
                <a:latin typeface="Courier New" panose="02070309020205020404" pitchFamily="49" charset="0"/>
                <a:cs typeface="Courier New" panose="02070309020205020404" pitchFamily="49" charset="0"/>
              </a:rPr>
              <a:t>   </a:t>
            </a:r>
            <a:r>
              <a:rPr lang="en-US" sz="1800"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398463" lvl="1" indent="0">
              <a:buNone/>
            </a:pPr>
            <a:r>
              <a:rPr lang="en-US" sz="1800" dirty="0">
                <a:latin typeface="Courier New" panose="02070309020205020404" pitchFamily="49" charset="0"/>
                <a:cs typeface="Courier New" panose="02070309020205020404" pitchFamily="49" charset="0"/>
              </a:rPr>
              <a:t>   </a:t>
            </a:r>
            <a:r>
              <a:rPr lang="en-US" sz="1800"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398463" lvl="1" indent="0">
              <a:buNone/>
            </a:pPr>
            <a:r>
              <a:rPr lang="en-US" sz="1800" dirty="0">
                <a:latin typeface="Courier New" panose="02070309020205020404" pitchFamily="49" charset="0"/>
                <a:cs typeface="Courier New" panose="02070309020205020404" pitchFamily="49" charset="0"/>
              </a:rPr>
              <a:t>   </a:t>
            </a:r>
            <a:r>
              <a:rPr lang="en-US" sz="1800"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398463" lvl="1" indent="0">
              <a:buNone/>
            </a:pPr>
            <a:r>
              <a:rPr lang="en-US" sz="1800" dirty="0">
                <a:latin typeface="Courier New" panose="02070309020205020404" pitchFamily="49" charset="0"/>
                <a:cs typeface="Courier New" panose="02070309020205020404" pitchFamily="49" charset="0"/>
              </a:rPr>
              <a:t>};</a:t>
            </a:r>
          </a:p>
        </p:txBody>
      </p:sp>
      <p:sp>
        <p:nvSpPr>
          <p:cNvPr id="8" name="TextBox 7"/>
          <p:cNvSpPr txBox="1"/>
          <p:nvPr/>
        </p:nvSpPr>
        <p:spPr>
          <a:xfrm>
            <a:off x="4948518" y="1411941"/>
            <a:ext cx="7116482" cy="1785104"/>
          </a:xfrm>
          <a:prstGeom prst="rect">
            <a:avLst/>
          </a:prstGeom>
          <a:solidFill>
            <a:schemeClr val="accent2">
              <a:lumMod val="20000"/>
              <a:lumOff val="80000"/>
            </a:schemeClr>
          </a:solidFill>
          <a:ln>
            <a:noFill/>
          </a:ln>
        </p:spPr>
        <p:txBody>
          <a:bodyPr wrap="square" rtlCol="0">
            <a:spAutoFit/>
          </a:bodyPr>
          <a:lstStyle/>
          <a:p>
            <a:pPr algn="just"/>
            <a:r>
              <a:rPr lang="en-US" sz="2200" dirty="0"/>
              <a:t>Here </a:t>
            </a:r>
            <a:r>
              <a:rPr lang="en-US" sz="2200" dirty="0" err="1">
                <a:solidFill>
                  <a:srgbClr val="0000B0"/>
                </a:solidFill>
                <a:latin typeface="Courier New" panose="02070309020205020404" pitchFamily="49" charset="0"/>
                <a:cs typeface="Courier New" panose="02070309020205020404" pitchFamily="49" charset="0"/>
              </a:rPr>
              <a:t>struct</a:t>
            </a:r>
            <a:r>
              <a:rPr lang="en-US" sz="2200" dirty="0"/>
              <a:t> is the key word, </a:t>
            </a:r>
            <a:r>
              <a:rPr lang="en-US" sz="2200" dirty="0">
                <a:latin typeface="Courier New" panose="02070309020205020404" pitchFamily="49" charset="0"/>
                <a:cs typeface="Courier New" panose="02070309020205020404" pitchFamily="49" charset="0"/>
              </a:rPr>
              <a:t>name</a:t>
            </a:r>
            <a:r>
              <a:rPr lang="en-US" sz="2200" dirty="0"/>
              <a:t> is an identifier defining the structure name, </a:t>
            </a:r>
            <a:r>
              <a:rPr lang="en-US" sz="2200" dirty="0">
                <a:latin typeface="Courier New" panose="02070309020205020404" pitchFamily="49" charset="0"/>
                <a:cs typeface="Courier New" panose="02070309020205020404" pitchFamily="49" charset="0"/>
              </a:rPr>
              <a:t>list of component variables</a:t>
            </a:r>
            <a:r>
              <a:rPr lang="en-US" sz="2200" dirty="0"/>
              <a:t> declares as much different type of variables as needed. The structure </a:t>
            </a:r>
            <a:r>
              <a:rPr lang="en-US" sz="2200" dirty="0">
                <a:latin typeface="Courier New" panose="02070309020205020404" pitchFamily="49" charset="0"/>
                <a:cs typeface="Courier New" panose="02070309020205020404" pitchFamily="49" charset="0"/>
              </a:rPr>
              <a:t>name</a:t>
            </a:r>
            <a:r>
              <a:rPr lang="en-US" sz="2200" dirty="0"/>
              <a:t> works as the </a:t>
            </a:r>
            <a:r>
              <a:rPr lang="en-US" sz="2200" i="1" dirty="0"/>
              <a:t>new data type </a:t>
            </a:r>
            <a:r>
              <a:rPr lang="en-US" sz="2200" dirty="0"/>
              <a:t>defined by the </a:t>
            </a:r>
            <a:r>
              <a:rPr lang="en-US" sz="2200" i="1" dirty="0"/>
              <a:t>user</a:t>
            </a:r>
            <a:r>
              <a:rPr lang="en-US" sz="2200" dirty="0"/>
              <a:t>. Definition ends with a semicolon.</a:t>
            </a:r>
          </a:p>
        </p:txBody>
      </p:sp>
      <p:sp>
        <p:nvSpPr>
          <p:cNvPr id="9" name="TextBox 8"/>
          <p:cNvSpPr txBox="1"/>
          <p:nvPr/>
        </p:nvSpPr>
        <p:spPr>
          <a:xfrm>
            <a:off x="3683000" y="3948006"/>
            <a:ext cx="8382000" cy="2123658"/>
          </a:xfrm>
          <a:prstGeom prst="rect">
            <a:avLst/>
          </a:prstGeom>
          <a:solidFill>
            <a:schemeClr val="accent2">
              <a:lumMod val="20000"/>
              <a:lumOff val="80000"/>
            </a:schemeClr>
          </a:solidFill>
        </p:spPr>
        <p:txBody>
          <a:bodyPr wrap="square" rtlCol="0">
            <a:spAutoFit/>
          </a:bodyPr>
          <a:lstStyle/>
          <a:p>
            <a:pPr algn="just"/>
            <a:r>
              <a:rPr lang="en-US" sz="2200" dirty="0"/>
              <a:t>So </a:t>
            </a:r>
            <a:r>
              <a:rPr lang="en-US" sz="2200" dirty="0" err="1">
                <a:latin typeface="Courier New" panose="02070309020205020404" pitchFamily="49" charset="0"/>
                <a:cs typeface="Courier New" panose="02070309020205020404" pitchFamily="49" charset="0"/>
              </a:rPr>
              <a:t>EmployeeRecord</a:t>
            </a:r>
            <a:r>
              <a:rPr lang="en-US" sz="2200" dirty="0"/>
              <a:t> is the new user defined data type and a variable </a:t>
            </a:r>
            <a:r>
              <a:rPr lang="en-US" sz="2200" dirty="0">
                <a:latin typeface="Courier New" panose="02070309020205020404" pitchFamily="49" charset="0"/>
                <a:cs typeface="Courier New" panose="02070309020205020404" pitchFamily="49" charset="0"/>
              </a:rPr>
              <a:t>b</a:t>
            </a:r>
            <a:r>
              <a:rPr lang="en-US" sz="2200" dirty="0"/>
              <a:t> of type </a:t>
            </a:r>
            <a:r>
              <a:rPr lang="en-US" sz="2200" dirty="0" err="1">
                <a:latin typeface="Courier New" panose="02070309020205020404" pitchFamily="49" charset="0"/>
                <a:cs typeface="Courier New" panose="02070309020205020404" pitchFamily="49" charset="0"/>
              </a:rPr>
              <a:t>EmployeeRecord</a:t>
            </a:r>
            <a:r>
              <a:rPr lang="en-US" sz="2200" dirty="0">
                <a:latin typeface="Courier New" panose="02070309020205020404" pitchFamily="49" charset="0"/>
                <a:cs typeface="Courier New" panose="02070309020205020404" pitchFamily="49" charset="0"/>
              </a:rPr>
              <a:t> </a:t>
            </a:r>
            <a:r>
              <a:rPr lang="en-US" sz="2200" dirty="0"/>
              <a:t>can hold total 13 bytes of information [5 consecutive characters (5*1=5 bytes), followed by an integer (4 bytes ), and a floating point number (4 bytes)]. </a:t>
            </a:r>
          </a:p>
          <a:p>
            <a:pPr algn="just"/>
            <a:r>
              <a:rPr lang="en-US" sz="2200" dirty="0"/>
              <a:t>Just like when we say </a:t>
            </a:r>
            <a:r>
              <a:rPr lang="en-US" sz="2200" dirty="0" err="1">
                <a:solidFill>
                  <a:srgbClr val="0000B0"/>
                </a:solidFill>
                <a:latin typeface="Courier New" panose="02070309020205020404" pitchFamily="49" charset="0"/>
                <a:cs typeface="Courier New" panose="02070309020205020404" pitchFamily="49" charset="0"/>
              </a:rPr>
              <a:t>int</a:t>
            </a:r>
            <a:r>
              <a:rPr lang="en-US" sz="2200" dirty="0"/>
              <a:t> is a compiler defined data type and a variable </a:t>
            </a:r>
            <a:r>
              <a:rPr lang="en-US" sz="2200" dirty="0">
                <a:latin typeface="Courier New" panose="02070309020205020404" pitchFamily="49" charset="0"/>
                <a:cs typeface="Courier New" panose="02070309020205020404" pitchFamily="49" charset="0"/>
              </a:rPr>
              <a:t>x</a:t>
            </a:r>
            <a:r>
              <a:rPr lang="en-US" sz="2200" dirty="0"/>
              <a:t> of type </a:t>
            </a:r>
            <a:r>
              <a:rPr lang="en-US" sz="2200" dirty="0" err="1">
                <a:solidFill>
                  <a:srgbClr val="0000B0"/>
                </a:solidFill>
                <a:latin typeface="Courier New" panose="02070309020205020404" pitchFamily="49" charset="0"/>
                <a:cs typeface="Courier New" panose="02070309020205020404" pitchFamily="49" charset="0"/>
              </a:rPr>
              <a:t>int</a:t>
            </a:r>
            <a:r>
              <a:rPr lang="en-US" sz="2200" dirty="0"/>
              <a:t> can hold 4 bytes of integer number. </a:t>
            </a:r>
          </a:p>
        </p:txBody>
      </p:sp>
    </p:spTree>
    <p:extLst>
      <p:ext uri="{BB962C8B-B14F-4D97-AF65-F5344CB8AC3E}">
        <p14:creationId xmlns:p14="http://schemas.microsoft.com/office/powerpoint/2010/main" val="400745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 of a Structure</a:t>
            </a:r>
          </a:p>
        </p:txBody>
      </p:sp>
      <p:sp>
        <p:nvSpPr>
          <p:cNvPr id="3" name="Content Placeholder 2"/>
          <p:cNvSpPr>
            <a:spLocks noGrp="1"/>
          </p:cNvSpPr>
          <p:nvPr>
            <p:ph idx="1"/>
          </p:nvPr>
        </p:nvSpPr>
        <p:spPr>
          <a:xfrm>
            <a:off x="88900" y="1063624"/>
            <a:ext cx="11976100" cy="2782235"/>
          </a:xfrm>
        </p:spPr>
        <p:txBody>
          <a:bodyPr>
            <a:normAutofit fontScale="77500" lnSpcReduction="20000"/>
          </a:bodyPr>
          <a:lstStyle/>
          <a:p>
            <a:r>
              <a:rPr lang="en-US" dirty="0"/>
              <a:t>As we can declare variables for compiler defined data types (example: </a:t>
            </a: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b, *c, d[50];</a:t>
            </a:r>
            <a:r>
              <a:rPr lang="en-US" dirty="0"/>
              <a:t>), we can do the same for user defined data type created using </a:t>
            </a:r>
            <a:r>
              <a:rPr lang="en-US" dirty="0" err="1">
                <a:solidFill>
                  <a:srgbClr val="0000B0"/>
                </a:solidFill>
                <a:latin typeface="Courier New" panose="02070309020205020404" pitchFamily="49" charset="0"/>
                <a:cs typeface="Courier New" panose="02070309020205020404" pitchFamily="49" charset="0"/>
              </a:rPr>
              <a:t>struct</a:t>
            </a:r>
            <a:r>
              <a:rPr lang="en-US" dirty="0"/>
              <a:t>.</a:t>
            </a:r>
          </a:p>
          <a:p>
            <a:pPr marL="398463" lvl="1" indent="0">
              <a:buNone/>
            </a:pPr>
            <a:r>
              <a:rPr lang="en-US" dirty="0" err="1">
                <a:solidFill>
                  <a:srgbClr val="0000B0"/>
                </a:solidFill>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EmployeeRecord</a:t>
            </a:r>
            <a:r>
              <a:rPr lang="en-US" dirty="0">
                <a:latin typeface="Courier New" panose="02070309020205020404" pitchFamily="49" charset="0"/>
                <a:cs typeface="Courier New" panose="02070309020205020404" pitchFamily="49" charset="0"/>
              </a:rPr>
              <a:t>{</a:t>
            </a:r>
          </a:p>
          <a:p>
            <a:pPr marL="398463" lvl="1"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name[5];</a:t>
            </a:r>
          </a:p>
          <a:p>
            <a:pPr marL="398463" lvl="1" indent="0">
              <a:buNone/>
            </a:pPr>
            <a:r>
              <a:rPr lang="en-US" dirty="0">
                <a:latin typeface="Courier New" panose="02070309020205020404" pitchFamily="49" charset="0"/>
                <a:cs typeface="Courier New" panose="02070309020205020404" pitchFamily="49" charset="0"/>
              </a:rPr>
              <a:t>   </a:t>
            </a: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a:t>
            </a:r>
          </a:p>
          <a:p>
            <a:pPr marL="398463" lvl="1"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float</a:t>
            </a:r>
            <a:r>
              <a:rPr lang="en-US" dirty="0">
                <a:latin typeface="Courier New" panose="02070309020205020404" pitchFamily="49" charset="0"/>
                <a:cs typeface="Courier New" panose="02070309020205020404" pitchFamily="49" charset="0"/>
              </a:rPr>
              <a:t> salary;</a:t>
            </a:r>
          </a:p>
          <a:p>
            <a:pPr marL="398463" lvl="1" indent="0">
              <a:buNone/>
            </a:pPr>
            <a:r>
              <a:rPr lang="en-US" dirty="0">
                <a:latin typeface="Courier New" panose="02070309020205020404" pitchFamily="49" charset="0"/>
                <a:cs typeface="Courier New" panose="02070309020205020404" pitchFamily="49" charset="0"/>
              </a:rPr>
              <a:t>}a;</a:t>
            </a:r>
          </a:p>
          <a:p>
            <a:pPr marL="398463" lvl="1" indent="0">
              <a:buNone/>
            </a:pPr>
            <a:r>
              <a:rPr lang="en-US" dirty="0" err="1">
                <a:latin typeface="Courier New" panose="02070309020205020404" pitchFamily="49" charset="0"/>
                <a:cs typeface="Courier New" panose="02070309020205020404" pitchFamily="49" charset="0"/>
              </a:rPr>
              <a:t>EmployeeRecord</a:t>
            </a:r>
            <a:r>
              <a:rPr lang="en-US" dirty="0">
                <a:latin typeface="Courier New" panose="02070309020205020404" pitchFamily="49" charset="0"/>
                <a:cs typeface="Courier New" panose="02070309020205020404" pitchFamily="49" charset="0"/>
              </a:rPr>
              <a:t> b, *c, d[5];</a:t>
            </a:r>
          </a:p>
          <a:p>
            <a:endParaRPr lang="en-US" dirty="0"/>
          </a:p>
          <a:p>
            <a:endParaRPr lang="en-US" dirty="0"/>
          </a:p>
        </p:txBody>
      </p:sp>
      <p:sp>
        <p:nvSpPr>
          <p:cNvPr id="7" name="Rectangle 6"/>
          <p:cNvSpPr/>
          <p:nvPr/>
        </p:nvSpPr>
        <p:spPr>
          <a:xfrm>
            <a:off x="3647440" y="4089698"/>
            <a:ext cx="8306995" cy="22725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b="1" dirty="0">
              <a:solidFill>
                <a:srgbClr val="7030A0"/>
              </a:solidFill>
            </a:endParaRPr>
          </a:p>
          <a:p>
            <a:pPr algn="r"/>
            <a:endParaRPr lang="en-US" b="1" dirty="0">
              <a:solidFill>
                <a:srgbClr val="7030A0"/>
              </a:solidFill>
            </a:endParaRPr>
          </a:p>
          <a:p>
            <a:pPr algn="r"/>
            <a:endParaRPr lang="en-US" b="1" dirty="0">
              <a:solidFill>
                <a:srgbClr val="7030A0"/>
              </a:solidFill>
            </a:endParaRPr>
          </a:p>
          <a:p>
            <a:pPr algn="r"/>
            <a:endParaRPr lang="en-US" b="1" dirty="0">
              <a:solidFill>
                <a:srgbClr val="7030A0"/>
              </a:solidFill>
            </a:endParaRPr>
          </a:p>
          <a:p>
            <a:pPr algn="r"/>
            <a:endParaRPr lang="en-US" b="1" dirty="0">
              <a:solidFill>
                <a:srgbClr val="7030A0"/>
              </a:solidFill>
            </a:endParaRPr>
          </a:p>
          <a:p>
            <a:pPr algn="r"/>
            <a:endParaRPr lang="en-US" b="1" dirty="0">
              <a:solidFill>
                <a:srgbClr val="7030A0"/>
              </a:solidFill>
            </a:endParaRPr>
          </a:p>
          <a:p>
            <a:pPr algn="r"/>
            <a:endParaRPr lang="en-US" b="1" dirty="0">
              <a:solidFill>
                <a:srgbClr val="7030A0"/>
              </a:solidFill>
            </a:endParaRPr>
          </a:p>
          <a:p>
            <a:pPr algn="r"/>
            <a:r>
              <a:rPr lang="en-US"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433811882"/>
              </p:ext>
            </p:extLst>
          </p:nvPr>
        </p:nvGraphicFramePr>
        <p:xfrm>
          <a:off x="4309035" y="4274470"/>
          <a:ext cx="7450674" cy="1150970"/>
        </p:xfrm>
        <a:graphic>
          <a:graphicData uri="http://schemas.openxmlformats.org/drawingml/2006/table">
            <a:tbl>
              <a:tblPr firstRow="1" bandRow="1">
                <a:tableStyleId>{2D5ABB26-0587-4C30-8999-92F81FD0307C}</a:tableStyleId>
              </a:tblPr>
              <a:tblGrid>
                <a:gridCol w="338667">
                  <a:extLst>
                    <a:ext uri="{9D8B030D-6E8A-4147-A177-3AD203B41FA5}">
                      <a16:colId xmlns:a16="http://schemas.microsoft.com/office/drawing/2014/main" val="20000"/>
                    </a:ext>
                  </a:extLst>
                </a:gridCol>
                <a:gridCol w="338667">
                  <a:extLst>
                    <a:ext uri="{9D8B030D-6E8A-4147-A177-3AD203B41FA5}">
                      <a16:colId xmlns:a16="http://schemas.microsoft.com/office/drawing/2014/main" val="20001"/>
                    </a:ext>
                  </a:extLst>
                </a:gridCol>
                <a:gridCol w="338667">
                  <a:extLst>
                    <a:ext uri="{9D8B030D-6E8A-4147-A177-3AD203B41FA5}">
                      <a16:colId xmlns:a16="http://schemas.microsoft.com/office/drawing/2014/main" val="20002"/>
                    </a:ext>
                  </a:extLst>
                </a:gridCol>
                <a:gridCol w="338667">
                  <a:extLst>
                    <a:ext uri="{9D8B030D-6E8A-4147-A177-3AD203B41FA5}">
                      <a16:colId xmlns:a16="http://schemas.microsoft.com/office/drawing/2014/main" val="20003"/>
                    </a:ext>
                  </a:extLst>
                </a:gridCol>
                <a:gridCol w="338667">
                  <a:extLst>
                    <a:ext uri="{9D8B030D-6E8A-4147-A177-3AD203B41FA5}">
                      <a16:colId xmlns:a16="http://schemas.microsoft.com/office/drawing/2014/main" val="20004"/>
                    </a:ext>
                  </a:extLst>
                </a:gridCol>
                <a:gridCol w="338667">
                  <a:extLst>
                    <a:ext uri="{9D8B030D-6E8A-4147-A177-3AD203B41FA5}">
                      <a16:colId xmlns:a16="http://schemas.microsoft.com/office/drawing/2014/main" val="20005"/>
                    </a:ext>
                  </a:extLst>
                </a:gridCol>
                <a:gridCol w="338667">
                  <a:extLst>
                    <a:ext uri="{9D8B030D-6E8A-4147-A177-3AD203B41FA5}">
                      <a16:colId xmlns:a16="http://schemas.microsoft.com/office/drawing/2014/main" val="20006"/>
                    </a:ext>
                  </a:extLst>
                </a:gridCol>
                <a:gridCol w="338667">
                  <a:extLst>
                    <a:ext uri="{9D8B030D-6E8A-4147-A177-3AD203B41FA5}">
                      <a16:colId xmlns:a16="http://schemas.microsoft.com/office/drawing/2014/main" val="20007"/>
                    </a:ext>
                  </a:extLst>
                </a:gridCol>
                <a:gridCol w="338667">
                  <a:extLst>
                    <a:ext uri="{9D8B030D-6E8A-4147-A177-3AD203B41FA5}">
                      <a16:colId xmlns:a16="http://schemas.microsoft.com/office/drawing/2014/main" val="20008"/>
                    </a:ext>
                  </a:extLst>
                </a:gridCol>
                <a:gridCol w="338667">
                  <a:extLst>
                    <a:ext uri="{9D8B030D-6E8A-4147-A177-3AD203B41FA5}">
                      <a16:colId xmlns:a16="http://schemas.microsoft.com/office/drawing/2014/main" val="20009"/>
                    </a:ext>
                  </a:extLst>
                </a:gridCol>
                <a:gridCol w="338667">
                  <a:extLst>
                    <a:ext uri="{9D8B030D-6E8A-4147-A177-3AD203B41FA5}">
                      <a16:colId xmlns:a16="http://schemas.microsoft.com/office/drawing/2014/main" val="20010"/>
                    </a:ext>
                  </a:extLst>
                </a:gridCol>
                <a:gridCol w="338667">
                  <a:extLst>
                    <a:ext uri="{9D8B030D-6E8A-4147-A177-3AD203B41FA5}">
                      <a16:colId xmlns:a16="http://schemas.microsoft.com/office/drawing/2014/main" val="20011"/>
                    </a:ext>
                  </a:extLst>
                </a:gridCol>
                <a:gridCol w="338667">
                  <a:extLst>
                    <a:ext uri="{9D8B030D-6E8A-4147-A177-3AD203B41FA5}">
                      <a16:colId xmlns:a16="http://schemas.microsoft.com/office/drawing/2014/main" val="20012"/>
                    </a:ext>
                  </a:extLst>
                </a:gridCol>
                <a:gridCol w="338667">
                  <a:extLst>
                    <a:ext uri="{9D8B030D-6E8A-4147-A177-3AD203B41FA5}">
                      <a16:colId xmlns:a16="http://schemas.microsoft.com/office/drawing/2014/main" val="20013"/>
                    </a:ext>
                  </a:extLst>
                </a:gridCol>
                <a:gridCol w="338667">
                  <a:extLst>
                    <a:ext uri="{9D8B030D-6E8A-4147-A177-3AD203B41FA5}">
                      <a16:colId xmlns:a16="http://schemas.microsoft.com/office/drawing/2014/main" val="20014"/>
                    </a:ext>
                  </a:extLst>
                </a:gridCol>
                <a:gridCol w="338667">
                  <a:extLst>
                    <a:ext uri="{9D8B030D-6E8A-4147-A177-3AD203B41FA5}">
                      <a16:colId xmlns:a16="http://schemas.microsoft.com/office/drawing/2014/main" val="20015"/>
                    </a:ext>
                  </a:extLst>
                </a:gridCol>
                <a:gridCol w="338667">
                  <a:extLst>
                    <a:ext uri="{9D8B030D-6E8A-4147-A177-3AD203B41FA5}">
                      <a16:colId xmlns:a16="http://schemas.microsoft.com/office/drawing/2014/main" val="20016"/>
                    </a:ext>
                  </a:extLst>
                </a:gridCol>
                <a:gridCol w="338667">
                  <a:extLst>
                    <a:ext uri="{9D8B030D-6E8A-4147-A177-3AD203B41FA5}">
                      <a16:colId xmlns:a16="http://schemas.microsoft.com/office/drawing/2014/main" val="20017"/>
                    </a:ext>
                  </a:extLst>
                </a:gridCol>
                <a:gridCol w="338667">
                  <a:extLst>
                    <a:ext uri="{9D8B030D-6E8A-4147-A177-3AD203B41FA5}">
                      <a16:colId xmlns:a16="http://schemas.microsoft.com/office/drawing/2014/main" val="20018"/>
                    </a:ext>
                  </a:extLst>
                </a:gridCol>
                <a:gridCol w="338667">
                  <a:extLst>
                    <a:ext uri="{9D8B030D-6E8A-4147-A177-3AD203B41FA5}">
                      <a16:colId xmlns:a16="http://schemas.microsoft.com/office/drawing/2014/main" val="20019"/>
                    </a:ext>
                  </a:extLst>
                </a:gridCol>
                <a:gridCol w="338667">
                  <a:extLst>
                    <a:ext uri="{9D8B030D-6E8A-4147-A177-3AD203B41FA5}">
                      <a16:colId xmlns:a16="http://schemas.microsoft.com/office/drawing/2014/main" val="20020"/>
                    </a:ext>
                  </a:extLst>
                </a:gridCol>
                <a:gridCol w="338667">
                  <a:extLst>
                    <a:ext uri="{9D8B030D-6E8A-4147-A177-3AD203B41FA5}">
                      <a16:colId xmlns:a16="http://schemas.microsoft.com/office/drawing/2014/main" val="20021"/>
                    </a:ext>
                  </a:extLst>
                </a:gridCol>
              </a:tblGrid>
              <a:tr h="370840">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1973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0">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44630">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191547" y="5195081"/>
            <a:ext cx="3647139" cy="1200329"/>
          </a:xfrm>
          <a:prstGeom prst="rect">
            <a:avLst/>
          </a:prstGeom>
          <a:noFill/>
        </p:spPr>
        <p:txBody>
          <a:bodyPr wrap="square" rtlCol="0">
            <a:spAutoFit/>
          </a:bodyPr>
          <a:lstStyle/>
          <a:p>
            <a:r>
              <a:rPr lang="en-US" sz="2400" b="1" dirty="0">
                <a:solidFill>
                  <a:srgbClr val="7030A0"/>
                </a:solidFill>
                <a:latin typeface="Courier New" panose="02070309020205020404" pitchFamily="49" charset="0"/>
                <a:cs typeface="Courier New" panose="02070309020205020404" pitchFamily="49" charset="0"/>
              </a:rPr>
              <a:t>	char name[5]</a:t>
            </a:r>
          </a:p>
          <a:p>
            <a:r>
              <a:rPr lang="en-US" sz="2400" b="1" dirty="0">
                <a:solidFill>
                  <a:srgbClr val="7030A0"/>
                </a:solidFill>
                <a:latin typeface="Courier New" panose="02070309020205020404" pitchFamily="49" charset="0"/>
                <a:cs typeface="Courier New" panose="02070309020205020404" pitchFamily="49" charset="0"/>
              </a:rPr>
              <a:t>a    	</a:t>
            </a:r>
            <a:r>
              <a:rPr lang="en-US" sz="2400" b="1" dirty="0" err="1">
                <a:solidFill>
                  <a:srgbClr val="7030A0"/>
                </a:solidFill>
                <a:latin typeface="Courier New" panose="02070309020205020404" pitchFamily="49" charset="0"/>
                <a:cs typeface="Courier New" panose="02070309020205020404" pitchFamily="49" charset="0"/>
              </a:rPr>
              <a:t>int</a:t>
            </a:r>
            <a:r>
              <a:rPr lang="en-US" sz="2400" b="1" dirty="0">
                <a:solidFill>
                  <a:srgbClr val="7030A0"/>
                </a:solidFill>
                <a:latin typeface="Courier New" panose="02070309020205020404" pitchFamily="49" charset="0"/>
                <a:cs typeface="Courier New" panose="02070309020205020404" pitchFamily="49" charset="0"/>
              </a:rPr>
              <a:t> age</a:t>
            </a:r>
          </a:p>
          <a:p>
            <a:r>
              <a:rPr lang="en-US" sz="24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459889" y="5809129"/>
            <a:ext cx="726142"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459889" y="5471160"/>
            <a:ext cx="726142" cy="337969"/>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459889" y="5809129"/>
            <a:ext cx="726142" cy="337969"/>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3352800" y="5195082"/>
            <a:ext cx="2970006" cy="276078"/>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804160" y="5303520"/>
            <a:ext cx="5638800" cy="505609"/>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3352800" y="5334000"/>
            <a:ext cx="7040880" cy="813098"/>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4328160" y="4297680"/>
            <a:ext cx="7421880" cy="3352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4221480" y="4907280"/>
            <a:ext cx="7626275" cy="56388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TextBox 36"/>
          <p:cNvSpPr txBox="1"/>
          <p:nvPr/>
        </p:nvSpPr>
        <p:spPr>
          <a:xfrm>
            <a:off x="3869489" y="1647753"/>
            <a:ext cx="8330256" cy="1200329"/>
          </a:xfrm>
          <a:prstGeom prst="rect">
            <a:avLst/>
          </a:prstGeom>
          <a:noFill/>
        </p:spPr>
        <p:txBody>
          <a:bodyPr wrap="square" rtlCol="0">
            <a:spAutoFit/>
          </a:bodyPr>
          <a:lstStyle/>
          <a:p>
            <a:r>
              <a:rPr lang="en-US" sz="2400" b="1" dirty="0">
                <a:solidFill>
                  <a:srgbClr val="7030A0"/>
                </a:solidFill>
              </a:rPr>
              <a:t>Variable </a:t>
            </a:r>
            <a:r>
              <a:rPr lang="en-US" sz="2400" b="1" dirty="0">
                <a:solidFill>
                  <a:srgbClr val="7030A0"/>
                </a:solidFill>
                <a:latin typeface="Courier New" panose="02070309020205020404" pitchFamily="49" charset="0"/>
                <a:cs typeface="Courier New" panose="02070309020205020404" pitchFamily="49" charset="0"/>
              </a:rPr>
              <a:t>a</a:t>
            </a:r>
            <a:r>
              <a:rPr lang="en-US" sz="2400" b="1" dirty="0">
                <a:solidFill>
                  <a:srgbClr val="7030A0"/>
                </a:solidFill>
              </a:rPr>
              <a:t> takes – </a:t>
            </a:r>
          </a:p>
          <a:p>
            <a:r>
              <a:rPr lang="en-US" sz="2400" b="1" dirty="0">
                <a:solidFill>
                  <a:srgbClr val="7030A0"/>
                </a:solidFill>
                <a:latin typeface="Courier New" panose="02070309020205020404" pitchFamily="49" charset="0"/>
                <a:cs typeface="Courier New" panose="02070309020205020404" pitchFamily="49" charset="0"/>
              </a:rPr>
              <a:t>5*</a:t>
            </a:r>
            <a:r>
              <a:rPr lang="en-US" sz="2400" b="1" dirty="0" err="1">
                <a:solidFill>
                  <a:srgbClr val="7030A0"/>
                </a:solidFill>
                <a:latin typeface="Courier New" panose="02070309020205020404" pitchFamily="49" charset="0"/>
                <a:cs typeface="Courier New" panose="02070309020205020404" pitchFamily="49" charset="0"/>
              </a:rPr>
              <a:t>sizeof</a:t>
            </a:r>
            <a:r>
              <a:rPr lang="en-US" sz="2400" b="1" dirty="0">
                <a:solidFill>
                  <a:srgbClr val="7030A0"/>
                </a:solidFill>
                <a:latin typeface="Courier New" panose="02070309020205020404" pitchFamily="49" charset="0"/>
                <a:cs typeface="Courier New" panose="02070309020205020404" pitchFamily="49" charset="0"/>
              </a:rPr>
              <a:t>(char)+1*</a:t>
            </a:r>
            <a:r>
              <a:rPr lang="en-US" sz="2400" b="1" dirty="0" err="1">
                <a:solidFill>
                  <a:srgbClr val="7030A0"/>
                </a:solidFill>
                <a:latin typeface="Courier New" panose="02070309020205020404" pitchFamily="49" charset="0"/>
                <a:cs typeface="Courier New" panose="02070309020205020404" pitchFamily="49" charset="0"/>
              </a:rPr>
              <a:t>sizeof</a:t>
            </a:r>
            <a:r>
              <a:rPr lang="en-US" sz="2400" b="1" dirty="0">
                <a:solidFill>
                  <a:srgbClr val="7030A0"/>
                </a:solidFill>
                <a:latin typeface="Courier New" panose="02070309020205020404" pitchFamily="49" charset="0"/>
                <a:cs typeface="Courier New" panose="02070309020205020404" pitchFamily="49" charset="0"/>
              </a:rPr>
              <a:t>(</a:t>
            </a:r>
            <a:r>
              <a:rPr lang="en-US" sz="2400" b="1" dirty="0" err="1">
                <a:solidFill>
                  <a:srgbClr val="7030A0"/>
                </a:solidFill>
                <a:latin typeface="Courier New" panose="02070309020205020404" pitchFamily="49" charset="0"/>
                <a:cs typeface="Courier New" panose="02070309020205020404" pitchFamily="49" charset="0"/>
              </a:rPr>
              <a:t>int</a:t>
            </a:r>
            <a:r>
              <a:rPr lang="en-US" sz="2400" b="1" dirty="0">
                <a:solidFill>
                  <a:srgbClr val="7030A0"/>
                </a:solidFill>
                <a:latin typeface="Courier New" panose="02070309020205020404" pitchFamily="49" charset="0"/>
                <a:cs typeface="Courier New" panose="02070309020205020404" pitchFamily="49" charset="0"/>
              </a:rPr>
              <a:t>)+1*</a:t>
            </a:r>
            <a:r>
              <a:rPr lang="en-US" sz="2400" b="1" dirty="0" err="1">
                <a:solidFill>
                  <a:srgbClr val="7030A0"/>
                </a:solidFill>
                <a:latin typeface="Courier New" panose="02070309020205020404" pitchFamily="49" charset="0"/>
                <a:cs typeface="Courier New" panose="02070309020205020404" pitchFamily="49" charset="0"/>
              </a:rPr>
              <a:t>sizeof</a:t>
            </a:r>
            <a:r>
              <a:rPr lang="en-US" sz="2400" b="1" dirty="0">
                <a:solidFill>
                  <a:srgbClr val="7030A0"/>
                </a:solidFill>
                <a:latin typeface="Courier New" panose="02070309020205020404" pitchFamily="49" charset="0"/>
                <a:cs typeface="Courier New" panose="02070309020205020404" pitchFamily="49" charset="0"/>
              </a:rPr>
              <a:t>(float)</a:t>
            </a:r>
          </a:p>
          <a:p>
            <a:r>
              <a:rPr lang="en-US" sz="2400" b="1" dirty="0">
                <a:solidFill>
                  <a:srgbClr val="7030A0"/>
                </a:solidFill>
                <a:latin typeface="Courier New" panose="02070309020205020404" pitchFamily="49" charset="0"/>
                <a:cs typeface="Courier New" panose="02070309020205020404" pitchFamily="49" charset="0"/>
              </a:rPr>
              <a:t>= 5*1+1*4+1*4 = 13 </a:t>
            </a:r>
            <a:r>
              <a:rPr lang="en-US" sz="2400" b="1" dirty="0">
                <a:solidFill>
                  <a:srgbClr val="7030A0"/>
                </a:solidFill>
              </a:rPr>
              <a:t>bytes in the memory.</a:t>
            </a:r>
          </a:p>
        </p:txBody>
      </p:sp>
      <p:sp>
        <p:nvSpPr>
          <p:cNvPr id="38" name="TextBox 37"/>
          <p:cNvSpPr txBox="1"/>
          <p:nvPr/>
        </p:nvSpPr>
        <p:spPr>
          <a:xfrm>
            <a:off x="4764505" y="2996975"/>
            <a:ext cx="7189930" cy="830997"/>
          </a:xfrm>
          <a:prstGeom prst="rect">
            <a:avLst/>
          </a:prstGeom>
          <a:noFill/>
        </p:spPr>
        <p:txBody>
          <a:bodyPr wrap="square" rtlCol="0">
            <a:spAutoFit/>
          </a:bodyPr>
          <a:lstStyle/>
          <a:p>
            <a:r>
              <a:rPr lang="en-US" sz="2400" b="1" dirty="0">
                <a:solidFill>
                  <a:srgbClr val="7030A0"/>
                </a:solidFill>
              </a:rPr>
              <a:t>13 bytes will be distributed sequentially to the structure members </a:t>
            </a:r>
            <a:r>
              <a:rPr lang="en-US" sz="2400" b="1" dirty="0">
                <a:solidFill>
                  <a:srgbClr val="7030A0"/>
                </a:solidFill>
                <a:latin typeface="Courier New" panose="02070309020205020404" pitchFamily="49" charset="0"/>
                <a:cs typeface="Courier New" panose="02070309020205020404" pitchFamily="49" charset="0"/>
              </a:rPr>
              <a:t>name</a:t>
            </a:r>
            <a:r>
              <a:rPr lang="en-US" sz="2400" b="1" dirty="0">
                <a:solidFill>
                  <a:srgbClr val="7030A0"/>
                </a:solidFill>
              </a:rPr>
              <a:t>, </a:t>
            </a:r>
            <a:r>
              <a:rPr lang="en-US" sz="2400" b="1" dirty="0">
                <a:solidFill>
                  <a:srgbClr val="7030A0"/>
                </a:solidFill>
                <a:latin typeface="Courier New" panose="02070309020205020404" pitchFamily="49" charset="0"/>
                <a:cs typeface="Courier New" panose="02070309020205020404" pitchFamily="49" charset="0"/>
              </a:rPr>
              <a:t>age</a:t>
            </a:r>
            <a:r>
              <a:rPr lang="en-US" sz="2400" b="1" dirty="0">
                <a:solidFill>
                  <a:srgbClr val="7030A0"/>
                </a:solidFill>
              </a:rPr>
              <a:t>, and </a:t>
            </a:r>
            <a:r>
              <a:rPr lang="en-US" sz="2400" b="1" dirty="0">
                <a:solidFill>
                  <a:srgbClr val="7030A0"/>
                </a:solidFill>
                <a:latin typeface="Courier New" panose="02070309020205020404" pitchFamily="49" charset="0"/>
                <a:cs typeface="Courier New" panose="02070309020205020404" pitchFamily="49" charset="0"/>
              </a:rPr>
              <a:t>salary</a:t>
            </a:r>
            <a:r>
              <a:rPr lang="en-US" sz="2400" b="1" dirty="0">
                <a:solidFill>
                  <a:srgbClr val="FF0000"/>
                </a:solidFill>
              </a:rPr>
              <a:t>.</a:t>
            </a:r>
            <a:endParaRPr lang="en-US" sz="2400" b="1" dirty="0"/>
          </a:p>
        </p:txBody>
      </p:sp>
      <p:sp>
        <p:nvSpPr>
          <p:cNvPr id="39" name="Rectangle 38"/>
          <p:cNvSpPr/>
          <p:nvPr/>
        </p:nvSpPr>
        <p:spPr>
          <a:xfrm>
            <a:off x="191547" y="3767864"/>
            <a:ext cx="1737360" cy="29942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a:solidFill>
                  <a:srgbClr val="7030A0"/>
                </a:solidFill>
                <a:latin typeface="Courier New" panose="02070309020205020404" pitchFamily="49" charset="0"/>
                <a:cs typeface="Courier New" panose="02070309020205020404" pitchFamily="49" charset="0"/>
              </a:rPr>
              <a:t>c </a:t>
            </a:r>
            <a:r>
              <a:rPr lang="en-US" sz="28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350520" y="4678680"/>
            <a:ext cx="3916680" cy="83820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640080" y="4066204"/>
            <a:ext cx="3581400" cy="337969"/>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8317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Variable of a Structure</a:t>
            </a:r>
          </a:p>
        </p:txBody>
      </p:sp>
      <p:sp>
        <p:nvSpPr>
          <p:cNvPr id="3" name="Content Placeholder 2"/>
          <p:cNvSpPr>
            <a:spLocks noGrp="1"/>
          </p:cNvSpPr>
          <p:nvPr>
            <p:ph idx="1"/>
          </p:nvPr>
        </p:nvSpPr>
        <p:spPr>
          <a:xfrm>
            <a:off x="88900" y="1063624"/>
            <a:ext cx="11976100" cy="2782235"/>
          </a:xfrm>
        </p:spPr>
        <p:txBody>
          <a:bodyPr>
            <a:normAutofit fontScale="77500" lnSpcReduction="20000"/>
          </a:bodyPr>
          <a:lstStyle/>
          <a:p>
            <a:r>
              <a:rPr lang="en-US" dirty="0"/>
              <a:t>As we can declare variables for compiler defined data types (example: </a:t>
            </a: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 b, *c, d[50];</a:t>
            </a:r>
            <a:r>
              <a:rPr lang="en-US" dirty="0"/>
              <a:t>), we can do the same for user defined data type created using </a:t>
            </a:r>
            <a:r>
              <a:rPr lang="en-US" dirty="0" err="1">
                <a:solidFill>
                  <a:srgbClr val="0000B0"/>
                </a:solidFill>
                <a:latin typeface="Courier New" panose="02070309020205020404" pitchFamily="49" charset="0"/>
                <a:cs typeface="Courier New" panose="02070309020205020404" pitchFamily="49" charset="0"/>
              </a:rPr>
              <a:t>struct</a:t>
            </a:r>
            <a:r>
              <a:rPr lang="en-US" dirty="0"/>
              <a:t>.</a:t>
            </a:r>
          </a:p>
          <a:p>
            <a:pPr marL="398463" lvl="1" indent="0">
              <a:buNone/>
            </a:pPr>
            <a:r>
              <a:rPr lang="en-US" dirty="0" err="1">
                <a:solidFill>
                  <a:srgbClr val="0000B0"/>
                </a:solidFill>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EmployeeRecord</a:t>
            </a:r>
            <a:r>
              <a:rPr lang="en-US" dirty="0">
                <a:latin typeface="Courier New" panose="02070309020205020404" pitchFamily="49" charset="0"/>
                <a:cs typeface="Courier New" panose="02070309020205020404" pitchFamily="49" charset="0"/>
              </a:rPr>
              <a:t>{</a:t>
            </a:r>
          </a:p>
          <a:p>
            <a:pPr marL="398463" lvl="1"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 name[5];</a:t>
            </a:r>
          </a:p>
          <a:p>
            <a:pPr marL="398463" lvl="1" indent="0">
              <a:buNone/>
            </a:pPr>
            <a:r>
              <a:rPr lang="en-US" dirty="0">
                <a:latin typeface="Courier New" panose="02070309020205020404" pitchFamily="49" charset="0"/>
                <a:cs typeface="Courier New" panose="02070309020205020404" pitchFamily="49" charset="0"/>
              </a:rPr>
              <a:t>   </a:t>
            </a: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age;</a:t>
            </a:r>
          </a:p>
          <a:p>
            <a:pPr marL="398463" lvl="1" indent="0">
              <a:buNone/>
            </a:pPr>
            <a:r>
              <a:rPr lang="en-US" dirty="0">
                <a:latin typeface="Courier New" panose="02070309020205020404" pitchFamily="49" charset="0"/>
                <a:cs typeface="Courier New" panose="02070309020205020404" pitchFamily="49" charset="0"/>
              </a:rPr>
              <a:t>   </a:t>
            </a:r>
            <a:r>
              <a:rPr lang="en-US" dirty="0">
                <a:solidFill>
                  <a:srgbClr val="0000B0"/>
                </a:solidFill>
                <a:latin typeface="Courier New" panose="02070309020205020404" pitchFamily="49" charset="0"/>
                <a:cs typeface="Courier New" panose="02070309020205020404" pitchFamily="49" charset="0"/>
              </a:rPr>
              <a:t>floa</a:t>
            </a:r>
            <a:r>
              <a:rPr lang="en-US" dirty="0">
                <a:latin typeface="Courier New" panose="02070309020205020404" pitchFamily="49" charset="0"/>
                <a:cs typeface="Courier New" panose="02070309020205020404" pitchFamily="49" charset="0"/>
              </a:rPr>
              <a:t>t salary;</a:t>
            </a:r>
          </a:p>
          <a:p>
            <a:pPr marL="398463" lvl="1" indent="0">
              <a:buNone/>
            </a:pPr>
            <a:r>
              <a:rPr lang="en-US" dirty="0">
                <a:latin typeface="Courier New" panose="02070309020205020404" pitchFamily="49" charset="0"/>
                <a:cs typeface="Courier New" panose="02070309020205020404" pitchFamily="49" charset="0"/>
              </a:rPr>
              <a:t>}a;</a:t>
            </a:r>
          </a:p>
          <a:p>
            <a:pPr marL="398463" lvl="1" indent="0">
              <a:buNone/>
            </a:pPr>
            <a:r>
              <a:rPr lang="en-US" dirty="0" err="1">
                <a:latin typeface="Courier New" panose="02070309020205020404" pitchFamily="49" charset="0"/>
                <a:cs typeface="Courier New" panose="02070309020205020404" pitchFamily="49" charset="0"/>
              </a:rPr>
              <a:t>EmployeeRecord</a:t>
            </a:r>
            <a:r>
              <a:rPr lang="en-US" dirty="0">
                <a:latin typeface="Courier New" panose="02070309020205020404" pitchFamily="49" charset="0"/>
                <a:cs typeface="Courier New" panose="02070309020205020404" pitchFamily="49" charset="0"/>
              </a:rPr>
              <a:t> b, *c, d[5];</a:t>
            </a:r>
          </a:p>
          <a:p>
            <a:endParaRPr lang="en-US"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64248550"/>
              </p:ext>
            </p:extLst>
          </p:nvPr>
        </p:nvGraphicFramePr>
        <p:xfrm>
          <a:off x="5831840" y="4133636"/>
          <a:ext cx="6035040" cy="1051560"/>
        </p:xfrm>
        <a:graphic>
          <a:graphicData uri="http://schemas.openxmlformats.org/drawingml/2006/table">
            <a:tbl>
              <a:tblPr firstRow="1" bandRow="1">
                <a:tableStyleId>{2D5ABB26-0587-4C30-8999-92F81FD0307C}</a:tableStyleId>
              </a:tblPr>
              <a:tblGrid>
                <a:gridCol w="274320">
                  <a:extLst>
                    <a:ext uri="{9D8B030D-6E8A-4147-A177-3AD203B41FA5}">
                      <a16:colId xmlns:a16="http://schemas.microsoft.com/office/drawing/2014/main" val="20000"/>
                    </a:ext>
                  </a:extLst>
                </a:gridCol>
                <a:gridCol w="274320">
                  <a:extLst>
                    <a:ext uri="{9D8B030D-6E8A-4147-A177-3AD203B41FA5}">
                      <a16:colId xmlns:a16="http://schemas.microsoft.com/office/drawing/2014/main" val="20001"/>
                    </a:ext>
                  </a:extLst>
                </a:gridCol>
                <a:gridCol w="274320">
                  <a:extLst>
                    <a:ext uri="{9D8B030D-6E8A-4147-A177-3AD203B41FA5}">
                      <a16:colId xmlns:a16="http://schemas.microsoft.com/office/drawing/2014/main" val="20002"/>
                    </a:ext>
                  </a:extLst>
                </a:gridCol>
                <a:gridCol w="274320">
                  <a:extLst>
                    <a:ext uri="{9D8B030D-6E8A-4147-A177-3AD203B41FA5}">
                      <a16:colId xmlns:a16="http://schemas.microsoft.com/office/drawing/2014/main" val="20003"/>
                    </a:ext>
                  </a:extLst>
                </a:gridCol>
                <a:gridCol w="274320">
                  <a:extLst>
                    <a:ext uri="{9D8B030D-6E8A-4147-A177-3AD203B41FA5}">
                      <a16:colId xmlns:a16="http://schemas.microsoft.com/office/drawing/2014/main" val="20004"/>
                    </a:ext>
                  </a:extLst>
                </a:gridCol>
                <a:gridCol w="274320">
                  <a:extLst>
                    <a:ext uri="{9D8B030D-6E8A-4147-A177-3AD203B41FA5}">
                      <a16:colId xmlns:a16="http://schemas.microsoft.com/office/drawing/2014/main" val="20005"/>
                    </a:ext>
                  </a:extLst>
                </a:gridCol>
                <a:gridCol w="274320">
                  <a:extLst>
                    <a:ext uri="{9D8B030D-6E8A-4147-A177-3AD203B41FA5}">
                      <a16:colId xmlns:a16="http://schemas.microsoft.com/office/drawing/2014/main" val="20006"/>
                    </a:ext>
                  </a:extLst>
                </a:gridCol>
                <a:gridCol w="274320">
                  <a:extLst>
                    <a:ext uri="{9D8B030D-6E8A-4147-A177-3AD203B41FA5}">
                      <a16:colId xmlns:a16="http://schemas.microsoft.com/office/drawing/2014/main" val="20007"/>
                    </a:ext>
                  </a:extLst>
                </a:gridCol>
                <a:gridCol w="274320">
                  <a:extLst>
                    <a:ext uri="{9D8B030D-6E8A-4147-A177-3AD203B41FA5}">
                      <a16:colId xmlns:a16="http://schemas.microsoft.com/office/drawing/2014/main" val="20008"/>
                    </a:ext>
                  </a:extLst>
                </a:gridCol>
                <a:gridCol w="274320">
                  <a:extLst>
                    <a:ext uri="{9D8B030D-6E8A-4147-A177-3AD203B41FA5}">
                      <a16:colId xmlns:a16="http://schemas.microsoft.com/office/drawing/2014/main" val="20009"/>
                    </a:ext>
                  </a:extLst>
                </a:gridCol>
                <a:gridCol w="274320">
                  <a:extLst>
                    <a:ext uri="{9D8B030D-6E8A-4147-A177-3AD203B41FA5}">
                      <a16:colId xmlns:a16="http://schemas.microsoft.com/office/drawing/2014/main" val="20010"/>
                    </a:ext>
                  </a:extLst>
                </a:gridCol>
                <a:gridCol w="274320">
                  <a:extLst>
                    <a:ext uri="{9D8B030D-6E8A-4147-A177-3AD203B41FA5}">
                      <a16:colId xmlns:a16="http://schemas.microsoft.com/office/drawing/2014/main" val="20011"/>
                    </a:ext>
                  </a:extLst>
                </a:gridCol>
                <a:gridCol w="274320">
                  <a:extLst>
                    <a:ext uri="{9D8B030D-6E8A-4147-A177-3AD203B41FA5}">
                      <a16:colId xmlns:a16="http://schemas.microsoft.com/office/drawing/2014/main" val="20012"/>
                    </a:ext>
                  </a:extLst>
                </a:gridCol>
                <a:gridCol w="274320">
                  <a:extLst>
                    <a:ext uri="{9D8B030D-6E8A-4147-A177-3AD203B41FA5}">
                      <a16:colId xmlns:a16="http://schemas.microsoft.com/office/drawing/2014/main" val="20013"/>
                    </a:ext>
                  </a:extLst>
                </a:gridCol>
                <a:gridCol w="274320">
                  <a:extLst>
                    <a:ext uri="{9D8B030D-6E8A-4147-A177-3AD203B41FA5}">
                      <a16:colId xmlns:a16="http://schemas.microsoft.com/office/drawing/2014/main" val="20014"/>
                    </a:ext>
                  </a:extLst>
                </a:gridCol>
                <a:gridCol w="274320">
                  <a:extLst>
                    <a:ext uri="{9D8B030D-6E8A-4147-A177-3AD203B41FA5}">
                      <a16:colId xmlns:a16="http://schemas.microsoft.com/office/drawing/2014/main" val="20015"/>
                    </a:ext>
                  </a:extLst>
                </a:gridCol>
                <a:gridCol w="274320">
                  <a:extLst>
                    <a:ext uri="{9D8B030D-6E8A-4147-A177-3AD203B41FA5}">
                      <a16:colId xmlns:a16="http://schemas.microsoft.com/office/drawing/2014/main" val="20016"/>
                    </a:ext>
                  </a:extLst>
                </a:gridCol>
                <a:gridCol w="274320">
                  <a:extLst>
                    <a:ext uri="{9D8B030D-6E8A-4147-A177-3AD203B41FA5}">
                      <a16:colId xmlns:a16="http://schemas.microsoft.com/office/drawing/2014/main" val="20017"/>
                    </a:ext>
                  </a:extLst>
                </a:gridCol>
                <a:gridCol w="274320">
                  <a:extLst>
                    <a:ext uri="{9D8B030D-6E8A-4147-A177-3AD203B41FA5}">
                      <a16:colId xmlns:a16="http://schemas.microsoft.com/office/drawing/2014/main" val="20018"/>
                    </a:ext>
                  </a:extLst>
                </a:gridCol>
                <a:gridCol w="274320">
                  <a:extLst>
                    <a:ext uri="{9D8B030D-6E8A-4147-A177-3AD203B41FA5}">
                      <a16:colId xmlns:a16="http://schemas.microsoft.com/office/drawing/2014/main" val="20019"/>
                    </a:ext>
                  </a:extLst>
                </a:gridCol>
                <a:gridCol w="274320">
                  <a:extLst>
                    <a:ext uri="{9D8B030D-6E8A-4147-A177-3AD203B41FA5}">
                      <a16:colId xmlns:a16="http://schemas.microsoft.com/office/drawing/2014/main" val="20020"/>
                    </a:ext>
                  </a:extLst>
                </a:gridCol>
                <a:gridCol w="274320">
                  <a:extLst>
                    <a:ext uri="{9D8B030D-6E8A-4147-A177-3AD203B41FA5}">
                      <a16:colId xmlns:a16="http://schemas.microsoft.com/office/drawing/2014/main" val="20021"/>
                    </a:ext>
                  </a:extLst>
                </a:gridCol>
              </a:tblGrid>
              <a:tr h="274320">
                <a:tc>
                  <a:txBody>
                    <a:bodyPr/>
                    <a:lstStyle/>
                    <a:p>
                      <a:endParaRPr lang="en-US" sz="12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2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0">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3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44630">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4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5878830" y="4904403"/>
            <a:ext cx="5509408" cy="461665"/>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name[5]	 age 	   salary</a:t>
            </a:r>
          </a:p>
        </p:txBody>
      </p:sp>
      <p:sp>
        <p:nvSpPr>
          <p:cNvPr id="39" name="Rectangle 38"/>
          <p:cNvSpPr/>
          <p:nvPr/>
        </p:nvSpPr>
        <p:spPr>
          <a:xfrm>
            <a:off x="5878830" y="3656396"/>
            <a:ext cx="6096000" cy="3789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rgbClr val="7030A0"/>
                </a:solidFill>
                <a:cs typeface="Courier New" panose="02070309020205020404" pitchFamily="49" charset="0"/>
              </a:rPr>
              <a:t>Each 13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317533826"/>
              </p:ext>
            </p:extLst>
          </p:nvPr>
        </p:nvGraphicFramePr>
        <p:xfrm>
          <a:off x="4078045" y="2654449"/>
          <a:ext cx="7772400" cy="370840"/>
        </p:xfrm>
        <a:graphic>
          <a:graphicData uri="http://schemas.openxmlformats.org/drawingml/2006/table">
            <a:tbl>
              <a:tblPr firstRow="1" bandRow="1">
                <a:tableStyleId>{2D5ABB26-0587-4C30-8999-92F81FD0307C}</a:tableStyleId>
              </a:tblPr>
              <a:tblGrid>
                <a:gridCol w="70658">
                  <a:extLst>
                    <a:ext uri="{9D8B030D-6E8A-4147-A177-3AD203B41FA5}">
                      <a16:colId xmlns:a16="http://schemas.microsoft.com/office/drawing/2014/main" val="20000"/>
                    </a:ext>
                  </a:extLst>
                </a:gridCol>
                <a:gridCol w="70658">
                  <a:extLst>
                    <a:ext uri="{9D8B030D-6E8A-4147-A177-3AD203B41FA5}">
                      <a16:colId xmlns:a16="http://schemas.microsoft.com/office/drawing/2014/main" val="20001"/>
                    </a:ext>
                  </a:extLst>
                </a:gridCol>
                <a:gridCol w="70659">
                  <a:extLst>
                    <a:ext uri="{9D8B030D-6E8A-4147-A177-3AD203B41FA5}">
                      <a16:colId xmlns:a16="http://schemas.microsoft.com/office/drawing/2014/main" val="20002"/>
                    </a:ext>
                  </a:extLst>
                </a:gridCol>
                <a:gridCol w="70658">
                  <a:extLst>
                    <a:ext uri="{9D8B030D-6E8A-4147-A177-3AD203B41FA5}">
                      <a16:colId xmlns:a16="http://schemas.microsoft.com/office/drawing/2014/main" val="20003"/>
                    </a:ext>
                  </a:extLst>
                </a:gridCol>
                <a:gridCol w="70658">
                  <a:extLst>
                    <a:ext uri="{9D8B030D-6E8A-4147-A177-3AD203B41FA5}">
                      <a16:colId xmlns:a16="http://schemas.microsoft.com/office/drawing/2014/main" val="20004"/>
                    </a:ext>
                  </a:extLst>
                </a:gridCol>
                <a:gridCol w="70658">
                  <a:extLst>
                    <a:ext uri="{9D8B030D-6E8A-4147-A177-3AD203B41FA5}">
                      <a16:colId xmlns:a16="http://schemas.microsoft.com/office/drawing/2014/main" val="20005"/>
                    </a:ext>
                  </a:extLst>
                </a:gridCol>
                <a:gridCol w="70658">
                  <a:extLst>
                    <a:ext uri="{9D8B030D-6E8A-4147-A177-3AD203B41FA5}">
                      <a16:colId xmlns:a16="http://schemas.microsoft.com/office/drawing/2014/main" val="20006"/>
                    </a:ext>
                  </a:extLst>
                </a:gridCol>
                <a:gridCol w="70658">
                  <a:extLst>
                    <a:ext uri="{9D8B030D-6E8A-4147-A177-3AD203B41FA5}">
                      <a16:colId xmlns:a16="http://schemas.microsoft.com/office/drawing/2014/main" val="20007"/>
                    </a:ext>
                  </a:extLst>
                </a:gridCol>
                <a:gridCol w="70659">
                  <a:extLst>
                    <a:ext uri="{9D8B030D-6E8A-4147-A177-3AD203B41FA5}">
                      <a16:colId xmlns:a16="http://schemas.microsoft.com/office/drawing/2014/main" val="20008"/>
                    </a:ext>
                  </a:extLst>
                </a:gridCol>
                <a:gridCol w="70658">
                  <a:extLst>
                    <a:ext uri="{9D8B030D-6E8A-4147-A177-3AD203B41FA5}">
                      <a16:colId xmlns:a16="http://schemas.microsoft.com/office/drawing/2014/main" val="20009"/>
                    </a:ext>
                  </a:extLst>
                </a:gridCol>
                <a:gridCol w="70658">
                  <a:extLst>
                    <a:ext uri="{9D8B030D-6E8A-4147-A177-3AD203B41FA5}">
                      <a16:colId xmlns:a16="http://schemas.microsoft.com/office/drawing/2014/main" val="20010"/>
                    </a:ext>
                  </a:extLst>
                </a:gridCol>
                <a:gridCol w="70658">
                  <a:extLst>
                    <a:ext uri="{9D8B030D-6E8A-4147-A177-3AD203B41FA5}">
                      <a16:colId xmlns:a16="http://schemas.microsoft.com/office/drawing/2014/main" val="20011"/>
                    </a:ext>
                  </a:extLst>
                </a:gridCol>
                <a:gridCol w="70658">
                  <a:extLst>
                    <a:ext uri="{9D8B030D-6E8A-4147-A177-3AD203B41FA5}">
                      <a16:colId xmlns:a16="http://schemas.microsoft.com/office/drawing/2014/main" val="20012"/>
                    </a:ext>
                  </a:extLst>
                </a:gridCol>
                <a:gridCol w="70659">
                  <a:extLst>
                    <a:ext uri="{9D8B030D-6E8A-4147-A177-3AD203B41FA5}">
                      <a16:colId xmlns:a16="http://schemas.microsoft.com/office/drawing/2014/main" val="20013"/>
                    </a:ext>
                  </a:extLst>
                </a:gridCol>
                <a:gridCol w="70658">
                  <a:extLst>
                    <a:ext uri="{9D8B030D-6E8A-4147-A177-3AD203B41FA5}">
                      <a16:colId xmlns:a16="http://schemas.microsoft.com/office/drawing/2014/main" val="20014"/>
                    </a:ext>
                  </a:extLst>
                </a:gridCol>
                <a:gridCol w="70658">
                  <a:extLst>
                    <a:ext uri="{9D8B030D-6E8A-4147-A177-3AD203B41FA5}">
                      <a16:colId xmlns:a16="http://schemas.microsoft.com/office/drawing/2014/main" val="20015"/>
                    </a:ext>
                  </a:extLst>
                </a:gridCol>
                <a:gridCol w="70658">
                  <a:extLst>
                    <a:ext uri="{9D8B030D-6E8A-4147-A177-3AD203B41FA5}">
                      <a16:colId xmlns:a16="http://schemas.microsoft.com/office/drawing/2014/main" val="20016"/>
                    </a:ext>
                  </a:extLst>
                </a:gridCol>
                <a:gridCol w="70658">
                  <a:extLst>
                    <a:ext uri="{9D8B030D-6E8A-4147-A177-3AD203B41FA5}">
                      <a16:colId xmlns:a16="http://schemas.microsoft.com/office/drawing/2014/main" val="20017"/>
                    </a:ext>
                  </a:extLst>
                </a:gridCol>
                <a:gridCol w="70658">
                  <a:extLst>
                    <a:ext uri="{9D8B030D-6E8A-4147-A177-3AD203B41FA5}">
                      <a16:colId xmlns:a16="http://schemas.microsoft.com/office/drawing/2014/main" val="20018"/>
                    </a:ext>
                  </a:extLst>
                </a:gridCol>
                <a:gridCol w="70659">
                  <a:extLst>
                    <a:ext uri="{9D8B030D-6E8A-4147-A177-3AD203B41FA5}">
                      <a16:colId xmlns:a16="http://schemas.microsoft.com/office/drawing/2014/main" val="20019"/>
                    </a:ext>
                  </a:extLst>
                </a:gridCol>
                <a:gridCol w="70658">
                  <a:extLst>
                    <a:ext uri="{9D8B030D-6E8A-4147-A177-3AD203B41FA5}">
                      <a16:colId xmlns:a16="http://schemas.microsoft.com/office/drawing/2014/main" val="20020"/>
                    </a:ext>
                  </a:extLst>
                </a:gridCol>
                <a:gridCol w="70658">
                  <a:extLst>
                    <a:ext uri="{9D8B030D-6E8A-4147-A177-3AD203B41FA5}">
                      <a16:colId xmlns:a16="http://schemas.microsoft.com/office/drawing/2014/main" val="20021"/>
                    </a:ext>
                  </a:extLst>
                </a:gridCol>
                <a:gridCol w="70658">
                  <a:extLst>
                    <a:ext uri="{9D8B030D-6E8A-4147-A177-3AD203B41FA5}">
                      <a16:colId xmlns:a16="http://schemas.microsoft.com/office/drawing/2014/main" val="20022"/>
                    </a:ext>
                  </a:extLst>
                </a:gridCol>
                <a:gridCol w="70658">
                  <a:extLst>
                    <a:ext uri="{9D8B030D-6E8A-4147-A177-3AD203B41FA5}">
                      <a16:colId xmlns:a16="http://schemas.microsoft.com/office/drawing/2014/main" val="20023"/>
                    </a:ext>
                  </a:extLst>
                </a:gridCol>
                <a:gridCol w="70659">
                  <a:extLst>
                    <a:ext uri="{9D8B030D-6E8A-4147-A177-3AD203B41FA5}">
                      <a16:colId xmlns:a16="http://schemas.microsoft.com/office/drawing/2014/main" val="20024"/>
                    </a:ext>
                  </a:extLst>
                </a:gridCol>
                <a:gridCol w="70658">
                  <a:extLst>
                    <a:ext uri="{9D8B030D-6E8A-4147-A177-3AD203B41FA5}">
                      <a16:colId xmlns:a16="http://schemas.microsoft.com/office/drawing/2014/main" val="20025"/>
                    </a:ext>
                  </a:extLst>
                </a:gridCol>
                <a:gridCol w="70658">
                  <a:extLst>
                    <a:ext uri="{9D8B030D-6E8A-4147-A177-3AD203B41FA5}">
                      <a16:colId xmlns:a16="http://schemas.microsoft.com/office/drawing/2014/main" val="20026"/>
                    </a:ext>
                  </a:extLst>
                </a:gridCol>
                <a:gridCol w="70658">
                  <a:extLst>
                    <a:ext uri="{9D8B030D-6E8A-4147-A177-3AD203B41FA5}">
                      <a16:colId xmlns:a16="http://schemas.microsoft.com/office/drawing/2014/main" val="20027"/>
                    </a:ext>
                  </a:extLst>
                </a:gridCol>
                <a:gridCol w="70658">
                  <a:extLst>
                    <a:ext uri="{9D8B030D-6E8A-4147-A177-3AD203B41FA5}">
                      <a16:colId xmlns:a16="http://schemas.microsoft.com/office/drawing/2014/main" val="20028"/>
                    </a:ext>
                  </a:extLst>
                </a:gridCol>
                <a:gridCol w="70658">
                  <a:extLst>
                    <a:ext uri="{9D8B030D-6E8A-4147-A177-3AD203B41FA5}">
                      <a16:colId xmlns:a16="http://schemas.microsoft.com/office/drawing/2014/main" val="20029"/>
                    </a:ext>
                  </a:extLst>
                </a:gridCol>
                <a:gridCol w="70659">
                  <a:extLst>
                    <a:ext uri="{9D8B030D-6E8A-4147-A177-3AD203B41FA5}">
                      <a16:colId xmlns:a16="http://schemas.microsoft.com/office/drawing/2014/main" val="20030"/>
                    </a:ext>
                  </a:extLst>
                </a:gridCol>
                <a:gridCol w="70658">
                  <a:extLst>
                    <a:ext uri="{9D8B030D-6E8A-4147-A177-3AD203B41FA5}">
                      <a16:colId xmlns:a16="http://schemas.microsoft.com/office/drawing/2014/main" val="20031"/>
                    </a:ext>
                  </a:extLst>
                </a:gridCol>
                <a:gridCol w="70658">
                  <a:extLst>
                    <a:ext uri="{9D8B030D-6E8A-4147-A177-3AD203B41FA5}">
                      <a16:colId xmlns:a16="http://schemas.microsoft.com/office/drawing/2014/main" val="20032"/>
                    </a:ext>
                  </a:extLst>
                </a:gridCol>
                <a:gridCol w="70658">
                  <a:extLst>
                    <a:ext uri="{9D8B030D-6E8A-4147-A177-3AD203B41FA5}">
                      <a16:colId xmlns:a16="http://schemas.microsoft.com/office/drawing/2014/main" val="20033"/>
                    </a:ext>
                  </a:extLst>
                </a:gridCol>
                <a:gridCol w="70658">
                  <a:extLst>
                    <a:ext uri="{9D8B030D-6E8A-4147-A177-3AD203B41FA5}">
                      <a16:colId xmlns:a16="http://schemas.microsoft.com/office/drawing/2014/main" val="20034"/>
                    </a:ext>
                  </a:extLst>
                </a:gridCol>
                <a:gridCol w="70659">
                  <a:extLst>
                    <a:ext uri="{9D8B030D-6E8A-4147-A177-3AD203B41FA5}">
                      <a16:colId xmlns:a16="http://schemas.microsoft.com/office/drawing/2014/main" val="20035"/>
                    </a:ext>
                  </a:extLst>
                </a:gridCol>
                <a:gridCol w="70658">
                  <a:extLst>
                    <a:ext uri="{9D8B030D-6E8A-4147-A177-3AD203B41FA5}">
                      <a16:colId xmlns:a16="http://schemas.microsoft.com/office/drawing/2014/main" val="20036"/>
                    </a:ext>
                  </a:extLst>
                </a:gridCol>
                <a:gridCol w="70658">
                  <a:extLst>
                    <a:ext uri="{9D8B030D-6E8A-4147-A177-3AD203B41FA5}">
                      <a16:colId xmlns:a16="http://schemas.microsoft.com/office/drawing/2014/main" val="20037"/>
                    </a:ext>
                  </a:extLst>
                </a:gridCol>
                <a:gridCol w="70658">
                  <a:extLst>
                    <a:ext uri="{9D8B030D-6E8A-4147-A177-3AD203B41FA5}">
                      <a16:colId xmlns:a16="http://schemas.microsoft.com/office/drawing/2014/main" val="20038"/>
                    </a:ext>
                  </a:extLst>
                </a:gridCol>
                <a:gridCol w="70658">
                  <a:extLst>
                    <a:ext uri="{9D8B030D-6E8A-4147-A177-3AD203B41FA5}">
                      <a16:colId xmlns:a16="http://schemas.microsoft.com/office/drawing/2014/main" val="20039"/>
                    </a:ext>
                  </a:extLst>
                </a:gridCol>
                <a:gridCol w="70658">
                  <a:extLst>
                    <a:ext uri="{9D8B030D-6E8A-4147-A177-3AD203B41FA5}">
                      <a16:colId xmlns:a16="http://schemas.microsoft.com/office/drawing/2014/main" val="20040"/>
                    </a:ext>
                  </a:extLst>
                </a:gridCol>
                <a:gridCol w="70659">
                  <a:extLst>
                    <a:ext uri="{9D8B030D-6E8A-4147-A177-3AD203B41FA5}">
                      <a16:colId xmlns:a16="http://schemas.microsoft.com/office/drawing/2014/main" val="20041"/>
                    </a:ext>
                  </a:extLst>
                </a:gridCol>
                <a:gridCol w="70658">
                  <a:extLst>
                    <a:ext uri="{9D8B030D-6E8A-4147-A177-3AD203B41FA5}">
                      <a16:colId xmlns:a16="http://schemas.microsoft.com/office/drawing/2014/main" val="20042"/>
                    </a:ext>
                  </a:extLst>
                </a:gridCol>
                <a:gridCol w="70658">
                  <a:extLst>
                    <a:ext uri="{9D8B030D-6E8A-4147-A177-3AD203B41FA5}">
                      <a16:colId xmlns:a16="http://schemas.microsoft.com/office/drawing/2014/main" val="20043"/>
                    </a:ext>
                  </a:extLst>
                </a:gridCol>
                <a:gridCol w="70658">
                  <a:extLst>
                    <a:ext uri="{9D8B030D-6E8A-4147-A177-3AD203B41FA5}">
                      <a16:colId xmlns:a16="http://schemas.microsoft.com/office/drawing/2014/main" val="20044"/>
                    </a:ext>
                  </a:extLst>
                </a:gridCol>
                <a:gridCol w="70658">
                  <a:extLst>
                    <a:ext uri="{9D8B030D-6E8A-4147-A177-3AD203B41FA5}">
                      <a16:colId xmlns:a16="http://schemas.microsoft.com/office/drawing/2014/main" val="20045"/>
                    </a:ext>
                  </a:extLst>
                </a:gridCol>
                <a:gridCol w="70659">
                  <a:extLst>
                    <a:ext uri="{9D8B030D-6E8A-4147-A177-3AD203B41FA5}">
                      <a16:colId xmlns:a16="http://schemas.microsoft.com/office/drawing/2014/main" val="20046"/>
                    </a:ext>
                  </a:extLst>
                </a:gridCol>
                <a:gridCol w="70658">
                  <a:extLst>
                    <a:ext uri="{9D8B030D-6E8A-4147-A177-3AD203B41FA5}">
                      <a16:colId xmlns:a16="http://schemas.microsoft.com/office/drawing/2014/main" val="20047"/>
                    </a:ext>
                  </a:extLst>
                </a:gridCol>
                <a:gridCol w="70658">
                  <a:extLst>
                    <a:ext uri="{9D8B030D-6E8A-4147-A177-3AD203B41FA5}">
                      <a16:colId xmlns:a16="http://schemas.microsoft.com/office/drawing/2014/main" val="20048"/>
                    </a:ext>
                  </a:extLst>
                </a:gridCol>
                <a:gridCol w="70658">
                  <a:extLst>
                    <a:ext uri="{9D8B030D-6E8A-4147-A177-3AD203B41FA5}">
                      <a16:colId xmlns:a16="http://schemas.microsoft.com/office/drawing/2014/main" val="20049"/>
                    </a:ext>
                  </a:extLst>
                </a:gridCol>
                <a:gridCol w="70658">
                  <a:extLst>
                    <a:ext uri="{9D8B030D-6E8A-4147-A177-3AD203B41FA5}">
                      <a16:colId xmlns:a16="http://schemas.microsoft.com/office/drawing/2014/main" val="20050"/>
                    </a:ext>
                  </a:extLst>
                </a:gridCol>
                <a:gridCol w="70658">
                  <a:extLst>
                    <a:ext uri="{9D8B030D-6E8A-4147-A177-3AD203B41FA5}">
                      <a16:colId xmlns:a16="http://schemas.microsoft.com/office/drawing/2014/main" val="20051"/>
                    </a:ext>
                  </a:extLst>
                </a:gridCol>
                <a:gridCol w="70659">
                  <a:extLst>
                    <a:ext uri="{9D8B030D-6E8A-4147-A177-3AD203B41FA5}">
                      <a16:colId xmlns:a16="http://schemas.microsoft.com/office/drawing/2014/main" val="20052"/>
                    </a:ext>
                  </a:extLst>
                </a:gridCol>
                <a:gridCol w="70658">
                  <a:extLst>
                    <a:ext uri="{9D8B030D-6E8A-4147-A177-3AD203B41FA5}">
                      <a16:colId xmlns:a16="http://schemas.microsoft.com/office/drawing/2014/main" val="20053"/>
                    </a:ext>
                  </a:extLst>
                </a:gridCol>
                <a:gridCol w="70658">
                  <a:extLst>
                    <a:ext uri="{9D8B030D-6E8A-4147-A177-3AD203B41FA5}">
                      <a16:colId xmlns:a16="http://schemas.microsoft.com/office/drawing/2014/main" val="20054"/>
                    </a:ext>
                  </a:extLst>
                </a:gridCol>
                <a:gridCol w="70658">
                  <a:extLst>
                    <a:ext uri="{9D8B030D-6E8A-4147-A177-3AD203B41FA5}">
                      <a16:colId xmlns:a16="http://schemas.microsoft.com/office/drawing/2014/main" val="20055"/>
                    </a:ext>
                  </a:extLst>
                </a:gridCol>
                <a:gridCol w="70658">
                  <a:extLst>
                    <a:ext uri="{9D8B030D-6E8A-4147-A177-3AD203B41FA5}">
                      <a16:colId xmlns:a16="http://schemas.microsoft.com/office/drawing/2014/main" val="20056"/>
                    </a:ext>
                  </a:extLst>
                </a:gridCol>
                <a:gridCol w="70659">
                  <a:extLst>
                    <a:ext uri="{9D8B030D-6E8A-4147-A177-3AD203B41FA5}">
                      <a16:colId xmlns:a16="http://schemas.microsoft.com/office/drawing/2014/main" val="20057"/>
                    </a:ext>
                  </a:extLst>
                </a:gridCol>
                <a:gridCol w="70658">
                  <a:extLst>
                    <a:ext uri="{9D8B030D-6E8A-4147-A177-3AD203B41FA5}">
                      <a16:colId xmlns:a16="http://schemas.microsoft.com/office/drawing/2014/main" val="20058"/>
                    </a:ext>
                  </a:extLst>
                </a:gridCol>
                <a:gridCol w="70658">
                  <a:extLst>
                    <a:ext uri="{9D8B030D-6E8A-4147-A177-3AD203B41FA5}">
                      <a16:colId xmlns:a16="http://schemas.microsoft.com/office/drawing/2014/main" val="20059"/>
                    </a:ext>
                  </a:extLst>
                </a:gridCol>
                <a:gridCol w="70658">
                  <a:extLst>
                    <a:ext uri="{9D8B030D-6E8A-4147-A177-3AD203B41FA5}">
                      <a16:colId xmlns:a16="http://schemas.microsoft.com/office/drawing/2014/main" val="20060"/>
                    </a:ext>
                  </a:extLst>
                </a:gridCol>
                <a:gridCol w="70658">
                  <a:extLst>
                    <a:ext uri="{9D8B030D-6E8A-4147-A177-3AD203B41FA5}">
                      <a16:colId xmlns:a16="http://schemas.microsoft.com/office/drawing/2014/main" val="20061"/>
                    </a:ext>
                  </a:extLst>
                </a:gridCol>
                <a:gridCol w="70658">
                  <a:extLst>
                    <a:ext uri="{9D8B030D-6E8A-4147-A177-3AD203B41FA5}">
                      <a16:colId xmlns:a16="http://schemas.microsoft.com/office/drawing/2014/main" val="20062"/>
                    </a:ext>
                  </a:extLst>
                </a:gridCol>
                <a:gridCol w="70659">
                  <a:extLst>
                    <a:ext uri="{9D8B030D-6E8A-4147-A177-3AD203B41FA5}">
                      <a16:colId xmlns:a16="http://schemas.microsoft.com/office/drawing/2014/main" val="20063"/>
                    </a:ext>
                  </a:extLst>
                </a:gridCol>
                <a:gridCol w="70658">
                  <a:extLst>
                    <a:ext uri="{9D8B030D-6E8A-4147-A177-3AD203B41FA5}">
                      <a16:colId xmlns:a16="http://schemas.microsoft.com/office/drawing/2014/main" val="20064"/>
                    </a:ext>
                  </a:extLst>
                </a:gridCol>
                <a:gridCol w="70658">
                  <a:extLst>
                    <a:ext uri="{9D8B030D-6E8A-4147-A177-3AD203B41FA5}">
                      <a16:colId xmlns:a16="http://schemas.microsoft.com/office/drawing/2014/main" val="20065"/>
                    </a:ext>
                  </a:extLst>
                </a:gridCol>
                <a:gridCol w="1554480">
                  <a:extLst>
                    <a:ext uri="{9D8B030D-6E8A-4147-A177-3AD203B41FA5}">
                      <a16:colId xmlns:a16="http://schemas.microsoft.com/office/drawing/2014/main" val="20066"/>
                    </a:ext>
                  </a:extLst>
                </a:gridCol>
                <a:gridCol w="1554480">
                  <a:extLst>
                    <a:ext uri="{9D8B030D-6E8A-4147-A177-3AD203B41FA5}">
                      <a16:colId xmlns:a16="http://schemas.microsoft.com/office/drawing/2014/main" val="20067"/>
                    </a:ext>
                  </a:extLst>
                </a:gridCol>
              </a:tblGrid>
              <a:tr h="37084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598262708"/>
              </p:ext>
            </p:extLst>
          </p:nvPr>
        </p:nvGraphicFramePr>
        <p:xfrm>
          <a:off x="8737600" y="2655146"/>
          <a:ext cx="3108960" cy="370840"/>
        </p:xfrm>
        <a:graphic>
          <a:graphicData uri="http://schemas.openxmlformats.org/drawingml/2006/table">
            <a:tbl>
              <a:tblPr firstRow="1" bandRow="1">
                <a:tableStyleId>{2D5ABB26-0587-4C30-8999-92F81FD0307C}</a:tableStyleId>
              </a:tblPr>
              <a:tblGrid>
                <a:gridCol w="70658">
                  <a:extLst>
                    <a:ext uri="{9D8B030D-6E8A-4147-A177-3AD203B41FA5}">
                      <a16:colId xmlns:a16="http://schemas.microsoft.com/office/drawing/2014/main" val="20000"/>
                    </a:ext>
                  </a:extLst>
                </a:gridCol>
                <a:gridCol w="70658">
                  <a:extLst>
                    <a:ext uri="{9D8B030D-6E8A-4147-A177-3AD203B41FA5}">
                      <a16:colId xmlns:a16="http://schemas.microsoft.com/office/drawing/2014/main" val="20001"/>
                    </a:ext>
                  </a:extLst>
                </a:gridCol>
                <a:gridCol w="70659">
                  <a:extLst>
                    <a:ext uri="{9D8B030D-6E8A-4147-A177-3AD203B41FA5}">
                      <a16:colId xmlns:a16="http://schemas.microsoft.com/office/drawing/2014/main" val="20002"/>
                    </a:ext>
                  </a:extLst>
                </a:gridCol>
                <a:gridCol w="70658">
                  <a:extLst>
                    <a:ext uri="{9D8B030D-6E8A-4147-A177-3AD203B41FA5}">
                      <a16:colId xmlns:a16="http://schemas.microsoft.com/office/drawing/2014/main" val="20003"/>
                    </a:ext>
                  </a:extLst>
                </a:gridCol>
                <a:gridCol w="70658">
                  <a:extLst>
                    <a:ext uri="{9D8B030D-6E8A-4147-A177-3AD203B41FA5}">
                      <a16:colId xmlns:a16="http://schemas.microsoft.com/office/drawing/2014/main" val="20004"/>
                    </a:ext>
                  </a:extLst>
                </a:gridCol>
                <a:gridCol w="70658">
                  <a:extLst>
                    <a:ext uri="{9D8B030D-6E8A-4147-A177-3AD203B41FA5}">
                      <a16:colId xmlns:a16="http://schemas.microsoft.com/office/drawing/2014/main" val="20005"/>
                    </a:ext>
                  </a:extLst>
                </a:gridCol>
                <a:gridCol w="70658">
                  <a:extLst>
                    <a:ext uri="{9D8B030D-6E8A-4147-A177-3AD203B41FA5}">
                      <a16:colId xmlns:a16="http://schemas.microsoft.com/office/drawing/2014/main" val="20006"/>
                    </a:ext>
                  </a:extLst>
                </a:gridCol>
                <a:gridCol w="70658">
                  <a:extLst>
                    <a:ext uri="{9D8B030D-6E8A-4147-A177-3AD203B41FA5}">
                      <a16:colId xmlns:a16="http://schemas.microsoft.com/office/drawing/2014/main" val="20007"/>
                    </a:ext>
                  </a:extLst>
                </a:gridCol>
                <a:gridCol w="70659">
                  <a:extLst>
                    <a:ext uri="{9D8B030D-6E8A-4147-A177-3AD203B41FA5}">
                      <a16:colId xmlns:a16="http://schemas.microsoft.com/office/drawing/2014/main" val="20008"/>
                    </a:ext>
                  </a:extLst>
                </a:gridCol>
                <a:gridCol w="70658">
                  <a:extLst>
                    <a:ext uri="{9D8B030D-6E8A-4147-A177-3AD203B41FA5}">
                      <a16:colId xmlns:a16="http://schemas.microsoft.com/office/drawing/2014/main" val="20009"/>
                    </a:ext>
                  </a:extLst>
                </a:gridCol>
                <a:gridCol w="70658">
                  <a:extLst>
                    <a:ext uri="{9D8B030D-6E8A-4147-A177-3AD203B41FA5}">
                      <a16:colId xmlns:a16="http://schemas.microsoft.com/office/drawing/2014/main" val="20010"/>
                    </a:ext>
                  </a:extLst>
                </a:gridCol>
                <a:gridCol w="70658">
                  <a:extLst>
                    <a:ext uri="{9D8B030D-6E8A-4147-A177-3AD203B41FA5}">
                      <a16:colId xmlns:a16="http://schemas.microsoft.com/office/drawing/2014/main" val="20011"/>
                    </a:ext>
                  </a:extLst>
                </a:gridCol>
                <a:gridCol w="70658">
                  <a:extLst>
                    <a:ext uri="{9D8B030D-6E8A-4147-A177-3AD203B41FA5}">
                      <a16:colId xmlns:a16="http://schemas.microsoft.com/office/drawing/2014/main" val="20012"/>
                    </a:ext>
                  </a:extLst>
                </a:gridCol>
                <a:gridCol w="70659">
                  <a:extLst>
                    <a:ext uri="{9D8B030D-6E8A-4147-A177-3AD203B41FA5}">
                      <a16:colId xmlns:a16="http://schemas.microsoft.com/office/drawing/2014/main" val="20013"/>
                    </a:ext>
                  </a:extLst>
                </a:gridCol>
                <a:gridCol w="70658">
                  <a:extLst>
                    <a:ext uri="{9D8B030D-6E8A-4147-A177-3AD203B41FA5}">
                      <a16:colId xmlns:a16="http://schemas.microsoft.com/office/drawing/2014/main" val="20014"/>
                    </a:ext>
                  </a:extLst>
                </a:gridCol>
                <a:gridCol w="70658">
                  <a:extLst>
                    <a:ext uri="{9D8B030D-6E8A-4147-A177-3AD203B41FA5}">
                      <a16:colId xmlns:a16="http://schemas.microsoft.com/office/drawing/2014/main" val="20015"/>
                    </a:ext>
                  </a:extLst>
                </a:gridCol>
                <a:gridCol w="70658">
                  <a:extLst>
                    <a:ext uri="{9D8B030D-6E8A-4147-A177-3AD203B41FA5}">
                      <a16:colId xmlns:a16="http://schemas.microsoft.com/office/drawing/2014/main" val="20016"/>
                    </a:ext>
                  </a:extLst>
                </a:gridCol>
                <a:gridCol w="70658">
                  <a:extLst>
                    <a:ext uri="{9D8B030D-6E8A-4147-A177-3AD203B41FA5}">
                      <a16:colId xmlns:a16="http://schemas.microsoft.com/office/drawing/2014/main" val="20017"/>
                    </a:ext>
                  </a:extLst>
                </a:gridCol>
                <a:gridCol w="70658">
                  <a:extLst>
                    <a:ext uri="{9D8B030D-6E8A-4147-A177-3AD203B41FA5}">
                      <a16:colId xmlns:a16="http://schemas.microsoft.com/office/drawing/2014/main" val="20018"/>
                    </a:ext>
                  </a:extLst>
                </a:gridCol>
                <a:gridCol w="70659">
                  <a:extLst>
                    <a:ext uri="{9D8B030D-6E8A-4147-A177-3AD203B41FA5}">
                      <a16:colId xmlns:a16="http://schemas.microsoft.com/office/drawing/2014/main" val="20019"/>
                    </a:ext>
                  </a:extLst>
                </a:gridCol>
                <a:gridCol w="70658">
                  <a:extLst>
                    <a:ext uri="{9D8B030D-6E8A-4147-A177-3AD203B41FA5}">
                      <a16:colId xmlns:a16="http://schemas.microsoft.com/office/drawing/2014/main" val="20020"/>
                    </a:ext>
                  </a:extLst>
                </a:gridCol>
                <a:gridCol w="70658">
                  <a:extLst>
                    <a:ext uri="{9D8B030D-6E8A-4147-A177-3AD203B41FA5}">
                      <a16:colId xmlns:a16="http://schemas.microsoft.com/office/drawing/2014/main" val="20021"/>
                    </a:ext>
                  </a:extLst>
                </a:gridCol>
                <a:gridCol w="70658">
                  <a:extLst>
                    <a:ext uri="{9D8B030D-6E8A-4147-A177-3AD203B41FA5}">
                      <a16:colId xmlns:a16="http://schemas.microsoft.com/office/drawing/2014/main" val="20022"/>
                    </a:ext>
                  </a:extLst>
                </a:gridCol>
                <a:gridCol w="70658">
                  <a:extLst>
                    <a:ext uri="{9D8B030D-6E8A-4147-A177-3AD203B41FA5}">
                      <a16:colId xmlns:a16="http://schemas.microsoft.com/office/drawing/2014/main" val="20023"/>
                    </a:ext>
                  </a:extLst>
                </a:gridCol>
                <a:gridCol w="70659">
                  <a:extLst>
                    <a:ext uri="{9D8B030D-6E8A-4147-A177-3AD203B41FA5}">
                      <a16:colId xmlns:a16="http://schemas.microsoft.com/office/drawing/2014/main" val="20024"/>
                    </a:ext>
                  </a:extLst>
                </a:gridCol>
                <a:gridCol w="70658">
                  <a:extLst>
                    <a:ext uri="{9D8B030D-6E8A-4147-A177-3AD203B41FA5}">
                      <a16:colId xmlns:a16="http://schemas.microsoft.com/office/drawing/2014/main" val="20025"/>
                    </a:ext>
                  </a:extLst>
                </a:gridCol>
                <a:gridCol w="70658">
                  <a:extLst>
                    <a:ext uri="{9D8B030D-6E8A-4147-A177-3AD203B41FA5}">
                      <a16:colId xmlns:a16="http://schemas.microsoft.com/office/drawing/2014/main" val="20026"/>
                    </a:ext>
                  </a:extLst>
                </a:gridCol>
                <a:gridCol w="70658">
                  <a:extLst>
                    <a:ext uri="{9D8B030D-6E8A-4147-A177-3AD203B41FA5}">
                      <a16:colId xmlns:a16="http://schemas.microsoft.com/office/drawing/2014/main" val="20027"/>
                    </a:ext>
                  </a:extLst>
                </a:gridCol>
                <a:gridCol w="70658">
                  <a:extLst>
                    <a:ext uri="{9D8B030D-6E8A-4147-A177-3AD203B41FA5}">
                      <a16:colId xmlns:a16="http://schemas.microsoft.com/office/drawing/2014/main" val="20028"/>
                    </a:ext>
                  </a:extLst>
                </a:gridCol>
                <a:gridCol w="70658">
                  <a:extLst>
                    <a:ext uri="{9D8B030D-6E8A-4147-A177-3AD203B41FA5}">
                      <a16:colId xmlns:a16="http://schemas.microsoft.com/office/drawing/2014/main" val="20029"/>
                    </a:ext>
                  </a:extLst>
                </a:gridCol>
                <a:gridCol w="70659">
                  <a:extLst>
                    <a:ext uri="{9D8B030D-6E8A-4147-A177-3AD203B41FA5}">
                      <a16:colId xmlns:a16="http://schemas.microsoft.com/office/drawing/2014/main" val="20030"/>
                    </a:ext>
                  </a:extLst>
                </a:gridCol>
                <a:gridCol w="70658">
                  <a:extLst>
                    <a:ext uri="{9D8B030D-6E8A-4147-A177-3AD203B41FA5}">
                      <a16:colId xmlns:a16="http://schemas.microsoft.com/office/drawing/2014/main" val="20031"/>
                    </a:ext>
                  </a:extLst>
                </a:gridCol>
                <a:gridCol w="70658">
                  <a:extLst>
                    <a:ext uri="{9D8B030D-6E8A-4147-A177-3AD203B41FA5}">
                      <a16:colId xmlns:a16="http://schemas.microsoft.com/office/drawing/2014/main" val="20032"/>
                    </a:ext>
                  </a:extLst>
                </a:gridCol>
                <a:gridCol w="70658">
                  <a:extLst>
                    <a:ext uri="{9D8B030D-6E8A-4147-A177-3AD203B41FA5}">
                      <a16:colId xmlns:a16="http://schemas.microsoft.com/office/drawing/2014/main" val="20033"/>
                    </a:ext>
                  </a:extLst>
                </a:gridCol>
                <a:gridCol w="70658">
                  <a:extLst>
                    <a:ext uri="{9D8B030D-6E8A-4147-A177-3AD203B41FA5}">
                      <a16:colId xmlns:a16="http://schemas.microsoft.com/office/drawing/2014/main" val="20034"/>
                    </a:ext>
                  </a:extLst>
                </a:gridCol>
                <a:gridCol w="70659">
                  <a:extLst>
                    <a:ext uri="{9D8B030D-6E8A-4147-A177-3AD203B41FA5}">
                      <a16:colId xmlns:a16="http://schemas.microsoft.com/office/drawing/2014/main" val="20035"/>
                    </a:ext>
                  </a:extLst>
                </a:gridCol>
                <a:gridCol w="70658">
                  <a:extLst>
                    <a:ext uri="{9D8B030D-6E8A-4147-A177-3AD203B41FA5}">
                      <a16:colId xmlns:a16="http://schemas.microsoft.com/office/drawing/2014/main" val="20036"/>
                    </a:ext>
                  </a:extLst>
                </a:gridCol>
                <a:gridCol w="70658">
                  <a:extLst>
                    <a:ext uri="{9D8B030D-6E8A-4147-A177-3AD203B41FA5}">
                      <a16:colId xmlns:a16="http://schemas.microsoft.com/office/drawing/2014/main" val="20037"/>
                    </a:ext>
                  </a:extLst>
                </a:gridCol>
                <a:gridCol w="70658">
                  <a:extLst>
                    <a:ext uri="{9D8B030D-6E8A-4147-A177-3AD203B41FA5}">
                      <a16:colId xmlns:a16="http://schemas.microsoft.com/office/drawing/2014/main" val="20038"/>
                    </a:ext>
                  </a:extLst>
                </a:gridCol>
                <a:gridCol w="70658">
                  <a:extLst>
                    <a:ext uri="{9D8B030D-6E8A-4147-A177-3AD203B41FA5}">
                      <a16:colId xmlns:a16="http://schemas.microsoft.com/office/drawing/2014/main" val="20039"/>
                    </a:ext>
                  </a:extLst>
                </a:gridCol>
                <a:gridCol w="70658">
                  <a:extLst>
                    <a:ext uri="{9D8B030D-6E8A-4147-A177-3AD203B41FA5}">
                      <a16:colId xmlns:a16="http://schemas.microsoft.com/office/drawing/2014/main" val="20040"/>
                    </a:ext>
                  </a:extLst>
                </a:gridCol>
                <a:gridCol w="70659">
                  <a:extLst>
                    <a:ext uri="{9D8B030D-6E8A-4147-A177-3AD203B41FA5}">
                      <a16:colId xmlns:a16="http://schemas.microsoft.com/office/drawing/2014/main" val="20041"/>
                    </a:ext>
                  </a:extLst>
                </a:gridCol>
                <a:gridCol w="70658">
                  <a:extLst>
                    <a:ext uri="{9D8B030D-6E8A-4147-A177-3AD203B41FA5}">
                      <a16:colId xmlns:a16="http://schemas.microsoft.com/office/drawing/2014/main" val="20042"/>
                    </a:ext>
                  </a:extLst>
                </a:gridCol>
                <a:gridCol w="70658">
                  <a:extLst>
                    <a:ext uri="{9D8B030D-6E8A-4147-A177-3AD203B41FA5}">
                      <a16:colId xmlns:a16="http://schemas.microsoft.com/office/drawing/2014/main" val="20043"/>
                    </a:ext>
                  </a:extLst>
                </a:gridCol>
              </a:tblGrid>
              <a:tr h="37084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41750011"/>
              </p:ext>
            </p:extLst>
          </p:nvPr>
        </p:nvGraphicFramePr>
        <p:xfrm>
          <a:off x="4081526" y="1600200"/>
          <a:ext cx="7775194" cy="987427"/>
        </p:xfrm>
        <a:graphic>
          <a:graphicData uri="http://schemas.openxmlformats.org/drawingml/2006/table">
            <a:tbl>
              <a:tblPr firstRow="1" bandRow="1">
                <a:tableStyleId>{2D5ABB26-0587-4C30-8999-92F81FD0307C}</a:tableStyleId>
              </a:tblPr>
              <a:tblGrid>
                <a:gridCol w="1563624">
                  <a:extLst>
                    <a:ext uri="{9D8B030D-6E8A-4147-A177-3AD203B41FA5}">
                      <a16:colId xmlns:a16="http://schemas.microsoft.com/office/drawing/2014/main" val="20000"/>
                    </a:ext>
                  </a:extLst>
                </a:gridCol>
                <a:gridCol w="6211570">
                  <a:extLst>
                    <a:ext uri="{9D8B030D-6E8A-4147-A177-3AD203B41FA5}">
                      <a16:colId xmlns:a16="http://schemas.microsoft.com/office/drawing/2014/main" val="20001"/>
                    </a:ext>
                  </a:extLst>
                </a:gridCol>
              </a:tblGrid>
              <a:tr h="958346">
                <a:tc>
                  <a:txBody>
                    <a:bodyPr/>
                    <a:lstStyle/>
                    <a:p>
                      <a:pPr algn="ctr"/>
                      <a:r>
                        <a:rPr lang="en-US" sz="2000" b="1" dirty="0">
                          <a:solidFill>
                            <a:srgbClr val="7030A0"/>
                          </a:solidFill>
                        </a:rPr>
                        <a:t>Each index </a:t>
                      </a:r>
                    </a:p>
                    <a:p>
                      <a:pPr algn="ctr"/>
                      <a:r>
                        <a:rPr lang="en-US" sz="2000" b="1" dirty="0">
                          <a:solidFill>
                            <a:srgbClr val="7030A0"/>
                          </a:solidFill>
                        </a:rPr>
                        <a:t>contains</a:t>
                      </a:r>
                    </a:p>
                    <a:p>
                      <a:pPr algn="ctr"/>
                      <a:r>
                        <a:rPr lang="en-US" sz="2000" b="1" baseline="0" dirty="0">
                          <a:solidFill>
                            <a:srgbClr val="7030A0"/>
                          </a:solidFill>
                        </a:rPr>
                        <a:t> 13</a:t>
                      </a:r>
                      <a:r>
                        <a:rPr lang="en-US" sz="2000" b="1" dirty="0">
                          <a:solidFill>
                            <a:srgbClr val="7030A0"/>
                          </a:solidFill>
                        </a:rPr>
                        <a:t> bytes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9081">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012775625"/>
              </p:ext>
            </p:extLst>
          </p:nvPr>
        </p:nvGraphicFramePr>
        <p:xfrm>
          <a:off x="4064000" y="3040202"/>
          <a:ext cx="7818120" cy="370840"/>
        </p:xfrm>
        <a:graphic>
          <a:graphicData uri="http://schemas.openxmlformats.org/drawingml/2006/table">
            <a:tbl>
              <a:tblPr firstRow="1" bandRow="1">
                <a:tableStyleId>{2D5ABB26-0587-4C30-8999-92F81FD0307C}</a:tableStyleId>
              </a:tblPr>
              <a:tblGrid>
                <a:gridCol w="1563624">
                  <a:extLst>
                    <a:ext uri="{9D8B030D-6E8A-4147-A177-3AD203B41FA5}">
                      <a16:colId xmlns:a16="http://schemas.microsoft.com/office/drawing/2014/main" val="20000"/>
                    </a:ext>
                  </a:extLst>
                </a:gridCol>
                <a:gridCol w="1563624">
                  <a:extLst>
                    <a:ext uri="{9D8B030D-6E8A-4147-A177-3AD203B41FA5}">
                      <a16:colId xmlns:a16="http://schemas.microsoft.com/office/drawing/2014/main" val="20001"/>
                    </a:ext>
                  </a:extLst>
                </a:gridCol>
                <a:gridCol w="1563624">
                  <a:extLst>
                    <a:ext uri="{9D8B030D-6E8A-4147-A177-3AD203B41FA5}">
                      <a16:colId xmlns:a16="http://schemas.microsoft.com/office/drawing/2014/main" val="20002"/>
                    </a:ext>
                  </a:extLst>
                </a:gridCol>
                <a:gridCol w="1563624">
                  <a:extLst>
                    <a:ext uri="{9D8B030D-6E8A-4147-A177-3AD203B41FA5}">
                      <a16:colId xmlns:a16="http://schemas.microsoft.com/office/drawing/2014/main" val="20003"/>
                    </a:ext>
                  </a:extLst>
                </a:gridCol>
                <a:gridCol w="1563624">
                  <a:extLst>
                    <a:ext uri="{9D8B030D-6E8A-4147-A177-3AD203B41FA5}">
                      <a16:colId xmlns:a16="http://schemas.microsoft.com/office/drawing/2014/main" val="20004"/>
                    </a:ext>
                  </a:extLst>
                </a:gridCol>
              </a:tblGrid>
              <a:tr h="370840">
                <a:tc>
                  <a:txBody>
                    <a:bodyPr/>
                    <a:lstStyle/>
                    <a:p>
                      <a:pPr algn="ctr"/>
                      <a:r>
                        <a:rPr lang="en-US" dirty="0"/>
                        <a:t>d[0]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d[1]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d[2]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d[3]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d[4]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97393087"/>
              </p:ext>
            </p:extLst>
          </p:nvPr>
        </p:nvGraphicFramePr>
        <p:xfrm>
          <a:off x="4047297" y="2658978"/>
          <a:ext cx="7818120" cy="370840"/>
        </p:xfrm>
        <a:graphic>
          <a:graphicData uri="http://schemas.openxmlformats.org/drawingml/2006/table">
            <a:tbl>
              <a:tblPr firstRow="1" bandRow="1">
                <a:tableStyleId>{2D5ABB26-0587-4C30-8999-92F81FD0307C}</a:tableStyleId>
              </a:tblPr>
              <a:tblGrid>
                <a:gridCol w="1563624">
                  <a:extLst>
                    <a:ext uri="{9D8B030D-6E8A-4147-A177-3AD203B41FA5}">
                      <a16:colId xmlns:a16="http://schemas.microsoft.com/office/drawing/2014/main" val="20000"/>
                    </a:ext>
                  </a:extLst>
                </a:gridCol>
                <a:gridCol w="1563624">
                  <a:extLst>
                    <a:ext uri="{9D8B030D-6E8A-4147-A177-3AD203B41FA5}">
                      <a16:colId xmlns:a16="http://schemas.microsoft.com/office/drawing/2014/main" val="20001"/>
                    </a:ext>
                  </a:extLst>
                </a:gridCol>
                <a:gridCol w="1563624">
                  <a:extLst>
                    <a:ext uri="{9D8B030D-6E8A-4147-A177-3AD203B41FA5}">
                      <a16:colId xmlns:a16="http://schemas.microsoft.com/office/drawing/2014/main" val="20002"/>
                    </a:ext>
                  </a:extLst>
                </a:gridCol>
                <a:gridCol w="1563624">
                  <a:extLst>
                    <a:ext uri="{9D8B030D-6E8A-4147-A177-3AD203B41FA5}">
                      <a16:colId xmlns:a16="http://schemas.microsoft.com/office/drawing/2014/main" val="20003"/>
                    </a:ext>
                  </a:extLst>
                </a:gridCol>
                <a:gridCol w="1563624">
                  <a:extLst>
                    <a:ext uri="{9D8B030D-6E8A-4147-A177-3AD203B41FA5}">
                      <a16:colId xmlns:a16="http://schemas.microsoft.com/office/drawing/2014/main" val="20004"/>
                    </a:ext>
                  </a:extLst>
                </a:gridCol>
              </a:tblGrid>
              <a:tr h="370840">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21" name="Elbow Connector 20"/>
          <p:cNvCxnSpPr>
            <a:endCxn id="29" idx="1"/>
          </p:cNvCxnSpPr>
          <p:nvPr/>
        </p:nvCxnSpPr>
        <p:spPr>
          <a:xfrm rot="5400000" flipH="1" flipV="1">
            <a:off x="3674448" y="2988916"/>
            <a:ext cx="517367" cy="228332"/>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2846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Structure Member</a:t>
            </a:r>
          </a:p>
        </p:txBody>
      </p:sp>
      <p:sp>
        <p:nvSpPr>
          <p:cNvPr id="3" name="Content Placeholder 2"/>
          <p:cNvSpPr>
            <a:spLocks noGrp="1"/>
          </p:cNvSpPr>
          <p:nvPr>
            <p:ph sz="half" idx="1"/>
          </p:nvPr>
        </p:nvSpPr>
        <p:spPr>
          <a:xfrm>
            <a:off x="175591" y="1196629"/>
            <a:ext cx="11817625" cy="4980333"/>
          </a:xfrm>
        </p:spPr>
        <p:txBody>
          <a:bodyPr>
            <a:noAutofit/>
          </a:bodyPr>
          <a:lstStyle/>
          <a:p>
            <a:r>
              <a:rPr lang="en-US" altLang="ja-JP" sz="2000" dirty="0"/>
              <a:t>The dot </a:t>
            </a:r>
            <a:r>
              <a:rPr lang="en-US" altLang="ja-JP" sz="2000" dirty="0">
                <a:latin typeface="Courier New" panose="02070309020205020404" pitchFamily="49" charset="0"/>
              </a:rPr>
              <a:t>(</a:t>
            </a:r>
            <a:r>
              <a:rPr lang="en-US" altLang="ja-JP" sz="2000" b="1" dirty="0">
                <a:solidFill>
                  <a:srgbClr val="FF0000"/>
                </a:solidFill>
                <a:latin typeface="Courier New" panose="02070309020205020404" pitchFamily="49" charset="0"/>
              </a:rPr>
              <a:t>.</a:t>
            </a:r>
            <a:r>
              <a:rPr lang="en-US" altLang="ja-JP" sz="2000" dirty="0">
                <a:latin typeface="Courier New" panose="02070309020205020404" pitchFamily="49" charset="0"/>
              </a:rPr>
              <a:t>)</a:t>
            </a:r>
            <a:r>
              <a:rPr lang="en-US" altLang="ja-JP" sz="2000" dirty="0"/>
              <a:t> or combination of </a:t>
            </a:r>
            <a:r>
              <a:rPr lang="en-US" sz="2000" dirty="0"/>
              <a:t>dash-line and greater-than sign</a:t>
            </a:r>
            <a:r>
              <a:rPr lang="en-US" altLang="ja-JP" sz="2000" dirty="0">
                <a:solidFill>
                  <a:srgbClr val="FF0000"/>
                </a:solidFill>
                <a:latin typeface="Arial" panose="020B0604020202020204" pitchFamily="34" charset="0"/>
              </a:rPr>
              <a:t> infix operator</a:t>
            </a:r>
            <a:r>
              <a:rPr lang="en-US" sz="2000" dirty="0"/>
              <a:t> </a:t>
            </a:r>
            <a:r>
              <a:rPr lang="en-US" altLang="ja-JP" sz="2000" dirty="0"/>
              <a:t>(</a:t>
            </a:r>
            <a:r>
              <a:rPr lang="en-US" altLang="ja-JP" sz="2000" b="1" dirty="0">
                <a:solidFill>
                  <a:srgbClr val="FF0000"/>
                </a:solidFill>
                <a:latin typeface="Courier New" panose="02070309020205020404" pitchFamily="49" charset="0"/>
                <a:cs typeface="Courier New" panose="02070309020205020404" pitchFamily="49" charset="0"/>
              </a:rPr>
              <a:t>-&gt;</a:t>
            </a:r>
            <a:r>
              <a:rPr lang="en-US" altLang="ja-JP" sz="2000" dirty="0"/>
              <a:t>) is used as operator to refer to members of </a:t>
            </a:r>
            <a:r>
              <a:rPr lang="en-US" altLang="ja-JP" sz="2000" dirty="0">
                <a:solidFill>
                  <a:srgbClr val="0000B0"/>
                </a:solidFill>
                <a:latin typeface="Courier New" panose="02070309020205020404" pitchFamily="49" charset="0"/>
              </a:rPr>
              <a:t>struct</a:t>
            </a:r>
            <a:r>
              <a:rPr lang="en-US" altLang="ja-JP" sz="2000" dirty="0"/>
              <a:t>.</a:t>
            </a:r>
          </a:p>
          <a:p>
            <a:pPr marL="457200" lvl="1" indent="0">
              <a:buNone/>
            </a:pPr>
            <a:r>
              <a:rPr lang="en-US" sz="1800"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457200" lvl="1" indent="0">
              <a:buNone/>
            </a:pPr>
            <a:r>
              <a:rPr lang="en-US" sz="1800" dirty="0">
                <a:latin typeface="Courier New" panose="02070309020205020404" pitchFamily="49" charset="0"/>
                <a:cs typeface="Courier New" panose="02070309020205020404" pitchFamily="49" charset="0"/>
              </a:rPr>
              <a:t>   </a:t>
            </a:r>
            <a:r>
              <a:rPr lang="en-US" sz="1800"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457200" lvl="1" indent="0">
              <a:buNone/>
            </a:pPr>
            <a:r>
              <a:rPr lang="en-US" sz="1800" dirty="0">
                <a:latin typeface="Courier New" panose="02070309020205020404" pitchFamily="49" charset="0"/>
                <a:cs typeface="Courier New" panose="02070309020205020404" pitchFamily="49" charset="0"/>
              </a:rPr>
              <a:t>};</a:t>
            </a:r>
          </a:p>
          <a:p>
            <a:pPr marL="457200" lvl="1" indent="0">
              <a:buNone/>
            </a:pPr>
            <a:r>
              <a:rPr lang="en-US" sz="1800"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y[5], *p;</a:t>
            </a:r>
          </a:p>
          <a:p>
            <a:pPr marL="457200" lvl="1" indent="0">
              <a:buNone/>
            </a:pPr>
            <a:r>
              <a:rPr lang="en-US" sz="1800" dirty="0" err="1">
                <a:latin typeface="Courier New" panose="02070309020205020404" pitchFamily="49" charset="0"/>
                <a:cs typeface="Courier New" panose="02070309020205020404" pitchFamily="49" charset="0"/>
              </a:rPr>
              <a:t>x.age</a:t>
            </a:r>
            <a:r>
              <a:rPr lang="en-US" sz="1800" dirty="0">
                <a:latin typeface="Courier New" panose="02070309020205020404" pitchFamily="49" charset="0"/>
                <a:cs typeface="Courier New" panose="02070309020205020404" pitchFamily="49" charset="0"/>
              </a:rPr>
              <a:t> = 22;</a:t>
            </a:r>
          </a:p>
          <a:p>
            <a:pPr marL="457200" lvl="1" indent="0">
              <a:buNone/>
            </a:pPr>
            <a:r>
              <a:rPr lang="en-US" sz="1800" dirty="0" err="1">
                <a:latin typeface="Courier New" panose="02070309020205020404" pitchFamily="49" charset="0"/>
                <a:cs typeface="Courier New" panose="02070309020205020404" pitchFamily="49" charset="0"/>
              </a:rPr>
              <a:t>x.salary</a:t>
            </a:r>
            <a:r>
              <a:rPr lang="en-US" sz="1800" dirty="0">
                <a:latin typeface="Courier New" panose="02070309020205020404" pitchFamily="49" charset="0"/>
                <a:cs typeface="Courier New" panose="02070309020205020404" pitchFamily="49" charset="0"/>
              </a:rPr>
              <a:t> = 1234.56;</a:t>
            </a:r>
          </a:p>
          <a:p>
            <a:pPr marL="457200" lvl="1" indent="0">
              <a:buNone/>
            </a:pPr>
            <a:r>
              <a:rPr lang="en-US" sz="1800" dirty="0" err="1">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(x.name, "Sam");</a:t>
            </a:r>
          </a:p>
          <a:p>
            <a:pPr marL="457200" lvl="1" indent="0">
              <a:buNone/>
            </a:pPr>
            <a:r>
              <a:rPr lang="en-US" sz="1800" dirty="0">
                <a:latin typeface="Courier New" panose="02070309020205020404" pitchFamily="49" charset="0"/>
                <a:cs typeface="Courier New" panose="02070309020205020404" pitchFamily="49" charset="0"/>
              </a:rPr>
              <a:t>y[2].age = 22;</a:t>
            </a:r>
          </a:p>
          <a:p>
            <a:pPr marL="457200" lvl="1" indent="0">
              <a:buNone/>
            </a:pPr>
            <a:r>
              <a:rPr lang="en-US" sz="1800" dirty="0">
                <a:latin typeface="Courier New" panose="02070309020205020404" pitchFamily="49" charset="0"/>
                <a:cs typeface="Courier New" panose="02070309020205020404" pitchFamily="49" charset="0"/>
              </a:rPr>
              <a:t>p = &amp;x;</a:t>
            </a:r>
          </a:p>
          <a:p>
            <a:pPr marL="457200" lvl="1" indent="0">
              <a:buNone/>
            </a:pPr>
            <a:r>
              <a:rPr lang="en-US" sz="1800" dirty="0">
                <a:latin typeface="Courier New" panose="02070309020205020404" pitchFamily="49" charset="0"/>
                <a:cs typeface="Courier New" panose="02070309020205020404" pitchFamily="49" charset="0"/>
              </a:rPr>
              <a:t>p-&gt;age = 22;</a:t>
            </a:r>
          </a:p>
          <a:p>
            <a:r>
              <a:rPr lang="en-US" altLang="ja-JP" sz="2000" dirty="0"/>
              <a:t>Member variables can be used in any manner appropriate for their data type.</a:t>
            </a:r>
          </a:p>
          <a:p>
            <a:endParaRPr lang="en-US" sz="20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2"/>
          </p:nvPr>
        </p:nvSpPr>
        <p:spPr>
          <a:xfrm>
            <a:off x="4894729" y="1734671"/>
            <a:ext cx="6656294" cy="4182035"/>
          </a:xfrm>
          <a:solidFill>
            <a:schemeClr val="accent2">
              <a:lumMod val="20000"/>
              <a:lumOff val="80000"/>
            </a:schemeClr>
          </a:solidFill>
        </p:spPr>
        <p:txBody>
          <a:bodyPr>
            <a:normAutofit fontScale="85000" lnSpcReduction="20000"/>
          </a:bodyPr>
          <a:lstStyle/>
          <a:p>
            <a:pPr marL="282575" indent="-282575">
              <a:lnSpc>
                <a:spcPct val="120000"/>
              </a:lnSpc>
            </a:pPr>
            <a:r>
              <a:rPr lang="en-US" dirty="0"/>
              <a:t>Here, variable </a:t>
            </a:r>
            <a:r>
              <a:rPr lang="en-US" dirty="0">
                <a:latin typeface="Courier New" panose="02070309020205020404" pitchFamily="49" charset="0"/>
                <a:cs typeface="Courier New" panose="02070309020205020404" pitchFamily="49" charset="0"/>
              </a:rPr>
              <a:t>x</a:t>
            </a:r>
            <a:r>
              <a:rPr lang="en-US" dirty="0"/>
              <a:t> is of type </a:t>
            </a:r>
            <a:r>
              <a:rPr lang="en-US" dirty="0" err="1">
                <a:latin typeface="Courier New" panose="02070309020205020404" pitchFamily="49" charset="0"/>
                <a:cs typeface="Courier New" panose="02070309020205020404" pitchFamily="49" charset="0"/>
              </a:rPr>
              <a:t>EmployeeRecord</a:t>
            </a:r>
            <a:r>
              <a:rPr lang="en-US" dirty="0"/>
              <a:t>.</a:t>
            </a:r>
          </a:p>
          <a:p>
            <a:pPr marL="282575" indent="-282575">
              <a:lnSpc>
                <a:spcPct val="120000"/>
              </a:lnSpc>
            </a:pPr>
            <a:r>
              <a:rPr lang="en-US" dirty="0" err="1">
                <a:latin typeface="Courier New" panose="02070309020205020404" pitchFamily="49" charset="0"/>
                <a:cs typeface="Courier New" panose="02070309020205020404" pitchFamily="49" charset="0"/>
              </a:rPr>
              <a:t>x.age</a:t>
            </a:r>
            <a:r>
              <a:rPr lang="en-US" dirty="0">
                <a:latin typeface="Courier New" panose="02070309020205020404" pitchFamily="49" charset="0"/>
                <a:cs typeface="Courier New" panose="02070309020205020404" pitchFamily="49" charset="0"/>
              </a:rPr>
              <a:t> </a:t>
            </a:r>
            <a:r>
              <a:rPr lang="en-US" dirty="0"/>
              <a:t>is of type </a:t>
            </a:r>
            <a:r>
              <a:rPr lang="en-US" dirty="0">
                <a:solidFill>
                  <a:srgbClr val="0000B0"/>
                </a:solidFill>
                <a:latin typeface="Courier New" panose="02070309020205020404" pitchFamily="49" charset="0"/>
                <a:cs typeface="Courier New" panose="02070309020205020404" pitchFamily="49" charset="0"/>
              </a:rPr>
              <a:t>int</a:t>
            </a:r>
            <a:r>
              <a:rPr lang="en-US" dirty="0"/>
              <a:t>.</a:t>
            </a:r>
          </a:p>
          <a:p>
            <a:pPr marL="282575" indent="-282575">
              <a:lnSpc>
                <a:spcPct val="120000"/>
              </a:lnSpc>
            </a:pPr>
            <a:r>
              <a:rPr lang="en-US" dirty="0" err="1">
                <a:latin typeface="Courier New" panose="02070309020205020404" pitchFamily="49" charset="0"/>
                <a:cs typeface="Courier New" panose="02070309020205020404" pitchFamily="49" charset="0"/>
              </a:rPr>
              <a:t>x.salary</a:t>
            </a:r>
            <a:r>
              <a:rPr lang="en-US" dirty="0"/>
              <a:t> is of type </a:t>
            </a:r>
            <a:r>
              <a:rPr lang="en-US" dirty="0">
                <a:solidFill>
                  <a:srgbClr val="0000B0"/>
                </a:solidFill>
                <a:latin typeface="Courier New" panose="02070309020205020404" pitchFamily="49" charset="0"/>
                <a:cs typeface="Courier New" panose="02070309020205020404" pitchFamily="49" charset="0"/>
              </a:rPr>
              <a:t>float</a:t>
            </a:r>
            <a:r>
              <a:rPr lang="en-US" dirty="0"/>
              <a:t>.</a:t>
            </a:r>
          </a:p>
          <a:p>
            <a:pPr marL="282575" indent="-282575">
              <a:lnSpc>
                <a:spcPct val="120000"/>
              </a:lnSpc>
            </a:pPr>
            <a:r>
              <a:rPr lang="en-US" dirty="0">
                <a:latin typeface="Courier New" panose="02070309020205020404" pitchFamily="49" charset="0"/>
                <a:cs typeface="Courier New" panose="02070309020205020404" pitchFamily="49" charset="0"/>
              </a:rPr>
              <a:t>x.name</a:t>
            </a:r>
            <a:r>
              <a:rPr lang="en-US" dirty="0"/>
              <a:t> is of type </a:t>
            </a:r>
            <a:r>
              <a:rPr lang="en-US" dirty="0">
                <a:solidFill>
                  <a:srgbClr val="0000B0"/>
                </a:solidFill>
                <a:latin typeface="Courier New" panose="02070309020205020404" pitchFamily="49" charset="0"/>
                <a:cs typeface="Courier New" panose="02070309020205020404" pitchFamily="49" charset="0"/>
              </a:rPr>
              <a:t>char</a:t>
            </a:r>
            <a:r>
              <a:rPr lang="en-US" dirty="0">
                <a:latin typeface="Courier New" panose="02070309020205020404" pitchFamily="49" charset="0"/>
                <a:cs typeface="Courier New" panose="02070309020205020404" pitchFamily="49" charset="0"/>
              </a:rPr>
              <a:t>[5]</a:t>
            </a:r>
            <a:r>
              <a:rPr lang="en-US" dirty="0"/>
              <a:t>.</a:t>
            </a:r>
          </a:p>
          <a:p>
            <a:pPr marL="282575" indent="-282575">
              <a:lnSpc>
                <a:spcPct val="120000"/>
              </a:lnSpc>
            </a:pPr>
            <a:r>
              <a:rPr lang="en-US" dirty="0">
                <a:latin typeface="Courier New" panose="02070309020205020404" pitchFamily="49" charset="0"/>
                <a:cs typeface="Courier New" panose="02070309020205020404" pitchFamily="49" charset="0"/>
              </a:rPr>
              <a:t>y[2].age </a:t>
            </a:r>
            <a:r>
              <a:rPr lang="en-US" dirty="0"/>
              <a:t>is of type </a:t>
            </a:r>
            <a:r>
              <a:rPr lang="en-US" dirty="0" err="1">
                <a:solidFill>
                  <a:srgbClr val="0000B0"/>
                </a:solidFill>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a:t>where </a:t>
            </a:r>
            <a:r>
              <a:rPr lang="en-US" dirty="0">
                <a:latin typeface="Courier New" panose="02070309020205020404" pitchFamily="49" charset="0"/>
                <a:cs typeface="Courier New" panose="02070309020205020404" pitchFamily="49" charset="0"/>
              </a:rPr>
              <a:t>y[2]</a:t>
            </a:r>
            <a:r>
              <a:rPr lang="en-US" dirty="0"/>
              <a:t> is of type </a:t>
            </a:r>
            <a:r>
              <a:rPr lang="en-US" dirty="0" err="1">
                <a:latin typeface="Courier New" panose="02070309020205020404" pitchFamily="49" charset="0"/>
                <a:cs typeface="Courier New" panose="02070309020205020404" pitchFamily="49" charset="0"/>
              </a:rPr>
              <a:t>EmployeeRecord</a:t>
            </a:r>
            <a:r>
              <a:rPr lang="en-US" dirty="0"/>
              <a:t> and represents the 3</a:t>
            </a:r>
            <a:r>
              <a:rPr lang="en-US" baseline="30000" dirty="0"/>
              <a:t>rd</a:t>
            </a:r>
            <a:r>
              <a:rPr lang="en-US" dirty="0"/>
              <a:t> element.</a:t>
            </a:r>
          </a:p>
          <a:p>
            <a:pPr marL="282575" indent="-282575">
              <a:lnSpc>
                <a:spcPct val="120000"/>
              </a:lnSpc>
            </a:pPr>
            <a:r>
              <a:rPr lang="en-US" dirty="0">
                <a:latin typeface="Courier New" panose="02070309020205020404" pitchFamily="49" charset="0"/>
                <a:cs typeface="Courier New" panose="02070309020205020404" pitchFamily="49" charset="0"/>
              </a:rPr>
              <a:t>p-&gt;age </a:t>
            </a:r>
            <a:r>
              <a:rPr lang="en-US" dirty="0"/>
              <a:t>is of type </a:t>
            </a:r>
            <a:r>
              <a:rPr lang="en-US" dirty="0">
                <a:solidFill>
                  <a:srgbClr val="0000B0"/>
                </a:solidFill>
                <a:latin typeface="Courier New" panose="02070309020205020404" pitchFamily="49" charset="0"/>
                <a:cs typeface="Courier New" panose="02070309020205020404" pitchFamily="49" charset="0"/>
              </a:rPr>
              <a:t>int</a:t>
            </a:r>
            <a:r>
              <a:rPr lang="en-US" dirty="0"/>
              <a:t> where </a:t>
            </a:r>
            <a:r>
              <a:rPr lang="en-US" dirty="0">
                <a:latin typeface="Courier New" panose="02070309020205020404" pitchFamily="49" charset="0"/>
                <a:cs typeface="Courier New" panose="02070309020205020404" pitchFamily="49" charset="0"/>
              </a:rPr>
              <a:t>p</a:t>
            </a:r>
            <a:r>
              <a:rPr lang="en-US" dirty="0"/>
              <a:t> is a pointer pointing to variable </a:t>
            </a:r>
            <a:r>
              <a:rPr lang="en-US" dirty="0">
                <a:latin typeface="Courier New" panose="02070309020205020404" pitchFamily="49" charset="0"/>
                <a:cs typeface="Courier New" panose="02070309020205020404" pitchFamily="49" charset="0"/>
              </a:rPr>
              <a:t>x</a:t>
            </a:r>
            <a:r>
              <a:rPr lang="en-US" dirty="0"/>
              <a:t> of type </a:t>
            </a:r>
            <a:r>
              <a:rPr lang="en-US" dirty="0" err="1">
                <a:latin typeface="Courier New" panose="02070309020205020404" pitchFamily="49" charset="0"/>
                <a:cs typeface="Courier New" panose="02070309020205020404" pitchFamily="49" charset="0"/>
              </a:rPr>
              <a:t>EmplyeeRecord</a:t>
            </a:r>
            <a:r>
              <a:rPr lang="en-US" dirty="0"/>
              <a:t>. </a:t>
            </a:r>
            <a:r>
              <a:rPr lang="en-US" altLang="ja-JP" dirty="0">
                <a:solidFill>
                  <a:srgbClr val="FF0000"/>
                </a:solidFill>
                <a:latin typeface="Arial" panose="020B0604020202020204" pitchFamily="34" charset="0"/>
              </a:rPr>
              <a:t>infix operator</a:t>
            </a:r>
            <a:r>
              <a:rPr lang="en-US" dirty="0"/>
              <a:t> (</a:t>
            </a:r>
            <a:r>
              <a:rPr lang="en-US" dirty="0">
                <a:latin typeface="Courier New" panose="02070309020205020404" pitchFamily="49" charset="0"/>
                <a:cs typeface="Courier New" panose="02070309020205020404" pitchFamily="49" charset="0"/>
              </a:rPr>
              <a:t>-&gt;</a:t>
            </a:r>
            <a:r>
              <a:rPr lang="en-US" dirty="0"/>
              <a:t>) is used for pointer variable of </a:t>
            </a:r>
            <a:r>
              <a:rPr lang="en-US" dirty="0">
                <a:solidFill>
                  <a:srgbClr val="0000B0"/>
                </a:solidFill>
                <a:latin typeface="Courier New" panose="02070309020205020404" pitchFamily="49" charset="0"/>
                <a:cs typeface="Courier New" panose="02070309020205020404" pitchFamily="49" charset="0"/>
              </a:rPr>
              <a:t>struct</a:t>
            </a:r>
            <a:r>
              <a:rPr lang="en-US" dirty="0"/>
              <a:t> instead of (</a:t>
            </a:r>
            <a:r>
              <a:rPr lang="en-US" dirty="0">
                <a:latin typeface="Courier New" panose="02070309020205020404" pitchFamily="49" charset="0"/>
                <a:cs typeface="Courier New" panose="02070309020205020404" pitchFamily="49" charset="0"/>
              </a:rPr>
              <a:t>.</a:t>
            </a:r>
            <a:r>
              <a:rPr lang="en-US" dirty="0"/>
              <a:t>).</a:t>
            </a:r>
          </a:p>
          <a:p>
            <a:pPr marL="282575" indent="-282575">
              <a:lnSpc>
                <a:spcPct val="120000"/>
              </a:lnSpc>
            </a:pPr>
            <a:r>
              <a:rPr lang="en-US" dirty="0">
                <a:latin typeface="Courier New" panose="02070309020205020404" pitchFamily="49" charset="0"/>
                <a:cs typeface="Courier New" panose="02070309020205020404" pitchFamily="49" charset="0"/>
              </a:rPr>
              <a:t>p-&gt;age</a:t>
            </a:r>
            <a:r>
              <a:rPr lang="en-US" dirty="0"/>
              <a:t> can be represented as </a:t>
            </a:r>
            <a:r>
              <a:rPr lang="en-US" dirty="0">
                <a:latin typeface="Courier New" panose="02070309020205020404" pitchFamily="49" charset="0"/>
                <a:cs typeface="Courier New" panose="02070309020205020404" pitchFamily="49" charset="0"/>
              </a:rPr>
              <a:t>(*p).age</a:t>
            </a:r>
            <a:r>
              <a:rPr lang="en-US" dirty="0"/>
              <a:t> also.</a:t>
            </a:r>
          </a:p>
          <a:p>
            <a:endParaRPr lang="en-US" dirty="0"/>
          </a:p>
        </p:txBody>
      </p:sp>
    </p:spTree>
    <p:extLst>
      <p:ext uri="{BB962C8B-B14F-4D97-AF65-F5344CB8AC3E}">
        <p14:creationId xmlns:p14="http://schemas.microsoft.com/office/powerpoint/2010/main" val="322936981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tailEnd type="triangl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5393</TotalTime>
  <Words>2806</Words>
  <Application>Microsoft Office PowerPoint</Application>
  <PresentationFormat>Widescreen</PresentationFormat>
  <Paragraphs>489</Paragraphs>
  <Slides>30</Slides>
  <Notes>5</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30</vt:i4>
      </vt:variant>
    </vt:vector>
  </HeadingPairs>
  <TitlesOfParts>
    <vt:vector size="48" baseType="lpstr">
      <vt:lpstr>Arial</vt:lpstr>
      <vt:lpstr>Arial Black</vt:lpstr>
      <vt:lpstr>Arial Unicode MS</vt:lpstr>
      <vt:lpstr>Book Antiqua</vt:lpstr>
      <vt:lpstr>Calibri</vt:lpstr>
      <vt:lpstr>Calibri Light</vt:lpstr>
      <vt:lpstr>Consolas</vt:lpstr>
      <vt:lpstr>Corbel</vt:lpstr>
      <vt:lpstr>Courier</vt:lpstr>
      <vt:lpstr>Courier New</vt:lpstr>
      <vt:lpstr>inherit</vt:lpstr>
      <vt:lpstr>Roboto Slab</vt:lpstr>
      <vt:lpstr>Times New Roman</vt:lpstr>
      <vt:lpstr>Wingdings</vt:lpstr>
      <vt:lpstr>Wingdings 2</vt:lpstr>
      <vt:lpstr>1_Office Theme</vt:lpstr>
      <vt:lpstr>4_Office Theme</vt:lpstr>
      <vt:lpstr>Basis</vt:lpstr>
      <vt:lpstr>CSC 2105::Data Structure  Structure</vt:lpstr>
      <vt:lpstr>Structure</vt:lpstr>
      <vt:lpstr>What is a Structure?</vt:lpstr>
      <vt:lpstr>Structure Declaration</vt:lpstr>
      <vt:lpstr>Example struct Declaration</vt:lpstr>
      <vt:lpstr>Defining Structure in C/C++</vt:lpstr>
      <vt:lpstr>Declaring Variable of a Structure</vt:lpstr>
      <vt:lpstr>Declaring Variable of a Structure</vt:lpstr>
      <vt:lpstr>Accessing Structure Member</vt:lpstr>
      <vt:lpstr>Initializing Structure Variable</vt:lpstr>
      <vt:lpstr>More on Structure</vt:lpstr>
      <vt:lpstr>Nested Structure</vt:lpstr>
      <vt:lpstr>Self-Referential structure </vt:lpstr>
      <vt:lpstr>Self-Referential structure …</vt:lpstr>
      <vt:lpstr>Examples:</vt:lpstr>
      <vt:lpstr>PowerPoint Presentation</vt:lpstr>
      <vt:lpstr>Structures as Function Parameters</vt:lpstr>
      <vt:lpstr>PowerPoint Presentation</vt:lpstr>
      <vt:lpstr>PowerPoint Presentation</vt:lpstr>
      <vt:lpstr>PowerPoint Presentation</vt:lpstr>
      <vt:lpstr>Sample Structure Problems</vt:lpstr>
      <vt:lpstr>Lets see the Examples…</vt:lpstr>
      <vt:lpstr>The real difference between struct and class</vt:lpstr>
      <vt:lpstr>The legal difference</vt:lpstr>
      <vt:lpstr>The legal difference</vt:lpstr>
      <vt:lpstr>The real difference between struct and class: what you express by using them </vt:lpstr>
      <vt:lpstr>Structure</vt:lpstr>
      <vt:lpstr>Structure(Continuation...)</vt:lpstr>
      <vt:lpstr>Class</vt:lpstr>
      <vt:lpstr>Class (Continuation...)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Windows User</cp:lastModifiedBy>
  <cp:revision>682</cp:revision>
  <dcterms:created xsi:type="dcterms:W3CDTF">2015-01-16T09:30:36Z</dcterms:created>
  <dcterms:modified xsi:type="dcterms:W3CDTF">2019-02-10T05:22:09Z</dcterms:modified>
</cp:coreProperties>
</file>