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59"/>
  </p:notesMasterIdLst>
  <p:sldIdLst>
    <p:sldId id="265" r:id="rId5"/>
    <p:sldId id="327" r:id="rId6"/>
    <p:sldId id="314" r:id="rId7"/>
    <p:sldId id="320" r:id="rId8"/>
    <p:sldId id="315" r:id="rId9"/>
    <p:sldId id="316" r:id="rId10"/>
    <p:sldId id="317" r:id="rId11"/>
    <p:sldId id="267" r:id="rId12"/>
    <p:sldId id="319" r:id="rId13"/>
    <p:sldId id="268" r:id="rId14"/>
    <p:sldId id="318" r:id="rId15"/>
    <p:sldId id="270" r:id="rId16"/>
    <p:sldId id="285" r:id="rId17"/>
    <p:sldId id="286" r:id="rId18"/>
    <p:sldId id="287" r:id="rId19"/>
    <p:sldId id="271" r:id="rId20"/>
    <p:sldId id="322" r:id="rId21"/>
    <p:sldId id="326" r:id="rId22"/>
    <p:sldId id="325" r:id="rId23"/>
    <p:sldId id="323" r:id="rId24"/>
    <p:sldId id="324" r:id="rId25"/>
    <p:sldId id="269" r:id="rId26"/>
    <p:sldId id="280"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273" r:id="rId41"/>
    <p:sldId id="281"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282" r:id="rId56"/>
    <p:sldId id="283" r:id="rId57"/>
    <p:sldId id="28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B0"/>
    <a:srgbClr val="92D050"/>
    <a:srgbClr val="FFFF00"/>
    <a:srgbClr val="F8CBAD"/>
    <a:srgbClr val="FF3399"/>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80" autoAdjust="0"/>
    <p:restoredTop sz="91636" autoAdjust="0"/>
  </p:normalViewPr>
  <p:slideViewPr>
    <p:cSldViewPr snapToGrid="0">
      <p:cViewPr varScale="1">
        <p:scale>
          <a:sx n="66" d="100"/>
          <a:sy n="66" d="100"/>
        </p:scale>
        <p:origin x="7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iduddin Ahmed" userId="c0e69ddc-ec2e-4035-8334-dea925de11fc" providerId="ADAL" clId="{D84414CB-DED8-483E-96CF-631B8F7193A2}"/>
    <pc:docChg chg="modSld">
      <pc:chgData name="Zahiduddin Ahmed" userId="c0e69ddc-ec2e-4035-8334-dea925de11fc" providerId="ADAL" clId="{D84414CB-DED8-483E-96CF-631B8F7193A2}" dt="2019-03-24T07:31:09.850" v="2" actId="14100"/>
      <pc:docMkLst>
        <pc:docMk/>
      </pc:docMkLst>
      <pc:sldChg chg="modSp">
        <pc:chgData name="Zahiduddin Ahmed" userId="c0e69ddc-ec2e-4035-8334-dea925de11fc" providerId="ADAL" clId="{D84414CB-DED8-483E-96CF-631B8F7193A2}" dt="2019-03-24T07:31:09.850" v="2" actId="14100"/>
        <pc:sldMkLst>
          <pc:docMk/>
          <pc:sldMk cId="226684953" sldId="311"/>
        </pc:sldMkLst>
        <pc:spChg chg="mod">
          <ac:chgData name="Zahiduddin Ahmed" userId="c0e69ddc-ec2e-4035-8334-dea925de11fc" providerId="ADAL" clId="{D84414CB-DED8-483E-96CF-631B8F7193A2}" dt="2019-03-24T07:31:09.850" v="2" actId="14100"/>
          <ac:spMkLst>
            <pc:docMk/>
            <pc:sldMk cId="226684953" sldId="311"/>
            <ac:spMk id="23864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9B8620B-FD46-41F1-BA37-7CAD2B9BF9A7}" type="presOf" srcId="{F6137DB8-62E0-4BD7-BEBC-F79B5AF2E33F}" destId="{6D15622C-E42B-48D3-95F7-C88FBFF7DDB0}" srcOrd="0" destOrd="0" presId="urn:microsoft.com/office/officeart/2005/8/layout/hierarchy6"/>
    <dgm:cxn modelId="{2E2AE410-03E8-44CE-B213-59BF4E15B071}" type="presOf" srcId="{3EE310FB-CD35-4CDF-97FF-95D98B142850}" destId="{3698F5B1-5E67-4C7F-8C3A-7E2805178C99}" srcOrd="0" destOrd="0" presId="urn:microsoft.com/office/officeart/2005/8/layout/hierarchy6"/>
    <dgm:cxn modelId="{50BA9513-453A-4B96-AF26-0505A0B20107}" type="presOf" srcId="{170A5A05-6D9B-43CC-953D-1552155D6CD3}" destId="{48AB1D56-6D97-46B1-8A51-0BFB527EB687}" srcOrd="0" destOrd="0" presId="urn:microsoft.com/office/officeart/2005/8/layout/hierarchy6"/>
    <dgm:cxn modelId="{3C7B6A19-2F59-4B91-8988-1A644F4A9A92}" type="presOf" srcId="{21D3B0C8-B6B6-436C-9707-F556A6134419}" destId="{65F01D97-5900-416F-8FC8-3AAB461F9765}"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1168E72B-FED1-47D7-81E3-C00BD8F09DDD}" type="presOf" srcId="{EE30ADA0-6D6F-4464-9896-600097213AAC}" destId="{93D63022-9959-4013-86F3-3BEBE95EE08A}" srcOrd="0" destOrd="0" presId="urn:microsoft.com/office/officeart/2005/8/layout/hierarchy6"/>
    <dgm:cxn modelId="{35AACC2D-95A7-4CC5-AF01-44F7C6CACE8D}" srcId="{477D3F7B-0CD3-4F6D-A5F7-D3DC9D6BEEED}" destId="{EE30ADA0-6D6F-4464-9896-600097213AAC}" srcOrd="1" destOrd="0" parTransId="{F2F29216-C57F-4F77-A587-54BB2CDDCFA1}" sibTransId="{664E3D65-C2DE-4ECA-A8CA-1AA8590C5B8D}"/>
    <dgm:cxn modelId="{7C0B4C3B-F3E9-4EAE-BDE1-32005AF5A91C}" type="presOf" srcId="{722039DD-BC5B-4196-98DC-B33FF82BA115}" destId="{9557391F-6014-443B-90A0-E1B03AF160B5}" srcOrd="0" destOrd="0" presId="urn:microsoft.com/office/officeart/2005/8/layout/hierarchy6"/>
    <dgm:cxn modelId="{28F7413E-DE06-472B-B227-A73DE152EDBD}" type="presOf" srcId="{B0AE03E5-595D-47C5-9D0E-7BCA613D1E6C}" destId="{987D5DBB-D09E-4D63-837A-720309AFCC25}" srcOrd="0" destOrd="0" presId="urn:microsoft.com/office/officeart/2005/8/layout/hierarchy6"/>
    <dgm:cxn modelId="{A8E8855E-BA6E-49F6-A599-EB23AA438246}" type="presOf" srcId="{A88A83D8-06D7-409C-8390-E531FCDD9A23}" destId="{B808EF26-B791-413F-A78D-FCA4B2E6BDB3}"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530AD63-62FF-4221-9F25-BF18E3922D22}" type="presOf" srcId="{CAD1F886-A7EC-40CF-9DF9-271A802E77DD}" destId="{F6928F02-53F5-4153-8784-21F64CBB9E89}"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8F9A427E-7F4B-4933-9FDF-392F763D861F}" type="presOf" srcId="{FC958CA4-395E-4096-AAAC-AB5903E71BF4}" destId="{F743BBF3-037F-4002-A126-73E47B4793BA}" srcOrd="0" destOrd="0" presId="urn:microsoft.com/office/officeart/2005/8/layout/hierarchy6"/>
    <dgm:cxn modelId="{F1932E85-BB04-4486-BE27-63FF2C9DC205}" type="presOf" srcId="{F4927A4F-2140-480F-ADB2-9357BFB3E329}" destId="{F8584AA5-564E-40CC-B63A-A7B68B5FC019}" srcOrd="0" destOrd="0" presId="urn:microsoft.com/office/officeart/2005/8/layout/hierarchy6"/>
    <dgm:cxn modelId="{A529E18D-8A0A-4BAE-B034-29263BD757E2}" type="presOf" srcId="{0409CD6D-247D-4BDA-8614-A3C38F74DE54}" destId="{F3602243-71C5-409F-9F25-577EF196ACEC}"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AB73D4B1-0A1F-4591-B00C-D3AAAD3AF68F}" type="presOf" srcId="{EA54523F-E5FD-4D7D-9A07-5FD618BF3408}" destId="{BDA23B70-D7A6-4950-B2C8-388B835E5A3C}" srcOrd="0" destOrd="0" presId="urn:microsoft.com/office/officeart/2005/8/layout/hierarchy6"/>
    <dgm:cxn modelId="{F62EB4B5-F43D-4A40-AFC5-A46A3B1FC08B}" type="presOf" srcId="{477D3F7B-0CD3-4F6D-A5F7-D3DC9D6BEEED}" destId="{EADFF7D1-0655-402A-ADF0-6F7775EAF871}" srcOrd="0" destOrd="0" presId="urn:microsoft.com/office/officeart/2005/8/layout/hierarchy6"/>
    <dgm:cxn modelId="{62184CCB-486A-4390-842B-CAC8518000A8}" type="presOf" srcId="{61AA21BE-5485-4366-A086-D4EB06357FE8}" destId="{C1D78FD6-3728-48C5-90F6-5A9777201BBD}" srcOrd="0" destOrd="0" presId="urn:microsoft.com/office/officeart/2005/8/layout/hierarchy6"/>
    <dgm:cxn modelId="{116D69D4-1913-44D0-9C17-3AAFF9D072F9}" type="presOf" srcId="{AD3989E8-B305-4C18-8604-FFA866F1BF1B}" destId="{8071A0D3-214B-48C4-A4BB-1F3CA5BE965F}"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E885E9F7-24F5-4B8B-AF0F-08F53815CBD2}" type="presOf" srcId="{F2F29216-C57F-4F77-A587-54BB2CDDCFA1}" destId="{332045C8-AAF4-4DB9-B492-CF4840A3181F}" srcOrd="0" destOrd="0" presId="urn:microsoft.com/office/officeart/2005/8/layout/hierarchy6"/>
    <dgm:cxn modelId="{C910D8F8-1DDF-417F-94E3-9B06003B9635}" type="presOf" srcId="{FA9BE1D3-35BE-42D5-B4DC-8F6AC7CFBF4C}" destId="{F5DF8EBF-2F4F-477E-AEA5-7F3D2D11538D}" srcOrd="0" destOrd="0" presId="urn:microsoft.com/office/officeart/2005/8/layout/hierarchy6"/>
    <dgm:cxn modelId="{E14E262D-019B-4F66-BF75-BFA9610621FC}" type="presParOf" srcId="{8071A0D3-214B-48C4-A4BB-1F3CA5BE965F}" destId="{E31E6F15-896F-487D-9C7F-1D94C17DCB5E}" srcOrd="0" destOrd="0" presId="urn:microsoft.com/office/officeart/2005/8/layout/hierarchy6"/>
    <dgm:cxn modelId="{B72A2B53-DC90-4FDB-BB40-BEAE79647E0E}" type="presParOf" srcId="{E31E6F15-896F-487D-9C7F-1D94C17DCB5E}" destId="{A3C47543-FAE0-40A6-AFCA-E471EF9A5A40}" srcOrd="0" destOrd="0" presId="urn:microsoft.com/office/officeart/2005/8/layout/hierarchy6"/>
    <dgm:cxn modelId="{B0E6BA30-A1B6-4818-9907-69D0E31B5CE8}" type="presParOf" srcId="{A3C47543-FAE0-40A6-AFCA-E471EF9A5A40}" destId="{A5088F6C-8459-4797-9CF2-DDEABC892120}" srcOrd="0" destOrd="0" presId="urn:microsoft.com/office/officeart/2005/8/layout/hierarchy6"/>
    <dgm:cxn modelId="{9FB40FCC-CE27-41F1-B3C7-069A48A26AFB}" type="presParOf" srcId="{A5088F6C-8459-4797-9CF2-DDEABC892120}" destId="{65F01D97-5900-416F-8FC8-3AAB461F9765}" srcOrd="0" destOrd="0" presId="urn:microsoft.com/office/officeart/2005/8/layout/hierarchy6"/>
    <dgm:cxn modelId="{3F74F61F-469E-4210-88D3-B3CE8070185B}" type="presParOf" srcId="{A5088F6C-8459-4797-9CF2-DDEABC892120}" destId="{FFB7EAC5-9F60-4DD9-90EA-3C54A25E0886}" srcOrd="1" destOrd="0" presId="urn:microsoft.com/office/officeart/2005/8/layout/hierarchy6"/>
    <dgm:cxn modelId="{CDD2D8AE-2524-4CCB-9327-A2155B7774D9}" type="presParOf" srcId="{FFB7EAC5-9F60-4DD9-90EA-3C54A25E0886}" destId="{F8584AA5-564E-40CC-B63A-A7B68B5FC019}" srcOrd="0" destOrd="0" presId="urn:microsoft.com/office/officeart/2005/8/layout/hierarchy6"/>
    <dgm:cxn modelId="{FEB2E3AF-6828-482E-B81E-06B7E75B6BE8}" type="presParOf" srcId="{FFB7EAC5-9F60-4DD9-90EA-3C54A25E0886}" destId="{7B6879C1-88C2-47C9-B796-6D2A184A2892}" srcOrd="1" destOrd="0" presId="urn:microsoft.com/office/officeart/2005/8/layout/hierarchy6"/>
    <dgm:cxn modelId="{35B5F14B-E86F-45E5-836B-3BE969926D66}" type="presParOf" srcId="{7B6879C1-88C2-47C9-B796-6D2A184A2892}" destId="{BDA23B70-D7A6-4950-B2C8-388B835E5A3C}" srcOrd="0" destOrd="0" presId="urn:microsoft.com/office/officeart/2005/8/layout/hierarchy6"/>
    <dgm:cxn modelId="{239A04C4-6B09-44AA-B6D6-8C275132C688}" type="presParOf" srcId="{7B6879C1-88C2-47C9-B796-6D2A184A2892}" destId="{02E3B535-3E83-459E-A2B4-F892ABCA9323}" srcOrd="1" destOrd="0" presId="urn:microsoft.com/office/officeart/2005/8/layout/hierarchy6"/>
    <dgm:cxn modelId="{768008BA-05A9-43C4-A597-DCFB90EA4FFB}" type="presParOf" srcId="{02E3B535-3E83-459E-A2B4-F892ABCA9323}" destId="{C1D78FD6-3728-48C5-90F6-5A9777201BBD}" srcOrd="0" destOrd="0" presId="urn:microsoft.com/office/officeart/2005/8/layout/hierarchy6"/>
    <dgm:cxn modelId="{B26C9144-27DF-4214-803C-923CC87DF1A7}" type="presParOf" srcId="{02E3B535-3E83-459E-A2B4-F892ABCA9323}" destId="{0D24D680-2868-4730-B66F-5059B6500B1E}" srcOrd="1" destOrd="0" presId="urn:microsoft.com/office/officeart/2005/8/layout/hierarchy6"/>
    <dgm:cxn modelId="{0671D727-D926-42CC-BC10-1332287CFCBB}" type="presParOf" srcId="{0D24D680-2868-4730-B66F-5059B6500B1E}" destId="{9557391F-6014-443B-90A0-E1B03AF160B5}" srcOrd="0" destOrd="0" presId="urn:microsoft.com/office/officeart/2005/8/layout/hierarchy6"/>
    <dgm:cxn modelId="{0CBAD1FA-4592-4D6D-89D9-FBF06AABD936}" type="presParOf" srcId="{0D24D680-2868-4730-B66F-5059B6500B1E}" destId="{0FC1F928-E7B6-4975-A98A-92BBEAA042FB}" srcOrd="1" destOrd="0" presId="urn:microsoft.com/office/officeart/2005/8/layout/hierarchy6"/>
    <dgm:cxn modelId="{993BABCD-E7A1-4E30-9FBA-BCA6D7BC5478}" type="presParOf" srcId="{02E3B535-3E83-459E-A2B4-F892ABCA9323}" destId="{6D15622C-E42B-48D3-95F7-C88FBFF7DDB0}" srcOrd="2" destOrd="0" presId="urn:microsoft.com/office/officeart/2005/8/layout/hierarchy6"/>
    <dgm:cxn modelId="{8C6C2BF9-66DC-46B4-8D8E-978C1A77F8D5}" type="presParOf" srcId="{02E3B535-3E83-459E-A2B4-F892ABCA9323}" destId="{0F7345F7-22A7-4C91-96B8-346827EC3FB8}" srcOrd="3" destOrd="0" presId="urn:microsoft.com/office/officeart/2005/8/layout/hierarchy6"/>
    <dgm:cxn modelId="{05FAE9F4-73A0-4D9C-8FF4-6BE049910611}" type="presParOf" srcId="{0F7345F7-22A7-4C91-96B8-346827EC3FB8}" destId="{F6928F02-53F5-4153-8784-21F64CBB9E89}" srcOrd="0" destOrd="0" presId="urn:microsoft.com/office/officeart/2005/8/layout/hierarchy6"/>
    <dgm:cxn modelId="{E72E81FA-9E4A-45E8-A7C5-26EAB3092BC0}" type="presParOf" srcId="{0F7345F7-22A7-4C91-96B8-346827EC3FB8}" destId="{6A00EF1B-086A-4588-A63F-C115687B420D}" srcOrd="1" destOrd="0" presId="urn:microsoft.com/office/officeart/2005/8/layout/hierarchy6"/>
    <dgm:cxn modelId="{0A6A8512-E38F-4C8C-A410-C3C1F36E8629}" type="presParOf" srcId="{FFB7EAC5-9F60-4DD9-90EA-3C54A25E0886}" destId="{B808EF26-B791-413F-A78D-FCA4B2E6BDB3}" srcOrd="2" destOrd="0" presId="urn:microsoft.com/office/officeart/2005/8/layout/hierarchy6"/>
    <dgm:cxn modelId="{12C9059B-E8D8-4733-A239-65AC43775AB1}" type="presParOf" srcId="{FFB7EAC5-9F60-4DD9-90EA-3C54A25E0886}" destId="{F5DCFBFC-948C-4A37-80C3-3349E8E4EB99}" srcOrd="3" destOrd="0" presId="urn:microsoft.com/office/officeart/2005/8/layout/hierarchy6"/>
    <dgm:cxn modelId="{2627387E-995A-40B4-96D1-B1BD6115A943}" type="presParOf" srcId="{F5DCFBFC-948C-4A37-80C3-3349E8E4EB99}" destId="{F743BBF3-037F-4002-A126-73E47B4793BA}" srcOrd="0" destOrd="0" presId="urn:microsoft.com/office/officeart/2005/8/layout/hierarchy6"/>
    <dgm:cxn modelId="{B923BEA2-66D2-4853-BEDB-35898341C447}" type="presParOf" srcId="{F5DCFBFC-948C-4A37-80C3-3349E8E4EB99}" destId="{163120F1-4FBD-4A1A-8220-17E681BA48B0}" srcOrd="1" destOrd="0" presId="urn:microsoft.com/office/officeart/2005/8/layout/hierarchy6"/>
    <dgm:cxn modelId="{5BC23C57-A9E2-4A04-BB3C-BFCAC443D3A5}" type="presParOf" srcId="{163120F1-4FBD-4A1A-8220-17E681BA48B0}" destId="{3698F5B1-5E67-4C7F-8C3A-7E2805178C99}" srcOrd="0" destOrd="0" presId="urn:microsoft.com/office/officeart/2005/8/layout/hierarchy6"/>
    <dgm:cxn modelId="{1B7DDC2A-08B7-4B16-8F5B-00297CA66B59}" type="presParOf" srcId="{163120F1-4FBD-4A1A-8220-17E681BA48B0}" destId="{786EBAA5-25BC-4814-9438-DD180D6C4ECE}" srcOrd="1" destOrd="0" presId="urn:microsoft.com/office/officeart/2005/8/layout/hierarchy6"/>
    <dgm:cxn modelId="{AC823DDE-C73C-4007-A426-D4815D0DC818}" type="presParOf" srcId="{786EBAA5-25BC-4814-9438-DD180D6C4ECE}" destId="{F3602243-71C5-409F-9F25-577EF196ACEC}" srcOrd="0" destOrd="0" presId="urn:microsoft.com/office/officeart/2005/8/layout/hierarchy6"/>
    <dgm:cxn modelId="{F3F31E7C-A153-432C-AD36-F45F83876FD7}" type="presParOf" srcId="{786EBAA5-25BC-4814-9438-DD180D6C4ECE}" destId="{12CA5282-CF3D-4AB9-877A-150397D859AB}" srcOrd="1" destOrd="0" presId="urn:microsoft.com/office/officeart/2005/8/layout/hierarchy6"/>
    <dgm:cxn modelId="{B18DB1BA-7FD9-4BA6-A941-EF36EE1ECB58}" type="presParOf" srcId="{FFB7EAC5-9F60-4DD9-90EA-3C54A25E0886}" destId="{48AB1D56-6D97-46B1-8A51-0BFB527EB687}" srcOrd="4" destOrd="0" presId="urn:microsoft.com/office/officeart/2005/8/layout/hierarchy6"/>
    <dgm:cxn modelId="{9B3E124B-2573-47F8-8950-9F995AC69B90}" type="presParOf" srcId="{FFB7EAC5-9F60-4DD9-90EA-3C54A25E0886}" destId="{9FA42B7B-48A7-497B-9156-01C20A0888AE}" srcOrd="5" destOrd="0" presId="urn:microsoft.com/office/officeart/2005/8/layout/hierarchy6"/>
    <dgm:cxn modelId="{47D05A7A-01DA-4923-BDAB-5DD290D57E77}" type="presParOf" srcId="{9FA42B7B-48A7-497B-9156-01C20A0888AE}" destId="{EADFF7D1-0655-402A-ADF0-6F7775EAF871}" srcOrd="0" destOrd="0" presId="urn:microsoft.com/office/officeart/2005/8/layout/hierarchy6"/>
    <dgm:cxn modelId="{3BFB1A20-2531-4C32-B6F7-A29A90C5C7DD}" type="presParOf" srcId="{9FA42B7B-48A7-497B-9156-01C20A0888AE}" destId="{D3F65045-9E6F-4585-BC1D-976679D81A66}" srcOrd="1" destOrd="0" presId="urn:microsoft.com/office/officeart/2005/8/layout/hierarchy6"/>
    <dgm:cxn modelId="{D9FB2994-6629-4B3E-B906-C8DA1E8E62A3}" type="presParOf" srcId="{D3F65045-9E6F-4585-BC1D-976679D81A66}" destId="{F5DF8EBF-2F4F-477E-AEA5-7F3D2D11538D}" srcOrd="0" destOrd="0" presId="urn:microsoft.com/office/officeart/2005/8/layout/hierarchy6"/>
    <dgm:cxn modelId="{883AE5C1-0134-48A9-B60F-5AED56C40B91}" type="presParOf" srcId="{D3F65045-9E6F-4585-BC1D-976679D81A66}" destId="{B6C5FEB7-53D5-4D8D-B318-9EC501199AEC}" srcOrd="1" destOrd="0" presId="urn:microsoft.com/office/officeart/2005/8/layout/hierarchy6"/>
    <dgm:cxn modelId="{F4306454-AE52-4F4C-8C4D-2DEC170231DB}" type="presParOf" srcId="{B6C5FEB7-53D5-4D8D-B318-9EC501199AEC}" destId="{987D5DBB-D09E-4D63-837A-720309AFCC25}" srcOrd="0" destOrd="0" presId="urn:microsoft.com/office/officeart/2005/8/layout/hierarchy6"/>
    <dgm:cxn modelId="{63072128-A387-44A0-A4B4-547CA5A6A9BD}" type="presParOf" srcId="{B6C5FEB7-53D5-4D8D-B318-9EC501199AEC}" destId="{A3A82794-2077-4284-BC3F-786A951EACCF}" srcOrd="1" destOrd="0" presId="urn:microsoft.com/office/officeart/2005/8/layout/hierarchy6"/>
    <dgm:cxn modelId="{46F6977C-880B-4A9E-B25F-B279DB12520E}" type="presParOf" srcId="{D3F65045-9E6F-4585-BC1D-976679D81A66}" destId="{332045C8-AAF4-4DB9-B492-CF4840A3181F}" srcOrd="2" destOrd="0" presId="urn:microsoft.com/office/officeart/2005/8/layout/hierarchy6"/>
    <dgm:cxn modelId="{96EE0D56-1A76-4832-BE05-32FD556BBF6B}" type="presParOf" srcId="{D3F65045-9E6F-4585-BC1D-976679D81A66}" destId="{BEEA98B6-E77F-49A7-BFFF-8F36645FBB42}" srcOrd="3" destOrd="0" presId="urn:microsoft.com/office/officeart/2005/8/layout/hierarchy6"/>
    <dgm:cxn modelId="{A9F006B3-502A-44BA-804C-2260259BB4FB}" type="presParOf" srcId="{BEEA98B6-E77F-49A7-BFFF-8F36645FBB42}" destId="{93D63022-9959-4013-86F3-3BEBE95EE08A}" srcOrd="0" destOrd="0" presId="urn:microsoft.com/office/officeart/2005/8/layout/hierarchy6"/>
    <dgm:cxn modelId="{201EA5D2-87BF-40C1-AFB6-308F16900262}" type="presParOf" srcId="{BEEA98B6-E77F-49A7-BFFF-8F36645FBB42}" destId="{65F33F6B-7DD1-4F5A-ADC2-71170874BADC}" srcOrd="1" destOrd="0" presId="urn:microsoft.com/office/officeart/2005/8/layout/hierarchy6"/>
    <dgm:cxn modelId="{E7AD0AFC-BC1B-4F55-BD2E-32E1D1398B86}"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err="1"/>
            <a:t>Mashrafi</a:t>
          </a:r>
          <a:r>
            <a:rPr lang="en-US" dirty="0"/>
            <a:t> Khan</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err="1"/>
            <a:t>Fahim</a:t>
          </a:r>
          <a:r>
            <a:rPr lang="en-US" dirty="0"/>
            <a:t> Khan</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err="1"/>
            <a:t>Mairufa</a:t>
          </a:r>
          <a:r>
            <a:rPr lang="en-US" dirty="0"/>
            <a:t> Khan</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err="1"/>
            <a:t>Faizul</a:t>
          </a:r>
          <a:r>
            <a:rPr lang="en-US" dirty="0"/>
            <a:t> Khan</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err="1"/>
            <a:t>Ashfar</a:t>
          </a:r>
          <a:r>
            <a:rPr lang="en-US" dirty="0"/>
            <a:t> Khan</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err="1"/>
            <a:t>Junayed</a:t>
          </a:r>
          <a:r>
            <a:rPr lang="en-US" dirty="0"/>
            <a:t> Ahmed</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err="1"/>
            <a:t>Masrufa</a:t>
          </a:r>
          <a:r>
            <a:rPr lang="en-US" dirty="0"/>
            <a:t> Ahmed</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err="1"/>
            <a:t>Mahboob</a:t>
          </a:r>
          <a:r>
            <a:rPr lang="en-US" dirty="0"/>
            <a:t> Khan</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err="1"/>
            <a:t>Mashraba</a:t>
          </a:r>
          <a:r>
            <a:rPr lang="en-US" dirty="0"/>
            <a:t> Khan</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1E12C1DC-C687-468B-9BFA-2A641B7F6B36}">
      <dgm:prSet phldrT="[Text]"/>
      <dgm:spPr/>
      <dgm:t>
        <a:bodyPr/>
        <a:lstStyle/>
        <a:p>
          <a:r>
            <a:rPr lang="en-US" dirty="0"/>
            <a:t>Imran Khan</a:t>
          </a:r>
        </a:p>
      </dgm:t>
    </dgm:pt>
    <dgm:pt modelId="{EA16AA08-C358-48F5-B0B4-B3CFBB609D0E}" type="parTrans" cxnId="{4EA7DAB3-4FC7-4F4A-A0E7-388CFD975633}">
      <dgm:prSet/>
      <dgm:spPr/>
      <dgm:t>
        <a:bodyPr/>
        <a:lstStyle/>
        <a:p>
          <a:endParaRPr lang="en-US"/>
        </a:p>
      </dgm:t>
    </dgm:pt>
    <dgm:pt modelId="{16FD5024-B429-4EAD-A01A-F7B3552ABA73}" type="sibTrans" cxnId="{4EA7DAB3-4FC7-4F4A-A0E7-388CFD975633}">
      <dgm:prSet/>
      <dgm:spPr/>
      <dgm:t>
        <a:bodyPr/>
        <a:lstStyle/>
        <a:p>
          <a:endParaRPr lang="en-US"/>
        </a:p>
      </dgm:t>
    </dgm:pt>
    <dgm:pt modelId="{BCCC60A5-8742-436B-9E05-3455787BBB82}">
      <dgm:prSet phldrT="[Text]"/>
      <dgm:spPr/>
      <dgm:t>
        <a:bodyPr/>
        <a:lstStyle/>
        <a:p>
          <a:r>
            <a:rPr lang="en-US" dirty="0" err="1"/>
            <a:t>Moin</a:t>
          </a:r>
          <a:r>
            <a:rPr lang="en-US" dirty="0"/>
            <a:t> Khan</a:t>
          </a:r>
        </a:p>
      </dgm:t>
    </dgm:pt>
    <dgm:pt modelId="{7277FEAA-40AA-48D2-BA67-A7579D349295}" type="parTrans" cxnId="{77605E26-0F8C-409F-BC0C-9D7F5F75669D}">
      <dgm:prSet/>
      <dgm:spPr/>
      <dgm:t>
        <a:bodyPr/>
        <a:lstStyle/>
        <a:p>
          <a:endParaRPr lang="en-US"/>
        </a:p>
      </dgm:t>
    </dgm:pt>
    <dgm:pt modelId="{C0332CB3-28F6-44C0-AEF5-1E1BF67F1D48}" type="sibTrans" cxnId="{77605E26-0F8C-409F-BC0C-9D7F5F75669D}">
      <dgm:prSet/>
      <dgm:spPr/>
      <dgm:t>
        <a:bodyPr/>
        <a:lstStyle/>
        <a:p>
          <a:endParaRPr lang="en-US"/>
        </a:p>
      </dgm:t>
    </dgm:pt>
    <dgm:pt modelId="{9B248C85-6D2A-4595-AD63-16164954332B}">
      <dgm:prSet/>
      <dgm:spPr/>
      <dgm:t>
        <a:bodyPr/>
        <a:lstStyle/>
        <a:p>
          <a:r>
            <a:rPr lang="en-US" dirty="0" err="1"/>
            <a:t>Mashrufa</a:t>
          </a:r>
          <a:r>
            <a:rPr lang="en-US" dirty="0"/>
            <a:t> Khan</a:t>
          </a:r>
        </a:p>
      </dgm:t>
    </dgm:pt>
    <dgm:pt modelId="{F2E55976-EDD7-4C97-A54F-C8EAD29C7F58}" type="parTrans" cxnId="{DD0CF0C7-9807-4BCF-9029-D940C607980C}">
      <dgm:prSet/>
      <dgm:spPr/>
      <dgm:t>
        <a:bodyPr/>
        <a:lstStyle/>
        <a:p>
          <a:endParaRPr lang="en-US"/>
        </a:p>
      </dgm:t>
    </dgm:pt>
    <dgm:pt modelId="{D8C649F9-9B62-4C92-8311-307CDB83328C}" type="sibTrans" cxnId="{DD0CF0C7-9807-4BCF-9029-D940C607980C}">
      <dgm:prSet/>
      <dgm:spPr/>
      <dgm:t>
        <a:bodyPr/>
        <a:lstStyle/>
        <a:p>
          <a:endParaRPr lang="en-US"/>
        </a:p>
      </dgm:t>
    </dgm:pt>
    <dgm:pt modelId="{725E64D9-F683-4A28-ADC1-41B3A899F401}">
      <dgm:prSet phldrT="[Text]"/>
      <dgm:spPr/>
      <dgm:t>
        <a:bodyPr/>
        <a:lstStyle/>
        <a:p>
          <a:r>
            <a:rPr lang="en-US" dirty="0" err="1"/>
            <a:t>Bushra</a:t>
          </a:r>
          <a:r>
            <a:rPr lang="en-US" dirty="0"/>
            <a:t> Khan</a:t>
          </a:r>
        </a:p>
      </dgm:t>
    </dgm:pt>
    <dgm:pt modelId="{963F4ED4-8122-4965-9F78-F224529DF631}" type="parTrans" cxnId="{811611F8-A5F8-430A-8E47-A56BE166222D}">
      <dgm:prSet/>
      <dgm:spPr/>
      <dgm:t>
        <a:bodyPr/>
        <a:lstStyle/>
        <a:p>
          <a:endParaRPr lang="en-US"/>
        </a:p>
      </dgm:t>
    </dgm:pt>
    <dgm:pt modelId="{A48D31C2-8F32-4BEE-8F76-8E74618446B0}" type="sibTrans" cxnId="{811611F8-A5F8-430A-8E47-A56BE166222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X="196325" custScaleY="54895">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89413" custScaleY="52557"/>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9"/>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9"/>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9"/>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9"/>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76141" custScaleY="52557"/>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9"/>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9"/>
      <dgm:spPr/>
    </dgm:pt>
    <dgm:pt modelId="{12CA5282-CF3D-4AB9-877A-150397D859AB}" type="pres">
      <dgm:prSet presAssocID="{0409CD6D-247D-4BDA-8614-A3C38F74DE54}" presName="hierChild3" presStyleCnt="0"/>
      <dgm:spPr/>
    </dgm:pt>
    <dgm:pt modelId="{2A99FF9F-C09A-43D3-ABB5-EEAE8CC558C5}" type="pres">
      <dgm:prSet presAssocID="{7277FEAA-40AA-48D2-BA67-A7579D349295}" presName="Name19" presStyleLbl="parChTrans1D3" presStyleIdx="3" presStyleCnt="9"/>
      <dgm:spPr/>
    </dgm:pt>
    <dgm:pt modelId="{AA95DB0E-09D6-4082-A3C7-AFE0B092A37F}" type="pres">
      <dgm:prSet presAssocID="{BCCC60A5-8742-436B-9E05-3455787BBB82}" presName="Name21" presStyleCnt="0"/>
      <dgm:spPr/>
    </dgm:pt>
    <dgm:pt modelId="{168D94CD-68C5-4BFB-95FB-8539CE5E99AF}" type="pres">
      <dgm:prSet presAssocID="{BCCC60A5-8742-436B-9E05-3455787BBB82}" presName="level2Shape" presStyleLbl="node3" presStyleIdx="3" presStyleCnt="9"/>
      <dgm:spPr/>
    </dgm:pt>
    <dgm:pt modelId="{9D193924-F9EE-4146-A634-60EAF99B2829}" type="pres">
      <dgm:prSet presAssocID="{BCCC60A5-8742-436B-9E05-3455787BBB82}" presName="hierChild3" presStyleCnt="0"/>
      <dgm:spPr/>
    </dgm:pt>
    <dgm:pt modelId="{2785E77B-9E7D-4AC4-B635-26496F6DFFC0}" type="pres">
      <dgm:prSet presAssocID="{EA16AA08-C358-48F5-B0B4-B3CFBB609D0E}" presName="Name19" presStyleLbl="parChTrans1D3" presStyleIdx="4" presStyleCnt="9"/>
      <dgm:spPr/>
    </dgm:pt>
    <dgm:pt modelId="{4E5ECB1F-3FB8-49D5-A7F1-3A23FD5CD6C6}" type="pres">
      <dgm:prSet presAssocID="{1E12C1DC-C687-468B-9BFA-2A641B7F6B36}" presName="Name21" presStyleCnt="0"/>
      <dgm:spPr/>
    </dgm:pt>
    <dgm:pt modelId="{BFB9A49F-76A4-4361-BFC1-67823C06AD48}" type="pres">
      <dgm:prSet presAssocID="{1E12C1DC-C687-468B-9BFA-2A641B7F6B36}" presName="level2Shape" presStyleLbl="node3" presStyleIdx="4" presStyleCnt="9"/>
      <dgm:spPr/>
    </dgm:pt>
    <dgm:pt modelId="{E9326F99-F5EE-4E9A-932E-6A569BC50003}" type="pres">
      <dgm:prSet presAssocID="{1E12C1DC-C687-468B-9BFA-2A641B7F6B36}" presName="hierChild3" presStyleCnt="0"/>
      <dgm:spPr/>
    </dgm:pt>
    <dgm:pt modelId="{14A601C1-9EA7-41B3-8200-CB99C83F8190}" type="pres">
      <dgm:prSet presAssocID="{963F4ED4-8122-4965-9F78-F224529DF631}" presName="Name19" presStyleLbl="parChTrans1D3" presStyleIdx="5" presStyleCnt="9"/>
      <dgm:spPr/>
    </dgm:pt>
    <dgm:pt modelId="{FAC683A4-5576-4F90-A31A-44EF78B2F124}" type="pres">
      <dgm:prSet presAssocID="{725E64D9-F683-4A28-ADC1-41B3A899F401}" presName="Name21" presStyleCnt="0"/>
      <dgm:spPr/>
    </dgm:pt>
    <dgm:pt modelId="{3DB0BEE1-61D8-48D0-9502-6224B591FF04}" type="pres">
      <dgm:prSet presAssocID="{725E64D9-F683-4A28-ADC1-41B3A899F401}" presName="level2Shape" presStyleLbl="node3" presStyleIdx="5" presStyleCnt="9"/>
      <dgm:spPr/>
    </dgm:pt>
    <dgm:pt modelId="{8FF72E41-6386-496F-9256-2D035A9C1C78}" type="pres">
      <dgm:prSet presAssocID="{725E64D9-F683-4A28-ADC1-41B3A899F401}"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3900" custScaleY="52557"/>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6" presStyleCnt="9"/>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6" presStyleCnt="9"/>
      <dgm:spPr/>
    </dgm:pt>
    <dgm:pt modelId="{A3A82794-2077-4284-BC3F-786A951EACCF}" type="pres">
      <dgm:prSet presAssocID="{B0AE03E5-595D-47C5-9D0E-7BCA613D1E6C}" presName="hierChild3" presStyleCnt="0"/>
      <dgm:spPr/>
    </dgm:pt>
    <dgm:pt modelId="{074C57A5-0384-4B37-B775-6F8B11B55B35}" type="pres">
      <dgm:prSet presAssocID="{F2E55976-EDD7-4C97-A54F-C8EAD29C7F58}" presName="Name19" presStyleLbl="parChTrans1D3" presStyleIdx="7" presStyleCnt="9"/>
      <dgm:spPr/>
    </dgm:pt>
    <dgm:pt modelId="{8AA70130-E0FD-4AA1-865C-8DFA0CA13E4C}" type="pres">
      <dgm:prSet presAssocID="{9B248C85-6D2A-4595-AD63-16164954332B}" presName="Name21" presStyleCnt="0"/>
      <dgm:spPr/>
    </dgm:pt>
    <dgm:pt modelId="{18F1EA06-5457-4472-821C-736C64BAF726}" type="pres">
      <dgm:prSet presAssocID="{9B248C85-6D2A-4595-AD63-16164954332B}" presName="level2Shape" presStyleLbl="node3" presStyleIdx="7" presStyleCnt="9"/>
      <dgm:spPr/>
    </dgm:pt>
    <dgm:pt modelId="{101D5A77-3FC0-4BC3-88DD-D6DE4C763B8B}" type="pres">
      <dgm:prSet presAssocID="{9B248C85-6D2A-4595-AD63-16164954332B}" presName="hierChild3" presStyleCnt="0"/>
      <dgm:spPr/>
    </dgm:pt>
    <dgm:pt modelId="{332045C8-AAF4-4DB9-B492-CF4840A3181F}" type="pres">
      <dgm:prSet presAssocID="{F2F29216-C57F-4F77-A587-54BB2CDDCFA1}" presName="Name19" presStyleLbl="parChTrans1D3" presStyleIdx="8" presStyleCnt="9"/>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8" presStyleCnt="9"/>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91975E09-7A94-4E8F-BB6B-D0B809C0DB2F}" type="presOf" srcId="{963F4ED4-8122-4965-9F78-F224529DF631}" destId="{14A601C1-9EA7-41B3-8200-CB99C83F8190}"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C1696B25-1652-416C-9F36-5477E75EC330}" type="presOf" srcId="{EA54523F-E5FD-4D7D-9A07-5FD618BF3408}" destId="{BDA23B70-D7A6-4950-B2C8-388B835E5A3C}" srcOrd="0" destOrd="0" presId="urn:microsoft.com/office/officeart/2005/8/layout/hierarchy6"/>
    <dgm:cxn modelId="{5C15F125-3C02-4867-996B-21359011A63F}" type="presOf" srcId="{3EE310FB-CD35-4CDF-97FF-95D98B142850}" destId="{3698F5B1-5E67-4C7F-8C3A-7E2805178C99}" srcOrd="0" destOrd="0" presId="urn:microsoft.com/office/officeart/2005/8/layout/hierarchy6"/>
    <dgm:cxn modelId="{77605E26-0F8C-409F-BC0C-9D7F5F75669D}" srcId="{FC958CA4-395E-4096-AAAC-AB5903E71BF4}" destId="{BCCC60A5-8742-436B-9E05-3455787BBB82}" srcOrd="1" destOrd="0" parTransId="{7277FEAA-40AA-48D2-BA67-A7579D349295}" sibTransId="{C0332CB3-28F6-44C0-AEF5-1E1BF67F1D48}"/>
    <dgm:cxn modelId="{AADDC629-E350-4743-9164-D4825CA43FDF}" type="presOf" srcId="{EE30ADA0-6D6F-4464-9896-600097213AAC}" destId="{93D63022-9959-4013-86F3-3BEBE95EE08A}" srcOrd="0" destOrd="0" presId="urn:microsoft.com/office/officeart/2005/8/layout/hierarchy6"/>
    <dgm:cxn modelId="{35AACC2D-95A7-4CC5-AF01-44F7C6CACE8D}" srcId="{477D3F7B-0CD3-4F6D-A5F7-D3DC9D6BEEED}" destId="{EE30ADA0-6D6F-4464-9896-600097213AAC}" srcOrd="2" destOrd="0" parTransId="{F2F29216-C57F-4F77-A587-54BB2CDDCFA1}" sibTransId="{664E3D65-C2DE-4ECA-A8CA-1AA8590C5B8D}"/>
    <dgm:cxn modelId="{881DDC2D-6785-4F09-8EF1-E238CBBD8F48}" type="presOf" srcId="{9B248C85-6D2A-4595-AD63-16164954332B}" destId="{18F1EA06-5457-4472-821C-736C64BAF726}" srcOrd="0" destOrd="0" presId="urn:microsoft.com/office/officeart/2005/8/layout/hierarchy6"/>
    <dgm:cxn modelId="{4EEA7C39-95D1-4C75-97FE-714CF03ACA95}" type="presOf" srcId="{CAD1F886-A7EC-40CF-9DF9-271A802E77DD}" destId="{F6928F02-53F5-4153-8784-21F64CBB9E89}" srcOrd="0" destOrd="0" presId="urn:microsoft.com/office/officeart/2005/8/layout/hierarchy6"/>
    <dgm:cxn modelId="{5B43263A-AEFC-436E-81E3-911A69DF37E2}" type="presOf" srcId="{BCCC60A5-8742-436B-9E05-3455787BBB82}" destId="{168D94CD-68C5-4BFB-95FB-8539CE5E99AF}" srcOrd="0" destOrd="0" presId="urn:microsoft.com/office/officeart/2005/8/layout/hierarchy6"/>
    <dgm:cxn modelId="{69292D41-2882-4FD1-9E83-C882D4851E25}" type="presOf" srcId="{722039DD-BC5B-4196-98DC-B33FF82BA115}" destId="{9557391F-6014-443B-90A0-E1B03AF160B5}"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FD0B7966-333F-477D-ADEF-7DDD444DF711}" type="presOf" srcId="{0409CD6D-247D-4BDA-8614-A3C38F74DE54}" destId="{F3602243-71C5-409F-9F25-577EF196ACEC}" srcOrd="0" destOrd="0" presId="urn:microsoft.com/office/officeart/2005/8/layout/hierarchy6"/>
    <dgm:cxn modelId="{08D9F647-8F4F-44C3-9A98-1BD2C5BDA83F}" type="presOf" srcId="{F6137DB8-62E0-4BD7-BEBC-F79B5AF2E33F}" destId="{6D15622C-E42B-48D3-95F7-C88FBFF7DDB0}" srcOrd="0" destOrd="0" presId="urn:microsoft.com/office/officeart/2005/8/layout/hierarchy6"/>
    <dgm:cxn modelId="{669EE068-5D83-4C74-816E-7FB545B8B3C9}" type="presOf" srcId="{FA9BE1D3-35BE-42D5-B4DC-8F6AC7CFBF4C}" destId="{F5DF8EBF-2F4F-477E-AEA5-7F3D2D11538D}" srcOrd="0" destOrd="0" presId="urn:microsoft.com/office/officeart/2005/8/layout/hierarchy6"/>
    <dgm:cxn modelId="{1CBDBF76-2A46-48CD-A025-C4B4F83F00E6}" type="presOf" srcId="{A88A83D8-06D7-409C-8390-E531FCDD9A23}" destId="{B808EF26-B791-413F-A78D-FCA4B2E6BDB3}" srcOrd="0" destOrd="0" presId="urn:microsoft.com/office/officeart/2005/8/layout/hierarchy6"/>
    <dgm:cxn modelId="{1DBCA378-39A6-4B2E-A6B6-AA4DB28E7A35}" type="presOf" srcId="{7277FEAA-40AA-48D2-BA67-A7579D349295}" destId="{2A99FF9F-C09A-43D3-ABB5-EEAE8CC558C5}"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0810657D-F79A-40EA-BE96-0BD7B1589D7D}" type="presOf" srcId="{170A5A05-6D9B-43CC-953D-1552155D6CD3}" destId="{48AB1D56-6D97-46B1-8A51-0BFB527EB687}" srcOrd="0" destOrd="0" presId="urn:microsoft.com/office/officeart/2005/8/layout/hierarchy6"/>
    <dgm:cxn modelId="{0EAA3D8E-9AA8-46EA-9B95-DB8F09CBD753}" type="presOf" srcId="{61AA21BE-5485-4366-A086-D4EB06357FE8}" destId="{C1D78FD6-3728-48C5-90F6-5A9777201BB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FC1F569D-05C1-4072-A3EE-A5946854D24A}" type="presOf" srcId="{AD3989E8-B305-4C18-8604-FFA866F1BF1B}" destId="{8071A0D3-214B-48C4-A4BB-1F3CA5BE965F}" srcOrd="0" destOrd="0" presId="urn:microsoft.com/office/officeart/2005/8/layout/hierarchy6"/>
    <dgm:cxn modelId="{1277CC9F-F886-4CE5-94D2-2FF8D5ACDE1C}" type="presOf" srcId="{F2F29216-C57F-4F77-A587-54BB2CDDCFA1}" destId="{332045C8-AAF4-4DB9-B492-CF4840A3181F}" srcOrd="0" destOrd="0" presId="urn:microsoft.com/office/officeart/2005/8/layout/hierarchy6"/>
    <dgm:cxn modelId="{0E7979A8-8CDC-46F7-A309-83BB62236CD0}" type="presOf" srcId="{725E64D9-F683-4A28-ADC1-41B3A899F401}" destId="{3DB0BEE1-61D8-48D0-9502-6224B591FF04}" srcOrd="0" destOrd="0" presId="urn:microsoft.com/office/officeart/2005/8/layout/hierarchy6"/>
    <dgm:cxn modelId="{0D3E32AE-B48F-4626-9AE3-9C198675A938}" type="presOf" srcId="{21D3B0C8-B6B6-436C-9707-F556A6134419}" destId="{65F01D97-5900-416F-8FC8-3AAB461F9765}" srcOrd="0" destOrd="0" presId="urn:microsoft.com/office/officeart/2005/8/layout/hierarchy6"/>
    <dgm:cxn modelId="{BC16D1AE-E96B-415E-9D2A-6190A1503545}" type="presOf" srcId="{1E12C1DC-C687-468B-9BFA-2A641B7F6B36}" destId="{BFB9A49F-76A4-4361-BFC1-67823C06AD48}" srcOrd="0" destOrd="0" presId="urn:microsoft.com/office/officeart/2005/8/layout/hierarchy6"/>
    <dgm:cxn modelId="{4EA7DAB3-4FC7-4F4A-A0E7-388CFD975633}" srcId="{FC958CA4-395E-4096-AAAC-AB5903E71BF4}" destId="{1E12C1DC-C687-468B-9BFA-2A641B7F6B36}" srcOrd="2" destOrd="0" parTransId="{EA16AA08-C358-48F5-B0B4-B3CFBB609D0E}" sibTransId="{16FD5024-B429-4EAD-A01A-F7B3552ABA73}"/>
    <dgm:cxn modelId="{15E84BB5-67DB-4ACE-82A8-4388E15D677D}" type="presOf" srcId="{EA16AA08-C358-48F5-B0B4-B3CFBB609D0E}" destId="{2785E77B-9E7D-4AC4-B635-26496F6DFFC0}" srcOrd="0" destOrd="0" presId="urn:microsoft.com/office/officeart/2005/8/layout/hierarchy6"/>
    <dgm:cxn modelId="{FF9F46BA-D01C-4607-98DF-6024EB8208F3}" type="presOf" srcId="{477D3F7B-0CD3-4F6D-A5F7-D3DC9D6BEEED}" destId="{EADFF7D1-0655-402A-ADF0-6F7775EAF871}" srcOrd="0" destOrd="0" presId="urn:microsoft.com/office/officeart/2005/8/layout/hierarchy6"/>
    <dgm:cxn modelId="{1DD320C1-1EE7-4B9F-802D-CD3D4329013D}" type="presOf" srcId="{B0AE03E5-595D-47C5-9D0E-7BCA613D1E6C}" destId="{987D5DBB-D09E-4D63-837A-720309AFCC25}" srcOrd="0" destOrd="0" presId="urn:microsoft.com/office/officeart/2005/8/layout/hierarchy6"/>
    <dgm:cxn modelId="{DD0CF0C7-9807-4BCF-9029-D940C607980C}" srcId="{477D3F7B-0CD3-4F6D-A5F7-D3DC9D6BEEED}" destId="{9B248C85-6D2A-4595-AD63-16164954332B}" srcOrd="1" destOrd="0" parTransId="{F2E55976-EDD7-4C97-A54F-C8EAD29C7F58}" sibTransId="{D8C649F9-9B62-4C92-8311-307CDB83328C}"/>
    <dgm:cxn modelId="{71B711C9-C472-43C4-9139-DAB7AE67D1A2}" type="presOf" srcId="{F2E55976-EDD7-4C97-A54F-C8EAD29C7F58}" destId="{074C57A5-0384-4B37-B775-6F8B11B55B35}" srcOrd="0" destOrd="0" presId="urn:microsoft.com/office/officeart/2005/8/layout/hierarchy6"/>
    <dgm:cxn modelId="{0E3A87CF-D138-494D-B23C-399DF3E63628}" type="presOf" srcId="{FC958CA4-395E-4096-AAAC-AB5903E71BF4}" destId="{F743BBF3-037F-4002-A126-73E47B4793BA}"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52FEF1E9-669F-49E9-8F07-8EB51525923A}" srcId="{EA54523F-E5FD-4D7D-9A07-5FD618BF3408}" destId="{722039DD-BC5B-4196-98DC-B33FF82BA115}" srcOrd="0" destOrd="0" parTransId="{61AA21BE-5485-4366-A086-D4EB06357FE8}" sibTransId="{47864D4D-F3EF-4182-84D5-AACFC51E34EF}"/>
    <dgm:cxn modelId="{872C85EE-CA2F-4052-A514-224F6A0907E7}" type="presOf" srcId="{F4927A4F-2140-480F-ADB2-9357BFB3E329}" destId="{F8584AA5-564E-40CC-B63A-A7B68B5FC019}"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811611F8-A5F8-430A-8E47-A56BE166222D}" srcId="{FC958CA4-395E-4096-AAAC-AB5903E71BF4}" destId="{725E64D9-F683-4A28-ADC1-41B3A899F401}" srcOrd="3" destOrd="0" parTransId="{963F4ED4-8122-4965-9F78-F224529DF631}" sibTransId="{A48D31C2-8F32-4BEE-8F76-8E74618446B0}"/>
    <dgm:cxn modelId="{0A473B70-5668-4CDC-9FBF-3D0E41C44315}" type="presParOf" srcId="{8071A0D3-214B-48C4-A4BB-1F3CA5BE965F}" destId="{E31E6F15-896F-487D-9C7F-1D94C17DCB5E}" srcOrd="0" destOrd="0" presId="urn:microsoft.com/office/officeart/2005/8/layout/hierarchy6"/>
    <dgm:cxn modelId="{2D790090-3305-4BE1-BF43-841DDF15CBE3}" type="presParOf" srcId="{E31E6F15-896F-487D-9C7F-1D94C17DCB5E}" destId="{A3C47543-FAE0-40A6-AFCA-E471EF9A5A40}" srcOrd="0" destOrd="0" presId="urn:microsoft.com/office/officeart/2005/8/layout/hierarchy6"/>
    <dgm:cxn modelId="{C82ED751-CB75-4B53-B288-1B912AD074D9}" type="presParOf" srcId="{A3C47543-FAE0-40A6-AFCA-E471EF9A5A40}" destId="{A5088F6C-8459-4797-9CF2-DDEABC892120}" srcOrd="0" destOrd="0" presId="urn:microsoft.com/office/officeart/2005/8/layout/hierarchy6"/>
    <dgm:cxn modelId="{E52FE7C3-3EE7-418C-85A9-E982281C830F}" type="presParOf" srcId="{A5088F6C-8459-4797-9CF2-DDEABC892120}" destId="{65F01D97-5900-416F-8FC8-3AAB461F9765}" srcOrd="0" destOrd="0" presId="urn:microsoft.com/office/officeart/2005/8/layout/hierarchy6"/>
    <dgm:cxn modelId="{6E3F4A46-5B40-44A5-9161-C155B07DA8D0}" type="presParOf" srcId="{A5088F6C-8459-4797-9CF2-DDEABC892120}" destId="{FFB7EAC5-9F60-4DD9-90EA-3C54A25E0886}" srcOrd="1" destOrd="0" presId="urn:microsoft.com/office/officeart/2005/8/layout/hierarchy6"/>
    <dgm:cxn modelId="{C9BDCFCF-B75D-492A-8842-6DB750B16090}" type="presParOf" srcId="{FFB7EAC5-9F60-4DD9-90EA-3C54A25E0886}" destId="{F8584AA5-564E-40CC-B63A-A7B68B5FC019}" srcOrd="0" destOrd="0" presId="urn:microsoft.com/office/officeart/2005/8/layout/hierarchy6"/>
    <dgm:cxn modelId="{08EA0EB9-2E45-44ED-A2BF-3A1CE41CE08F}" type="presParOf" srcId="{FFB7EAC5-9F60-4DD9-90EA-3C54A25E0886}" destId="{7B6879C1-88C2-47C9-B796-6D2A184A2892}" srcOrd="1" destOrd="0" presId="urn:microsoft.com/office/officeart/2005/8/layout/hierarchy6"/>
    <dgm:cxn modelId="{194AA1D3-1345-4F77-BAC5-ADD511898F67}" type="presParOf" srcId="{7B6879C1-88C2-47C9-B796-6D2A184A2892}" destId="{BDA23B70-D7A6-4950-B2C8-388B835E5A3C}" srcOrd="0" destOrd="0" presId="urn:microsoft.com/office/officeart/2005/8/layout/hierarchy6"/>
    <dgm:cxn modelId="{60910576-3AE7-431A-8154-FAF77397E9D1}" type="presParOf" srcId="{7B6879C1-88C2-47C9-B796-6D2A184A2892}" destId="{02E3B535-3E83-459E-A2B4-F892ABCA9323}" srcOrd="1" destOrd="0" presId="urn:microsoft.com/office/officeart/2005/8/layout/hierarchy6"/>
    <dgm:cxn modelId="{16A2515F-5308-49AE-A49B-7ADAA17BB458}" type="presParOf" srcId="{02E3B535-3E83-459E-A2B4-F892ABCA9323}" destId="{C1D78FD6-3728-48C5-90F6-5A9777201BBD}" srcOrd="0" destOrd="0" presId="urn:microsoft.com/office/officeart/2005/8/layout/hierarchy6"/>
    <dgm:cxn modelId="{60AC5B0D-AA81-4E5F-8A1D-296567AF027B}" type="presParOf" srcId="{02E3B535-3E83-459E-A2B4-F892ABCA9323}" destId="{0D24D680-2868-4730-B66F-5059B6500B1E}" srcOrd="1" destOrd="0" presId="urn:microsoft.com/office/officeart/2005/8/layout/hierarchy6"/>
    <dgm:cxn modelId="{D6D91FA7-CEC4-4702-A41B-45C931EA5071}" type="presParOf" srcId="{0D24D680-2868-4730-B66F-5059B6500B1E}" destId="{9557391F-6014-443B-90A0-E1B03AF160B5}" srcOrd="0" destOrd="0" presId="urn:microsoft.com/office/officeart/2005/8/layout/hierarchy6"/>
    <dgm:cxn modelId="{E8E129A5-DB96-4FD1-9000-5BA1DE63C4F4}" type="presParOf" srcId="{0D24D680-2868-4730-B66F-5059B6500B1E}" destId="{0FC1F928-E7B6-4975-A98A-92BBEAA042FB}" srcOrd="1" destOrd="0" presId="urn:microsoft.com/office/officeart/2005/8/layout/hierarchy6"/>
    <dgm:cxn modelId="{74D5D648-7074-4273-BA93-DE1B75B8E88E}" type="presParOf" srcId="{02E3B535-3E83-459E-A2B4-F892ABCA9323}" destId="{6D15622C-E42B-48D3-95F7-C88FBFF7DDB0}" srcOrd="2" destOrd="0" presId="urn:microsoft.com/office/officeart/2005/8/layout/hierarchy6"/>
    <dgm:cxn modelId="{24EA9AF7-E3B4-4E0C-8DFF-0FA9BD79B745}" type="presParOf" srcId="{02E3B535-3E83-459E-A2B4-F892ABCA9323}" destId="{0F7345F7-22A7-4C91-96B8-346827EC3FB8}" srcOrd="3" destOrd="0" presId="urn:microsoft.com/office/officeart/2005/8/layout/hierarchy6"/>
    <dgm:cxn modelId="{794462A0-4759-41D2-8F32-D6FE5CA317E2}" type="presParOf" srcId="{0F7345F7-22A7-4C91-96B8-346827EC3FB8}" destId="{F6928F02-53F5-4153-8784-21F64CBB9E89}" srcOrd="0" destOrd="0" presId="urn:microsoft.com/office/officeart/2005/8/layout/hierarchy6"/>
    <dgm:cxn modelId="{1ED30BFE-C6D6-4D06-9A2E-BE2B00228A7D}" type="presParOf" srcId="{0F7345F7-22A7-4C91-96B8-346827EC3FB8}" destId="{6A00EF1B-086A-4588-A63F-C115687B420D}" srcOrd="1" destOrd="0" presId="urn:microsoft.com/office/officeart/2005/8/layout/hierarchy6"/>
    <dgm:cxn modelId="{36B6840C-91AC-4ED7-BF93-295D4088501A}" type="presParOf" srcId="{FFB7EAC5-9F60-4DD9-90EA-3C54A25E0886}" destId="{B808EF26-B791-413F-A78D-FCA4B2E6BDB3}" srcOrd="2" destOrd="0" presId="urn:microsoft.com/office/officeart/2005/8/layout/hierarchy6"/>
    <dgm:cxn modelId="{D32F2FB3-8D1F-412E-BA28-8E59EB541697}" type="presParOf" srcId="{FFB7EAC5-9F60-4DD9-90EA-3C54A25E0886}" destId="{F5DCFBFC-948C-4A37-80C3-3349E8E4EB99}" srcOrd="3" destOrd="0" presId="urn:microsoft.com/office/officeart/2005/8/layout/hierarchy6"/>
    <dgm:cxn modelId="{F1C7946D-6722-459B-93EE-2BFFE167FB6E}" type="presParOf" srcId="{F5DCFBFC-948C-4A37-80C3-3349E8E4EB99}" destId="{F743BBF3-037F-4002-A126-73E47B4793BA}" srcOrd="0" destOrd="0" presId="urn:microsoft.com/office/officeart/2005/8/layout/hierarchy6"/>
    <dgm:cxn modelId="{4C53EAF2-0D31-435D-9C8A-EE3B5AC1A2DB}" type="presParOf" srcId="{F5DCFBFC-948C-4A37-80C3-3349E8E4EB99}" destId="{163120F1-4FBD-4A1A-8220-17E681BA48B0}" srcOrd="1" destOrd="0" presId="urn:microsoft.com/office/officeart/2005/8/layout/hierarchy6"/>
    <dgm:cxn modelId="{4AA20C81-C002-4B8E-87C3-DAE2D92F8522}" type="presParOf" srcId="{163120F1-4FBD-4A1A-8220-17E681BA48B0}" destId="{3698F5B1-5E67-4C7F-8C3A-7E2805178C99}" srcOrd="0" destOrd="0" presId="urn:microsoft.com/office/officeart/2005/8/layout/hierarchy6"/>
    <dgm:cxn modelId="{0A59C8D0-4562-4CFD-A80D-4C4D30434745}" type="presParOf" srcId="{163120F1-4FBD-4A1A-8220-17E681BA48B0}" destId="{786EBAA5-25BC-4814-9438-DD180D6C4ECE}" srcOrd="1" destOrd="0" presId="urn:microsoft.com/office/officeart/2005/8/layout/hierarchy6"/>
    <dgm:cxn modelId="{30208F7D-54E2-4381-B41B-BF9237F5C44D}" type="presParOf" srcId="{786EBAA5-25BC-4814-9438-DD180D6C4ECE}" destId="{F3602243-71C5-409F-9F25-577EF196ACEC}" srcOrd="0" destOrd="0" presId="urn:microsoft.com/office/officeart/2005/8/layout/hierarchy6"/>
    <dgm:cxn modelId="{83339E5F-FA57-45FC-8E23-CC0F45878358}" type="presParOf" srcId="{786EBAA5-25BC-4814-9438-DD180D6C4ECE}" destId="{12CA5282-CF3D-4AB9-877A-150397D859AB}" srcOrd="1" destOrd="0" presId="urn:microsoft.com/office/officeart/2005/8/layout/hierarchy6"/>
    <dgm:cxn modelId="{DA2EE174-51CF-41A7-8EEA-F83282BBFEE7}" type="presParOf" srcId="{163120F1-4FBD-4A1A-8220-17E681BA48B0}" destId="{2A99FF9F-C09A-43D3-ABB5-EEAE8CC558C5}" srcOrd="2" destOrd="0" presId="urn:microsoft.com/office/officeart/2005/8/layout/hierarchy6"/>
    <dgm:cxn modelId="{73CA797F-DA24-497B-987C-9CF18474E70F}" type="presParOf" srcId="{163120F1-4FBD-4A1A-8220-17E681BA48B0}" destId="{AA95DB0E-09D6-4082-A3C7-AFE0B092A37F}" srcOrd="3" destOrd="0" presId="urn:microsoft.com/office/officeart/2005/8/layout/hierarchy6"/>
    <dgm:cxn modelId="{94F0CCBC-2997-4AD7-9FEB-924CAC48EDA3}" type="presParOf" srcId="{AA95DB0E-09D6-4082-A3C7-AFE0B092A37F}" destId="{168D94CD-68C5-4BFB-95FB-8539CE5E99AF}" srcOrd="0" destOrd="0" presId="urn:microsoft.com/office/officeart/2005/8/layout/hierarchy6"/>
    <dgm:cxn modelId="{91249804-B10C-4380-81BC-070682250DBB}" type="presParOf" srcId="{AA95DB0E-09D6-4082-A3C7-AFE0B092A37F}" destId="{9D193924-F9EE-4146-A634-60EAF99B2829}" srcOrd="1" destOrd="0" presId="urn:microsoft.com/office/officeart/2005/8/layout/hierarchy6"/>
    <dgm:cxn modelId="{078D29E9-C1F5-49F2-B050-B661C6D97B23}" type="presParOf" srcId="{163120F1-4FBD-4A1A-8220-17E681BA48B0}" destId="{2785E77B-9E7D-4AC4-B635-26496F6DFFC0}" srcOrd="4" destOrd="0" presId="urn:microsoft.com/office/officeart/2005/8/layout/hierarchy6"/>
    <dgm:cxn modelId="{DE6EBFD3-E140-4206-AE29-2B2454B91A8C}" type="presParOf" srcId="{163120F1-4FBD-4A1A-8220-17E681BA48B0}" destId="{4E5ECB1F-3FB8-49D5-A7F1-3A23FD5CD6C6}" srcOrd="5" destOrd="0" presId="urn:microsoft.com/office/officeart/2005/8/layout/hierarchy6"/>
    <dgm:cxn modelId="{C963DB8A-325A-4499-ACEC-0EC3055EC920}" type="presParOf" srcId="{4E5ECB1F-3FB8-49D5-A7F1-3A23FD5CD6C6}" destId="{BFB9A49F-76A4-4361-BFC1-67823C06AD48}" srcOrd="0" destOrd="0" presId="urn:microsoft.com/office/officeart/2005/8/layout/hierarchy6"/>
    <dgm:cxn modelId="{99EF7627-6C41-4A51-9CD2-0526F99575E9}" type="presParOf" srcId="{4E5ECB1F-3FB8-49D5-A7F1-3A23FD5CD6C6}" destId="{E9326F99-F5EE-4E9A-932E-6A569BC50003}" srcOrd="1" destOrd="0" presId="urn:microsoft.com/office/officeart/2005/8/layout/hierarchy6"/>
    <dgm:cxn modelId="{DF47A631-D6CF-4F4E-AF7B-35F9EAA66FE6}" type="presParOf" srcId="{163120F1-4FBD-4A1A-8220-17E681BA48B0}" destId="{14A601C1-9EA7-41B3-8200-CB99C83F8190}" srcOrd="6" destOrd="0" presId="urn:microsoft.com/office/officeart/2005/8/layout/hierarchy6"/>
    <dgm:cxn modelId="{BACA2AB5-5A7C-44DF-BFB6-CDCCDD98A96A}" type="presParOf" srcId="{163120F1-4FBD-4A1A-8220-17E681BA48B0}" destId="{FAC683A4-5576-4F90-A31A-44EF78B2F124}" srcOrd="7" destOrd="0" presId="urn:microsoft.com/office/officeart/2005/8/layout/hierarchy6"/>
    <dgm:cxn modelId="{C652025F-CE14-4F31-B98C-A5A631687A75}" type="presParOf" srcId="{FAC683A4-5576-4F90-A31A-44EF78B2F124}" destId="{3DB0BEE1-61D8-48D0-9502-6224B591FF04}" srcOrd="0" destOrd="0" presId="urn:microsoft.com/office/officeart/2005/8/layout/hierarchy6"/>
    <dgm:cxn modelId="{123F6212-A6FB-4A0D-94B1-FE3910F3AE20}" type="presParOf" srcId="{FAC683A4-5576-4F90-A31A-44EF78B2F124}" destId="{8FF72E41-6386-496F-9256-2D035A9C1C78}" srcOrd="1" destOrd="0" presId="urn:microsoft.com/office/officeart/2005/8/layout/hierarchy6"/>
    <dgm:cxn modelId="{0B7FCA1B-6494-4B3C-A13D-BA70583BCA46}" type="presParOf" srcId="{FFB7EAC5-9F60-4DD9-90EA-3C54A25E0886}" destId="{48AB1D56-6D97-46B1-8A51-0BFB527EB687}" srcOrd="4" destOrd="0" presId="urn:microsoft.com/office/officeart/2005/8/layout/hierarchy6"/>
    <dgm:cxn modelId="{C7A56F22-0001-4D4A-A7B7-75019C846885}" type="presParOf" srcId="{FFB7EAC5-9F60-4DD9-90EA-3C54A25E0886}" destId="{9FA42B7B-48A7-497B-9156-01C20A0888AE}" srcOrd="5" destOrd="0" presId="urn:microsoft.com/office/officeart/2005/8/layout/hierarchy6"/>
    <dgm:cxn modelId="{EEFFF1EC-4AC7-4BBA-88E7-ECFAAD62BDA7}" type="presParOf" srcId="{9FA42B7B-48A7-497B-9156-01C20A0888AE}" destId="{EADFF7D1-0655-402A-ADF0-6F7775EAF871}" srcOrd="0" destOrd="0" presId="urn:microsoft.com/office/officeart/2005/8/layout/hierarchy6"/>
    <dgm:cxn modelId="{04C2A79B-0DE1-40FB-A991-EDAB31CD00EA}" type="presParOf" srcId="{9FA42B7B-48A7-497B-9156-01C20A0888AE}" destId="{D3F65045-9E6F-4585-BC1D-976679D81A66}" srcOrd="1" destOrd="0" presId="urn:microsoft.com/office/officeart/2005/8/layout/hierarchy6"/>
    <dgm:cxn modelId="{0762F914-6EA9-413F-9A75-6A3ABACAE7DE}" type="presParOf" srcId="{D3F65045-9E6F-4585-BC1D-976679D81A66}" destId="{F5DF8EBF-2F4F-477E-AEA5-7F3D2D11538D}" srcOrd="0" destOrd="0" presId="urn:microsoft.com/office/officeart/2005/8/layout/hierarchy6"/>
    <dgm:cxn modelId="{03D4073F-FCD9-4276-93F0-AF3FE48F3EC6}" type="presParOf" srcId="{D3F65045-9E6F-4585-BC1D-976679D81A66}" destId="{B6C5FEB7-53D5-4D8D-B318-9EC501199AEC}" srcOrd="1" destOrd="0" presId="urn:microsoft.com/office/officeart/2005/8/layout/hierarchy6"/>
    <dgm:cxn modelId="{685E513C-E125-4B78-B723-376E61AE2398}" type="presParOf" srcId="{B6C5FEB7-53D5-4D8D-B318-9EC501199AEC}" destId="{987D5DBB-D09E-4D63-837A-720309AFCC25}" srcOrd="0" destOrd="0" presId="urn:microsoft.com/office/officeart/2005/8/layout/hierarchy6"/>
    <dgm:cxn modelId="{F322BE82-77D3-48EA-8FED-69FD0625BD52}" type="presParOf" srcId="{B6C5FEB7-53D5-4D8D-B318-9EC501199AEC}" destId="{A3A82794-2077-4284-BC3F-786A951EACCF}" srcOrd="1" destOrd="0" presId="urn:microsoft.com/office/officeart/2005/8/layout/hierarchy6"/>
    <dgm:cxn modelId="{B82578EE-582A-4FFC-93C6-2852C70917D9}" type="presParOf" srcId="{D3F65045-9E6F-4585-BC1D-976679D81A66}" destId="{074C57A5-0384-4B37-B775-6F8B11B55B35}" srcOrd="2" destOrd="0" presId="urn:microsoft.com/office/officeart/2005/8/layout/hierarchy6"/>
    <dgm:cxn modelId="{9CEDE62C-D514-432B-93BD-BCFA7B74BA71}" type="presParOf" srcId="{D3F65045-9E6F-4585-BC1D-976679D81A66}" destId="{8AA70130-E0FD-4AA1-865C-8DFA0CA13E4C}" srcOrd="3" destOrd="0" presId="urn:microsoft.com/office/officeart/2005/8/layout/hierarchy6"/>
    <dgm:cxn modelId="{5BA8DC3F-E1EA-4125-B9DC-D7610392E2A0}" type="presParOf" srcId="{8AA70130-E0FD-4AA1-865C-8DFA0CA13E4C}" destId="{18F1EA06-5457-4472-821C-736C64BAF726}" srcOrd="0" destOrd="0" presId="urn:microsoft.com/office/officeart/2005/8/layout/hierarchy6"/>
    <dgm:cxn modelId="{48E428E2-A704-45FC-944D-7A089CB1F762}" type="presParOf" srcId="{8AA70130-E0FD-4AA1-865C-8DFA0CA13E4C}" destId="{101D5A77-3FC0-4BC3-88DD-D6DE4C763B8B}" srcOrd="1" destOrd="0" presId="urn:microsoft.com/office/officeart/2005/8/layout/hierarchy6"/>
    <dgm:cxn modelId="{0E3F9D34-717E-46B5-B090-9A872E8D9706}" type="presParOf" srcId="{D3F65045-9E6F-4585-BC1D-976679D81A66}" destId="{332045C8-AAF4-4DB9-B492-CF4840A3181F}" srcOrd="4" destOrd="0" presId="urn:microsoft.com/office/officeart/2005/8/layout/hierarchy6"/>
    <dgm:cxn modelId="{17144AB6-4D99-45E2-9E75-85559EB8E78B}" type="presParOf" srcId="{D3F65045-9E6F-4585-BC1D-976679D81A66}" destId="{BEEA98B6-E77F-49A7-BFFF-8F36645FBB42}" srcOrd="5" destOrd="0" presId="urn:microsoft.com/office/officeart/2005/8/layout/hierarchy6"/>
    <dgm:cxn modelId="{ED3A1369-7B56-49B7-B069-672441462733}" type="presParOf" srcId="{BEEA98B6-E77F-49A7-BFFF-8F36645FBB42}" destId="{93D63022-9959-4013-86F3-3BEBE95EE08A}" srcOrd="0" destOrd="0" presId="urn:microsoft.com/office/officeart/2005/8/layout/hierarchy6"/>
    <dgm:cxn modelId="{01E01685-7F3F-4122-BF68-83FD8DF292AE}" type="presParOf" srcId="{BEEA98B6-E77F-49A7-BFFF-8F36645FBB42}" destId="{65F33F6B-7DD1-4F5A-ADC2-71170874BADC}" srcOrd="1" destOrd="0" presId="urn:microsoft.com/office/officeart/2005/8/layout/hierarchy6"/>
    <dgm:cxn modelId="{9AF6E97D-F3B6-4A6E-9736-2EB392E0CF5E}"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4481354" y="168661"/>
          <a:ext cx="1995319" cy="371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Mashrafi</a:t>
          </a:r>
          <a:r>
            <a:rPr lang="en-US" sz="1500" kern="1200" dirty="0"/>
            <a:t> Khan</a:t>
          </a:r>
        </a:p>
      </dsp:txBody>
      <dsp:txXfrm>
        <a:off x="4492248" y="179555"/>
        <a:ext cx="1973531" cy="350156"/>
      </dsp:txXfrm>
    </dsp:sp>
    <dsp:sp modelId="{F8584AA5-564E-40CC-B63A-A7B68B5FC019}">
      <dsp:nvSpPr>
        <dsp:cNvPr id="0" name=""/>
        <dsp:cNvSpPr/>
      </dsp:nvSpPr>
      <dsp:spPr>
        <a:xfrm>
          <a:off x="1173598" y="540606"/>
          <a:ext cx="4305416" cy="271022"/>
        </a:xfrm>
        <a:custGeom>
          <a:avLst/>
          <a:gdLst/>
          <a:ahLst/>
          <a:cxnLst/>
          <a:rect l="0" t="0" r="0" b="0"/>
          <a:pathLst>
            <a:path>
              <a:moveTo>
                <a:pt x="4305416" y="0"/>
              </a:moveTo>
              <a:lnTo>
                <a:pt x="4305416" y="135511"/>
              </a:lnTo>
              <a:lnTo>
                <a:pt x="0" y="135511"/>
              </a:lnTo>
              <a:lnTo>
                <a:pt x="0"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211062" y="811629"/>
          <a:ext cx="1925070"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Mairufa</a:t>
          </a:r>
          <a:r>
            <a:rPr lang="en-US" sz="1500" kern="1200" dirty="0"/>
            <a:t> Khan</a:t>
          </a:r>
        </a:p>
      </dsp:txBody>
      <dsp:txXfrm>
        <a:off x="221492" y="822059"/>
        <a:ext cx="1904210" cy="335243"/>
      </dsp:txXfrm>
    </dsp:sp>
    <dsp:sp modelId="{C1D78FD6-3728-48C5-90F6-5A9777201BBD}">
      <dsp:nvSpPr>
        <dsp:cNvPr id="0" name=""/>
        <dsp:cNvSpPr/>
      </dsp:nvSpPr>
      <dsp:spPr>
        <a:xfrm>
          <a:off x="512980" y="1167732"/>
          <a:ext cx="660617" cy="271022"/>
        </a:xfrm>
        <a:custGeom>
          <a:avLst/>
          <a:gdLst/>
          <a:ahLst/>
          <a:cxnLst/>
          <a:rect l="0" t="0" r="0" b="0"/>
          <a:pathLst>
            <a:path>
              <a:moveTo>
                <a:pt x="660617" y="0"/>
              </a:moveTo>
              <a:lnTo>
                <a:pt x="660617"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4812"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Junayed</a:t>
          </a:r>
          <a:r>
            <a:rPr lang="en-US" sz="1500" kern="1200" dirty="0"/>
            <a:t> Ahmed</a:t>
          </a:r>
        </a:p>
      </dsp:txBody>
      <dsp:txXfrm>
        <a:off x="24657" y="1458600"/>
        <a:ext cx="976645" cy="637866"/>
      </dsp:txXfrm>
    </dsp:sp>
    <dsp:sp modelId="{6D15622C-E42B-48D3-95F7-C88FBFF7DDB0}">
      <dsp:nvSpPr>
        <dsp:cNvPr id="0" name=""/>
        <dsp:cNvSpPr/>
      </dsp:nvSpPr>
      <dsp:spPr>
        <a:xfrm>
          <a:off x="1173598" y="1167732"/>
          <a:ext cx="660617" cy="271022"/>
        </a:xfrm>
        <a:custGeom>
          <a:avLst/>
          <a:gdLst/>
          <a:ahLst/>
          <a:cxnLst/>
          <a:rect l="0" t="0" r="0" b="0"/>
          <a:pathLst>
            <a:path>
              <a:moveTo>
                <a:pt x="0" y="0"/>
              </a:moveTo>
              <a:lnTo>
                <a:pt x="0" y="135511"/>
              </a:lnTo>
              <a:lnTo>
                <a:pt x="660617" y="135511"/>
              </a:lnTo>
              <a:lnTo>
                <a:pt x="660617"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326048"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Masrufa</a:t>
          </a:r>
          <a:r>
            <a:rPr lang="en-US" sz="1500" kern="1200" dirty="0"/>
            <a:t> Ahmed</a:t>
          </a:r>
        </a:p>
      </dsp:txBody>
      <dsp:txXfrm>
        <a:off x="1345893" y="1458600"/>
        <a:ext cx="976645" cy="637866"/>
      </dsp:txXfrm>
    </dsp:sp>
    <dsp:sp modelId="{B808EF26-B791-413F-A78D-FCA4B2E6BDB3}">
      <dsp:nvSpPr>
        <dsp:cNvPr id="0" name=""/>
        <dsp:cNvSpPr/>
      </dsp:nvSpPr>
      <dsp:spPr>
        <a:xfrm>
          <a:off x="5137305" y="540606"/>
          <a:ext cx="341709" cy="271022"/>
        </a:xfrm>
        <a:custGeom>
          <a:avLst/>
          <a:gdLst/>
          <a:ahLst/>
          <a:cxnLst/>
          <a:rect l="0" t="0" r="0" b="0"/>
          <a:pathLst>
            <a:path>
              <a:moveTo>
                <a:pt x="341709" y="0"/>
              </a:moveTo>
              <a:lnTo>
                <a:pt x="341709" y="135511"/>
              </a:lnTo>
              <a:lnTo>
                <a:pt x="0" y="135511"/>
              </a:lnTo>
              <a:lnTo>
                <a:pt x="0"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4242213" y="811629"/>
          <a:ext cx="1790182"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Fahim</a:t>
          </a:r>
          <a:r>
            <a:rPr lang="en-US" sz="1500" kern="1200" dirty="0"/>
            <a:t> Khan</a:t>
          </a:r>
        </a:p>
      </dsp:txBody>
      <dsp:txXfrm>
        <a:off x="4252643" y="822059"/>
        <a:ext cx="1769322" cy="335243"/>
      </dsp:txXfrm>
    </dsp:sp>
    <dsp:sp modelId="{3698F5B1-5E67-4C7F-8C3A-7E2805178C99}">
      <dsp:nvSpPr>
        <dsp:cNvPr id="0" name=""/>
        <dsp:cNvSpPr/>
      </dsp:nvSpPr>
      <dsp:spPr>
        <a:xfrm>
          <a:off x="3155451" y="1167732"/>
          <a:ext cx="1981853" cy="271022"/>
        </a:xfrm>
        <a:custGeom>
          <a:avLst/>
          <a:gdLst/>
          <a:ahLst/>
          <a:cxnLst/>
          <a:rect l="0" t="0" r="0" b="0"/>
          <a:pathLst>
            <a:path>
              <a:moveTo>
                <a:pt x="1981853" y="0"/>
              </a:moveTo>
              <a:lnTo>
                <a:pt x="1981853"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47284"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Ashfar</a:t>
          </a:r>
          <a:r>
            <a:rPr lang="en-US" sz="1500" kern="1200" dirty="0"/>
            <a:t> Khan</a:t>
          </a:r>
        </a:p>
      </dsp:txBody>
      <dsp:txXfrm>
        <a:off x="2667129" y="1458600"/>
        <a:ext cx="976645" cy="637866"/>
      </dsp:txXfrm>
    </dsp:sp>
    <dsp:sp modelId="{2A99FF9F-C09A-43D3-ABB5-EEAE8CC558C5}">
      <dsp:nvSpPr>
        <dsp:cNvPr id="0" name=""/>
        <dsp:cNvSpPr/>
      </dsp:nvSpPr>
      <dsp:spPr>
        <a:xfrm>
          <a:off x="4476687" y="1167732"/>
          <a:ext cx="660617" cy="271022"/>
        </a:xfrm>
        <a:custGeom>
          <a:avLst/>
          <a:gdLst/>
          <a:ahLst/>
          <a:cxnLst/>
          <a:rect l="0" t="0" r="0" b="0"/>
          <a:pathLst>
            <a:path>
              <a:moveTo>
                <a:pt x="660617" y="0"/>
              </a:moveTo>
              <a:lnTo>
                <a:pt x="660617"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8D94CD-68C5-4BFB-95FB-8539CE5E99AF}">
      <dsp:nvSpPr>
        <dsp:cNvPr id="0" name=""/>
        <dsp:cNvSpPr/>
      </dsp:nvSpPr>
      <dsp:spPr>
        <a:xfrm>
          <a:off x="3968519"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Moin</a:t>
          </a:r>
          <a:r>
            <a:rPr lang="en-US" sz="1500" kern="1200" dirty="0"/>
            <a:t> Khan</a:t>
          </a:r>
        </a:p>
      </dsp:txBody>
      <dsp:txXfrm>
        <a:off x="3988364" y="1458600"/>
        <a:ext cx="976645" cy="637866"/>
      </dsp:txXfrm>
    </dsp:sp>
    <dsp:sp modelId="{2785E77B-9E7D-4AC4-B635-26496F6DFFC0}">
      <dsp:nvSpPr>
        <dsp:cNvPr id="0" name=""/>
        <dsp:cNvSpPr/>
      </dsp:nvSpPr>
      <dsp:spPr>
        <a:xfrm>
          <a:off x="5137305" y="1167732"/>
          <a:ext cx="660617" cy="271022"/>
        </a:xfrm>
        <a:custGeom>
          <a:avLst/>
          <a:gdLst/>
          <a:ahLst/>
          <a:cxnLst/>
          <a:rect l="0" t="0" r="0" b="0"/>
          <a:pathLst>
            <a:path>
              <a:moveTo>
                <a:pt x="0" y="0"/>
              </a:moveTo>
              <a:lnTo>
                <a:pt x="0" y="135511"/>
              </a:lnTo>
              <a:lnTo>
                <a:pt x="660617" y="135511"/>
              </a:lnTo>
              <a:lnTo>
                <a:pt x="660617"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B9A49F-76A4-4361-BFC1-67823C06AD48}">
      <dsp:nvSpPr>
        <dsp:cNvPr id="0" name=""/>
        <dsp:cNvSpPr/>
      </dsp:nvSpPr>
      <dsp:spPr>
        <a:xfrm>
          <a:off x="5289755"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Imran Khan</a:t>
          </a:r>
        </a:p>
      </dsp:txBody>
      <dsp:txXfrm>
        <a:off x="5309600" y="1458600"/>
        <a:ext cx="976645" cy="637866"/>
      </dsp:txXfrm>
    </dsp:sp>
    <dsp:sp modelId="{14A601C1-9EA7-41B3-8200-CB99C83F8190}">
      <dsp:nvSpPr>
        <dsp:cNvPr id="0" name=""/>
        <dsp:cNvSpPr/>
      </dsp:nvSpPr>
      <dsp:spPr>
        <a:xfrm>
          <a:off x="5137305" y="1167732"/>
          <a:ext cx="1981853" cy="271022"/>
        </a:xfrm>
        <a:custGeom>
          <a:avLst/>
          <a:gdLst/>
          <a:ahLst/>
          <a:cxnLst/>
          <a:rect l="0" t="0" r="0" b="0"/>
          <a:pathLst>
            <a:path>
              <a:moveTo>
                <a:pt x="0" y="0"/>
              </a:moveTo>
              <a:lnTo>
                <a:pt x="0" y="135511"/>
              </a:lnTo>
              <a:lnTo>
                <a:pt x="1981853" y="135511"/>
              </a:lnTo>
              <a:lnTo>
                <a:pt x="1981853"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B0BEE1-61D8-48D0-9502-6224B591FF04}">
      <dsp:nvSpPr>
        <dsp:cNvPr id="0" name=""/>
        <dsp:cNvSpPr/>
      </dsp:nvSpPr>
      <dsp:spPr>
        <a:xfrm>
          <a:off x="6610991"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Bushra</a:t>
          </a:r>
          <a:r>
            <a:rPr lang="en-US" sz="1500" kern="1200" dirty="0"/>
            <a:t> Khan</a:t>
          </a:r>
        </a:p>
      </dsp:txBody>
      <dsp:txXfrm>
        <a:off x="6630836" y="1458600"/>
        <a:ext cx="976645" cy="637866"/>
      </dsp:txXfrm>
    </dsp:sp>
    <dsp:sp modelId="{48AB1D56-6D97-46B1-8A51-0BFB527EB687}">
      <dsp:nvSpPr>
        <dsp:cNvPr id="0" name=""/>
        <dsp:cNvSpPr/>
      </dsp:nvSpPr>
      <dsp:spPr>
        <a:xfrm>
          <a:off x="5479014" y="540606"/>
          <a:ext cx="4282615" cy="271022"/>
        </a:xfrm>
        <a:custGeom>
          <a:avLst/>
          <a:gdLst/>
          <a:ahLst/>
          <a:cxnLst/>
          <a:rect l="0" t="0" r="0" b="0"/>
          <a:pathLst>
            <a:path>
              <a:moveTo>
                <a:pt x="0" y="0"/>
              </a:moveTo>
              <a:lnTo>
                <a:pt x="0" y="135511"/>
              </a:lnTo>
              <a:lnTo>
                <a:pt x="4282615" y="135511"/>
              </a:lnTo>
              <a:lnTo>
                <a:pt x="4282615" y="2710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8776293" y="811629"/>
          <a:ext cx="1970673" cy="35610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Faizul</a:t>
          </a:r>
          <a:r>
            <a:rPr lang="en-US" sz="1500" kern="1200" dirty="0"/>
            <a:t> Khan</a:t>
          </a:r>
        </a:p>
      </dsp:txBody>
      <dsp:txXfrm>
        <a:off x="8786723" y="822059"/>
        <a:ext cx="1949813" cy="335243"/>
      </dsp:txXfrm>
    </dsp:sp>
    <dsp:sp modelId="{F5DF8EBF-2F4F-477E-AEA5-7F3D2D11538D}">
      <dsp:nvSpPr>
        <dsp:cNvPr id="0" name=""/>
        <dsp:cNvSpPr/>
      </dsp:nvSpPr>
      <dsp:spPr>
        <a:xfrm>
          <a:off x="8440394" y="1167732"/>
          <a:ext cx="1321235" cy="271022"/>
        </a:xfrm>
        <a:custGeom>
          <a:avLst/>
          <a:gdLst/>
          <a:ahLst/>
          <a:cxnLst/>
          <a:rect l="0" t="0" r="0" b="0"/>
          <a:pathLst>
            <a:path>
              <a:moveTo>
                <a:pt x="1321235" y="0"/>
              </a:moveTo>
              <a:lnTo>
                <a:pt x="1321235" y="135511"/>
              </a:lnTo>
              <a:lnTo>
                <a:pt x="0" y="135511"/>
              </a:lnTo>
              <a:lnTo>
                <a:pt x="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7932226"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Mahboob</a:t>
          </a:r>
          <a:r>
            <a:rPr lang="en-US" sz="1500" kern="1200" dirty="0"/>
            <a:t> Khan</a:t>
          </a:r>
        </a:p>
      </dsp:txBody>
      <dsp:txXfrm>
        <a:off x="7952071" y="1458600"/>
        <a:ext cx="976645" cy="637866"/>
      </dsp:txXfrm>
    </dsp:sp>
    <dsp:sp modelId="{074C57A5-0384-4B37-B775-6F8B11B55B35}">
      <dsp:nvSpPr>
        <dsp:cNvPr id="0" name=""/>
        <dsp:cNvSpPr/>
      </dsp:nvSpPr>
      <dsp:spPr>
        <a:xfrm>
          <a:off x="9715910" y="1167732"/>
          <a:ext cx="91440" cy="271022"/>
        </a:xfrm>
        <a:custGeom>
          <a:avLst/>
          <a:gdLst/>
          <a:ahLst/>
          <a:cxnLst/>
          <a:rect l="0" t="0" r="0" b="0"/>
          <a:pathLst>
            <a:path>
              <a:moveTo>
                <a:pt x="45720" y="0"/>
              </a:moveTo>
              <a:lnTo>
                <a:pt x="45720"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F1EA06-5457-4472-821C-736C64BAF726}">
      <dsp:nvSpPr>
        <dsp:cNvPr id="0" name=""/>
        <dsp:cNvSpPr/>
      </dsp:nvSpPr>
      <dsp:spPr>
        <a:xfrm>
          <a:off x="9253462"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Mashrufa</a:t>
          </a:r>
          <a:r>
            <a:rPr lang="en-US" sz="1500" kern="1200" dirty="0"/>
            <a:t> Khan</a:t>
          </a:r>
        </a:p>
      </dsp:txBody>
      <dsp:txXfrm>
        <a:off x="9273307" y="1458600"/>
        <a:ext cx="976645" cy="637866"/>
      </dsp:txXfrm>
    </dsp:sp>
    <dsp:sp modelId="{332045C8-AAF4-4DB9-B492-CF4840A3181F}">
      <dsp:nvSpPr>
        <dsp:cNvPr id="0" name=""/>
        <dsp:cNvSpPr/>
      </dsp:nvSpPr>
      <dsp:spPr>
        <a:xfrm>
          <a:off x="9761630" y="1167732"/>
          <a:ext cx="1321235" cy="271022"/>
        </a:xfrm>
        <a:custGeom>
          <a:avLst/>
          <a:gdLst/>
          <a:ahLst/>
          <a:cxnLst/>
          <a:rect l="0" t="0" r="0" b="0"/>
          <a:pathLst>
            <a:path>
              <a:moveTo>
                <a:pt x="0" y="0"/>
              </a:moveTo>
              <a:lnTo>
                <a:pt x="0" y="135511"/>
              </a:lnTo>
              <a:lnTo>
                <a:pt x="1321235" y="135511"/>
              </a:lnTo>
              <a:lnTo>
                <a:pt x="1321235" y="2710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10574698" y="1438755"/>
          <a:ext cx="1016335" cy="6775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Mashraba</a:t>
          </a:r>
          <a:r>
            <a:rPr lang="en-US" sz="1500" kern="1200" dirty="0"/>
            <a:t> Khan</a:t>
          </a:r>
        </a:p>
      </dsp:txBody>
      <dsp:txXfrm>
        <a:off x="10594543" y="1458600"/>
        <a:ext cx="976645" cy="6378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283C5-C346-4454-B58C-E383B7338B51}" type="datetimeFigureOut">
              <a:rPr lang="en-US" smtClean="0"/>
              <a:pPr/>
              <a:t>3/24/2019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B864E2-BD79-4C01-ADA9-D4ADEE919BF0}" type="slidenum">
              <a:rPr lang="en-US" smtClean="0"/>
              <a:pPr/>
              <a:t>‹#›</a:t>
            </a:fld>
            <a:endParaRPr lang="en-US"/>
          </a:p>
        </p:txBody>
      </p:sp>
    </p:spTree>
    <p:extLst>
      <p:ext uri="{BB962C8B-B14F-4D97-AF65-F5344CB8AC3E}">
        <p14:creationId xmlns:p14="http://schemas.microsoft.com/office/powerpoint/2010/main" val="1281141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B864E2-BD79-4C01-ADA9-D4ADEE919BF0}" type="slidenum">
              <a:rPr lang="en-US" smtClean="0"/>
              <a:pPr/>
              <a:t>1</a:t>
            </a:fld>
            <a:endParaRPr lang="en-US"/>
          </a:p>
        </p:txBody>
      </p:sp>
    </p:spTree>
    <p:extLst>
      <p:ext uri="{BB962C8B-B14F-4D97-AF65-F5344CB8AC3E}">
        <p14:creationId xmlns:p14="http://schemas.microsoft.com/office/powerpoint/2010/main" val="2684826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AAB6593-0492-4C85-BAEE-75550F5D5E46}" type="slidenum">
              <a:rPr lang="en-US" altLang="ja-JP" smtClean="0"/>
              <a:pPr/>
              <a:t>27</a:t>
            </a:fld>
            <a:endParaRPr lang="en-US" altLang="ja-JP"/>
          </a:p>
        </p:txBody>
      </p:sp>
      <p:sp>
        <p:nvSpPr>
          <p:cNvPr id="6349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349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958603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4BF316F-BBE7-44BD-B770-915A202C1E28}" type="slidenum">
              <a:rPr lang="en-US" altLang="ja-JP" smtClean="0"/>
              <a:pPr/>
              <a:t>28</a:t>
            </a:fld>
            <a:endParaRPr lang="en-US" altLang="ja-JP"/>
          </a:p>
        </p:txBody>
      </p:sp>
      <p:sp>
        <p:nvSpPr>
          <p:cNvPr id="6553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554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241744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761B9C0-3044-4281-82B4-145A04BDFF89}" type="slidenum">
              <a:rPr lang="en-US" altLang="ja-JP" smtClean="0"/>
              <a:pPr/>
              <a:t>29</a:t>
            </a:fld>
            <a:endParaRPr lang="en-US" altLang="ja-JP"/>
          </a:p>
        </p:txBody>
      </p:sp>
      <p:sp>
        <p:nvSpPr>
          <p:cNvPr id="6758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758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1100362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6242756-DA5A-402B-9401-EE8A96DCA2C8}" type="slidenum">
              <a:rPr lang="en-US" altLang="ja-JP" smtClean="0"/>
              <a:pPr/>
              <a:t>30</a:t>
            </a:fld>
            <a:endParaRPr lang="en-US" altLang="ja-JP"/>
          </a:p>
        </p:txBody>
      </p:sp>
      <p:sp>
        <p:nvSpPr>
          <p:cNvPr id="6963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963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2296453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2D07B21-F30A-4E63-8CF7-516E12669F5D}" type="slidenum">
              <a:rPr lang="en-US" altLang="ja-JP" smtClean="0"/>
              <a:pPr/>
              <a:t>31</a:t>
            </a:fld>
            <a:endParaRPr lang="en-US" altLang="ja-JP"/>
          </a:p>
        </p:txBody>
      </p:sp>
      <p:sp>
        <p:nvSpPr>
          <p:cNvPr id="7168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168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421820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7D98F63-A002-4CE4-AA95-8C1B6D997AFF}" type="slidenum">
              <a:rPr lang="en-US" altLang="ja-JP" smtClean="0"/>
              <a:pPr/>
              <a:t>32</a:t>
            </a:fld>
            <a:endParaRPr lang="en-US" altLang="ja-JP"/>
          </a:p>
        </p:txBody>
      </p:sp>
      <p:sp>
        <p:nvSpPr>
          <p:cNvPr id="7373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373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1118210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38968F4-0DCB-4E80-80A8-E3BF7B9C49D6}" type="slidenum">
              <a:rPr lang="en-US" altLang="ja-JP" smtClean="0"/>
              <a:pPr/>
              <a:t>34</a:t>
            </a:fld>
            <a:endParaRPr lang="en-US" altLang="ja-JP"/>
          </a:p>
        </p:txBody>
      </p:sp>
      <p:sp>
        <p:nvSpPr>
          <p:cNvPr id="7680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680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60516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B16CF7B-45B3-4582-9192-DC785D048540}" type="slidenum">
              <a:rPr lang="en-US" altLang="ja-JP" smtClean="0"/>
              <a:pPr/>
              <a:t>35</a:t>
            </a:fld>
            <a:endParaRPr lang="en-US" altLang="ja-JP"/>
          </a:p>
        </p:txBody>
      </p:sp>
      <p:sp>
        <p:nvSpPr>
          <p:cNvPr id="78851"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78852"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46568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B71263-AC70-4B45-B121-B640F6FF08D1}"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1923" name="Rectangle 2"/>
          <p:cNvSpPr>
            <a:spLocks noGrp="1" noRot="1" noChangeAspect="1" noChangeArrowheads="1" noTextEdit="1"/>
          </p:cNvSpPr>
          <p:nvPr>
            <p:ph type="sldImg"/>
          </p:nvPr>
        </p:nvSpPr>
        <p:spPr bwMode="auto">
          <a:xfrm>
            <a:off x="393700" y="692150"/>
            <a:ext cx="607218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4"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extLst>
      <p:ext uri="{BB962C8B-B14F-4D97-AF65-F5344CB8AC3E}">
        <p14:creationId xmlns:p14="http://schemas.microsoft.com/office/powerpoint/2010/main" val="893952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4EFDB-9438-4B7C-A501-CC9D95A57780}"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89091" name="Rectangle 2"/>
          <p:cNvSpPr>
            <a:spLocks noGrp="1" noRot="1" noChangeAspect="1" noChangeArrowheads="1" noTextEdit="1"/>
          </p:cNvSpPr>
          <p:nvPr>
            <p:ph type="sldImg"/>
          </p:nvPr>
        </p:nvSpPr>
        <p:spPr bwMode="auto">
          <a:xfrm>
            <a:off x="393700" y="690563"/>
            <a:ext cx="6070600"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800" dirty="0">
                <a:latin typeface="Times New Roman" panose="02020603050405020304" pitchFamily="18" charset="0"/>
              </a:rPr>
              <a:t>During the traversal, t starts at the root, moves to the left child b of the root, then to the left child d of b. When the traversal of the left subtree of b is complete, t, once again, points to the node b. The t moves into the right subtree of b. When the traversal of this right subtree is complete, t again points to b. Following this, t points to a. We see that t points to every node in the binary tree three times – once when you get to the node from its parent (or in the case of the root, t is initially at the root), once when you return from the left subtree of the node, and once when you return from the node</a:t>
            </a:r>
            <a:r>
              <a:rPr lang="ja-JP" altLang="en-US" sz="1800" dirty="0">
                <a:latin typeface="Arial" panose="020B0604020202020204" pitchFamily="34" charset="0"/>
              </a:rPr>
              <a:t>’</a:t>
            </a:r>
            <a:r>
              <a:rPr lang="en-US" altLang="ja-JP" sz="1800" dirty="0">
                <a:latin typeface="Times New Roman" panose="02020603050405020304" pitchFamily="18" charset="0"/>
              </a:rPr>
              <a:t>s right subtree. Of these three times that t points to a node, the node is visited the first time</a:t>
            </a:r>
            <a:r>
              <a:rPr lang="en-US" altLang="ja-JP" dirty="0">
                <a:latin typeface="Times New Roman" panose="02020603050405020304" pitchFamily="18" charset="0"/>
              </a:rPr>
              <a:t>.</a:t>
            </a:r>
          </a:p>
        </p:txBody>
      </p:sp>
    </p:spTree>
    <p:extLst>
      <p:ext uri="{BB962C8B-B14F-4D97-AF65-F5344CB8AC3E}">
        <p14:creationId xmlns:p14="http://schemas.microsoft.com/office/powerpoint/2010/main" val="1166142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864E2-BD79-4C01-ADA9-D4ADEE919BF0}" type="slidenum">
              <a:rPr lang="en-US" smtClean="0"/>
              <a:pPr/>
              <a:t>8</a:t>
            </a:fld>
            <a:endParaRPr lang="en-US"/>
          </a:p>
        </p:txBody>
      </p:sp>
    </p:spTree>
    <p:extLst>
      <p:ext uri="{BB962C8B-B14F-4D97-AF65-F5344CB8AC3E}">
        <p14:creationId xmlns:p14="http://schemas.microsoft.com/office/powerpoint/2010/main" val="12501985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B4A1615-D05C-449F-9B99-0F5528EBB1E9}"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91139"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40"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extLst>
      <p:ext uri="{BB962C8B-B14F-4D97-AF65-F5344CB8AC3E}">
        <p14:creationId xmlns:p14="http://schemas.microsoft.com/office/powerpoint/2010/main" val="978795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C42BB27-BD3A-4E54-82C6-DBDFD56D4895}"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93187"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extLst>
      <p:ext uri="{BB962C8B-B14F-4D97-AF65-F5344CB8AC3E}">
        <p14:creationId xmlns:p14="http://schemas.microsoft.com/office/powerpoint/2010/main" val="3880551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599CE0-8155-46A9-8D16-D4F7889BC928}"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95235"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latin typeface="Times New Roman" panose="02020603050405020304" pitchFamily="18" charset="0"/>
            </a:endParaRPr>
          </a:p>
        </p:txBody>
      </p:sp>
    </p:spTree>
    <p:extLst>
      <p:ext uri="{BB962C8B-B14F-4D97-AF65-F5344CB8AC3E}">
        <p14:creationId xmlns:p14="http://schemas.microsoft.com/office/powerpoint/2010/main" val="133296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B864E2-BD79-4C01-ADA9-D4ADEE919BF0}" type="slidenum">
              <a:rPr lang="en-US" smtClean="0"/>
              <a:pPr/>
              <a:t>11</a:t>
            </a:fld>
            <a:endParaRPr lang="en-US"/>
          </a:p>
        </p:txBody>
      </p:sp>
    </p:spTree>
    <p:extLst>
      <p:ext uri="{BB962C8B-B14F-4D97-AF65-F5344CB8AC3E}">
        <p14:creationId xmlns:p14="http://schemas.microsoft.com/office/powerpoint/2010/main" val="574597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036301-9B8F-42BC-B01A-0AF7CAEC3824}"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4579"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4580"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418005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9E2AF3-95A9-4C3B-9F80-D0BB58EE62C0}"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662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662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500153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D7E3AA-BDA7-41FC-BCE6-223A8347FE48}" type="slidenum">
              <a:rPr kumimoji="1" lang="en-US" altLang="ja-JP"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1" lang="en-US" altLang="ja-JP"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2867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2867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4147754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11279F6-959D-4BF4-9567-82BC8C93715C}" type="slidenum">
              <a:rPr lang="en-US" altLang="ja-JP" smtClean="0"/>
              <a:pPr/>
              <a:t>24</a:t>
            </a:fld>
            <a:endParaRPr lang="en-US" altLang="ja-JP"/>
          </a:p>
        </p:txBody>
      </p:sp>
      <p:sp>
        <p:nvSpPr>
          <p:cNvPr id="57347"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7348"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127924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2127288-4007-4295-B6E4-C3CC7C2F7EEB}" type="slidenum">
              <a:rPr lang="en-US" altLang="ja-JP" smtClean="0"/>
              <a:pPr/>
              <a:t>25</a:t>
            </a:fld>
            <a:endParaRPr lang="en-US" altLang="ja-JP"/>
          </a:p>
        </p:txBody>
      </p:sp>
      <p:sp>
        <p:nvSpPr>
          <p:cNvPr id="59395"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9396"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3684115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8FF9487-47CC-4722-B7E3-AC2E399DA465}" type="slidenum">
              <a:rPr lang="en-US" altLang="ja-JP" smtClean="0"/>
              <a:pPr/>
              <a:t>26</a:t>
            </a:fld>
            <a:endParaRPr lang="en-US" altLang="ja-JP"/>
          </a:p>
        </p:txBody>
      </p:sp>
      <p:sp>
        <p:nvSpPr>
          <p:cNvPr id="61443"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61444"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a:lstStyle/>
          <a:p>
            <a:pPr eaLnBrk="1" hangingPunct="1"/>
            <a:endParaRPr lang="ja-JP" altLang="en-US">
              <a:latin typeface="Times New Roman" panose="02020603050405020304" pitchFamily="18" charset="0"/>
            </a:endParaRPr>
          </a:p>
        </p:txBody>
      </p:sp>
    </p:spTree>
    <p:extLst>
      <p:ext uri="{BB962C8B-B14F-4D97-AF65-F5344CB8AC3E}">
        <p14:creationId xmlns:p14="http://schemas.microsoft.com/office/powerpoint/2010/main" val="1518918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51851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3699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43830" y="119270"/>
            <a:ext cx="2628900" cy="622327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9330" y="119270"/>
            <a:ext cx="9332843" cy="6223276"/>
          </a:xfrm>
        </p:spPr>
        <p:txBody>
          <a:bodyPr vert="eaVert"/>
          <a:lstStyle>
            <a:lvl1pPr marL="228600" indent="-228600">
              <a:lnSpc>
                <a:spcPct val="100000"/>
              </a:lnSpc>
              <a:buClr>
                <a:schemeClr val="tx1"/>
              </a:buClr>
              <a:defRPr lang="en-US" sz="2800" kern="1200" dirty="0" smtClean="0">
                <a:solidFill>
                  <a:schemeClr val="tx1"/>
                </a:solidFill>
                <a:latin typeface="+mn-lt"/>
                <a:ea typeface="+mn-ea"/>
                <a:cs typeface="+mn-cs"/>
              </a:defRPr>
            </a:lvl1pPr>
            <a:lvl2pPr marL="685800" indent="-228600">
              <a:lnSpc>
                <a:spcPct val="100000"/>
              </a:lnSpc>
              <a:buClr>
                <a:schemeClr val="tx1"/>
              </a:buClr>
              <a:defRPr lang="en-US" sz="2800" kern="1200" dirty="0" smtClean="0">
                <a:solidFill>
                  <a:schemeClr val="tx1"/>
                </a:solidFill>
                <a:latin typeface="+mn-lt"/>
                <a:ea typeface="+mn-ea"/>
                <a:cs typeface="+mn-cs"/>
              </a:defRPr>
            </a:lvl2pPr>
            <a:lvl3pPr>
              <a:lnSpc>
                <a:spcPct val="100000"/>
              </a:lnSpc>
              <a:buClr>
                <a:schemeClr val="tx1"/>
              </a:buClr>
              <a:defRPr lang="en-US" sz="2400" kern="1200" dirty="0" smtClean="0">
                <a:solidFill>
                  <a:schemeClr val="tx1"/>
                </a:solidFill>
                <a:latin typeface="+mn-lt"/>
                <a:ea typeface="+mn-ea"/>
                <a:cs typeface="+mn-cs"/>
              </a:defRPr>
            </a:lvl3pPr>
            <a:lvl4pPr>
              <a:lnSpc>
                <a:spcPct val="100000"/>
              </a:lnSpc>
              <a:buClr>
                <a:schemeClr val="tx1"/>
              </a:buClr>
              <a:defRPr lang="en-US" sz="2000" kern="1200" dirty="0" smtClean="0">
                <a:solidFill>
                  <a:schemeClr val="tx1"/>
                </a:solidFill>
                <a:latin typeface="+mn-lt"/>
                <a:ea typeface="+mn-ea"/>
                <a:cs typeface="+mn-cs"/>
              </a:defRPr>
            </a:lvl4pPr>
            <a:lvl5pPr>
              <a:lnSpc>
                <a:spcPct val="100000"/>
              </a:lnSpc>
              <a:buClr>
                <a:schemeClr val="tx1"/>
              </a:buClr>
              <a:defRPr lang="en-US" sz="2000" kern="1200" dirty="0">
                <a:solidFill>
                  <a:schemeClr val="tx1"/>
                </a:solidFill>
                <a:latin typeface="+mn-lt"/>
                <a:ea typeface="+mn-ea"/>
                <a:cs typeface="+mn-cs"/>
              </a:defRPr>
            </a:lvl5p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862013" lvl="1" indent="-404813" algn="l" defTabSz="914400" rtl="0" eaLnBrk="1" latinLnBrk="0" hangingPunct="1">
              <a:lnSpc>
                <a:spcPct val="90000"/>
              </a:lnSpc>
              <a:spcBef>
                <a:spcPts val="500"/>
              </a:spcBef>
              <a:buFont typeface="Wingdings" panose="05000000000000000000" pitchFamily="2" charset="2"/>
              <a:buChar char="¯"/>
            </a:pPr>
            <a:r>
              <a:rPr lang="en-US" dirty="0"/>
              <a:t>Second level</a:t>
            </a:r>
          </a:p>
          <a:p>
            <a:pPr marL="1206500" lvl="2" indent="-344488" algn="l" defTabSz="914400" rtl="0" eaLnBrk="1" latinLnBrk="0" hangingPunct="1">
              <a:lnSpc>
                <a:spcPct val="90000"/>
              </a:lnSpc>
              <a:spcBef>
                <a:spcPts val="500"/>
              </a:spcBef>
              <a:buFont typeface="Wingdings 2" panose="05020102010507070707" pitchFamily="18" charset="2"/>
              <a:buChar char="ô"/>
              <a:tabLst>
                <a:tab pos="1258888" algn="l"/>
              </a:tabLst>
            </a:pPr>
            <a:r>
              <a:rPr lang="en-US" dirty="0"/>
              <a:t>Third level</a:t>
            </a:r>
          </a:p>
          <a:p>
            <a:pPr marL="1655763" lvl="3" indent="-344488" algn="l" defTabSz="914400" rtl="0" eaLnBrk="1" latinLnBrk="0" hangingPunct="1">
              <a:lnSpc>
                <a:spcPct val="90000"/>
              </a:lnSpc>
              <a:spcBef>
                <a:spcPts val="500"/>
              </a:spcBef>
              <a:buFont typeface="Wingdings 2" panose="05020102010507070707" pitchFamily="18" charset="2"/>
              <a:buChar char="ò"/>
            </a:pPr>
            <a:r>
              <a:rPr lang="en-US" dirty="0"/>
              <a:t>Fourth level</a:t>
            </a:r>
          </a:p>
          <a:p>
            <a:pPr marL="2120900" lvl="4" indent="-344488" algn="l" defTabSz="914400" rtl="0" eaLnBrk="1" latinLnBrk="0" hangingPunct="1">
              <a:lnSpc>
                <a:spcPct val="90000"/>
              </a:lnSpc>
              <a:spcBef>
                <a:spcPts val="500"/>
              </a:spcBef>
              <a:buFont typeface="Wingdings 2" panose="05020102010507070707" pitchFamily="18" charset="2"/>
              <a:buChar char="ñ"/>
            </a:pPr>
            <a:r>
              <a:rPr lang="en-US" dirty="0"/>
              <a:t>Fifth level</a:t>
            </a:r>
          </a:p>
        </p:txBody>
      </p:sp>
      <p:sp>
        <p:nvSpPr>
          <p:cNvPr id="4" name="Date Placeholder 3"/>
          <p:cNvSpPr>
            <a:spLocks noGrp="1"/>
          </p:cNvSpPr>
          <p:nvPr>
            <p:ph type="dt" sz="half" idx="10"/>
          </p:nvPr>
        </p:nvSpPr>
        <p:spPr>
          <a:xfrm>
            <a:off x="109330" y="6358421"/>
            <a:ext cx="2743200" cy="365125"/>
          </a:xfrm>
        </p:spPr>
        <p:txBody>
          <a:bodyPr/>
          <a:lstStyle/>
          <a:p>
            <a:r>
              <a:rPr lang="en-US" dirty="0"/>
              <a:t>Zahiduddin Ahmed</a:t>
            </a:r>
          </a:p>
        </p:txBody>
      </p:sp>
      <p:sp>
        <p:nvSpPr>
          <p:cNvPr id="5" name="Footer Placeholder 4"/>
          <p:cNvSpPr>
            <a:spLocks noGrp="1"/>
          </p:cNvSpPr>
          <p:nvPr>
            <p:ph type="ftr" sz="quarter" idx="11"/>
          </p:nvPr>
        </p:nvSpPr>
        <p:spPr>
          <a:xfrm>
            <a:off x="4038600" y="6358421"/>
            <a:ext cx="4114800" cy="365125"/>
          </a:xfrm>
        </p:spPr>
        <p:txBody>
          <a:bodyPr/>
          <a:lstStyle/>
          <a:p>
            <a:r>
              <a:rPr lang="en-US"/>
              <a:t>CSC 2015: Data Structures</a:t>
            </a:r>
          </a:p>
        </p:txBody>
      </p:sp>
      <p:sp>
        <p:nvSpPr>
          <p:cNvPr id="6" name="Slide Number Placeholder 5"/>
          <p:cNvSpPr>
            <a:spLocks noGrp="1"/>
          </p:cNvSpPr>
          <p:nvPr>
            <p:ph type="sldNum" sz="quarter" idx="12"/>
          </p:nvPr>
        </p:nvSpPr>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46096822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1BDABCCD-80F9-489D-9D81-C6ECE9F77B3A}"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2F78DDB-BE36-4EA8-8D21-C26BB3FBA3EB}"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18515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949F9BA-D87C-4EFA-9681-24546933D0BE}"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03B2195-DA14-406B-8546-BA448E4F7BBD}"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837229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3E9EBA4-4107-40DD-AF6E-114746D84628}"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C9045CBF-4B9B-458C-9E44-C5AA70DF2C14}"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387200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E0F17F73-BDDF-4783-B824-3C595887AF93}"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39E410C-825F-4557-B75A-472216BCF5C3}"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148834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fontAlgn="base">
              <a:spcBef>
                <a:spcPct val="0"/>
              </a:spcBef>
              <a:spcAft>
                <a:spcPct val="0"/>
              </a:spcAft>
              <a:defRPr/>
            </a:pPr>
            <a:fld id="{8AC74B5C-0ED4-459B-8F61-02045A36C6E0}" type="datetimeFigureOut">
              <a:rPr lang="en-US" altLang="ja-JP" smtClean="0"/>
              <a:pPr fontAlgn="base">
                <a:spcBef>
                  <a:spcPct val="0"/>
                </a:spcBef>
                <a:spcAft>
                  <a:spcPct val="0"/>
                </a:spcAft>
                <a:defRPr/>
              </a:pPr>
              <a:t>3/24/2019</a:t>
            </a:fld>
            <a:endParaRPr lang="en-US" altLang="ja-JP"/>
          </a:p>
        </p:txBody>
      </p:sp>
      <p:sp>
        <p:nvSpPr>
          <p:cNvPr id="8"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2C1BD41-48EA-46D0-AD8F-75B936F871C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377377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fontAlgn="base">
              <a:spcBef>
                <a:spcPct val="0"/>
              </a:spcBef>
              <a:spcAft>
                <a:spcPct val="0"/>
              </a:spcAft>
              <a:defRPr/>
            </a:pPr>
            <a:fld id="{95F77B56-BF74-4F42-93EB-13D559771442}" type="datetimeFigureOut">
              <a:rPr lang="en-US" altLang="ja-JP" smtClean="0"/>
              <a:pPr fontAlgn="base">
                <a:spcBef>
                  <a:spcPct val="0"/>
                </a:spcBef>
                <a:spcAft>
                  <a:spcPct val="0"/>
                </a:spcAft>
                <a:defRPr/>
              </a:pPr>
              <a:t>3/24/2019</a:t>
            </a:fld>
            <a:endParaRPr lang="en-US" altLang="ja-JP"/>
          </a:p>
        </p:txBody>
      </p:sp>
      <p:sp>
        <p:nvSpPr>
          <p:cNvPr id="4"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56A05AB-197A-4B52-876E-CE8B5375443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26447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fontAlgn="base">
              <a:spcBef>
                <a:spcPct val="0"/>
              </a:spcBef>
              <a:spcAft>
                <a:spcPct val="0"/>
              </a:spcAft>
              <a:defRPr/>
            </a:pPr>
            <a:fld id="{C268116C-960D-4DC7-A27E-1EE4D85EF397}" type="datetimeFigureOut">
              <a:rPr lang="en-US" altLang="ja-JP" smtClean="0"/>
              <a:pPr fontAlgn="base">
                <a:spcBef>
                  <a:spcPct val="0"/>
                </a:spcBef>
                <a:spcAft>
                  <a:spcPct val="0"/>
                </a:spcAft>
                <a:defRPr/>
              </a:pPr>
              <a:t>3/24/2019</a:t>
            </a:fld>
            <a:endParaRPr lang="en-US" altLang="ja-JP"/>
          </a:p>
        </p:txBody>
      </p:sp>
      <p:sp>
        <p:nvSpPr>
          <p:cNvPr id="3"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AE89F0B-2CD2-4153-94FD-4820389FD6D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232164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077BDC0F-1F4D-4BA9-8BC8-6D9372726A34}"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B142C06-6D6B-4EB8-AA2C-518AE7E1C83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54712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396875" indent="-396875" algn="just" defTabSz="914400" rtl="0" eaLnBrk="1" latinLnBrk="0" hangingPunct="1">
              <a:lnSpc>
                <a:spcPct val="100000"/>
              </a:lnSpc>
              <a:spcBef>
                <a:spcPts val="400"/>
              </a:spcBef>
              <a:spcAft>
                <a:spcPts val="400"/>
              </a:spcAft>
              <a:buClr>
                <a:schemeClr val="tx1"/>
              </a:buClr>
              <a:buFont typeface="Wingdings 2" panose="05020102010507070707" pitchFamily="18" charset="2"/>
              <a:buChar char="õ"/>
              <a:defRPr lang="en-US" sz="2800" kern="1200" dirty="0" smtClean="0">
                <a:solidFill>
                  <a:schemeClr val="tx1"/>
                </a:solidFill>
                <a:latin typeface="+mn-lt"/>
                <a:ea typeface="+mn-ea"/>
                <a:cs typeface="+mn-cs"/>
              </a:defRPr>
            </a:lvl1pPr>
            <a:lvl2pPr marL="569913" indent="-344488" algn="just">
              <a:lnSpc>
                <a:spcPct val="100000"/>
              </a:lnSpc>
              <a:spcBef>
                <a:spcPts val="400"/>
              </a:spcBef>
              <a:spcAft>
                <a:spcPts val="400"/>
              </a:spcAft>
              <a:buClr>
                <a:schemeClr val="tx1"/>
              </a:buClr>
              <a:buFont typeface="Wingdings" panose="05000000000000000000" pitchFamily="2" charset="2"/>
              <a:buChar char="¯"/>
              <a:defRPr/>
            </a:lvl2pPr>
            <a:lvl3pPr marL="795338" indent="-331788" algn="just">
              <a:lnSpc>
                <a:spcPct val="100000"/>
              </a:lnSpc>
              <a:spcBef>
                <a:spcPts val="400"/>
              </a:spcBef>
              <a:spcAft>
                <a:spcPts val="400"/>
              </a:spcAft>
              <a:buClr>
                <a:schemeClr val="tx1"/>
              </a:buClr>
              <a:buFont typeface="Wingdings 2" panose="05020102010507070707" pitchFamily="18" charset="2"/>
              <a:buChar char="ô"/>
              <a:defRPr/>
            </a:lvl3pPr>
            <a:lvl4pPr marL="1033463" indent="-344488" algn="just">
              <a:lnSpc>
                <a:spcPct val="100000"/>
              </a:lnSpc>
              <a:spcBef>
                <a:spcPts val="400"/>
              </a:spcBef>
              <a:spcAft>
                <a:spcPts val="400"/>
              </a:spcAft>
              <a:buClr>
                <a:schemeClr val="tx1"/>
              </a:buClr>
              <a:buFont typeface="Wingdings 2" panose="05020102010507070707" pitchFamily="18" charset="2"/>
              <a:buChar char="ò"/>
              <a:defRPr/>
            </a:lvl4pPr>
            <a:lvl5pPr marL="1258888" indent="-344488" algn="just">
              <a:lnSpc>
                <a:spcPct val="100000"/>
              </a:lnSpc>
              <a:spcBef>
                <a:spcPts val="400"/>
              </a:spcBef>
              <a:spcAft>
                <a:spcPts val="400"/>
              </a:spcAft>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2203726" cy="365125"/>
          </a:xfrm>
        </p:spPr>
        <p:txBody>
          <a:bodyPr/>
          <a:lstStyle>
            <a:lvl1pPr>
              <a:defRPr sz="1600"/>
            </a:lvl1pPr>
          </a:lstStyle>
          <a:p>
            <a:r>
              <a:rPr lang="en-US" dirty="0"/>
              <a:t>Zahiduddin Ahmed</a:t>
            </a:r>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 2015: Data Structures</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830474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13454A63-BA88-49DA-9207-A6EAB7A41A11}"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292B695-3F65-4A04-8366-71934C7F96AC}"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515724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C8426F73-E403-429A-B993-159DB0C3086F}"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1F1AC48E-9082-4E08-BF7F-24E9FDAE1999}"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858095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EC9E197B-AB15-4B1C-87BD-F59AA9BC2520}"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E701462-B6D2-4855-B9E5-D5CCA3F95F2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4896474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1BDABCCD-80F9-489D-9D81-C6ECE9F77B3A}"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2F78DDB-BE36-4EA8-8D21-C26BB3FBA3EB}"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340936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949F9BA-D87C-4EFA-9681-24546933D0BE}"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03B2195-DA14-406B-8546-BA448E4F7BBD}"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539097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3E9EBA4-4107-40DD-AF6E-114746D84628}"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C9045CBF-4B9B-458C-9E44-C5AA70DF2C14}"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690670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E0F17F73-BDDF-4783-B824-3C595887AF93}"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39E410C-825F-4557-B75A-472216BCF5C3}"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196661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fontAlgn="base">
              <a:spcBef>
                <a:spcPct val="0"/>
              </a:spcBef>
              <a:spcAft>
                <a:spcPct val="0"/>
              </a:spcAft>
              <a:defRPr/>
            </a:pPr>
            <a:fld id="{8AC74B5C-0ED4-459B-8F61-02045A36C6E0}" type="datetimeFigureOut">
              <a:rPr lang="en-US" altLang="ja-JP" smtClean="0"/>
              <a:pPr fontAlgn="base">
                <a:spcBef>
                  <a:spcPct val="0"/>
                </a:spcBef>
                <a:spcAft>
                  <a:spcPct val="0"/>
                </a:spcAft>
                <a:defRPr/>
              </a:pPr>
              <a:t>3/24/2019</a:t>
            </a:fld>
            <a:endParaRPr lang="en-US" altLang="ja-JP"/>
          </a:p>
        </p:txBody>
      </p:sp>
      <p:sp>
        <p:nvSpPr>
          <p:cNvPr id="8"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2C1BD41-48EA-46D0-AD8F-75B936F871C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4256225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fontAlgn="base">
              <a:spcBef>
                <a:spcPct val="0"/>
              </a:spcBef>
              <a:spcAft>
                <a:spcPct val="0"/>
              </a:spcAft>
              <a:defRPr/>
            </a:pPr>
            <a:fld id="{95F77B56-BF74-4F42-93EB-13D559771442}" type="datetimeFigureOut">
              <a:rPr lang="en-US" altLang="ja-JP" smtClean="0"/>
              <a:pPr fontAlgn="base">
                <a:spcBef>
                  <a:spcPct val="0"/>
                </a:spcBef>
                <a:spcAft>
                  <a:spcPct val="0"/>
                </a:spcAft>
                <a:defRPr/>
              </a:pPr>
              <a:t>3/24/2019</a:t>
            </a:fld>
            <a:endParaRPr lang="en-US" altLang="ja-JP"/>
          </a:p>
        </p:txBody>
      </p:sp>
      <p:sp>
        <p:nvSpPr>
          <p:cNvPr id="4"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56A05AB-197A-4B52-876E-CE8B5375443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2380847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fontAlgn="base">
              <a:spcBef>
                <a:spcPct val="0"/>
              </a:spcBef>
              <a:spcAft>
                <a:spcPct val="0"/>
              </a:spcAft>
              <a:defRPr/>
            </a:pPr>
            <a:fld id="{C268116C-960D-4DC7-A27E-1EE4D85EF397}" type="datetimeFigureOut">
              <a:rPr lang="en-US" altLang="ja-JP" smtClean="0"/>
              <a:pPr fontAlgn="base">
                <a:spcBef>
                  <a:spcPct val="0"/>
                </a:spcBef>
                <a:spcAft>
                  <a:spcPct val="0"/>
                </a:spcAft>
                <a:defRPr/>
              </a:pPr>
              <a:t>3/24/2019</a:t>
            </a:fld>
            <a:endParaRPr lang="en-US" altLang="ja-JP"/>
          </a:p>
        </p:txBody>
      </p:sp>
      <p:sp>
        <p:nvSpPr>
          <p:cNvPr id="3"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AE89F0B-2CD2-4153-94FD-4820389FD6D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88207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82880"/>
            <a:ext cx="11643360" cy="3527730"/>
          </a:xfrm>
        </p:spPr>
        <p:txBody>
          <a:bodyPr anchor="ctr" anchorCtr="0"/>
          <a:lstStyle>
            <a:lvl1pPr marL="0" marR="0" indent="0" algn="ctr" defTabSz="914400" rtl="0" eaLnBrk="1" fontAlgn="auto" latinLnBrk="0" hangingPunct="1">
              <a:lnSpc>
                <a:spcPct val="100000"/>
              </a:lnSpc>
              <a:spcBef>
                <a:spcPts val="1800"/>
              </a:spcBef>
              <a:spcAft>
                <a:spcPts val="1800"/>
              </a:spcAft>
              <a:buClrTx/>
              <a:buSzTx/>
              <a:buFontTx/>
              <a:buNone/>
              <a:tabLst/>
              <a:defRPr sz="6000" b="1">
                <a:latin typeface="Book Antiqua" panose="02040602050305030304" pitchFamily="18" charset="0"/>
              </a:defRPr>
            </a:lvl1pPr>
          </a:lstStyle>
          <a:p>
            <a:pPr algn="ctr"/>
            <a:r>
              <a:rPr lang="en-US" sz="5400" b="0" dirty="0"/>
              <a:t>Course Code: Title</a:t>
            </a:r>
            <a:br>
              <a:rPr lang="en-US" sz="5400" b="0" dirty="0"/>
            </a:br>
            <a:r>
              <a:rPr lang="en-US" dirty="0"/>
              <a:t>Chapter Title</a:t>
            </a:r>
          </a:p>
        </p:txBody>
      </p:sp>
      <p:sp>
        <p:nvSpPr>
          <p:cNvPr id="3" name="Text Placeholder 2"/>
          <p:cNvSpPr>
            <a:spLocks noGrp="1"/>
          </p:cNvSpPr>
          <p:nvPr>
            <p:ph type="body" idx="1" hasCustomPrompt="1"/>
          </p:nvPr>
        </p:nvSpPr>
        <p:spPr>
          <a:xfrm>
            <a:off x="304800" y="3756329"/>
            <a:ext cx="11643360" cy="2379041"/>
          </a:xfrm>
        </p:spPr>
        <p:txBody>
          <a:bodyPr>
            <a:normAutofit/>
          </a:bodyPr>
          <a:lstStyle>
            <a:lvl1pPr marL="0" indent="0" algn="r">
              <a:lnSpc>
                <a:spcPct val="100000"/>
              </a:lnSpc>
              <a:spcBef>
                <a:spcPts val="0"/>
              </a:spcBef>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Prepared by</a:t>
            </a:r>
          </a:p>
        </p:txBody>
      </p:sp>
    </p:spTree>
    <p:extLst>
      <p:ext uri="{BB962C8B-B14F-4D97-AF65-F5344CB8AC3E}">
        <p14:creationId xmlns:p14="http://schemas.microsoft.com/office/powerpoint/2010/main" val="3603281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077BDC0F-1F4D-4BA9-8BC8-6D9372726A34}"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B142C06-6D6B-4EB8-AA2C-518AE7E1C83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9661552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13454A63-BA88-49DA-9207-A6EAB7A41A11}"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292B695-3F65-4A04-8366-71934C7F96AC}"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4649555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C8426F73-E403-429A-B993-159DB0C3086F}"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1F1AC48E-9082-4E08-BF7F-24E9FDAE1999}"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6245078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EC9E197B-AB15-4B1C-87BD-F59AA9BC2520}"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E701462-B6D2-4855-B9E5-D5CCA3F95F2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9483635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1BDABCCD-80F9-489D-9D81-C6ECE9F77B3A}"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F2F78DDB-BE36-4EA8-8D21-C26BB3FBA3EB}"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129958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949F9BA-D87C-4EFA-9681-24546933D0BE}"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03B2195-DA14-406B-8546-BA448E4F7BBD}"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9220767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D3E9EBA4-4107-40DD-AF6E-114746D84628}"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C9045CBF-4B9B-458C-9E44-C5AA70DF2C14}"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4368732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E0F17F73-BDDF-4783-B824-3C595887AF93}"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39E410C-825F-4557-B75A-472216BCF5C3}"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9977835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fontAlgn="base">
              <a:spcBef>
                <a:spcPct val="0"/>
              </a:spcBef>
              <a:spcAft>
                <a:spcPct val="0"/>
              </a:spcAft>
              <a:defRPr/>
            </a:pPr>
            <a:fld id="{8AC74B5C-0ED4-459B-8F61-02045A36C6E0}" type="datetimeFigureOut">
              <a:rPr lang="en-US" altLang="ja-JP" smtClean="0"/>
              <a:pPr fontAlgn="base">
                <a:spcBef>
                  <a:spcPct val="0"/>
                </a:spcBef>
                <a:spcAft>
                  <a:spcPct val="0"/>
                </a:spcAft>
                <a:defRPr/>
              </a:pPr>
              <a:t>3/24/2019</a:t>
            </a:fld>
            <a:endParaRPr lang="en-US" altLang="ja-JP"/>
          </a:p>
        </p:txBody>
      </p:sp>
      <p:sp>
        <p:nvSpPr>
          <p:cNvPr id="8"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9"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32C1BD41-48EA-46D0-AD8F-75B936F871C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6688935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fontAlgn="base">
              <a:spcBef>
                <a:spcPct val="0"/>
              </a:spcBef>
              <a:spcAft>
                <a:spcPct val="0"/>
              </a:spcAft>
              <a:defRPr/>
            </a:pPr>
            <a:fld id="{95F77B56-BF74-4F42-93EB-13D559771442}" type="datetimeFigureOut">
              <a:rPr lang="en-US" altLang="ja-JP" smtClean="0"/>
              <a:pPr fontAlgn="base">
                <a:spcBef>
                  <a:spcPct val="0"/>
                </a:spcBef>
                <a:spcAft>
                  <a:spcPct val="0"/>
                </a:spcAft>
                <a:defRPr/>
              </a:pPr>
              <a:t>3/24/2019</a:t>
            </a:fld>
            <a:endParaRPr lang="en-US" altLang="ja-JP"/>
          </a:p>
        </p:txBody>
      </p:sp>
      <p:sp>
        <p:nvSpPr>
          <p:cNvPr id="4"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5"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856A05AB-197A-4B52-876E-CE8B5375443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0323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591" y="179595"/>
            <a:ext cx="11817625" cy="880580"/>
          </a:xfrm>
        </p:spPr>
        <p:txBody>
          <a:bodyPr/>
          <a:lstStyle>
            <a:lvl1pPr>
              <a:defRPr b="1" i="0" cap="small" baseline="0"/>
            </a:lvl1pPr>
          </a:lstStyle>
          <a:p>
            <a:r>
              <a:rPr lang="en-US" dirty="0"/>
              <a:t>Click to edit Master title style</a:t>
            </a:r>
          </a:p>
        </p:txBody>
      </p:sp>
      <p:sp>
        <p:nvSpPr>
          <p:cNvPr id="3" name="Content Placeholder 2"/>
          <p:cNvSpPr>
            <a:spLocks noGrp="1"/>
          </p:cNvSpPr>
          <p:nvPr>
            <p:ph sz="half" idx="1"/>
          </p:nvPr>
        </p:nvSpPr>
        <p:spPr>
          <a:xfrm>
            <a:off x="175591" y="1196629"/>
            <a:ext cx="5801139" cy="4980333"/>
          </a:xfrm>
        </p:spPr>
        <p:txBody>
          <a:bodyPr/>
          <a:lstStyle>
            <a:lvl1pPr marL="344488" indent="-344488">
              <a:lnSpc>
                <a:spcPct val="100000"/>
              </a:lnSpc>
              <a:buClr>
                <a:schemeClr val="tx1"/>
              </a:buClr>
              <a:buFont typeface="Wingdings 2" panose="05020102010507070707" pitchFamily="18" charset="2"/>
              <a:buChar char="õ"/>
              <a:defRPr sz="2400"/>
            </a:lvl1pPr>
            <a:lvl2pPr marL="622300" indent="-330200">
              <a:lnSpc>
                <a:spcPct val="100000"/>
              </a:lnSpc>
              <a:buClr>
                <a:schemeClr val="tx1"/>
              </a:buClr>
              <a:buFont typeface="Wingdings" panose="05000000000000000000" pitchFamily="2" charset="2"/>
              <a:buChar char="¯"/>
              <a:defRPr sz="2200"/>
            </a:lvl2pPr>
            <a:lvl3pPr marL="862013" indent="-292100">
              <a:lnSpc>
                <a:spcPct val="100000"/>
              </a:lnSpc>
              <a:buClr>
                <a:schemeClr val="tx1"/>
              </a:buClr>
              <a:buFont typeface="Wingdings 2" panose="05020102010507070707" pitchFamily="18" charset="2"/>
              <a:buChar char="ô"/>
              <a:defRPr sz="2000"/>
            </a:lvl3pPr>
            <a:lvl4pPr marL="1087438" indent="-292100">
              <a:lnSpc>
                <a:spcPct val="100000"/>
              </a:lnSpc>
              <a:buClr>
                <a:schemeClr val="tx1"/>
              </a:buClr>
              <a:buFont typeface="Wingdings 2" panose="05020102010507070707" pitchFamily="18" charset="2"/>
              <a:buChar char="ò"/>
              <a:defRPr sz="1900"/>
            </a:lvl4pPr>
            <a:lvl5pPr marL="1311275" indent="-277813">
              <a:lnSpc>
                <a:spcPct val="100000"/>
              </a:lnSpc>
              <a:buClr>
                <a:schemeClr val="tx1"/>
              </a:buClr>
              <a:buFont typeface="Wingdings 2" panose="05020102010507070707" pitchFamily="18" charset="2"/>
              <a:buChar char="ñ"/>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69497" y="1196630"/>
            <a:ext cx="5923720" cy="4980332"/>
          </a:xfrm>
        </p:spPr>
        <p:txBody>
          <a:bodyPr>
            <a:normAutofit/>
          </a:bodyPr>
          <a:lstStyle>
            <a:lvl1pPr marL="344488" indent="-344488" algn="l" defTabSz="914400" rtl="0" eaLnBrk="1" latinLnBrk="0" hangingPunct="1">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517525" indent="-292100" algn="l" defTabSz="914400" rtl="0" eaLnBrk="1" latinLnBrk="0" hangingPunct="1">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gn="l" defTabSz="914400" rtl="0" eaLnBrk="1" latinLnBrk="0" hangingPunct="1">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138238" indent="-342900" algn="l" defTabSz="914400" rtl="0" eaLnBrk="1" latinLnBrk="0" hangingPunct="1">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gn="l" defTabSz="914400" rtl="0" eaLnBrk="1" latinLnBrk="0" hangingPunct="1">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lvl="0"/>
            <a:r>
              <a:rPr lang="en-US" dirty="0"/>
              <a:t>Click to edit Master text styles</a:t>
            </a:r>
          </a:p>
          <a:p>
            <a:pPr lvl="1"/>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Date Placeholder 4"/>
          <p:cNvSpPr>
            <a:spLocks noGrp="1"/>
          </p:cNvSpPr>
          <p:nvPr>
            <p:ph type="dt" sz="half" idx="10"/>
          </p:nvPr>
        </p:nvSpPr>
        <p:spPr>
          <a:xfrm>
            <a:off x="175591" y="6373468"/>
            <a:ext cx="2743200" cy="365125"/>
          </a:xfrm>
        </p:spPr>
        <p:txBody>
          <a:bodyPr/>
          <a:lstStyle/>
          <a:p>
            <a:r>
              <a:rPr lang="en-US" dirty="0"/>
              <a:t>Zahiduddin Ahmed</a:t>
            </a:r>
          </a:p>
        </p:txBody>
      </p:sp>
      <p:sp>
        <p:nvSpPr>
          <p:cNvPr id="6" name="Footer Placeholder 5"/>
          <p:cNvSpPr>
            <a:spLocks noGrp="1"/>
          </p:cNvSpPr>
          <p:nvPr>
            <p:ph type="ftr" sz="quarter" idx="11"/>
          </p:nvPr>
        </p:nvSpPr>
        <p:spPr/>
        <p:txBody>
          <a:bodyPr/>
          <a:lstStyle/>
          <a:p>
            <a:r>
              <a:rPr lang="en-US"/>
              <a:t>CSC 2015: Data Structures</a:t>
            </a:r>
          </a:p>
        </p:txBody>
      </p:sp>
      <p:sp>
        <p:nvSpPr>
          <p:cNvPr id="7" name="Slide Number Placeholder 6"/>
          <p:cNvSpPr>
            <a:spLocks noGrp="1"/>
          </p:cNvSpPr>
          <p:nvPr>
            <p:ph type="sldNum" sz="quarter" idx="12"/>
          </p:nvPr>
        </p:nvSpPr>
        <p:spPr>
          <a:xfrm>
            <a:off x="9250016" y="6364909"/>
            <a:ext cx="2743200" cy="365125"/>
          </a:xfrm>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577863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fontAlgn="base">
              <a:spcBef>
                <a:spcPct val="0"/>
              </a:spcBef>
              <a:spcAft>
                <a:spcPct val="0"/>
              </a:spcAft>
              <a:defRPr/>
            </a:pPr>
            <a:fld id="{C268116C-960D-4DC7-A27E-1EE4D85EF397}" type="datetimeFigureOut">
              <a:rPr lang="en-US" altLang="ja-JP" smtClean="0"/>
              <a:pPr fontAlgn="base">
                <a:spcBef>
                  <a:spcPct val="0"/>
                </a:spcBef>
                <a:spcAft>
                  <a:spcPct val="0"/>
                </a:spcAft>
                <a:defRPr/>
              </a:pPr>
              <a:t>3/24/2019</a:t>
            </a:fld>
            <a:endParaRPr lang="en-US" altLang="ja-JP"/>
          </a:p>
        </p:txBody>
      </p:sp>
      <p:sp>
        <p:nvSpPr>
          <p:cNvPr id="3"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4"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EAE89F0B-2CD2-4153-94FD-4820389FD6D1}"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3919318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077BDC0F-1F4D-4BA9-8BC8-6D9372726A34}"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2B142C06-6D6B-4EB8-AA2C-518AE7E1C83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590343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fontAlgn="base">
              <a:spcBef>
                <a:spcPct val="0"/>
              </a:spcBef>
              <a:spcAft>
                <a:spcPct val="0"/>
              </a:spcAft>
              <a:defRPr/>
            </a:pPr>
            <a:fld id="{13454A63-BA88-49DA-9207-A6EAB7A41A11}" type="datetimeFigureOut">
              <a:rPr lang="en-US" altLang="ja-JP" smtClean="0"/>
              <a:pPr fontAlgn="base">
                <a:spcBef>
                  <a:spcPct val="0"/>
                </a:spcBef>
                <a:spcAft>
                  <a:spcPct val="0"/>
                </a:spcAft>
                <a:defRPr/>
              </a:pPr>
              <a:t>3/24/2019</a:t>
            </a:fld>
            <a:endParaRPr lang="en-US" altLang="ja-JP"/>
          </a:p>
        </p:txBody>
      </p:sp>
      <p:sp>
        <p:nvSpPr>
          <p:cNvPr id="6"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7"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0292B695-3F65-4A04-8366-71934C7F96AC}"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6071736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C8426F73-E403-429A-B993-159DB0C3086F}"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1F1AC48E-9082-4E08-BF7F-24E9FDAE1999}"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663411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fontAlgn="base">
              <a:spcBef>
                <a:spcPct val="0"/>
              </a:spcBef>
              <a:spcAft>
                <a:spcPct val="0"/>
              </a:spcAft>
              <a:defRPr/>
            </a:pPr>
            <a:fld id="{EC9E197B-AB15-4B1C-87BD-F59AA9BC2520}"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11"/>
          </p:nvPr>
        </p:nvSpPr>
        <p:spPr/>
        <p:txBody>
          <a:bodyPr/>
          <a:lstStyle>
            <a:lvl1pPr>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12"/>
          </p:nvPr>
        </p:nvSpPr>
        <p:spPr/>
        <p:txBody>
          <a:bodyPr/>
          <a:lstStyle>
            <a:lvl1pPr>
              <a:defRPr/>
            </a:lvl1pPr>
          </a:lstStyle>
          <a:p>
            <a:pPr fontAlgn="base">
              <a:spcBef>
                <a:spcPct val="0"/>
              </a:spcBef>
              <a:spcAft>
                <a:spcPct val="0"/>
              </a:spcAft>
              <a:defRPr/>
            </a:pPr>
            <a:fld id="{BE701462-B6D2-4855-B9E5-D5CCA3F95F20}"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56153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7179" y="175661"/>
            <a:ext cx="11816038" cy="858009"/>
          </a:xfrm>
        </p:spPr>
        <p:txBody>
          <a:bodyPr/>
          <a:lstStyle>
            <a:lvl1pPr>
              <a:defRPr b="1" i="0" cap="small" baseline="0"/>
            </a:lvl1pPr>
          </a:lstStyle>
          <a:p>
            <a:r>
              <a:rPr lang="en-US" dirty="0"/>
              <a:t>Click to edit Master title style</a:t>
            </a:r>
          </a:p>
        </p:txBody>
      </p:sp>
      <p:sp>
        <p:nvSpPr>
          <p:cNvPr id="3" name="Text Placeholder 2"/>
          <p:cNvSpPr>
            <a:spLocks noGrp="1"/>
          </p:cNvSpPr>
          <p:nvPr>
            <p:ph type="body" idx="1"/>
          </p:nvPr>
        </p:nvSpPr>
        <p:spPr>
          <a:xfrm>
            <a:off x="177179" y="1158737"/>
            <a:ext cx="5839308"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77179" y="1982649"/>
            <a:ext cx="5839308"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5" name="Text Placeholder 4"/>
          <p:cNvSpPr>
            <a:spLocks noGrp="1"/>
          </p:cNvSpPr>
          <p:nvPr>
            <p:ph type="body" sz="quarter" idx="3"/>
          </p:nvPr>
        </p:nvSpPr>
        <p:spPr>
          <a:xfrm>
            <a:off x="6162261" y="1158737"/>
            <a:ext cx="5830956" cy="823912"/>
          </a:xfrm>
        </p:spPr>
        <p:txBody>
          <a:bodyPr anchor="t"/>
          <a:lstStyle>
            <a:lvl1pPr marL="0" indent="0">
              <a:buNone/>
              <a:defRPr sz="2400" b="1">
                <a:latin typeface="Book Antiqua" panose="0204060205030503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62261" y="1982649"/>
            <a:ext cx="5830956" cy="4207014"/>
          </a:xfrm>
        </p:spPr>
        <p:txBody>
          <a:bodyPr/>
          <a:lstStyle>
            <a:lvl1pPr marL="396875" indent="-396875">
              <a:lnSpc>
                <a:spcPct val="100000"/>
              </a:lnSpc>
              <a:buClr>
                <a:schemeClr val="tx1"/>
              </a:buClr>
              <a:buFont typeface="Wingdings 2" panose="05020102010507070707" pitchFamily="18" charset="2"/>
              <a:buChar char="õ"/>
              <a:defRPr lang="en-US" sz="2400" kern="1200" dirty="0" smtClean="0">
                <a:solidFill>
                  <a:schemeClr val="tx1"/>
                </a:solidFill>
                <a:latin typeface="+mn-lt"/>
                <a:ea typeface="+mn-ea"/>
                <a:cs typeface="+mn-cs"/>
              </a:defRPr>
            </a:lvl1pPr>
            <a:lvl2pPr marL="635000" indent="-342900">
              <a:lnSpc>
                <a:spcPct val="100000"/>
              </a:lnSpc>
              <a:buClr>
                <a:schemeClr val="tx1"/>
              </a:buClr>
              <a:buFont typeface="Wingdings" panose="05000000000000000000" pitchFamily="2" charset="2"/>
              <a:buChar char="¯"/>
              <a:defRPr lang="en-US" sz="2200" kern="1200" dirty="0" smtClean="0">
                <a:solidFill>
                  <a:schemeClr val="tx1"/>
                </a:solidFill>
                <a:latin typeface="+mn-lt"/>
                <a:ea typeface="+mn-ea"/>
                <a:cs typeface="+mn-cs"/>
              </a:defRPr>
            </a:lvl2pPr>
            <a:lvl3pPr marL="912813" indent="-342900">
              <a:lnSpc>
                <a:spcPct val="100000"/>
              </a:lnSpc>
              <a:buClr>
                <a:schemeClr val="tx1"/>
              </a:buClr>
              <a:buFont typeface="Wingdings 2" panose="05020102010507070707" pitchFamily="18" charset="2"/>
              <a:buChar char="ô"/>
              <a:defRPr lang="en-US" sz="2000" kern="1200" dirty="0" smtClean="0">
                <a:solidFill>
                  <a:schemeClr val="tx1"/>
                </a:solidFill>
                <a:latin typeface="+mn-lt"/>
                <a:ea typeface="+mn-ea"/>
                <a:cs typeface="+mn-cs"/>
              </a:defRPr>
            </a:lvl3pPr>
            <a:lvl4pPr marL="1655763" indent="-344488">
              <a:lnSpc>
                <a:spcPct val="100000"/>
              </a:lnSpc>
              <a:buClr>
                <a:schemeClr val="tx1"/>
              </a:buClr>
              <a:buFont typeface="Wingdings 2" panose="05020102010507070707" pitchFamily="18" charset="2"/>
              <a:buChar char="ò"/>
              <a:defRPr lang="en-US" sz="1900" kern="1200" dirty="0" smtClean="0">
                <a:solidFill>
                  <a:schemeClr val="tx1"/>
                </a:solidFill>
                <a:latin typeface="+mn-lt"/>
                <a:ea typeface="+mn-ea"/>
                <a:cs typeface="+mn-cs"/>
              </a:defRPr>
            </a:lvl4pPr>
            <a:lvl5pPr marL="1319212" indent="-285750">
              <a:lnSpc>
                <a:spcPct val="100000"/>
              </a:lnSpc>
              <a:buClr>
                <a:schemeClr val="tx1"/>
              </a:buClr>
              <a:buFont typeface="Wingdings 2" panose="05020102010507070707" pitchFamily="18" charset="2"/>
              <a:buChar char="ñ"/>
              <a:defRPr lang="en-US" sz="1800" kern="1200" dirty="0">
                <a:solidFill>
                  <a:schemeClr val="tx1"/>
                </a:solidFill>
                <a:latin typeface="+mn-lt"/>
                <a:ea typeface="+mn-ea"/>
                <a:cs typeface="+mn-cs"/>
              </a:defRPr>
            </a:lvl5pPr>
          </a:lstStyle>
          <a:p>
            <a:pPr marL="344488" lvl="0" indent="-344488" algn="l" defTabSz="914400" rtl="0" eaLnBrk="1" latinLnBrk="0" hangingPunct="1">
              <a:lnSpc>
                <a:spcPct val="100000"/>
              </a:lnSpc>
              <a:spcBef>
                <a:spcPts val="1000"/>
              </a:spcBef>
              <a:buFont typeface="Wingdings 2" panose="05020102010507070707" pitchFamily="18" charset="2"/>
              <a:buChar char="õ"/>
            </a:pPr>
            <a:r>
              <a:rPr lang="en-US" dirty="0"/>
              <a:t>Click to edit Master text styles</a:t>
            </a:r>
          </a:p>
          <a:p>
            <a:pPr marL="622300" lvl="1" indent="-330200" algn="l" defTabSz="914400" rtl="0" eaLnBrk="1" latinLnBrk="0" hangingPunct="1">
              <a:lnSpc>
                <a:spcPct val="100000"/>
              </a:lnSpc>
              <a:spcBef>
                <a:spcPts val="500"/>
              </a:spcBef>
              <a:buFont typeface="Wingdings" panose="05000000000000000000" pitchFamily="2" charset="2"/>
              <a:buChar char="¯"/>
            </a:pPr>
            <a:r>
              <a:rPr lang="en-US" dirty="0"/>
              <a:t>Second level</a:t>
            </a:r>
          </a:p>
          <a:p>
            <a:pPr marL="862013" lvl="2" indent="-292100" algn="l" defTabSz="914400" rtl="0" eaLnBrk="1" latinLnBrk="0" hangingPunct="1">
              <a:lnSpc>
                <a:spcPct val="100000"/>
              </a:lnSpc>
              <a:spcBef>
                <a:spcPts val="500"/>
              </a:spcBef>
              <a:buFont typeface="Wingdings 2" panose="05020102010507070707" pitchFamily="18" charset="2"/>
              <a:buChar char="ô"/>
            </a:pPr>
            <a:r>
              <a:rPr lang="en-US" dirty="0"/>
              <a:t>Third level</a:t>
            </a:r>
          </a:p>
          <a:p>
            <a:pPr marL="1087438" lvl="3" indent="-292100" algn="l" defTabSz="914400" rtl="0" eaLnBrk="1" latinLnBrk="0" hangingPunct="1">
              <a:lnSpc>
                <a:spcPct val="100000"/>
              </a:lnSpc>
              <a:spcBef>
                <a:spcPts val="500"/>
              </a:spcBef>
              <a:buFont typeface="Wingdings 2" panose="05020102010507070707" pitchFamily="18" charset="2"/>
              <a:buChar char="ò"/>
            </a:pPr>
            <a:r>
              <a:rPr lang="en-US" dirty="0"/>
              <a:t>Fourth level</a:t>
            </a:r>
          </a:p>
          <a:p>
            <a:pPr marL="1311275" lvl="4" indent="-277813" algn="l" defTabSz="914400" rtl="0" eaLnBrk="1" latinLnBrk="0" hangingPunct="1">
              <a:lnSpc>
                <a:spcPct val="100000"/>
              </a:lnSpc>
              <a:spcBef>
                <a:spcPts val="500"/>
              </a:spcBef>
              <a:buFont typeface="Wingdings 2" panose="05020102010507070707" pitchFamily="18" charset="2"/>
              <a:buChar char="ñ"/>
            </a:pPr>
            <a:r>
              <a:rPr lang="en-US" dirty="0"/>
              <a:t>Fifth level</a:t>
            </a:r>
          </a:p>
        </p:txBody>
      </p:sp>
      <p:sp>
        <p:nvSpPr>
          <p:cNvPr id="7" name="Date Placeholder 6"/>
          <p:cNvSpPr>
            <a:spLocks noGrp="1"/>
          </p:cNvSpPr>
          <p:nvPr>
            <p:ph type="dt" sz="half" idx="10"/>
          </p:nvPr>
        </p:nvSpPr>
        <p:spPr>
          <a:xfrm>
            <a:off x="198783" y="6360216"/>
            <a:ext cx="2743200" cy="365125"/>
          </a:xfrm>
        </p:spPr>
        <p:txBody>
          <a:bodyPr/>
          <a:lstStyle/>
          <a:p>
            <a:r>
              <a:rPr lang="en-US" dirty="0"/>
              <a:t>Zahiduddin Ahmed</a:t>
            </a:r>
          </a:p>
        </p:txBody>
      </p:sp>
      <p:sp>
        <p:nvSpPr>
          <p:cNvPr id="8" name="Footer Placeholder 7"/>
          <p:cNvSpPr>
            <a:spLocks noGrp="1"/>
          </p:cNvSpPr>
          <p:nvPr>
            <p:ph type="ftr" sz="quarter" idx="11"/>
          </p:nvPr>
        </p:nvSpPr>
        <p:spPr/>
        <p:txBody>
          <a:bodyPr/>
          <a:lstStyle/>
          <a:p>
            <a:r>
              <a:rPr lang="en-US"/>
              <a:t>CSC 2015: Data Structures</a:t>
            </a:r>
          </a:p>
        </p:txBody>
      </p:sp>
      <p:sp>
        <p:nvSpPr>
          <p:cNvPr id="9" name="Slide Number Placeholder 8"/>
          <p:cNvSpPr>
            <a:spLocks noGrp="1"/>
          </p:cNvSpPr>
          <p:nvPr>
            <p:ph type="sldNum" sz="quarter" idx="12"/>
          </p:nvPr>
        </p:nvSpPr>
        <p:spPr>
          <a:xfrm>
            <a:off x="9250017" y="6351657"/>
            <a:ext cx="2743200" cy="365125"/>
          </a:xfrm>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1920873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782" y="219351"/>
            <a:ext cx="11794435" cy="854075"/>
          </a:xfrm>
        </p:spPr>
        <p:txBody>
          <a:bodyPr/>
          <a:lstStyle>
            <a:lvl1pPr>
              <a:defRPr b="1" i="0" cap="small" baseline="0"/>
            </a:lvl1pPr>
          </a:lstStyle>
          <a:p>
            <a:r>
              <a:rPr lang="en-US" dirty="0"/>
              <a:t>Click to edit Master title style</a:t>
            </a:r>
          </a:p>
        </p:txBody>
      </p:sp>
      <p:sp>
        <p:nvSpPr>
          <p:cNvPr id="3" name="Date Placeholder 2"/>
          <p:cNvSpPr>
            <a:spLocks noGrp="1"/>
          </p:cNvSpPr>
          <p:nvPr>
            <p:ph type="dt" sz="half" idx="10"/>
          </p:nvPr>
        </p:nvSpPr>
        <p:spPr>
          <a:xfrm>
            <a:off x="198782" y="6378161"/>
            <a:ext cx="2743200" cy="365125"/>
          </a:xfrm>
        </p:spPr>
        <p:txBody>
          <a:bodyPr/>
          <a:lstStyle/>
          <a:p>
            <a:r>
              <a:rPr lang="en-US" dirty="0"/>
              <a:t>Zahiduddin Ahmed</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a:xfrm>
            <a:off x="9250017" y="6356350"/>
            <a:ext cx="2743200" cy="365125"/>
          </a:xfrm>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17348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Zahiduddin Ahmed</a:t>
            </a:r>
          </a:p>
        </p:txBody>
      </p:sp>
      <p:sp>
        <p:nvSpPr>
          <p:cNvPr id="3" name="Footer Placeholder 2"/>
          <p:cNvSpPr>
            <a:spLocks noGrp="1"/>
          </p:cNvSpPr>
          <p:nvPr>
            <p:ph type="ftr" sz="quarter" idx="11"/>
          </p:nvPr>
        </p:nvSpPr>
        <p:spPr/>
        <p:txBody>
          <a:bodyPr/>
          <a:lstStyle/>
          <a:p>
            <a:r>
              <a:rPr lang="en-US"/>
              <a:t>CSC 2015: Data Structures</a:t>
            </a:r>
          </a:p>
        </p:txBody>
      </p:sp>
      <p:sp>
        <p:nvSpPr>
          <p:cNvPr id="4" name="Slide Number Placeholder 3"/>
          <p:cNvSpPr>
            <a:spLocks noGrp="1"/>
          </p:cNvSpPr>
          <p:nvPr>
            <p:ph type="sldNum" sz="quarter" idx="12"/>
          </p:nvPr>
        </p:nvSpPr>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1891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30" y="187325"/>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038600" y="187324"/>
            <a:ext cx="8034130" cy="6181725"/>
          </a:xfrm>
        </p:spPr>
        <p:txBody>
          <a:bodyPr/>
          <a:lstStyle>
            <a:lvl1pPr marL="463550" indent="-463550">
              <a:lnSpc>
                <a:spcPct val="100000"/>
              </a:lnSpc>
              <a:buClr>
                <a:schemeClr val="tx1"/>
              </a:buClr>
              <a:buFont typeface="Wingdings 2" panose="05020102010507070707" pitchFamily="18" charset="2"/>
              <a:buChar char="õ"/>
              <a:defRPr sz="3200"/>
            </a:lvl1pPr>
            <a:lvl2pPr marL="741363" indent="-449263">
              <a:lnSpc>
                <a:spcPct val="100000"/>
              </a:lnSpc>
              <a:buClr>
                <a:schemeClr val="tx1"/>
              </a:buClr>
              <a:buFont typeface="Wingdings" panose="05000000000000000000" pitchFamily="2" charset="2"/>
              <a:buChar char="¯"/>
              <a:defRPr sz="2800"/>
            </a:lvl2pPr>
            <a:lvl3pPr marL="966788" indent="-396875">
              <a:lnSpc>
                <a:spcPct val="100000"/>
              </a:lnSpc>
              <a:buClr>
                <a:schemeClr val="tx1"/>
              </a:buClr>
              <a:buFont typeface="Wingdings 2" panose="05020102010507070707" pitchFamily="18" charset="2"/>
              <a:buChar char="ô"/>
              <a:tabLst>
                <a:tab pos="1258888" algn="l"/>
              </a:tabLst>
              <a:defRPr sz="2400"/>
            </a:lvl3pPr>
            <a:lvl4pPr marL="1139825" indent="-344488">
              <a:lnSpc>
                <a:spcPct val="100000"/>
              </a:lnSpc>
              <a:buClr>
                <a:schemeClr val="tx1"/>
              </a:buClr>
              <a:buFont typeface="Wingdings 2" panose="05020102010507070707" pitchFamily="18" charset="2"/>
              <a:buChar char="ò"/>
              <a:defRPr sz="2000"/>
            </a:lvl4pPr>
            <a:lvl5pPr marL="1377950" indent="-344488">
              <a:lnSpc>
                <a:spcPct val="100000"/>
              </a:lnSpc>
              <a:buClr>
                <a:schemeClr val="tx1"/>
              </a:buClr>
              <a:buFont typeface="Wingdings 2" panose="05020102010507070707" pitchFamily="18" charset="2"/>
              <a:buChar char="ñ"/>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09330" y="1787524"/>
            <a:ext cx="3932237" cy="4581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Zahiduddin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420011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363" y="195263"/>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4038600" y="195263"/>
            <a:ext cx="8034130" cy="61737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6363" y="1835218"/>
            <a:ext cx="3932237" cy="453383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09330" y="6398177"/>
            <a:ext cx="2743200" cy="365125"/>
          </a:xfrm>
        </p:spPr>
        <p:txBody>
          <a:bodyPr/>
          <a:lstStyle/>
          <a:p>
            <a:r>
              <a:rPr lang="en-US" dirty="0"/>
              <a:t>Zahiduddin Ahmed</a:t>
            </a:r>
          </a:p>
        </p:txBody>
      </p:sp>
      <p:sp>
        <p:nvSpPr>
          <p:cNvPr id="6" name="Footer Placeholder 5"/>
          <p:cNvSpPr>
            <a:spLocks noGrp="1"/>
          </p:cNvSpPr>
          <p:nvPr>
            <p:ph type="ftr" sz="quarter" idx="11"/>
          </p:nvPr>
        </p:nvSpPr>
        <p:spPr>
          <a:xfrm>
            <a:off x="4038600" y="6398177"/>
            <a:ext cx="4114800" cy="365125"/>
          </a:xfrm>
        </p:spPr>
        <p:txBody>
          <a:bodyPr/>
          <a:lstStyle/>
          <a:p>
            <a:r>
              <a:rPr lang="en-US"/>
              <a:t>CSC 2015: Data Structures</a:t>
            </a:r>
          </a:p>
        </p:txBody>
      </p:sp>
      <p:sp>
        <p:nvSpPr>
          <p:cNvPr id="7" name="Slide Number Placeholder 6"/>
          <p:cNvSpPr>
            <a:spLocks noGrp="1"/>
          </p:cNvSpPr>
          <p:nvPr>
            <p:ph type="sldNum" sz="quarter" idx="12"/>
          </p:nvPr>
        </p:nvSpPr>
        <p:spPr>
          <a:xfrm>
            <a:off x="8610600" y="6395554"/>
            <a:ext cx="3462130" cy="365125"/>
          </a:xfrm>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30204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30" y="113335"/>
            <a:ext cx="11963400" cy="81431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330" y="954157"/>
            <a:ext cx="11963400" cy="5402193"/>
          </a:xfrm>
          <a:prstGeom prst="rect">
            <a:avLst/>
          </a:prstGeom>
        </p:spPr>
        <p:txBody>
          <a:bodyPr vert="horz" lIns="91440" tIns="45720" rIns="91440" bIns="45720" rtlCol="0">
            <a:normAutofit/>
          </a:bodyPr>
          <a:lstStyle/>
          <a:p>
            <a:pPr marL="396875" lvl="0" indent="-396875" algn="just" defTabSz="914400" rtl="0" eaLnBrk="1" latinLnBrk="0" hangingPunct="1">
              <a:lnSpc>
                <a:spcPct val="100000"/>
              </a:lnSpc>
              <a:spcBef>
                <a:spcPts val="400"/>
              </a:spcBef>
              <a:spcAft>
                <a:spcPts val="400"/>
              </a:spcAft>
              <a:buFont typeface="Wingdings 2" panose="05020102010507070707" pitchFamily="18" charset="2"/>
              <a:buChar char="õ"/>
            </a:pPr>
            <a:r>
              <a:rPr lang="en-US" dirty="0"/>
              <a:t>Click to edit Master text styles</a:t>
            </a:r>
          </a:p>
          <a:p>
            <a:pPr marL="795338" lvl="1" indent="-338138" algn="just" defTabSz="914400" rtl="0" eaLnBrk="1" latinLnBrk="0" hangingPunct="1">
              <a:lnSpc>
                <a:spcPct val="100000"/>
              </a:lnSpc>
              <a:spcBef>
                <a:spcPts val="400"/>
              </a:spcBef>
              <a:spcAft>
                <a:spcPts val="400"/>
              </a:spcAft>
              <a:buFont typeface="Wingdings" panose="05000000000000000000" pitchFamily="2" charset="2"/>
              <a:buChar char="¯"/>
            </a:pPr>
            <a:r>
              <a:rPr lang="en-US" dirty="0"/>
              <a:t>Second level</a:t>
            </a:r>
          </a:p>
          <a:p>
            <a:pPr marL="1258888" lvl="2" indent="-344488" algn="just" defTabSz="914400" rtl="0" eaLnBrk="1" latinLnBrk="0" hangingPunct="1">
              <a:lnSpc>
                <a:spcPct val="100000"/>
              </a:lnSpc>
              <a:spcBef>
                <a:spcPts val="400"/>
              </a:spcBef>
              <a:spcAft>
                <a:spcPts val="400"/>
              </a:spcAft>
              <a:buFont typeface="Wingdings 2" panose="05020102010507070707" pitchFamily="18" charset="2"/>
              <a:buChar char="ô"/>
            </a:pPr>
            <a:r>
              <a:rPr lang="en-US" dirty="0"/>
              <a:t>Third level</a:t>
            </a:r>
          </a:p>
          <a:p>
            <a:pPr marL="1655763" lvl="3" indent="-284163" algn="just" defTabSz="914400" rtl="0" eaLnBrk="1" latinLnBrk="0" hangingPunct="1">
              <a:lnSpc>
                <a:spcPct val="100000"/>
              </a:lnSpc>
              <a:spcBef>
                <a:spcPts val="400"/>
              </a:spcBef>
              <a:spcAft>
                <a:spcPts val="400"/>
              </a:spcAft>
              <a:buFont typeface="Wingdings 2" panose="05020102010507070707" pitchFamily="18" charset="2"/>
              <a:buChar char="ò"/>
            </a:pPr>
            <a:r>
              <a:rPr lang="en-US" dirty="0"/>
              <a:t>Fourth level</a:t>
            </a:r>
          </a:p>
          <a:p>
            <a:pPr marL="2120900" lvl="4" indent="-292100" algn="just" defTabSz="914400" rtl="0" eaLnBrk="1" latinLnBrk="0" hangingPunct="1">
              <a:lnSpc>
                <a:spcPct val="100000"/>
              </a:lnSpc>
              <a:spcBef>
                <a:spcPts val="400"/>
              </a:spcBef>
              <a:spcAft>
                <a:spcPts val="400"/>
              </a:spcAft>
              <a:buFont typeface="Wingdings 2" panose="05020102010507070707" pitchFamily="18" charset="2"/>
              <a:buChar char="ñ"/>
            </a:pPr>
            <a:r>
              <a:rPr lang="en-US" dirty="0"/>
              <a:t>Fifth level</a:t>
            </a:r>
          </a:p>
        </p:txBody>
      </p:sp>
      <p:sp>
        <p:nvSpPr>
          <p:cNvPr id="4" name="Date Placeholder 3"/>
          <p:cNvSpPr>
            <a:spLocks noGrp="1"/>
          </p:cNvSpPr>
          <p:nvPr>
            <p:ph type="dt" sz="half" idx="2"/>
          </p:nvPr>
        </p:nvSpPr>
        <p:spPr>
          <a:xfrm>
            <a:off x="109330" y="6384925"/>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r>
              <a:rPr lang="en-US" dirty="0"/>
              <a:t>Zahiduddin Ahmed</a:t>
            </a:r>
          </a:p>
        </p:txBody>
      </p:sp>
      <p:sp>
        <p:nvSpPr>
          <p:cNvPr id="5" name="Footer Placeholder 4"/>
          <p:cNvSpPr>
            <a:spLocks noGrp="1"/>
          </p:cNvSpPr>
          <p:nvPr>
            <p:ph type="ftr" sz="quarter" idx="3"/>
          </p:nvPr>
        </p:nvSpPr>
        <p:spPr>
          <a:xfrm>
            <a:off x="4038600" y="6384925"/>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CSC 2015: Data Structures</a:t>
            </a:r>
          </a:p>
        </p:txBody>
      </p:sp>
      <p:sp>
        <p:nvSpPr>
          <p:cNvPr id="6" name="Slide Number Placeholder 5"/>
          <p:cNvSpPr>
            <a:spLocks noGrp="1"/>
          </p:cNvSpPr>
          <p:nvPr>
            <p:ph type="sldNum" sz="quarter" idx="4"/>
          </p:nvPr>
        </p:nvSpPr>
        <p:spPr>
          <a:xfrm>
            <a:off x="8610600" y="6382302"/>
            <a:ext cx="3462130" cy="365125"/>
          </a:xfrm>
          <a:prstGeom prst="rect">
            <a:avLst/>
          </a:prstGeom>
        </p:spPr>
        <p:txBody>
          <a:bodyPr vert="horz" lIns="91440" tIns="45720" rIns="91440" bIns="45720" rtlCol="0" anchor="ctr"/>
          <a:lstStyle>
            <a:lvl1pPr algn="r">
              <a:defRPr sz="1600">
                <a:solidFill>
                  <a:schemeClr val="tx1">
                    <a:tint val="75000"/>
                  </a:schemeClr>
                </a:solidFill>
              </a:defRPr>
            </a:lvl1pPr>
          </a:lstStyle>
          <a:p>
            <a:r>
              <a:rPr lang="en-US" dirty="0"/>
              <a:t>Tree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28148680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lang="en-US" sz="4400" b="1" kern="1200" cap="small" baseline="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800" kern="1200" dirty="0" smtClean="0">
          <a:solidFill>
            <a:schemeClr val="tx1"/>
          </a:solidFill>
          <a:latin typeface="+mn-lt"/>
          <a:ea typeface="+mn-ea"/>
          <a:cs typeface="+mn-cs"/>
        </a:defRPr>
      </a:lvl1pPr>
      <a:lvl2pPr marL="795338" indent="-569913" algn="l" defTabSz="914400" rtl="0" eaLnBrk="1" latinLnBrk="0" hangingPunct="1">
        <a:lnSpc>
          <a:spcPct val="90000"/>
        </a:lnSpc>
        <a:spcBef>
          <a:spcPts val="500"/>
        </a:spcBef>
        <a:buFont typeface="Arial" panose="020B0604020202020204" pitchFamily="34" charset="0"/>
        <a:buChar char="•"/>
        <a:defRPr lang="en-US" sz="2400"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58CE740A-77F1-4E92-BB5F-FC09C05EEF89}"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BDB32F30-C96A-4C8F-BE37-125863A69BB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785880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kumimoji="1"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2pPr>
      <a:lvl3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3pPr>
      <a:lvl4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4pPr>
      <a:lvl5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58CE740A-77F1-4E92-BB5F-FC09C05EEF89}"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BDB32F30-C96A-4C8F-BE37-125863A69BB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23584245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kumimoji="1"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2pPr>
      <a:lvl3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3pPr>
      <a:lvl4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4pPr>
      <a:lvl5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ja-JP"/>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58CE740A-77F1-4E92-BB5F-FC09C05EEF89}" type="datetimeFigureOut">
              <a:rPr lang="en-US" altLang="ja-JP" smtClean="0"/>
              <a:pPr fontAlgn="base">
                <a:spcBef>
                  <a:spcPct val="0"/>
                </a:spcBef>
                <a:spcAft>
                  <a:spcPct val="0"/>
                </a:spcAft>
                <a:defRPr/>
              </a:pPr>
              <a:t>3/24/2019</a:t>
            </a:fld>
            <a:endParaRPr lang="en-US" altLang="ja-JP"/>
          </a:p>
        </p:txBody>
      </p:sp>
      <p:sp>
        <p:nvSpPr>
          <p:cNvPr id="5" name="Footer Placeholder 4"/>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anose="020F0502020204030204" pitchFamily="34" charset="0"/>
              </a:defRPr>
            </a:lvl1pPr>
          </a:lstStyle>
          <a:p>
            <a:pPr fontAlgn="base">
              <a:spcBef>
                <a:spcPct val="0"/>
              </a:spcBef>
              <a:spcAft>
                <a:spcPct val="0"/>
              </a:spcAft>
              <a:defRPr/>
            </a:pPr>
            <a:endParaRPr lang="ja-JP"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fontAlgn="base">
              <a:spcBef>
                <a:spcPct val="0"/>
              </a:spcBef>
              <a:spcAft>
                <a:spcPct val="0"/>
              </a:spcAft>
              <a:defRPr/>
            </a:pPr>
            <a:fld id="{BDB32F30-C96A-4C8F-BE37-125863A69BB5}" type="slidenum">
              <a:rPr lang="en-US" altLang="ja-JP" smtClean="0"/>
              <a:pPr fontAlgn="base">
                <a:spcBef>
                  <a:spcPct val="0"/>
                </a:spcBef>
                <a:spcAft>
                  <a:spcPct val="0"/>
                </a:spcAft>
                <a:defRPr/>
              </a:pPr>
              <a:t>‹#›</a:t>
            </a:fld>
            <a:endParaRPr lang="en-US" altLang="ja-JP"/>
          </a:p>
        </p:txBody>
      </p:sp>
    </p:spTree>
    <p:extLst>
      <p:ext uri="{BB962C8B-B14F-4D97-AF65-F5344CB8AC3E}">
        <p14:creationId xmlns:p14="http://schemas.microsoft.com/office/powerpoint/2010/main" val="12475270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kumimoji="1" sz="4400" kern="1200">
          <a:solidFill>
            <a:schemeClr val="tx1"/>
          </a:solidFill>
          <a:latin typeface="+mj-lt"/>
          <a:ea typeface="MS PGothic" pitchFamily="34" charset="-128"/>
          <a:cs typeface="MS PGothic" charset="0"/>
        </a:defRPr>
      </a:lvl1pPr>
      <a:lvl2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2pPr>
      <a:lvl3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3pPr>
      <a:lvl4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4pPr>
      <a:lvl5pPr algn="ctr" rtl="0" eaLnBrk="0" fontAlgn="base" hangingPunct="0">
        <a:spcBef>
          <a:spcPct val="0"/>
        </a:spcBef>
        <a:spcAft>
          <a:spcPct val="0"/>
        </a:spcAft>
        <a:defRPr kumimoji="1" sz="4400">
          <a:solidFill>
            <a:schemeClr val="tx1"/>
          </a:solidFill>
          <a:latin typeface="Calibri" charset="0"/>
          <a:ea typeface="MS PGothic" pitchFamily="34" charset="-128"/>
          <a:cs typeface="MS PGothic" charset="0"/>
        </a:defRPr>
      </a:lvl5pPr>
      <a:lvl6pPr marL="457200" algn="ctr" rtl="0" fontAlgn="base">
        <a:spcBef>
          <a:spcPct val="0"/>
        </a:spcBef>
        <a:spcAft>
          <a:spcPct val="0"/>
        </a:spcAft>
        <a:defRPr sz="4400">
          <a:solidFill>
            <a:schemeClr val="tx1"/>
          </a:solidFill>
          <a:latin typeface="Calibri" charset="0"/>
          <a:ea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S PGothic" pitchFamily="34" charset="-128"/>
          <a:cs typeface="MS PGothic" charset="0"/>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S PGothic" pitchFamily="34" charset="-128"/>
          <a:cs typeface="MS PGothic" charset="0"/>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S PGothic" pitchFamily="34" charset="-128"/>
          <a:cs typeface="MS PGothic"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48.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63486"/>
            <a:ext cx="11643360" cy="3527730"/>
          </a:xfrm>
        </p:spPr>
        <p:txBody>
          <a:bodyPr/>
          <a:lstStyle/>
          <a:p>
            <a:r>
              <a:rPr lang="en-US" dirty="0"/>
              <a:t>Data Structure</a:t>
            </a:r>
            <a:br>
              <a:rPr lang="en-US" dirty="0"/>
            </a:br>
            <a:br>
              <a:rPr lang="en-US" dirty="0"/>
            </a:br>
            <a:r>
              <a:rPr lang="en-US" dirty="0">
                <a:solidFill>
                  <a:srgbClr val="0070C0"/>
                </a:solidFill>
              </a:rPr>
              <a:t>Tree</a:t>
            </a:r>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838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 Definition</a:t>
            </a:r>
          </a:p>
        </p:txBody>
      </p:sp>
      <p:sp>
        <p:nvSpPr>
          <p:cNvPr id="3" name="Content Placeholder 2"/>
          <p:cNvSpPr>
            <a:spLocks noGrp="1"/>
          </p:cNvSpPr>
          <p:nvPr>
            <p:ph idx="1"/>
          </p:nvPr>
        </p:nvSpPr>
        <p:spPr>
          <a:xfrm>
            <a:off x="88900" y="1063624"/>
            <a:ext cx="6293971" cy="5657851"/>
          </a:xfrm>
        </p:spPr>
        <p:txBody>
          <a:bodyPr>
            <a:normAutofit fontScale="92500" lnSpcReduction="10000"/>
          </a:bodyPr>
          <a:lstStyle/>
          <a:p>
            <a:r>
              <a:rPr lang="en-US" altLang="ja-JP" dirty="0"/>
              <a:t>As a data structure, a </a:t>
            </a:r>
            <a:r>
              <a:rPr lang="en-US" altLang="ja-JP" dirty="0">
                <a:solidFill>
                  <a:srgbClr val="00B050"/>
                </a:solidFill>
              </a:rPr>
              <a:t>tree</a:t>
            </a:r>
            <a:r>
              <a:rPr lang="en-US" altLang="ja-JP" dirty="0"/>
              <a:t> consists of </a:t>
            </a:r>
            <a:r>
              <a:rPr lang="en-US" altLang="ja-JP" b="1" dirty="0"/>
              <a:t>one or more nodes</a:t>
            </a:r>
            <a:r>
              <a:rPr lang="en-US" altLang="ja-JP" dirty="0"/>
              <a:t>, where each node has a </a:t>
            </a:r>
            <a:r>
              <a:rPr lang="en-US" altLang="ja-JP" dirty="0">
                <a:solidFill>
                  <a:srgbClr val="00B050"/>
                </a:solidFill>
              </a:rPr>
              <a:t>value and a list of references </a:t>
            </a:r>
            <a:r>
              <a:rPr lang="en-US" altLang="ja-JP" dirty="0"/>
              <a:t>to other (</a:t>
            </a:r>
            <a:r>
              <a:rPr lang="en-US" altLang="ja-JP" i="1" dirty="0"/>
              <a:t>its children</a:t>
            </a:r>
            <a:r>
              <a:rPr lang="en-US" altLang="ja-JP" dirty="0"/>
              <a:t>) nodes </a:t>
            </a:r>
            <a:r>
              <a:rPr lang="en-US" dirty="0">
                <a:solidFill>
                  <a:srgbClr val="FF0000"/>
                </a:solidFill>
              </a:rPr>
              <a:t>with the constraints that no reference is duplicated, and none points to the root</a:t>
            </a:r>
            <a:r>
              <a:rPr lang="en-US" dirty="0"/>
              <a:t>.</a:t>
            </a:r>
            <a:endParaRPr lang="en-US" altLang="ja-JP" dirty="0"/>
          </a:p>
          <a:p>
            <a:r>
              <a:rPr lang="en-US" altLang="ja-JP" dirty="0"/>
              <a:t>A tree must have a node designated as </a:t>
            </a:r>
            <a:r>
              <a:rPr lang="en-US" altLang="ja-JP" b="1" dirty="0">
                <a:solidFill>
                  <a:srgbClr val="FF0000"/>
                </a:solidFill>
              </a:rPr>
              <a:t>root</a:t>
            </a:r>
            <a:r>
              <a:rPr lang="en-US" altLang="ja-JP" dirty="0"/>
              <a:t>. If a tree has only one node, that node is the root node. Root is </a:t>
            </a:r>
            <a:r>
              <a:rPr lang="en-US" altLang="ja-JP" dirty="0">
                <a:solidFill>
                  <a:srgbClr val="FF0000"/>
                </a:solidFill>
              </a:rPr>
              <a:t>never</a:t>
            </a:r>
            <a:r>
              <a:rPr lang="en-US" altLang="ja-JP" dirty="0"/>
              <a:t> referenced by any other node.</a:t>
            </a:r>
          </a:p>
          <a:p>
            <a:r>
              <a:rPr lang="en-US" altLang="ja-JP" dirty="0"/>
              <a:t>Having more than one node indicates that the root have some (at least one) </a:t>
            </a:r>
            <a:r>
              <a:rPr lang="en-US" altLang="ja-JP" dirty="0">
                <a:solidFill>
                  <a:srgbClr val="00B050"/>
                </a:solidFill>
              </a:rPr>
              <a:t>references to its children</a:t>
            </a:r>
            <a:r>
              <a:rPr lang="en-US" altLang="ja-JP" dirty="0"/>
              <a:t> nodes and the children nodes (might) have references to their children nodes and so on.</a:t>
            </a:r>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10</a:t>
            </a:fld>
            <a:endParaRPr lang="en-US" dirty="0"/>
          </a:p>
        </p:txBody>
      </p:sp>
      <p:sp>
        <p:nvSpPr>
          <p:cNvPr id="8" name="Oval 7"/>
          <p:cNvSpPr/>
          <p:nvPr/>
        </p:nvSpPr>
        <p:spPr>
          <a:xfrm>
            <a:off x="8789894" y="1568638"/>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2" name="Oval 11"/>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3" name="Oval 12"/>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4" name="Oval 13"/>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5" name="Oval 14"/>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6" name="Oval 15"/>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7" name="Oval 16"/>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8" name="Oval 17"/>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9" name="Oval 18"/>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0" name="Oval 19"/>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1" name="Oval 20"/>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55" idx="1"/>
            <a:endCxn id="8" idx="7"/>
          </p:cNvCxnSpPr>
          <p:nvPr/>
        </p:nvCxnSpPr>
        <p:spPr>
          <a:xfrm flipH="1">
            <a:off x="9294917" y="1058035"/>
            <a:ext cx="714180" cy="590687"/>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5" name="Rectangle 54"/>
          <p:cNvSpPr/>
          <p:nvPr/>
        </p:nvSpPr>
        <p:spPr>
          <a:xfrm>
            <a:off x="10009097" y="839901"/>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59" name="Straight Arrow Connector 58"/>
          <p:cNvCxnSpPr>
            <a:stCxn id="60" idx="3"/>
          </p:cNvCxnSpPr>
          <p:nvPr/>
        </p:nvCxnSpPr>
        <p:spPr>
          <a:xfrm>
            <a:off x="8534357" y="1231343"/>
            <a:ext cx="484137" cy="543669"/>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60" name="Rectangle 59"/>
          <p:cNvSpPr/>
          <p:nvPr/>
        </p:nvSpPr>
        <p:spPr>
          <a:xfrm>
            <a:off x="7669306" y="1013209"/>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65" name="Straight Arrow Connector 64"/>
          <p:cNvCxnSpPr>
            <a:stCxn id="66" idx="2"/>
            <a:endCxn id="11" idx="2"/>
          </p:cNvCxnSpPr>
          <p:nvPr/>
        </p:nvCxnSpPr>
        <p:spPr>
          <a:xfrm>
            <a:off x="10058405" y="2559961"/>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66" name="Rectangle 65"/>
          <p:cNvSpPr/>
          <p:nvPr/>
        </p:nvSpPr>
        <p:spPr>
          <a:xfrm>
            <a:off x="9659470" y="2329564"/>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72" name="Straight Arrow Connector 71"/>
          <p:cNvCxnSpPr>
            <a:stCxn id="73" idx="2"/>
            <a:endCxn id="10" idx="2"/>
          </p:cNvCxnSpPr>
          <p:nvPr/>
        </p:nvCxnSpPr>
        <p:spPr>
          <a:xfrm>
            <a:off x="8401435" y="2545346"/>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73" name="Rectangle 72"/>
          <p:cNvSpPr/>
          <p:nvPr/>
        </p:nvSpPr>
        <p:spPr>
          <a:xfrm>
            <a:off x="8039845" y="2300727"/>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84" name="Straight Arrow Connector 83"/>
          <p:cNvCxnSpPr>
            <a:stCxn id="73" idx="2"/>
            <a:endCxn id="9" idx="6"/>
          </p:cNvCxnSpPr>
          <p:nvPr/>
        </p:nvCxnSpPr>
        <p:spPr>
          <a:xfrm flipH="1">
            <a:off x="7965141" y="2545346"/>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2413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55" grpId="0" animBg="1"/>
      <p:bldP spid="60" grpId="0" animBg="1"/>
      <p:bldP spid="66" grpId="0"/>
      <p:bldP spid="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normAutofit/>
          </a:bodyPr>
          <a:lstStyle/>
          <a:p>
            <a:r>
              <a:rPr lang="en-US" dirty="0">
                <a:solidFill>
                  <a:srgbClr val="0070C0"/>
                </a:solidFill>
              </a:rPr>
              <a:t>Tree-</a:t>
            </a:r>
            <a:r>
              <a:rPr lang="en-US" dirty="0">
                <a:solidFill>
                  <a:srgbClr val="C00000"/>
                </a:solidFill>
              </a:rPr>
              <a:t>-Recursive Data Structure</a:t>
            </a:r>
          </a:p>
        </p:txBody>
      </p:sp>
      <p:sp>
        <p:nvSpPr>
          <p:cNvPr id="12" name="Content Placeholder 11"/>
          <p:cNvSpPr>
            <a:spLocks noGrp="1"/>
          </p:cNvSpPr>
          <p:nvPr>
            <p:ph idx="1"/>
          </p:nvPr>
        </p:nvSpPr>
        <p:spPr>
          <a:xfrm>
            <a:off x="88900" y="1366837"/>
            <a:ext cx="11976100" cy="5172075"/>
          </a:xfrm>
        </p:spPr>
        <p:txBody>
          <a:bodyPr/>
          <a:lstStyle/>
          <a:p>
            <a:r>
              <a:rPr lang="en-US" dirty="0"/>
              <a:t>A tree can be viewed as a </a:t>
            </a:r>
            <a:r>
              <a:rPr lang="en-US" i="1" dirty="0"/>
              <a:t>recursive data structure</a:t>
            </a:r>
            <a:r>
              <a:rPr lang="en-US" dirty="0"/>
              <a:t>. </a:t>
            </a:r>
          </a:p>
          <a:p>
            <a:r>
              <a:rPr lang="en-US" dirty="0"/>
              <a:t>Why? </a:t>
            </a:r>
          </a:p>
          <a:p>
            <a:r>
              <a:rPr lang="en-US" dirty="0"/>
              <a:t>Remember that </a:t>
            </a:r>
            <a:r>
              <a:rPr lang="en-US" i="1" dirty="0"/>
              <a:t>recursive</a:t>
            </a:r>
            <a:r>
              <a:rPr lang="en-US" dirty="0"/>
              <a:t> means that something is defined in terms of </a:t>
            </a:r>
            <a:r>
              <a:rPr lang="en-US" i="1" dirty="0"/>
              <a:t>itself</a:t>
            </a:r>
            <a:r>
              <a:rPr lang="en-US" dirty="0"/>
              <a:t>. </a:t>
            </a:r>
          </a:p>
          <a:p>
            <a:pPr algn="l"/>
            <a:r>
              <a:rPr lang="en-US" dirty="0"/>
              <a:t>Here, this means that trees are made up of </a:t>
            </a:r>
            <a:r>
              <a:rPr lang="en-US" i="1" dirty="0"/>
              <a:t>subtrees</a:t>
            </a:r>
            <a:r>
              <a:rPr lang="en-US" dirty="0"/>
              <a:t>.</a:t>
            </a:r>
            <a:br>
              <a:rPr lang="en-US" dirty="0"/>
            </a:br>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11</a:t>
            </a:fld>
            <a:endParaRPr lang="en-US" dirty="0"/>
          </a:p>
        </p:txBody>
      </p:sp>
      <p:grpSp>
        <p:nvGrpSpPr>
          <p:cNvPr id="7" name="Group 4"/>
          <p:cNvGrpSpPr>
            <a:grpSpLocks/>
          </p:cNvGrpSpPr>
          <p:nvPr/>
        </p:nvGrpSpPr>
        <p:grpSpPr bwMode="auto">
          <a:xfrm>
            <a:off x="4940300" y="3554413"/>
            <a:ext cx="457200" cy="457200"/>
            <a:chOff x="1152" y="1440"/>
            <a:chExt cx="288" cy="288"/>
          </a:xfrm>
        </p:grpSpPr>
        <p:sp>
          <p:nvSpPr>
            <p:cNvPr id="8"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A</a:t>
              </a:r>
            </a:p>
          </p:txBody>
        </p:sp>
      </p:grpSp>
      <p:grpSp>
        <p:nvGrpSpPr>
          <p:cNvPr id="10" name="Group 7"/>
          <p:cNvGrpSpPr>
            <a:grpSpLocks/>
          </p:cNvGrpSpPr>
          <p:nvPr/>
        </p:nvGrpSpPr>
        <p:grpSpPr bwMode="auto">
          <a:xfrm>
            <a:off x="3568700" y="4316413"/>
            <a:ext cx="457200" cy="457200"/>
            <a:chOff x="1248" y="1536"/>
            <a:chExt cx="288" cy="288"/>
          </a:xfrm>
        </p:grpSpPr>
        <p:sp>
          <p:nvSpPr>
            <p:cNvPr id="13"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14"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B</a:t>
              </a:r>
            </a:p>
          </p:txBody>
        </p:sp>
      </p:grpSp>
      <p:sp>
        <p:nvSpPr>
          <p:cNvPr id="15" name="Oval 10"/>
          <p:cNvSpPr>
            <a:spLocks noChangeArrowheads="1"/>
          </p:cNvSpPr>
          <p:nvPr/>
        </p:nvSpPr>
        <p:spPr bwMode="auto">
          <a:xfrm>
            <a:off x="3035300" y="52308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16" name="Text Box 11"/>
          <p:cNvSpPr txBox="1">
            <a:spLocks noChangeArrowheads="1"/>
          </p:cNvSpPr>
          <p:nvPr/>
        </p:nvSpPr>
        <p:spPr bwMode="auto">
          <a:xfrm>
            <a:off x="3111500" y="524510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D</a:t>
            </a:r>
          </a:p>
        </p:txBody>
      </p:sp>
      <p:sp>
        <p:nvSpPr>
          <p:cNvPr id="17" name="Oval 12"/>
          <p:cNvSpPr>
            <a:spLocks noChangeArrowheads="1"/>
          </p:cNvSpPr>
          <p:nvPr/>
        </p:nvSpPr>
        <p:spPr bwMode="auto">
          <a:xfrm>
            <a:off x="6311900" y="60690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18" name="Text Box 13"/>
          <p:cNvSpPr txBox="1">
            <a:spLocks noChangeArrowheads="1"/>
          </p:cNvSpPr>
          <p:nvPr/>
        </p:nvSpPr>
        <p:spPr bwMode="auto">
          <a:xfrm>
            <a:off x="6388100" y="608330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H</a:t>
            </a:r>
          </a:p>
        </p:txBody>
      </p:sp>
      <p:grpSp>
        <p:nvGrpSpPr>
          <p:cNvPr id="19" name="Group 14"/>
          <p:cNvGrpSpPr>
            <a:grpSpLocks/>
          </p:cNvGrpSpPr>
          <p:nvPr/>
        </p:nvGrpSpPr>
        <p:grpSpPr bwMode="auto">
          <a:xfrm>
            <a:off x="6311900" y="4316413"/>
            <a:ext cx="457200" cy="457200"/>
            <a:chOff x="1248" y="1536"/>
            <a:chExt cx="288" cy="288"/>
          </a:xfrm>
        </p:grpSpPr>
        <p:sp>
          <p:nvSpPr>
            <p:cNvPr id="20"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1" name="Text Box 16"/>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C</a:t>
              </a:r>
            </a:p>
          </p:txBody>
        </p:sp>
      </p:grpSp>
      <p:grpSp>
        <p:nvGrpSpPr>
          <p:cNvPr id="22" name="Group 17"/>
          <p:cNvGrpSpPr>
            <a:grpSpLocks/>
          </p:cNvGrpSpPr>
          <p:nvPr/>
        </p:nvGrpSpPr>
        <p:grpSpPr bwMode="auto">
          <a:xfrm>
            <a:off x="4178300" y="5230813"/>
            <a:ext cx="457200" cy="457200"/>
            <a:chOff x="1248" y="1536"/>
            <a:chExt cx="288" cy="288"/>
          </a:xfrm>
        </p:grpSpPr>
        <p:sp>
          <p:nvSpPr>
            <p:cNvPr id="23"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4"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E</a:t>
              </a:r>
            </a:p>
          </p:txBody>
        </p:sp>
      </p:grpSp>
      <p:sp>
        <p:nvSpPr>
          <p:cNvPr id="25" name="Oval 20"/>
          <p:cNvSpPr>
            <a:spLocks noChangeArrowheads="1"/>
          </p:cNvSpPr>
          <p:nvPr/>
        </p:nvSpPr>
        <p:spPr bwMode="auto">
          <a:xfrm>
            <a:off x="6921500" y="51546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6" name="Text Box 21"/>
          <p:cNvSpPr txBox="1">
            <a:spLocks noChangeArrowheads="1"/>
          </p:cNvSpPr>
          <p:nvPr/>
        </p:nvSpPr>
        <p:spPr bwMode="auto">
          <a:xfrm>
            <a:off x="6997700" y="516890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F</a:t>
            </a:r>
          </a:p>
        </p:txBody>
      </p:sp>
      <p:sp>
        <p:nvSpPr>
          <p:cNvPr id="27" name="Oval 22"/>
          <p:cNvSpPr>
            <a:spLocks noChangeArrowheads="1"/>
          </p:cNvSpPr>
          <p:nvPr/>
        </p:nvSpPr>
        <p:spPr bwMode="auto">
          <a:xfrm>
            <a:off x="3873500" y="61452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8" name="Text Box 23"/>
          <p:cNvSpPr txBox="1">
            <a:spLocks noChangeArrowheads="1"/>
          </p:cNvSpPr>
          <p:nvPr/>
        </p:nvSpPr>
        <p:spPr bwMode="auto">
          <a:xfrm>
            <a:off x="3949700" y="615950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G</a:t>
            </a:r>
          </a:p>
        </p:txBody>
      </p:sp>
      <p:sp>
        <p:nvSpPr>
          <p:cNvPr id="29" name="Oval 24"/>
          <p:cNvSpPr>
            <a:spLocks noChangeArrowheads="1"/>
          </p:cNvSpPr>
          <p:nvPr/>
        </p:nvSpPr>
        <p:spPr bwMode="auto">
          <a:xfrm>
            <a:off x="7531100" y="60690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30" name="Text Box 25"/>
          <p:cNvSpPr txBox="1">
            <a:spLocks noChangeArrowheads="1"/>
          </p:cNvSpPr>
          <p:nvPr/>
        </p:nvSpPr>
        <p:spPr bwMode="auto">
          <a:xfrm>
            <a:off x="7607300" y="608330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I</a:t>
            </a:r>
          </a:p>
        </p:txBody>
      </p:sp>
      <p:sp>
        <p:nvSpPr>
          <p:cNvPr id="31" name="Line 26"/>
          <p:cNvSpPr>
            <a:spLocks noChangeShapeType="1"/>
          </p:cNvSpPr>
          <p:nvPr/>
        </p:nvSpPr>
        <p:spPr bwMode="auto">
          <a:xfrm flipH="1">
            <a:off x="3949700" y="3859213"/>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2" name="Line 27"/>
          <p:cNvSpPr>
            <a:spLocks noChangeShapeType="1"/>
          </p:cNvSpPr>
          <p:nvPr/>
        </p:nvSpPr>
        <p:spPr bwMode="auto">
          <a:xfrm>
            <a:off x="5397500" y="3859213"/>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3" name="Line 28"/>
          <p:cNvSpPr>
            <a:spLocks noChangeShapeType="1"/>
          </p:cNvSpPr>
          <p:nvPr/>
        </p:nvSpPr>
        <p:spPr bwMode="auto">
          <a:xfrm flipH="1">
            <a:off x="3340100" y="4697413"/>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4" name="Line 29"/>
          <p:cNvSpPr>
            <a:spLocks noChangeShapeType="1"/>
          </p:cNvSpPr>
          <p:nvPr/>
        </p:nvSpPr>
        <p:spPr bwMode="auto">
          <a:xfrm>
            <a:off x="3949700" y="469741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5" name="Line 30"/>
          <p:cNvSpPr>
            <a:spLocks noChangeShapeType="1"/>
          </p:cNvSpPr>
          <p:nvPr/>
        </p:nvSpPr>
        <p:spPr bwMode="auto">
          <a:xfrm flipH="1">
            <a:off x="4102100" y="56880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6" name="Line 31"/>
          <p:cNvSpPr>
            <a:spLocks noChangeShapeType="1"/>
          </p:cNvSpPr>
          <p:nvPr/>
        </p:nvSpPr>
        <p:spPr bwMode="auto">
          <a:xfrm>
            <a:off x="6692900" y="46974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7" name="Line 32"/>
          <p:cNvSpPr>
            <a:spLocks noChangeShapeType="1"/>
          </p:cNvSpPr>
          <p:nvPr/>
        </p:nvSpPr>
        <p:spPr bwMode="auto">
          <a:xfrm flipH="1">
            <a:off x="6616700" y="553561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8" name="Line 33"/>
          <p:cNvSpPr>
            <a:spLocks noChangeShapeType="1"/>
          </p:cNvSpPr>
          <p:nvPr/>
        </p:nvSpPr>
        <p:spPr bwMode="auto">
          <a:xfrm>
            <a:off x="7302500" y="553561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39" name="Line 34"/>
          <p:cNvSpPr>
            <a:spLocks noChangeShapeType="1"/>
          </p:cNvSpPr>
          <p:nvPr/>
        </p:nvSpPr>
        <p:spPr bwMode="auto">
          <a:xfrm>
            <a:off x="3340100" y="5688013"/>
            <a:ext cx="609600" cy="533400"/>
          </a:xfrm>
          <a:prstGeom prst="line">
            <a:avLst/>
          </a:prstGeom>
          <a:noFill/>
          <a:ln w="57150">
            <a:solidFill>
              <a:srgbClr val="DC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86666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 Definition</a:t>
            </a:r>
          </a:p>
        </p:txBody>
      </p:sp>
      <p:sp>
        <p:nvSpPr>
          <p:cNvPr id="3" name="Content Placeholder 2"/>
          <p:cNvSpPr>
            <a:spLocks noGrp="1"/>
          </p:cNvSpPr>
          <p:nvPr>
            <p:ph idx="1"/>
          </p:nvPr>
        </p:nvSpPr>
        <p:spPr>
          <a:xfrm>
            <a:off x="88900" y="1063624"/>
            <a:ext cx="6293971" cy="5172075"/>
          </a:xfrm>
        </p:spPr>
        <p:txBody>
          <a:bodyPr>
            <a:normAutofit/>
          </a:bodyPr>
          <a:lstStyle/>
          <a:p>
            <a:r>
              <a:rPr lang="en-US" altLang="ja-JP" dirty="0"/>
              <a:t>Generally it is considered that in a tree, there is only one path going from one node to another node.</a:t>
            </a:r>
          </a:p>
          <a:p>
            <a:r>
              <a:rPr lang="en-US" altLang="ja-JP" dirty="0"/>
              <a:t>There cannot be any cycle or loop.</a:t>
            </a:r>
          </a:p>
          <a:p>
            <a:r>
              <a:rPr lang="en-US" altLang="ja-JP" dirty="0"/>
              <a:t>The link from a node to other node is called an edge. </a:t>
            </a:r>
          </a:p>
          <a:p>
            <a:pPr algn="l"/>
            <a:r>
              <a:rPr lang="en-US" altLang="ja-JP" dirty="0"/>
              <a:t>An arrowed edge</a:t>
            </a:r>
            <a:br>
              <a:rPr lang="en-US" altLang="ja-JP" dirty="0"/>
            </a:br>
            <a:r>
              <a:rPr lang="en-US" altLang="ja-JP" dirty="0"/>
              <a:t>indicates flow from P to Q.</a:t>
            </a:r>
          </a:p>
          <a:p>
            <a:pPr algn="l"/>
            <a:r>
              <a:rPr lang="en-US" altLang="ja-JP" dirty="0"/>
              <a:t>An straight line edge</a:t>
            </a:r>
            <a:br>
              <a:rPr lang="en-US" altLang="ja-JP" dirty="0"/>
            </a:br>
            <a:r>
              <a:rPr lang="en-US" altLang="ja-JP" dirty="0"/>
              <a:t>indicates flow from P to Q and Q to P.</a:t>
            </a:r>
          </a:p>
          <a:p>
            <a:endParaRPr lang="en-US" altLang="ja-JP"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12</a:t>
            </a:fld>
            <a:endParaRPr lang="en-US" dirty="0"/>
          </a:p>
        </p:txBody>
      </p:sp>
      <p:sp>
        <p:nvSpPr>
          <p:cNvPr id="8" name="Oval 7"/>
          <p:cNvSpPr/>
          <p:nvPr/>
        </p:nvSpPr>
        <p:spPr>
          <a:xfrm>
            <a:off x="8789894" y="1568638"/>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9" name="Oval 8"/>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0" name="Oval 9"/>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1" name="Oval 10"/>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2" name="Oval 11"/>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3" name="Oval 12"/>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4" name="Oval 13"/>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5" name="Oval 14"/>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6" name="Oval 15"/>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7" name="Oval 16"/>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8" name="Oval 17"/>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9" name="Oval 18"/>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20" name="Oval 19"/>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1" name="Oval 20"/>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2" name="Oval 21"/>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18" idx="7"/>
            <a:endCxn id="13" idx="3"/>
          </p:cNvCxnSpPr>
          <p:nvPr/>
        </p:nvCxnSpPr>
        <p:spPr>
          <a:xfrm flipV="1">
            <a:off x="7134423" y="3962998"/>
            <a:ext cx="800824" cy="692826"/>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6732494" y="5334000"/>
            <a:ext cx="5302622" cy="646331"/>
          </a:xfrm>
          <a:prstGeom prst="rect">
            <a:avLst/>
          </a:prstGeom>
          <a:noFill/>
        </p:spPr>
        <p:txBody>
          <a:bodyPr wrap="square" rtlCol="0">
            <a:spAutoFit/>
          </a:bodyPr>
          <a:lstStyle/>
          <a:p>
            <a:r>
              <a:rPr lang="en-US" dirty="0">
                <a:solidFill>
                  <a:srgbClr val="FF0000"/>
                </a:solidFill>
              </a:rPr>
              <a:t>If node F is reached through node B, than the link from node K to node F will not be considered.</a:t>
            </a:r>
          </a:p>
        </p:txBody>
      </p:sp>
      <p:cxnSp>
        <p:nvCxnSpPr>
          <p:cNvPr id="29" name="Straight Arrow Connector 28"/>
          <p:cNvCxnSpPr>
            <a:stCxn id="20" idx="1"/>
            <a:endCxn id="10" idx="3"/>
          </p:cNvCxnSpPr>
          <p:nvPr/>
        </p:nvCxnSpPr>
        <p:spPr>
          <a:xfrm flipV="1">
            <a:off x="8387961" y="2996305"/>
            <a:ext cx="488581" cy="1662132"/>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6712324" y="5390576"/>
            <a:ext cx="5302622" cy="646331"/>
          </a:xfrm>
          <a:prstGeom prst="rect">
            <a:avLst/>
          </a:prstGeom>
          <a:solidFill>
            <a:schemeClr val="bg1"/>
          </a:solidFill>
        </p:spPr>
        <p:txBody>
          <a:bodyPr wrap="square" rtlCol="0">
            <a:spAutoFit/>
          </a:bodyPr>
          <a:lstStyle/>
          <a:p>
            <a:r>
              <a:rPr lang="en-US" dirty="0">
                <a:solidFill>
                  <a:srgbClr val="FF0000"/>
                </a:solidFill>
              </a:rPr>
              <a:t>If link from node L to node C is considered, than there will be a cycle among nodes C, G, and L.</a:t>
            </a:r>
          </a:p>
        </p:txBody>
      </p:sp>
      <p:grpSp>
        <p:nvGrpSpPr>
          <p:cNvPr id="37" name="Group 36"/>
          <p:cNvGrpSpPr/>
          <p:nvPr/>
        </p:nvGrpSpPr>
        <p:grpSpPr>
          <a:xfrm>
            <a:off x="3379584" y="3827371"/>
            <a:ext cx="2259216" cy="546847"/>
            <a:chOff x="572884" y="4346540"/>
            <a:chExt cx="2257127" cy="546847"/>
          </a:xfrm>
        </p:grpSpPr>
        <p:sp>
          <p:nvSpPr>
            <p:cNvPr id="51" name="Oval 50"/>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53" name="Oval 52"/>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56" name="Straight Arrow Connector 55"/>
            <p:cNvCxnSpPr>
              <a:stCxn id="51" idx="6"/>
              <a:endCxn id="53"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61" name="Group 60"/>
          <p:cNvGrpSpPr/>
          <p:nvPr/>
        </p:nvGrpSpPr>
        <p:grpSpPr>
          <a:xfrm>
            <a:off x="3830063" y="4810692"/>
            <a:ext cx="2259216" cy="546847"/>
            <a:chOff x="572884" y="4346540"/>
            <a:chExt cx="2257127" cy="546847"/>
          </a:xfrm>
        </p:grpSpPr>
        <p:sp>
          <p:nvSpPr>
            <p:cNvPr id="62" name="Oval 61"/>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63" name="Oval 62"/>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64" name="Straight Arrow Connector 63"/>
            <p:cNvCxnSpPr>
              <a:stCxn id="62" idx="6"/>
              <a:endCxn id="63" idx="2"/>
            </p:cNvCxnSpPr>
            <p:nvPr/>
          </p:nvCxnSpPr>
          <p:spPr>
            <a:xfrm>
              <a:off x="1164555" y="4619964"/>
              <a:ext cx="1073784" cy="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3" name="Straight Connector 42"/>
          <p:cNvCxnSpPr>
            <a:stCxn id="8" idx="3"/>
            <a:endCxn id="9" idx="0"/>
          </p:cNvCxnSpPr>
          <p:nvPr/>
        </p:nvCxnSpPr>
        <p:spPr>
          <a:xfrm flipH="1">
            <a:off x="7669306" y="2035401"/>
            <a:ext cx="1207236" cy="456789"/>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7" name="Straight Connector 46"/>
          <p:cNvCxnSpPr>
            <a:stCxn id="8" idx="5"/>
            <a:endCxn id="11" idx="0"/>
          </p:cNvCxnSpPr>
          <p:nvPr/>
        </p:nvCxnSpPr>
        <p:spPr>
          <a:xfrm>
            <a:off x="9294917" y="2035401"/>
            <a:ext cx="1574787" cy="47191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8" idx="4"/>
            <a:endCxn id="10" idx="0"/>
          </p:cNvCxnSpPr>
          <p:nvPr/>
        </p:nvCxnSpPr>
        <p:spPr>
          <a:xfrm>
            <a:off x="9085730" y="2115485"/>
            <a:ext cx="0" cy="41405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7" name="Straight Connector 66"/>
          <p:cNvCxnSpPr>
            <a:stCxn id="9" idx="3"/>
            <a:endCxn id="12" idx="0"/>
          </p:cNvCxnSpPr>
          <p:nvPr/>
        </p:nvCxnSpPr>
        <p:spPr>
          <a:xfrm flipH="1">
            <a:off x="6920754" y="2958953"/>
            <a:ext cx="539364" cy="53728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9" name="Straight Connector 68"/>
          <p:cNvCxnSpPr>
            <a:stCxn id="9" idx="5"/>
            <a:endCxn id="13" idx="0"/>
          </p:cNvCxnSpPr>
          <p:nvPr/>
        </p:nvCxnSpPr>
        <p:spPr>
          <a:xfrm>
            <a:off x="7878493" y="2958953"/>
            <a:ext cx="26594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1" name="Straight Connector 70"/>
          <p:cNvCxnSpPr>
            <a:stCxn id="10" idx="4"/>
            <a:endCxn id="17" idx="0"/>
          </p:cNvCxnSpPr>
          <p:nvPr/>
        </p:nvCxnSpPr>
        <p:spPr>
          <a:xfrm>
            <a:off x="9085730" y="3076389"/>
            <a:ext cx="8965" cy="4198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5" name="Straight Connector 74"/>
          <p:cNvCxnSpPr>
            <a:stCxn id="11" idx="3"/>
            <a:endCxn id="16" idx="0"/>
          </p:cNvCxnSpPr>
          <p:nvPr/>
        </p:nvCxnSpPr>
        <p:spPr>
          <a:xfrm flipH="1">
            <a:off x="10009097" y="2974081"/>
            <a:ext cx="651419" cy="516270"/>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7" name="Straight Connector 76"/>
          <p:cNvCxnSpPr>
            <a:stCxn id="11" idx="4"/>
            <a:endCxn id="15" idx="0"/>
          </p:cNvCxnSpPr>
          <p:nvPr/>
        </p:nvCxnSpPr>
        <p:spPr>
          <a:xfrm>
            <a:off x="10869704" y="3054165"/>
            <a:ext cx="4485" cy="442069"/>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79" name="Straight Connector 78"/>
          <p:cNvCxnSpPr>
            <a:stCxn id="11" idx="5"/>
            <a:endCxn id="14" idx="0"/>
          </p:cNvCxnSpPr>
          <p:nvPr/>
        </p:nvCxnSpPr>
        <p:spPr>
          <a:xfrm>
            <a:off x="11078891" y="2974081"/>
            <a:ext cx="660390" cy="52215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1" name="Straight Connector 80"/>
          <p:cNvCxnSpPr>
            <a:stCxn id="12" idx="4"/>
            <a:endCxn id="18" idx="0"/>
          </p:cNvCxnSpPr>
          <p:nvPr/>
        </p:nvCxnSpPr>
        <p:spPr>
          <a:xfrm>
            <a:off x="6920754" y="4043083"/>
            <a:ext cx="4482" cy="53265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3" name="Straight Connector 82"/>
          <p:cNvCxnSpPr>
            <a:stCxn id="17" idx="3"/>
            <a:endCxn id="20" idx="0"/>
          </p:cNvCxnSpPr>
          <p:nvPr/>
        </p:nvCxnSpPr>
        <p:spPr>
          <a:xfrm flipH="1">
            <a:off x="8597149" y="3962997"/>
            <a:ext cx="288358"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6" name="Straight Connector 85"/>
          <p:cNvCxnSpPr>
            <a:stCxn id="17" idx="5"/>
            <a:endCxn id="19" idx="0"/>
          </p:cNvCxnSpPr>
          <p:nvPr/>
        </p:nvCxnSpPr>
        <p:spPr>
          <a:xfrm>
            <a:off x="9303882" y="3962997"/>
            <a:ext cx="355589"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88" name="Straight Connector 87"/>
          <p:cNvCxnSpPr>
            <a:stCxn id="15" idx="3"/>
            <a:endCxn id="22" idx="0"/>
          </p:cNvCxnSpPr>
          <p:nvPr/>
        </p:nvCxnSpPr>
        <p:spPr>
          <a:xfrm flipH="1">
            <a:off x="10443871" y="3962997"/>
            <a:ext cx="221130" cy="61535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90" name="Straight Connector 89"/>
          <p:cNvCxnSpPr>
            <a:stCxn id="15" idx="5"/>
            <a:endCxn id="21" idx="0"/>
          </p:cNvCxnSpPr>
          <p:nvPr/>
        </p:nvCxnSpPr>
        <p:spPr>
          <a:xfrm>
            <a:off x="11083376" y="3962997"/>
            <a:ext cx="342139" cy="61274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92" name="TextBox 91"/>
          <p:cNvSpPr txBox="1"/>
          <p:nvPr/>
        </p:nvSpPr>
        <p:spPr>
          <a:xfrm>
            <a:off x="6739219" y="5362288"/>
            <a:ext cx="5302622"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p:spTree>
    <p:extLst>
      <p:ext uri="{BB962C8B-B14F-4D97-AF65-F5344CB8AC3E}">
        <p14:creationId xmlns:p14="http://schemas.microsoft.com/office/powerpoint/2010/main" val="323218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5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4"/>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44"/>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4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2"/>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40"/>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9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xit" presetSubtype="0" fill="hold" grpId="1" nodeType="clickEffect">
                                  <p:stCondLst>
                                    <p:cond delay="0"/>
                                  </p:stCondLst>
                                  <p:childTnLst>
                                    <p:set>
                                      <p:cBhvr>
                                        <p:cTn id="116" dur="1" fill="hold">
                                          <p:stCondLst>
                                            <p:cond delay="0"/>
                                          </p:stCondLst>
                                        </p:cTn>
                                        <p:tgtEl>
                                          <p:spTgt spid="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50" grpId="0" animBg="1"/>
      <p:bldP spid="50" grpId="1" animBg="1"/>
      <p:bldP spid="92" grpId="0" animBg="1"/>
      <p:bldP spid="92"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1979614" y="365125"/>
            <a:ext cx="8226425" cy="914400"/>
          </a:xfrm>
        </p:spPr>
        <p:txBody>
          <a:bodyPr rtlCol="0">
            <a:normAutofit/>
          </a:bodyPr>
          <a:lstStyle/>
          <a:p>
            <a:pPr eaLnBrk="1" fontAlgn="auto" hangingPunct="1">
              <a:spcAft>
                <a:spcPts val="0"/>
              </a:spcAft>
              <a:defRPr/>
            </a:pPr>
            <a:r>
              <a:rPr lang="en-US" altLang="ja-JP" dirty="0">
                <a:solidFill>
                  <a:srgbClr val="FF0000"/>
                </a:solidFill>
                <a:latin typeface="Helvetica" charset="0"/>
                <a:ea typeface="+mj-ea"/>
                <a:cs typeface="+mj-cs"/>
              </a:rPr>
              <a:t>Not a Tree</a:t>
            </a:r>
          </a:p>
        </p:txBody>
      </p:sp>
      <p:sp>
        <p:nvSpPr>
          <p:cNvPr id="23555" name="Rectangle 3"/>
          <p:cNvSpPr>
            <a:spLocks noGrp="1" noChangeArrowheads="1"/>
          </p:cNvSpPr>
          <p:nvPr>
            <p:ph type="body" idx="1"/>
          </p:nvPr>
        </p:nvSpPr>
        <p:spPr>
          <a:xfrm>
            <a:off x="1220787" y="1668463"/>
            <a:ext cx="8226425" cy="533400"/>
          </a:xfrm>
        </p:spPr>
        <p:txBody>
          <a:bodyPr/>
          <a:lstStyle/>
          <a:p>
            <a:pPr eaLnBrk="1" hangingPunct="1">
              <a:lnSpc>
                <a:spcPct val="90000"/>
              </a:lnSpc>
              <a:buClr>
                <a:schemeClr val="tx1"/>
              </a:buClr>
            </a:pPr>
            <a:r>
              <a:rPr lang="en-US" altLang="ja-JP" dirty="0">
                <a:latin typeface="Helvetica" panose="020B0604020202020204" pitchFamily="34" charset="0"/>
                <a:cs typeface="Times New Roman" panose="02020603050405020304" pitchFamily="18" charset="0"/>
              </a:rPr>
              <a:t>Structures that are not trees.</a:t>
            </a:r>
          </a:p>
        </p:txBody>
      </p:sp>
      <p:grpSp>
        <p:nvGrpSpPr>
          <p:cNvPr id="23556" name="Group 4"/>
          <p:cNvGrpSpPr>
            <a:grpSpLocks/>
          </p:cNvGrpSpPr>
          <p:nvPr/>
        </p:nvGrpSpPr>
        <p:grpSpPr bwMode="auto">
          <a:xfrm>
            <a:off x="5518484" y="2919663"/>
            <a:ext cx="457200" cy="457200"/>
            <a:chOff x="1152" y="1440"/>
            <a:chExt cx="288" cy="288"/>
          </a:xfrm>
        </p:grpSpPr>
        <p:sp>
          <p:nvSpPr>
            <p:cNvPr id="23585"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86"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A</a:t>
              </a:r>
            </a:p>
          </p:txBody>
        </p:sp>
      </p:grpSp>
      <p:grpSp>
        <p:nvGrpSpPr>
          <p:cNvPr id="23557" name="Group 7"/>
          <p:cNvGrpSpPr>
            <a:grpSpLocks/>
          </p:cNvGrpSpPr>
          <p:nvPr/>
        </p:nvGrpSpPr>
        <p:grpSpPr bwMode="auto">
          <a:xfrm>
            <a:off x="4146884" y="3681663"/>
            <a:ext cx="457200" cy="457200"/>
            <a:chOff x="1248" y="1536"/>
            <a:chExt cx="288" cy="288"/>
          </a:xfrm>
        </p:grpSpPr>
        <p:sp>
          <p:nvSpPr>
            <p:cNvPr id="23583"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84"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B</a:t>
              </a:r>
            </a:p>
          </p:txBody>
        </p:sp>
      </p:grpSp>
      <p:sp>
        <p:nvSpPr>
          <p:cNvPr id="23558" name="Oval 10"/>
          <p:cNvSpPr>
            <a:spLocks noChangeArrowheads="1"/>
          </p:cNvSpPr>
          <p:nvPr/>
        </p:nvSpPr>
        <p:spPr bwMode="auto">
          <a:xfrm>
            <a:off x="3613484" y="459606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59" name="Text Box 11"/>
          <p:cNvSpPr txBox="1">
            <a:spLocks noChangeArrowheads="1"/>
          </p:cNvSpPr>
          <p:nvPr/>
        </p:nvSpPr>
        <p:spPr bwMode="auto">
          <a:xfrm>
            <a:off x="3689684" y="461035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D</a:t>
            </a:r>
          </a:p>
        </p:txBody>
      </p:sp>
      <p:sp>
        <p:nvSpPr>
          <p:cNvPr id="23560" name="Oval 12"/>
          <p:cNvSpPr>
            <a:spLocks noChangeArrowheads="1"/>
          </p:cNvSpPr>
          <p:nvPr/>
        </p:nvSpPr>
        <p:spPr bwMode="auto">
          <a:xfrm>
            <a:off x="6890084" y="543426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61" name="Text Box 13"/>
          <p:cNvSpPr txBox="1">
            <a:spLocks noChangeArrowheads="1"/>
          </p:cNvSpPr>
          <p:nvPr/>
        </p:nvSpPr>
        <p:spPr bwMode="auto">
          <a:xfrm>
            <a:off x="6966284" y="544855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H</a:t>
            </a:r>
          </a:p>
        </p:txBody>
      </p:sp>
      <p:grpSp>
        <p:nvGrpSpPr>
          <p:cNvPr id="23562" name="Group 14"/>
          <p:cNvGrpSpPr>
            <a:grpSpLocks/>
          </p:cNvGrpSpPr>
          <p:nvPr/>
        </p:nvGrpSpPr>
        <p:grpSpPr bwMode="auto">
          <a:xfrm>
            <a:off x="6890084" y="3681663"/>
            <a:ext cx="457200" cy="457200"/>
            <a:chOff x="1248" y="1536"/>
            <a:chExt cx="288" cy="288"/>
          </a:xfrm>
        </p:grpSpPr>
        <p:sp>
          <p:nvSpPr>
            <p:cNvPr id="23581"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82" name="Text Box 16"/>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C</a:t>
              </a:r>
            </a:p>
          </p:txBody>
        </p:sp>
      </p:grpSp>
      <p:grpSp>
        <p:nvGrpSpPr>
          <p:cNvPr id="23563" name="Group 17"/>
          <p:cNvGrpSpPr>
            <a:grpSpLocks/>
          </p:cNvGrpSpPr>
          <p:nvPr/>
        </p:nvGrpSpPr>
        <p:grpSpPr bwMode="auto">
          <a:xfrm>
            <a:off x="4756484" y="4596063"/>
            <a:ext cx="457200" cy="457200"/>
            <a:chOff x="1248" y="1536"/>
            <a:chExt cx="288" cy="288"/>
          </a:xfrm>
        </p:grpSpPr>
        <p:sp>
          <p:nvSpPr>
            <p:cNvPr id="23579"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80"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E</a:t>
              </a:r>
            </a:p>
          </p:txBody>
        </p:sp>
      </p:grpSp>
      <p:sp>
        <p:nvSpPr>
          <p:cNvPr id="23564" name="Oval 20"/>
          <p:cNvSpPr>
            <a:spLocks noChangeArrowheads="1"/>
          </p:cNvSpPr>
          <p:nvPr/>
        </p:nvSpPr>
        <p:spPr bwMode="auto">
          <a:xfrm>
            <a:off x="7499684" y="451986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65" name="Text Box 21"/>
          <p:cNvSpPr txBox="1">
            <a:spLocks noChangeArrowheads="1"/>
          </p:cNvSpPr>
          <p:nvPr/>
        </p:nvSpPr>
        <p:spPr bwMode="auto">
          <a:xfrm>
            <a:off x="7575884" y="4534151"/>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F</a:t>
            </a:r>
          </a:p>
        </p:txBody>
      </p:sp>
      <p:sp>
        <p:nvSpPr>
          <p:cNvPr id="23566" name="Oval 22"/>
          <p:cNvSpPr>
            <a:spLocks noChangeArrowheads="1"/>
          </p:cNvSpPr>
          <p:nvPr/>
        </p:nvSpPr>
        <p:spPr bwMode="auto">
          <a:xfrm>
            <a:off x="4451684" y="551046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67" name="Text Box 23"/>
          <p:cNvSpPr txBox="1">
            <a:spLocks noChangeArrowheads="1"/>
          </p:cNvSpPr>
          <p:nvPr/>
        </p:nvSpPr>
        <p:spPr bwMode="auto">
          <a:xfrm>
            <a:off x="4527884" y="552475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G</a:t>
            </a:r>
          </a:p>
        </p:txBody>
      </p:sp>
      <p:sp>
        <p:nvSpPr>
          <p:cNvPr id="23568" name="Oval 24"/>
          <p:cNvSpPr>
            <a:spLocks noChangeArrowheads="1"/>
          </p:cNvSpPr>
          <p:nvPr/>
        </p:nvSpPr>
        <p:spPr bwMode="auto">
          <a:xfrm>
            <a:off x="8109284" y="543426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3569" name="Text Box 25"/>
          <p:cNvSpPr txBox="1">
            <a:spLocks noChangeArrowheads="1"/>
          </p:cNvSpPr>
          <p:nvPr/>
        </p:nvSpPr>
        <p:spPr bwMode="auto">
          <a:xfrm>
            <a:off x="8185484" y="5448551"/>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I</a:t>
            </a:r>
          </a:p>
        </p:txBody>
      </p:sp>
      <p:sp>
        <p:nvSpPr>
          <p:cNvPr id="23570" name="Line 26"/>
          <p:cNvSpPr>
            <a:spLocks noChangeShapeType="1"/>
          </p:cNvSpPr>
          <p:nvPr/>
        </p:nvSpPr>
        <p:spPr bwMode="auto">
          <a:xfrm flipH="1">
            <a:off x="4527884" y="3224463"/>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1" name="Line 27"/>
          <p:cNvSpPr>
            <a:spLocks noChangeShapeType="1"/>
          </p:cNvSpPr>
          <p:nvPr/>
        </p:nvSpPr>
        <p:spPr bwMode="auto">
          <a:xfrm>
            <a:off x="5975684" y="3224463"/>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2" name="Line 28"/>
          <p:cNvSpPr>
            <a:spLocks noChangeShapeType="1"/>
          </p:cNvSpPr>
          <p:nvPr/>
        </p:nvSpPr>
        <p:spPr bwMode="auto">
          <a:xfrm flipH="1">
            <a:off x="3918284" y="4062663"/>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3" name="Line 29"/>
          <p:cNvSpPr>
            <a:spLocks noChangeShapeType="1"/>
          </p:cNvSpPr>
          <p:nvPr/>
        </p:nvSpPr>
        <p:spPr bwMode="auto">
          <a:xfrm>
            <a:off x="4527884" y="406266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4" name="Line 30"/>
          <p:cNvSpPr>
            <a:spLocks noChangeShapeType="1"/>
          </p:cNvSpPr>
          <p:nvPr/>
        </p:nvSpPr>
        <p:spPr bwMode="auto">
          <a:xfrm flipH="1">
            <a:off x="4680284" y="505326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5" name="Line 31"/>
          <p:cNvSpPr>
            <a:spLocks noChangeShapeType="1"/>
          </p:cNvSpPr>
          <p:nvPr/>
        </p:nvSpPr>
        <p:spPr bwMode="auto">
          <a:xfrm>
            <a:off x="7271084" y="406266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6" name="Line 32"/>
          <p:cNvSpPr>
            <a:spLocks noChangeShapeType="1"/>
          </p:cNvSpPr>
          <p:nvPr/>
        </p:nvSpPr>
        <p:spPr bwMode="auto">
          <a:xfrm flipH="1">
            <a:off x="7194884" y="490086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3577" name="Line 33"/>
          <p:cNvSpPr>
            <a:spLocks noChangeShapeType="1"/>
          </p:cNvSpPr>
          <p:nvPr/>
        </p:nvSpPr>
        <p:spPr bwMode="auto">
          <a:xfrm>
            <a:off x="7880684" y="4900863"/>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613410" name="Line 34"/>
          <p:cNvSpPr>
            <a:spLocks noChangeShapeType="1"/>
          </p:cNvSpPr>
          <p:nvPr/>
        </p:nvSpPr>
        <p:spPr bwMode="auto">
          <a:xfrm>
            <a:off x="3918284" y="5053263"/>
            <a:ext cx="609600" cy="533400"/>
          </a:xfrm>
          <a:prstGeom prst="line">
            <a:avLst/>
          </a:prstGeom>
          <a:noFill/>
          <a:ln w="57150">
            <a:solidFill>
              <a:srgbClr val="DC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99747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3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1979614" y="365125"/>
            <a:ext cx="8226425" cy="914400"/>
          </a:xfrm>
        </p:spPr>
        <p:txBody>
          <a:bodyPr rtlCol="0">
            <a:normAutofit/>
          </a:bodyPr>
          <a:lstStyle/>
          <a:p>
            <a:pPr eaLnBrk="1" fontAlgn="auto" hangingPunct="1">
              <a:spcAft>
                <a:spcPts val="0"/>
              </a:spcAft>
              <a:defRPr/>
            </a:pPr>
            <a:r>
              <a:rPr lang="en-US" altLang="ja-JP" dirty="0">
                <a:solidFill>
                  <a:srgbClr val="FF0000"/>
                </a:solidFill>
                <a:latin typeface="Helvetica" charset="0"/>
                <a:ea typeface="+mj-ea"/>
                <a:cs typeface="+mj-cs"/>
              </a:rPr>
              <a:t>Not a Tree</a:t>
            </a:r>
          </a:p>
        </p:txBody>
      </p:sp>
      <p:sp>
        <p:nvSpPr>
          <p:cNvPr id="25603" name="Rectangle 3"/>
          <p:cNvSpPr>
            <a:spLocks noGrp="1" noChangeArrowheads="1"/>
          </p:cNvSpPr>
          <p:nvPr>
            <p:ph type="body" idx="1"/>
          </p:nvPr>
        </p:nvSpPr>
        <p:spPr>
          <a:xfrm>
            <a:off x="1030287" y="1600200"/>
            <a:ext cx="8226425" cy="533400"/>
          </a:xfrm>
        </p:spPr>
        <p:txBody>
          <a:bodyPr/>
          <a:lstStyle/>
          <a:p>
            <a:pPr eaLnBrk="1" hangingPunct="1">
              <a:lnSpc>
                <a:spcPct val="90000"/>
              </a:lnSpc>
              <a:buClr>
                <a:schemeClr val="tx1"/>
              </a:buClr>
            </a:pPr>
            <a:r>
              <a:rPr lang="en-US" altLang="ja-JP" dirty="0">
                <a:latin typeface="Helvetica" panose="020B0604020202020204" pitchFamily="34" charset="0"/>
                <a:cs typeface="Times New Roman" panose="02020603050405020304" pitchFamily="18" charset="0"/>
              </a:rPr>
              <a:t>Structures that are not trees.</a:t>
            </a:r>
          </a:p>
        </p:txBody>
      </p:sp>
      <p:grpSp>
        <p:nvGrpSpPr>
          <p:cNvPr id="25604" name="Group 4"/>
          <p:cNvGrpSpPr>
            <a:grpSpLocks/>
          </p:cNvGrpSpPr>
          <p:nvPr/>
        </p:nvGrpSpPr>
        <p:grpSpPr bwMode="auto">
          <a:xfrm>
            <a:off x="5446294" y="2943727"/>
            <a:ext cx="457200" cy="457200"/>
            <a:chOff x="1152" y="1440"/>
            <a:chExt cx="288" cy="288"/>
          </a:xfrm>
        </p:grpSpPr>
        <p:sp>
          <p:nvSpPr>
            <p:cNvPr id="25633"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34"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A</a:t>
              </a:r>
            </a:p>
          </p:txBody>
        </p:sp>
      </p:grpSp>
      <p:grpSp>
        <p:nvGrpSpPr>
          <p:cNvPr id="25605" name="Group 7"/>
          <p:cNvGrpSpPr>
            <a:grpSpLocks/>
          </p:cNvGrpSpPr>
          <p:nvPr/>
        </p:nvGrpSpPr>
        <p:grpSpPr bwMode="auto">
          <a:xfrm>
            <a:off x="4074694" y="3705727"/>
            <a:ext cx="457200" cy="457200"/>
            <a:chOff x="1248" y="1536"/>
            <a:chExt cx="288" cy="288"/>
          </a:xfrm>
        </p:grpSpPr>
        <p:sp>
          <p:nvSpPr>
            <p:cNvPr id="25631"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32"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B</a:t>
              </a:r>
            </a:p>
          </p:txBody>
        </p:sp>
      </p:grpSp>
      <p:sp>
        <p:nvSpPr>
          <p:cNvPr id="25606" name="Oval 10"/>
          <p:cNvSpPr>
            <a:spLocks noChangeArrowheads="1"/>
          </p:cNvSpPr>
          <p:nvPr/>
        </p:nvSpPr>
        <p:spPr bwMode="auto">
          <a:xfrm>
            <a:off x="3541294" y="4620127"/>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07" name="Text Box 11"/>
          <p:cNvSpPr txBox="1">
            <a:spLocks noChangeArrowheads="1"/>
          </p:cNvSpPr>
          <p:nvPr/>
        </p:nvSpPr>
        <p:spPr bwMode="auto">
          <a:xfrm>
            <a:off x="3617494" y="463441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D</a:t>
            </a:r>
          </a:p>
        </p:txBody>
      </p:sp>
      <p:sp>
        <p:nvSpPr>
          <p:cNvPr id="25608" name="Oval 12"/>
          <p:cNvSpPr>
            <a:spLocks noChangeArrowheads="1"/>
          </p:cNvSpPr>
          <p:nvPr/>
        </p:nvSpPr>
        <p:spPr bwMode="auto">
          <a:xfrm>
            <a:off x="6817894" y="5458327"/>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09" name="Text Box 13"/>
          <p:cNvSpPr txBox="1">
            <a:spLocks noChangeArrowheads="1"/>
          </p:cNvSpPr>
          <p:nvPr/>
        </p:nvSpPr>
        <p:spPr bwMode="auto">
          <a:xfrm>
            <a:off x="6894094" y="5472615"/>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H</a:t>
            </a:r>
          </a:p>
        </p:txBody>
      </p:sp>
      <p:grpSp>
        <p:nvGrpSpPr>
          <p:cNvPr id="25610" name="Group 14"/>
          <p:cNvGrpSpPr>
            <a:grpSpLocks/>
          </p:cNvGrpSpPr>
          <p:nvPr/>
        </p:nvGrpSpPr>
        <p:grpSpPr bwMode="auto">
          <a:xfrm>
            <a:off x="6817894" y="3705727"/>
            <a:ext cx="457200" cy="457200"/>
            <a:chOff x="1248" y="1536"/>
            <a:chExt cx="288" cy="288"/>
          </a:xfrm>
        </p:grpSpPr>
        <p:sp>
          <p:nvSpPr>
            <p:cNvPr id="25629"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30" name="Text Box 16"/>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C</a:t>
              </a:r>
            </a:p>
          </p:txBody>
        </p:sp>
      </p:grpSp>
      <p:grpSp>
        <p:nvGrpSpPr>
          <p:cNvPr id="25611" name="Group 17"/>
          <p:cNvGrpSpPr>
            <a:grpSpLocks/>
          </p:cNvGrpSpPr>
          <p:nvPr/>
        </p:nvGrpSpPr>
        <p:grpSpPr bwMode="auto">
          <a:xfrm>
            <a:off x="4684294" y="4620127"/>
            <a:ext cx="457200" cy="457200"/>
            <a:chOff x="1248" y="1536"/>
            <a:chExt cx="288" cy="288"/>
          </a:xfrm>
        </p:grpSpPr>
        <p:sp>
          <p:nvSpPr>
            <p:cNvPr id="25627"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28"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E</a:t>
              </a:r>
            </a:p>
          </p:txBody>
        </p:sp>
      </p:grpSp>
      <p:sp>
        <p:nvSpPr>
          <p:cNvPr id="25612" name="Oval 20"/>
          <p:cNvSpPr>
            <a:spLocks noChangeArrowheads="1"/>
          </p:cNvSpPr>
          <p:nvPr/>
        </p:nvSpPr>
        <p:spPr bwMode="auto">
          <a:xfrm>
            <a:off x="7427494" y="4543927"/>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13" name="Text Box 21"/>
          <p:cNvSpPr txBox="1">
            <a:spLocks noChangeArrowheads="1"/>
          </p:cNvSpPr>
          <p:nvPr/>
        </p:nvSpPr>
        <p:spPr bwMode="auto">
          <a:xfrm>
            <a:off x="7503694" y="4558215"/>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F</a:t>
            </a:r>
          </a:p>
        </p:txBody>
      </p:sp>
      <p:sp>
        <p:nvSpPr>
          <p:cNvPr id="25614" name="Oval 22"/>
          <p:cNvSpPr>
            <a:spLocks noChangeArrowheads="1"/>
          </p:cNvSpPr>
          <p:nvPr/>
        </p:nvSpPr>
        <p:spPr bwMode="auto">
          <a:xfrm>
            <a:off x="4379494" y="5534527"/>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15" name="Text Box 23"/>
          <p:cNvSpPr txBox="1">
            <a:spLocks noChangeArrowheads="1"/>
          </p:cNvSpPr>
          <p:nvPr/>
        </p:nvSpPr>
        <p:spPr bwMode="auto">
          <a:xfrm>
            <a:off x="4455694" y="554881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G</a:t>
            </a:r>
          </a:p>
        </p:txBody>
      </p:sp>
      <p:sp>
        <p:nvSpPr>
          <p:cNvPr id="25616" name="Oval 24"/>
          <p:cNvSpPr>
            <a:spLocks noChangeArrowheads="1"/>
          </p:cNvSpPr>
          <p:nvPr/>
        </p:nvSpPr>
        <p:spPr bwMode="auto">
          <a:xfrm>
            <a:off x="8037094" y="5458327"/>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5617" name="Text Box 25"/>
          <p:cNvSpPr txBox="1">
            <a:spLocks noChangeArrowheads="1"/>
          </p:cNvSpPr>
          <p:nvPr/>
        </p:nvSpPr>
        <p:spPr bwMode="auto">
          <a:xfrm>
            <a:off x="8113294" y="547261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I</a:t>
            </a:r>
          </a:p>
        </p:txBody>
      </p:sp>
      <p:sp>
        <p:nvSpPr>
          <p:cNvPr id="25618" name="Line 26"/>
          <p:cNvSpPr>
            <a:spLocks noChangeShapeType="1"/>
          </p:cNvSpPr>
          <p:nvPr/>
        </p:nvSpPr>
        <p:spPr bwMode="auto">
          <a:xfrm flipH="1">
            <a:off x="4455694" y="3248527"/>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19" name="Line 27"/>
          <p:cNvSpPr>
            <a:spLocks noChangeShapeType="1"/>
          </p:cNvSpPr>
          <p:nvPr/>
        </p:nvSpPr>
        <p:spPr bwMode="auto">
          <a:xfrm>
            <a:off x="5903494" y="3248527"/>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0" name="Line 28"/>
          <p:cNvSpPr>
            <a:spLocks noChangeShapeType="1"/>
          </p:cNvSpPr>
          <p:nvPr/>
        </p:nvSpPr>
        <p:spPr bwMode="auto">
          <a:xfrm flipH="1">
            <a:off x="3846094" y="4086727"/>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1" name="Line 29"/>
          <p:cNvSpPr>
            <a:spLocks noChangeShapeType="1"/>
          </p:cNvSpPr>
          <p:nvPr/>
        </p:nvSpPr>
        <p:spPr bwMode="auto">
          <a:xfrm>
            <a:off x="4455694" y="4086727"/>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2" name="Line 30"/>
          <p:cNvSpPr>
            <a:spLocks noChangeShapeType="1"/>
          </p:cNvSpPr>
          <p:nvPr/>
        </p:nvSpPr>
        <p:spPr bwMode="auto">
          <a:xfrm flipH="1">
            <a:off x="4608094" y="5077327"/>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3" name="Line 31"/>
          <p:cNvSpPr>
            <a:spLocks noChangeShapeType="1"/>
          </p:cNvSpPr>
          <p:nvPr/>
        </p:nvSpPr>
        <p:spPr bwMode="auto">
          <a:xfrm>
            <a:off x="7198894" y="4086727"/>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4" name="Line 32"/>
          <p:cNvSpPr>
            <a:spLocks noChangeShapeType="1"/>
          </p:cNvSpPr>
          <p:nvPr/>
        </p:nvSpPr>
        <p:spPr bwMode="auto">
          <a:xfrm flipH="1">
            <a:off x="7122694" y="4924927"/>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5625" name="Line 33"/>
          <p:cNvSpPr>
            <a:spLocks noChangeShapeType="1"/>
          </p:cNvSpPr>
          <p:nvPr/>
        </p:nvSpPr>
        <p:spPr bwMode="auto">
          <a:xfrm>
            <a:off x="7808494" y="4924927"/>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615458" name="Freeform 34"/>
          <p:cNvSpPr>
            <a:spLocks/>
          </p:cNvSpPr>
          <p:nvPr/>
        </p:nvSpPr>
        <p:spPr bwMode="auto">
          <a:xfrm>
            <a:off x="4227094" y="3019927"/>
            <a:ext cx="1295400" cy="685800"/>
          </a:xfrm>
          <a:custGeom>
            <a:avLst/>
            <a:gdLst>
              <a:gd name="T0" fmla="*/ 2147483646 w 816"/>
              <a:gd name="T1" fmla="*/ 0 h 432"/>
              <a:gd name="T2" fmla="*/ 2147483646 w 816"/>
              <a:gd name="T3" fmla="*/ 2147483646 h 432"/>
              <a:gd name="T4" fmla="*/ 0 w 816"/>
              <a:gd name="T5" fmla="*/ 2147483646 h 432"/>
              <a:gd name="T6" fmla="*/ 0 60000 65536"/>
              <a:gd name="T7" fmla="*/ 0 60000 65536"/>
              <a:gd name="T8" fmla="*/ 0 60000 65536"/>
              <a:gd name="T9" fmla="*/ 0 w 816"/>
              <a:gd name="T10" fmla="*/ 0 h 432"/>
              <a:gd name="T11" fmla="*/ 816 w 816"/>
              <a:gd name="T12" fmla="*/ 432 h 432"/>
            </a:gdLst>
            <a:ahLst/>
            <a:cxnLst>
              <a:cxn ang="T6">
                <a:pos x="T0" y="T1"/>
              </a:cxn>
              <a:cxn ang="T7">
                <a:pos x="T2" y="T3"/>
              </a:cxn>
              <a:cxn ang="T8">
                <a:pos x="T4" y="T5"/>
              </a:cxn>
            </a:cxnLst>
            <a:rect l="T9" t="T10" r="T11" b="T12"/>
            <a:pathLst>
              <a:path w="816" h="432">
                <a:moveTo>
                  <a:pt x="816" y="0"/>
                </a:moveTo>
                <a:cubicBezTo>
                  <a:pt x="572" y="12"/>
                  <a:pt x="328" y="24"/>
                  <a:pt x="192" y="96"/>
                </a:cubicBezTo>
                <a:cubicBezTo>
                  <a:pt x="56" y="168"/>
                  <a:pt x="28" y="300"/>
                  <a:pt x="0" y="432"/>
                </a:cubicBezTo>
              </a:path>
            </a:pathLst>
          </a:custGeom>
          <a:noFill/>
          <a:ln w="57150">
            <a:solidFill>
              <a:srgbClr val="DC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081376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54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1979614" y="365125"/>
            <a:ext cx="8226425" cy="914400"/>
          </a:xfrm>
        </p:spPr>
        <p:txBody>
          <a:bodyPr rtlCol="0">
            <a:normAutofit/>
          </a:bodyPr>
          <a:lstStyle/>
          <a:p>
            <a:pPr eaLnBrk="1" fontAlgn="auto" hangingPunct="1">
              <a:spcAft>
                <a:spcPts val="0"/>
              </a:spcAft>
              <a:defRPr/>
            </a:pPr>
            <a:r>
              <a:rPr lang="en-US" altLang="ja-JP" dirty="0">
                <a:solidFill>
                  <a:srgbClr val="FF0000"/>
                </a:solidFill>
                <a:latin typeface="Helvetica" charset="0"/>
                <a:ea typeface="+mj-ea"/>
                <a:cs typeface="+mj-cs"/>
              </a:rPr>
              <a:t>Not a Tree</a:t>
            </a:r>
          </a:p>
        </p:txBody>
      </p:sp>
      <p:sp>
        <p:nvSpPr>
          <p:cNvPr id="27651" name="Rectangle 3"/>
          <p:cNvSpPr>
            <a:spLocks noGrp="1" noChangeArrowheads="1"/>
          </p:cNvSpPr>
          <p:nvPr>
            <p:ph type="body" idx="1"/>
          </p:nvPr>
        </p:nvSpPr>
        <p:spPr>
          <a:xfrm>
            <a:off x="1979614" y="16002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Structures that are not trees.</a:t>
            </a:r>
          </a:p>
        </p:txBody>
      </p:sp>
      <p:grpSp>
        <p:nvGrpSpPr>
          <p:cNvPr id="27652" name="Group 4"/>
          <p:cNvGrpSpPr>
            <a:grpSpLocks/>
          </p:cNvGrpSpPr>
          <p:nvPr/>
        </p:nvGrpSpPr>
        <p:grpSpPr bwMode="auto">
          <a:xfrm>
            <a:off x="5759116" y="2871536"/>
            <a:ext cx="457200" cy="457200"/>
            <a:chOff x="1152" y="1440"/>
            <a:chExt cx="288" cy="288"/>
          </a:xfrm>
        </p:grpSpPr>
        <p:sp>
          <p:nvSpPr>
            <p:cNvPr id="27682"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83"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A</a:t>
              </a:r>
            </a:p>
          </p:txBody>
        </p:sp>
      </p:grpSp>
      <p:grpSp>
        <p:nvGrpSpPr>
          <p:cNvPr id="27653" name="Group 7"/>
          <p:cNvGrpSpPr>
            <a:grpSpLocks/>
          </p:cNvGrpSpPr>
          <p:nvPr/>
        </p:nvGrpSpPr>
        <p:grpSpPr bwMode="auto">
          <a:xfrm>
            <a:off x="4387516" y="3633536"/>
            <a:ext cx="457200" cy="457200"/>
            <a:chOff x="1248" y="1536"/>
            <a:chExt cx="288" cy="288"/>
          </a:xfrm>
        </p:grpSpPr>
        <p:sp>
          <p:nvSpPr>
            <p:cNvPr id="27680"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81"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B</a:t>
              </a:r>
            </a:p>
          </p:txBody>
        </p:sp>
      </p:grpSp>
      <p:sp>
        <p:nvSpPr>
          <p:cNvPr id="27654" name="Oval 10"/>
          <p:cNvSpPr>
            <a:spLocks noChangeArrowheads="1"/>
          </p:cNvSpPr>
          <p:nvPr/>
        </p:nvSpPr>
        <p:spPr bwMode="auto">
          <a:xfrm>
            <a:off x="3854116" y="4547936"/>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55" name="Text Box 11"/>
          <p:cNvSpPr txBox="1">
            <a:spLocks noChangeArrowheads="1"/>
          </p:cNvSpPr>
          <p:nvPr/>
        </p:nvSpPr>
        <p:spPr bwMode="auto">
          <a:xfrm>
            <a:off x="3930316" y="4562224"/>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D</a:t>
            </a:r>
          </a:p>
        </p:txBody>
      </p:sp>
      <p:sp>
        <p:nvSpPr>
          <p:cNvPr id="27656" name="Oval 12"/>
          <p:cNvSpPr>
            <a:spLocks noChangeArrowheads="1"/>
          </p:cNvSpPr>
          <p:nvPr/>
        </p:nvSpPr>
        <p:spPr bwMode="auto">
          <a:xfrm>
            <a:off x="7130716" y="5386136"/>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57" name="Text Box 13"/>
          <p:cNvSpPr txBox="1">
            <a:spLocks noChangeArrowheads="1"/>
          </p:cNvSpPr>
          <p:nvPr/>
        </p:nvSpPr>
        <p:spPr bwMode="auto">
          <a:xfrm>
            <a:off x="7206916" y="5400424"/>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H</a:t>
            </a:r>
          </a:p>
        </p:txBody>
      </p:sp>
      <p:grpSp>
        <p:nvGrpSpPr>
          <p:cNvPr id="27658" name="Group 14"/>
          <p:cNvGrpSpPr>
            <a:grpSpLocks/>
          </p:cNvGrpSpPr>
          <p:nvPr/>
        </p:nvGrpSpPr>
        <p:grpSpPr bwMode="auto">
          <a:xfrm>
            <a:off x="7130716" y="3633536"/>
            <a:ext cx="457200" cy="457200"/>
            <a:chOff x="1248" y="1536"/>
            <a:chExt cx="288" cy="288"/>
          </a:xfrm>
        </p:grpSpPr>
        <p:sp>
          <p:nvSpPr>
            <p:cNvPr id="27678"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79" name="Text Box 16"/>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C</a:t>
              </a:r>
            </a:p>
          </p:txBody>
        </p:sp>
      </p:grpSp>
      <p:grpSp>
        <p:nvGrpSpPr>
          <p:cNvPr id="27659" name="Group 17"/>
          <p:cNvGrpSpPr>
            <a:grpSpLocks/>
          </p:cNvGrpSpPr>
          <p:nvPr/>
        </p:nvGrpSpPr>
        <p:grpSpPr bwMode="auto">
          <a:xfrm>
            <a:off x="4997116" y="4547936"/>
            <a:ext cx="457200" cy="457200"/>
            <a:chOff x="1248" y="1536"/>
            <a:chExt cx="288" cy="288"/>
          </a:xfrm>
        </p:grpSpPr>
        <p:sp>
          <p:nvSpPr>
            <p:cNvPr id="27676"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77"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E</a:t>
              </a:r>
            </a:p>
          </p:txBody>
        </p:sp>
      </p:grpSp>
      <p:sp>
        <p:nvSpPr>
          <p:cNvPr id="27660" name="Oval 20"/>
          <p:cNvSpPr>
            <a:spLocks noChangeArrowheads="1"/>
          </p:cNvSpPr>
          <p:nvPr/>
        </p:nvSpPr>
        <p:spPr bwMode="auto">
          <a:xfrm>
            <a:off x="7740316" y="4471736"/>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61" name="Text Box 21"/>
          <p:cNvSpPr txBox="1">
            <a:spLocks noChangeArrowheads="1"/>
          </p:cNvSpPr>
          <p:nvPr/>
        </p:nvSpPr>
        <p:spPr bwMode="auto">
          <a:xfrm>
            <a:off x="7816516" y="4486024"/>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F</a:t>
            </a:r>
          </a:p>
        </p:txBody>
      </p:sp>
      <p:sp>
        <p:nvSpPr>
          <p:cNvPr id="27662" name="Oval 22"/>
          <p:cNvSpPr>
            <a:spLocks noChangeArrowheads="1"/>
          </p:cNvSpPr>
          <p:nvPr/>
        </p:nvSpPr>
        <p:spPr bwMode="auto">
          <a:xfrm>
            <a:off x="4692316" y="5462336"/>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63" name="Text Box 23"/>
          <p:cNvSpPr txBox="1">
            <a:spLocks noChangeArrowheads="1"/>
          </p:cNvSpPr>
          <p:nvPr/>
        </p:nvSpPr>
        <p:spPr bwMode="auto">
          <a:xfrm>
            <a:off x="4768516" y="5476624"/>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G</a:t>
            </a:r>
          </a:p>
        </p:txBody>
      </p:sp>
      <p:sp>
        <p:nvSpPr>
          <p:cNvPr id="27664" name="Oval 24"/>
          <p:cNvSpPr>
            <a:spLocks noChangeArrowheads="1"/>
          </p:cNvSpPr>
          <p:nvPr/>
        </p:nvSpPr>
        <p:spPr bwMode="auto">
          <a:xfrm>
            <a:off x="8349916" y="5386136"/>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27665" name="Text Box 25"/>
          <p:cNvSpPr txBox="1">
            <a:spLocks noChangeArrowheads="1"/>
          </p:cNvSpPr>
          <p:nvPr/>
        </p:nvSpPr>
        <p:spPr bwMode="auto">
          <a:xfrm>
            <a:off x="8426116" y="5400424"/>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r>
              <a:rPr kumimoji="0" lang="en-US" altLang="ja-JP" sz="1800">
                <a:solidFill>
                  <a:prstClr val="black"/>
                </a:solidFill>
                <a:latin typeface="Helvetica" panose="020B0604020202020204" pitchFamily="34" charset="0"/>
              </a:rPr>
              <a:t>I</a:t>
            </a:r>
          </a:p>
        </p:txBody>
      </p:sp>
      <p:sp>
        <p:nvSpPr>
          <p:cNvPr id="27666" name="Line 26"/>
          <p:cNvSpPr>
            <a:spLocks noChangeShapeType="1"/>
          </p:cNvSpPr>
          <p:nvPr/>
        </p:nvSpPr>
        <p:spPr bwMode="auto">
          <a:xfrm flipH="1">
            <a:off x="4768516" y="3176336"/>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67" name="Line 27"/>
          <p:cNvSpPr>
            <a:spLocks noChangeShapeType="1"/>
          </p:cNvSpPr>
          <p:nvPr/>
        </p:nvSpPr>
        <p:spPr bwMode="auto">
          <a:xfrm>
            <a:off x="6216316" y="3176336"/>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68" name="Line 28"/>
          <p:cNvSpPr>
            <a:spLocks noChangeShapeType="1"/>
          </p:cNvSpPr>
          <p:nvPr/>
        </p:nvSpPr>
        <p:spPr bwMode="auto">
          <a:xfrm flipH="1">
            <a:off x="4158916" y="4014536"/>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69" name="Line 29"/>
          <p:cNvSpPr>
            <a:spLocks noChangeShapeType="1"/>
          </p:cNvSpPr>
          <p:nvPr/>
        </p:nvSpPr>
        <p:spPr bwMode="auto">
          <a:xfrm>
            <a:off x="4768516" y="4014536"/>
            <a:ext cx="381000" cy="533400"/>
          </a:xfrm>
          <a:prstGeom prst="line">
            <a:avLst/>
          </a:prstGeom>
          <a:noFill/>
          <a:ln w="12700">
            <a:solidFill>
              <a:srgbClr val="090409"/>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70" name="Line 30"/>
          <p:cNvSpPr>
            <a:spLocks noChangeShapeType="1"/>
          </p:cNvSpPr>
          <p:nvPr/>
        </p:nvSpPr>
        <p:spPr bwMode="auto">
          <a:xfrm flipH="1">
            <a:off x="4920916" y="5005136"/>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71" name="Line 31"/>
          <p:cNvSpPr>
            <a:spLocks noChangeShapeType="1"/>
          </p:cNvSpPr>
          <p:nvPr/>
        </p:nvSpPr>
        <p:spPr bwMode="auto">
          <a:xfrm>
            <a:off x="7511716" y="4014536"/>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72" name="Line 32"/>
          <p:cNvSpPr>
            <a:spLocks noChangeShapeType="1"/>
          </p:cNvSpPr>
          <p:nvPr/>
        </p:nvSpPr>
        <p:spPr bwMode="auto">
          <a:xfrm flipH="1">
            <a:off x="7435516" y="485273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27673" name="Line 33"/>
          <p:cNvSpPr>
            <a:spLocks noChangeShapeType="1"/>
          </p:cNvSpPr>
          <p:nvPr/>
        </p:nvSpPr>
        <p:spPr bwMode="auto">
          <a:xfrm>
            <a:off x="8121316" y="4852736"/>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617506" name="Line 34"/>
          <p:cNvSpPr>
            <a:spLocks noChangeShapeType="1"/>
          </p:cNvSpPr>
          <p:nvPr/>
        </p:nvSpPr>
        <p:spPr bwMode="auto">
          <a:xfrm flipH="1">
            <a:off x="5301916" y="3328736"/>
            <a:ext cx="609600" cy="1219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617507" name="Line 35"/>
          <p:cNvSpPr>
            <a:spLocks noChangeShapeType="1"/>
          </p:cNvSpPr>
          <p:nvPr/>
        </p:nvSpPr>
        <p:spPr bwMode="auto">
          <a:xfrm flipV="1">
            <a:off x="5454316" y="4700336"/>
            <a:ext cx="2286000" cy="76200"/>
          </a:xfrm>
          <a:prstGeom prst="line">
            <a:avLst/>
          </a:prstGeom>
          <a:noFill/>
          <a:ln w="57150">
            <a:solidFill>
              <a:srgbClr val="DC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3672136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75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7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dirty="0"/>
              <a:t>Tree - Definition</a:t>
            </a:r>
          </a:p>
        </p:txBody>
      </p:sp>
      <p:sp>
        <p:nvSpPr>
          <p:cNvPr id="3" name="Content Placeholder 2"/>
          <p:cNvSpPr>
            <a:spLocks noGrp="1"/>
          </p:cNvSpPr>
          <p:nvPr>
            <p:ph idx="1"/>
          </p:nvPr>
        </p:nvSpPr>
        <p:spPr>
          <a:xfrm>
            <a:off x="88900" y="98426"/>
            <a:ext cx="5705945" cy="6137274"/>
          </a:xfrm>
        </p:spPr>
        <p:txBody>
          <a:bodyPr>
            <a:normAutofit fontScale="92500" lnSpcReduction="10000"/>
          </a:bodyPr>
          <a:lstStyle/>
          <a:p>
            <a:r>
              <a:rPr lang="en-US" altLang="ja-JP" b="1" dirty="0">
                <a:solidFill>
                  <a:srgbClr val="00B0F0"/>
                </a:solidFill>
              </a:rPr>
              <a:t>Nodes</a:t>
            </a:r>
          </a:p>
          <a:p>
            <a:r>
              <a:rPr lang="en-US" altLang="ja-JP" b="1" dirty="0">
                <a:solidFill>
                  <a:schemeClr val="accent2">
                    <a:lumMod val="75000"/>
                  </a:schemeClr>
                </a:solidFill>
              </a:rPr>
              <a:t>Parent Nodes</a:t>
            </a:r>
            <a:r>
              <a:rPr lang="en-US" altLang="ja-JP" dirty="0"/>
              <a:t> &amp; </a:t>
            </a:r>
            <a:r>
              <a:rPr lang="en-US" altLang="ja-JP" b="1" dirty="0">
                <a:solidFill>
                  <a:srgbClr val="00B050"/>
                </a:solidFill>
              </a:rPr>
              <a:t>Child Nodes</a:t>
            </a:r>
          </a:p>
          <a:p>
            <a:r>
              <a:rPr lang="en-US" altLang="ja-JP" b="1" dirty="0">
                <a:solidFill>
                  <a:srgbClr val="0000B0"/>
                </a:solidFill>
              </a:rPr>
              <a:t>Leaf Nodes</a:t>
            </a:r>
            <a:r>
              <a:rPr lang="en-US" altLang="ja-JP" dirty="0"/>
              <a:t>: nodes with no child</a:t>
            </a:r>
          </a:p>
          <a:p>
            <a:r>
              <a:rPr lang="en-US" altLang="ja-JP" b="1" dirty="0">
                <a:solidFill>
                  <a:srgbClr val="FF0000"/>
                </a:solidFill>
              </a:rPr>
              <a:t>Root Node</a:t>
            </a:r>
            <a:r>
              <a:rPr lang="en-US" altLang="ja-JP" dirty="0"/>
              <a:t>: node with no parent</a:t>
            </a:r>
          </a:p>
          <a:p>
            <a:r>
              <a:rPr lang="en-US" altLang="ja-JP" b="1" dirty="0">
                <a:solidFill>
                  <a:srgbClr val="FFC000"/>
                </a:solidFill>
              </a:rPr>
              <a:t>Sub Tree</a:t>
            </a:r>
            <a:r>
              <a:rPr lang="en-US" altLang="ja-JP" dirty="0"/>
              <a:t>: the tree rooted by a child</a:t>
            </a:r>
          </a:p>
          <a:p>
            <a:r>
              <a:rPr lang="en-US" altLang="ja-JP" b="1" dirty="0">
                <a:solidFill>
                  <a:srgbClr val="7030A0"/>
                </a:solidFill>
              </a:rPr>
              <a:t>Level</a:t>
            </a:r>
            <a:r>
              <a:rPr lang="en-US" altLang="ja-JP" dirty="0"/>
              <a:t> of  a tree:  </a:t>
            </a:r>
          </a:p>
          <a:p>
            <a:pPr lvl="1"/>
            <a:r>
              <a:rPr lang="en-US" altLang="ja-JP" dirty="0"/>
              <a:t>Root at level 0;</a:t>
            </a:r>
          </a:p>
          <a:p>
            <a:pPr lvl="1"/>
            <a:r>
              <a:rPr lang="en-US" altLang="ja-JP" dirty="0"/>
              <a:t>Each children have the level one more than its parent.</a:t>
            </a:r>
          </a:p>
          <a:p>
            <a:r>
              <a:rPr lang="en-US" altLang="ja-JP" b="1" dirty="0">
                <a:solidFill>
                  <a:srgbClr val="0070C0"/>
                </a:solidFill>
              </a:rPr>
              <a:t>Height/depth</a:t>
            </a:r>
            <a:r>
              <a:rPr lang="en-US" altLang="ja-JP" dirty="0"/>
              <a:t> of the tree: Total number of Levels</a:t>
            </a:r>
          </a:p>
          <a:p>
            <a:pPr algn="l"/>
            <a:r>
              <a:rPr lang="en-US" altLang="ja-JP" b="1" dirty="0">
                <a:solidFill>
                  <a:srgbClr val="0070C0"/>
                </a:solidFill>
              </a:rPr>
              <a:t>Height of a node</a:t>
            </a:r>
            <a:r>
              <a:rPr lang="en-US" altLang="ja-JP" dirty="0"/>
              <a:t>: Total number of levels from bottom </a:t>
            </a:r>
            <a:br>
              <a:rPr lang="en-US" altLang="ja-JP" dirty="0"/>
            </a:br>
            <a:r>
              <a:rPr lang="en-US" altLang="ja-JP" dirty="0"/>
              <a:t>[Tree height – node level].</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16</a:t>
            </a:fld>
            <a:endParaRPr lang="en-US" dirty="0"/>
          </a:p>
        </p:txBody>
      </p:sp>
      <p:sp>
        <p:nvSpPr>
          <p:cNvPr id="8" name="Oval 7"/>
          <p:cNvSpPr/>
          <p:nvPr/>
        </p:nvSpPr>
        <p:spPr>
          <a:xfrm>
            <a:off x="8789894" y="1568638"/>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Oval 8"/>
          <p:cNvSpPr/>
          <p:nvPr/>
        </p:nvSpPr>
        <p:spPr>
          <a:xfrm>
            <a:off x="7373470" y="249219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Oval 9"/>
          <p:cNvSpPr/>
          <p:nvPr/>
        </p:nvSpPr>
        <p:spPr>
          <a:xfrm>
            <a:off x="8789894" y="252954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Oval 10"/>
          <p:cNvSpPr/>
          <p:nvPr/>
        </p:nvSpPr>
        <p:spPr>
          <a:xfrm>
            <a:off x="10573868" y="25073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Oval 11"/>
          <p:cNvSpPr/>
          <p:nvPr/>
        </p:nvSpPr>
        <p:spPr>
          <a:xfrm>
            <a:off x="6624918" y="34962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Oval 12"/>
          <p:cNvSpPr/>
          <p:nvPr/>
        </p:nvSpPr>
        <p:spPr>
          <a:xfrm>
            <a:off x="7848599" y="349623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4" name="Oval 13"/>
          <p:cNvSpPr/>
          <p:nvPr/>
        </p:nvSpPr>
        <p:spPr>
          <a:xfrm>
            <a:off x="11443445"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5" name="Oval 14"/>
          <p:cNvSpPr/>
          <p:nvPr/>
        </p:nvSpPr>
        <p:spPr>
          <a:xfrm>
            <a:off x="10578353"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6" name="Oval 15"/>
          <p:cNvSpPr/>
          <p:nvPr/>
        </p:nvSpPr>
        <p:spPr>
          <a:xfrm>
            <a:off x="9713261" y="349035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7" name="Oval 16"/>
          <p:cNvSpPr/>
          <p:nvPr/>
        </p:nvSpPr>
        <p:spPr>
          <a:xfrm>
            <a:off x="8798859" y="3496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8" name="Oval 17"/>
          <p:cNvSpPr/>
          <p:nvPr/>
        </p:nvSpPr>
        <p:spPr>
          <a:xfrm>
            <a:off x="6629400" y="457574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9" name="Oval 18"/>
          <p:cNvSpPr/>
          <p:nvPr/>
        </p:nvSpPr>
        <p:spPr>
          <a:xfrm>
            <a:off x="9363635"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20" name="Oval 19"/>
          <p:cNvSpPr/>
          <p:nvPr/>
        </p:nvSpPr>
        <p:spPr>
          <a:xfrm>
            <a:off x="8301313"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21" name="Oval 20"/>
          <p:cNvSpPr/>
          <p:nvPr/>
        </p:nvSpPr>
        <p:spPr>
          <a:xfrm>
            <a:off x="11129679" y="45757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2" name="Oval 21"/>
          <p:cNvSpPr/>
          <p:nvPr/>
        </p:nvSpPr>
        <p:spPr>
          <a:xfrm>
            <a:off x="10148035" y="457835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4" name="Straight Arrow Connector 23"/>
          <p:cNvCxnSpPr>
            <a:stCxn id="8" idx="3"/>
            <a:endCxn id="9" idx="0"/>
          </p:cNvCxnSpPr>
          <p:nvPr/>
        </p:nvCxnSpPr>
        <p:spPr>
          <a:xfrm flipH="1">
            <a:off x="7669306" y="2035401"/>
            <a:ext cx="1207236" cy="45678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0" idx="0"/>
          </p:cNvCxnSpPr>
          <p:nvPr/>
        </p:nvCxnSpPr>
        <p:spPr>
          <a:xfrm>
            <a:off x="9085730" y="2115485"/>
            <a:ext cx="0" cy="41405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0" idx="4"/>
            <a:endCxn id="17" idx="0"/>
          </p:cNvCxnSpPr>
          <p:nvPr/>
        </p:nvCxnSpPr>
        <p:spPr>
          <a:xfrm>
            <a:off x="9085730" y="3076389"/>
            <a:ext cx="8965" cy="41984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8" idx="5"/>
            <a:endCxn id="11" idx="0"/>
          </p:cNvCxnSpPr>
          <p:nvPr/>
        </p:nvCxnSpPr>
        <p:spPr>
          <a:xfrm>
            <a:off x="9294917" y="2035401"/>
            <a:ext cx="1574787" cy="47191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3"/>
            <a:endCxn id="12" idx="0"/>
          </p:cNvCxnSpPr>
          <p:nvPr/>
        </p:nvCxnSpPr>
        <p:spPr>
          <a:xfrm flipH="1">
            <a:off x="6920754" y="2958953"/>
            <a:ext cx="539364" cy="5372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9" idx="5"/>
            <a:endCxn id="13" idx="0"/>
          </p:cNvCxnSpPr>
          <p:nvPr/>
        </p:nvCxnSpPr>
        <p:spPr>
          <a:xfrm>
            <a:off x="7878493" y="2958953"/>
            <a:ext cx="265942" cy="537282"/>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6" name="Straight Arrow Connector 35"/>
          <p:cNvCxnSpPr>
            <a:stCxn id="17" idx="3"/>
            <a:endCxn id="20" idx="0"/>
          </p:cNvCxnSpPr>
          <p:nvPr/>
        </p:nvCxnSpPr>
        <p:spPr>
          <a:xfrm flipH="1">
            <a:off x="8597149" y="3962997"/>
            <a:ext cx="288358"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8" name="Straight Arrow Connector 37"/>
          <p:cNvCxnSpPr>
            <a:stCxn id="17" idx="5"/>
            <a:endCxn id="19" idx="0"/>
          </p:cNvCxnSpPr>
          <p:nvPr/>
        </p:nvCxnSpPr>
        <p:spPr>
          <a:xfrm>
            <a:off x="9303882" y="3962997"/>
            <a:ext cx="355589"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0" name="Straight Arrow Connector 39"/>
          <p:cNvCxnSpPr>
            <a:stCxn id="12" idx="4"/>
            <a:endCxn id="18" idx="0"/>
          </p:cNvCxnSpPr>
          <p:nvPr/>
        </p:nvCxnSpPr>
        <p:spPr>
          <a:xfrm>
            <a:off x="6920754" y="4043083"/>
            <a:ext cx="4482" cy="53265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2" name="Straight Arrow Connector 41"/>
          <p:cNvCxnSpPr>
            <a:stCxn id="11" idx="3"/>
            <a:endCxn id="16" idx="0"/>
          </p:cNvCxnSpPr>
          <p:nvPr/>
        </p:nvCxnSpPr>
        <p:spPr>
          <a:xfrm flipH="1">
            <a:off x="10009097" y="2974081"/>
            <a:ext cx="651419" cy="516270"/>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4" name="Straight Arrow Connector 43"/>
          <p:cNvCxnSpPr>
            <a:stCxn id="11" idx="4"/>
            <a:endCxn id="15" idx="0"/>
          </p:cNvCxnSpPr>
          <p:nvPr/>
        </p:nvCxnSpPr>
        <p:spPr>
          <a:xfrm>
            <a:off x="10869704" y="3054165"/>
            <a:ext cx="4485" cy="44206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6" name="Straight Arrow Connector 45"/>
          <p:cNvCxnSpPr>
            <a:stCxn id="11" idx="5"/>
            <a:endCxn id="14" idx="0"/>
          </p:cNvCxnSpPr>
          <p:nvPr/>
        </p:nvCxnSpPr>
        <p:spPr>
          <a:xfrm>
            <a:off x="11078891" y="2974081"/>
            <a:ext cx="660390" cy="52215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5" idx="3"/>
            <a:endCxn id="22" idx="0"/>
          </p:cNvCxnSpPr>
          <p:nvPr/>
        </p:nvCxnSpPr>
        <p:spPr>
          <a:xfrm flipH="1">
            <a:off x="10443871" y="3962997"/>
            <a:ext cx="221130" cy="61535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5" idx="5"/>
            <a:endCxn id="21" idx="0"/>
          </p:cNvCxnSpPr>
          <p:nvPr/>
        </p:nvCxnSpPr>
        <p:spPr>
          <a:xfrm>
            <a:off x="11083376" y="3962997"/>
            <a:ext cx="342139" cy="612744"/>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7" name="Freeform 6"/>
          <p:cNvSpPr/>
          <p:nvPr/>
        </p:nvSpPr>
        <p:spPr>
          <a:xfrm>
            <a:off x="6175298" y="2116476"/>
            <a:ext cx="2516639" cy="3411021"/>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Freeform 24"/>
          <p:cNvSpPr/>
          <p:nvPr/>
        </p:nvSpPr>
        <p:spPr>
          <a:xfrm>
            <a:off x="8229600" y="2342508"/>
            <a:ext cx="1839353" cy="3082908"/>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7" name="Freeform 26"/>
          <p:cNvSpPr/>
          <p:nvPr/>
        </p:nvSpPr>
        <p:spPr>
          <a:xfrm>
            <a:off x="9596063" y="2321822"/>
            <a:ext cx="2558265" cy="3113207"/>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Freeform 28"/>
          <p:cNvSpPr/>
          <p:nvPr/>
        </p:nvSpPr>
        <p:spPr>
          <a:xfrm>
            <a:off x="6349429" y="3256691"/>
            <a:ext cx="1140432" cy="2198887"/>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Freeform 30"/>
          <p:cNvSpPr/>
          <p:nvPr/>
        </p:nvSpPr>
        <p:spPr>
          <a:xfrm>
            <a:off x="7746715" y="3154166"/>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Freeform 32"/>
          <p:cNvSpPr/>
          <p:nvPr/>
        </p:nvSpPr>
        <p:spPr>
          <a:xfrm>
            <a:off x="8218867" y="3318553"/>
            <a:ext cx="1880992" cy="2198669"/>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Freeform 34"/>
          <p:cNvSpPr/>
          <p:nvPr/>
        </p:nvSpPr>
        <p:spPr>
          <a:xfrm>
            <a:off x="9626885" y="3195263"/>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10089222" y="3369924"/>
            <a:ext cx="1832917" cy="218603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11352944" y="3256908"/>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TextBox 40"/>
          <p:cNvSpPr txBox="1"/>
          <p:nvPr/>
        </p:nvSpPr>
        <p:spPr>
          <a:xfrm>
            <a:off x="5854356" y="998188"/>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56" name="TextBox 55"/>
          <p:cNvSpPr txBox="1"/>
          <p:nvPr/>
        </p:nvSpPr>
        <p:spPr>
          <a:xfrm>
            <a:off x="5794845" y="1656949"/>
            <a:ext cx="770562" cy="369332"/>
          </a:xfrm>
          <a:prstGeom prst="rect">
            <a:avLst/>
          </a:prstGeom>
          <a:noFill/>
        </p:spPr>
        <p:txBody>
          <a:bodyPr wrap="square" rtlCol="0">
            <a:spAutoFit/>
          </a:bodyPr>
          <a:lstStyle/>
          <a:p>
            <a:pPr algn="ctr"/>
            <a:r>
              <a:rPr lang="en-US" b="1" dirty="0">
                <a:solidFill>
                  <a:srgbClr val="7030A0"/>
                </a:solidFill>
              </a:rPr>
              <a:t>0</a:t>
            </a:r>
          </a:p>
        </p:txBody>
      </p:sp>
      <p:sp>
        <p:nvSpPr>
          <p:cNvPr id="57" name="TextBox 56"/>
          <p:cNvSpPr txBox="1"/>
          <p:nvPr/>
        </p:nvSpPr>
        <p:spPr>
          <a:xfrm>
            <a:off x="5779459" y="2619704"/>
            <a:ext cx="770562" cy="369332"/>
          </a:xfrm>
          <a:prstGeom prst="rect">
            <a:avLst/>
          </a:prstGeom>
          <a:noFill/>
        </p:spPr>
        <p:txBody>
          <a:bodyPr wrap="square" rtlCol="0">
            <a:spAutoFit/>
          </a:bodyPr>
          <a:lstStyle/>
          <a:p>
            <a:pPr algn="ctr"/>
            <a:r>
              <a:rPr lang="en-US" b="1" dirty="0">
                <a:solidFill>
                  <a:srgbClr val="7030A0"/>
                </a:solidFill>
              </a:rPr>
              <a:t>1</a:t>
            </a:r>
          </a:p>
        </p:txBody>
      </p:sp>
      <p:sp>
        <p:nvSpPr>
          <p:cNvPr id="58" name="TextBox 57"/>
          <p:cNvSpPr txBox="1"/>
          <p:nvPr/>
        </p:nvSpPr>
        <p:spPr>
          <a:xfrm>
            <a:off x="5779459" y="3579108"/>
            <a:ext cx="770562" cy="369332"/>
          </a:xfrm>
          <a:prstGeom prst="rect">
            <a:avLst/>
          </a:prstGeom>
          <a:noFill/>
        </p:spPr>
        <p:txBody>
          <a:bodyPr wrap="square" rtlCol="0">
            <a:spAutoFit/>
          </a:bodyPr>
          <a:lstStyle/>
          <a:p>
            <a:pPr algn="ctr"/>
            <a:r>
              <a:rPr lang="en-US" b="1" dirty="0">
                <a:solidFill>
                  <a:srgbClr val="7030A0"/>
                </a:solidFill>
              </a:rPr>
              <a:t>2</a:t>
            </a:r>
          </a:p>
        </p:txBody>
      </p:sp>
      <p:sp>
        <p:nvSpPr>
          <p:cNvPr id="61" name="TextBox 60"/>
          <p:cNvSpPr txBox="1"/>
          <p:nvPr/>
        </p:nvSpPr>
        <p:spPr>
          <a:xfrm>
            <a:off x="5790017" y="4664497"/>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5" name="Straight Arrow Connector 44"/>
          <p:cNvCxnSpPr>
            <a:endCxn id="8" idx="2"/>
          </p:cNvCxnSpPr>
          <p:nvPr/>
        </p:nvCxnSpPr>
        <p:spPr>
          <a:xfrm>
            <a:off x="6384682" y="1819992"/>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p:nvPr/>
        </p:nvCxnSpPr>
        <p:spPr>
          <a:xfrm flipV="1">
            <a:off x="6349429" y="2795807"/>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6239637" y="3763774"/>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6239637" y="4865255"/>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71" name="TextBox 70"/>
          <p:cNvSpPr txBox="1"/>
          <p:nvPr/>
        </p:nvSpPr>
        <p:spPr>
          <a:xfrm>
            <a:off x="5779459" y="5555958"/>
            <a:ext cx="6204325" cy="400110"/>
          </a:xfrm>
          <a:prstGeom prst="rect">
            <a:avLst/>
          </a:prstGeom>
          <a:noFill/>
        </p:spPr>
        <p:txBody>
          <a:bodyPr wrap="square" rtlCol="0">
            <a:spAutoFit/>
          </a:bodyPr>
          <a:lstStyle/>
          <a:p>
            <a:pPr algn="ctr"/>
            <a:r>
              <a:rPr lang="en-US" sz="2000" b="1" dirty="0">
                <a:solidFill>
                  <a:srgbClr val="0070C0"/>
                </a:solidFill>
              </a:rPr>
              <a:t>Height of this tree is 4, as there are four levels (0…3).</a:t>
            </a:r>
          </a:p>
        </p:txBody>
      </p:sp>
      <p:sp>
        <p:nvSpPr>
          <p:cNvPr id="75" name="TextBox 74"/>
          <p:cNvSpPr txBox="1"/>
          <p:nvPr/>
        </p:nvSpPr>
        <p:spPr>
          <a:xfrm>
            <a:off x="5919134" y="5174783"/>
            <a:ext cx="5506382" cy="1323439"/>
          </a:xfrm>
          <a:prstGeom prst="rect">
            <a:avLst/>
          </a:prstGeom>
          <a:noFill/>
        </p:spPr>
        <p:txBody>
          <a:bodyPr wrap="square" rtlCol="0">
            <a:spAutoFit/>
          </a:bodyPr>
          <a:lstStyle/>
          <a:p>
            <a:pPr algn="ctr"/>
            <a:r>
              <a:rPr lang="en-US" sz="2000" b="1" dirty="0">
                <a:solidFill>
                  <a:srgbClr val="0070C0"/>
                </a:solidFill>
              </a:rPr>
              <a:t>Height of root A is 4;</a:t>
            </a:r>
          </a:p>
          <a:p>
            <a:pPr algn="ctr"/>
            <a:r>
              <a:rPr lang="en-US" sz="2000" b="1" dirty="0">
                <a:solidFill>
                  <a:srgbClr val="0070C0"/>
                </a:solidFill>
              </a:rPr>
              <a:t>Height of nodes B, C, D is 3;</a:t>
            </a:r>
          </a:p>
          <a:p>
            <a:pPr algn="ctr"/>
            <a:r>
              <a:rPr lang="en-US" sz="2000" b="1" dirty="0">
                <a:solidFill>
                  <a:srgbClr val="0070C0"/>
                </a:solidFill>
              </a:rPr>
              <a:t>Height of E, F, G, H, I, J is 2;</a:t>
            </a:r>
          </a:p>
          <a:p>
            <a:pPr algn="ctr"/>
            <a:r>
              <a:rPr lang="en-US" sz="2000" b="1" dirty="0">
                <a:solidFill>
                  <a:srgbClr val="0070C0"/>
                </a:solidFill>
              </a:rPr>
              <a:t>Height of nodes K, L , M, N, O is 1.</a:t>
            </a:r>
          </a:p>
        </p:txBody>
      </p:sp>
      <p:sp>
        <p:nvSpPr>
          <p:cNvPr id="74" name="Freeform 73"/>
          <p:cNvSpPr/>
          <p:nvPr/>
        </p:nvSpPr>
        <p:spPr>
          <a:xfrm>
            <a:off x="6497190" y="4387065"/>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Freeform 75"/>
          <p:cNvSpPr/>
          <p:nvPr/>
        </p:nvSpPr>
        <p:spPr>
          <a:xfrm>
            <a:off x="7791007" y="4486819"/>
            <a:ext cx="1590558" cy="814645"/>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Freeform 77"/>
          <p:cNvSpPr/>
          <p:nvPr/>
        </p:nvSpPr>
        <p:spPr>
          <a:xfrm>
            <a:off x="9190911" y="4404682"/>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9" name="Freeform 78"/>
          <p:cNvSpPr/>
          <p:nvPr/>
        </p:nvSpPr>
        <p:spPr>
          <a:xfrm>
            <a:off x="10074637" y="4335694"/>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Freeform 79"/>
          <p:cNvSpPr/>
          <p:nvPr/>
        </p:nvSpPr>
        <p:spPr>
          <a:xfrm>
            <a:off x="11017455" y="4376791"/>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836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8"/>
                                        </p:tgtEl>
                                        <p:attrNameLst>
                                          <p:attrName>fillcolor</p:attrName>
                                        </p:attrNameLst>
                                      </p:cBhvr>
                                      <p:to>
                                        <p:clrVal>
                                          <a:srgbClr val="00B0F0"/>
                                        </p:clrVal>
                                      </p:to>
                                    </p:set>
                                    <p:set>
                                      <p:cBhvr>
                                        <p:cTn id="11" dur="indefinite"/>
                                        <p:tgtEl>
                                          <p:spTgt spid="8"/>
                                        </p:tgtEl>
                                        <p:attrNameLst>
                                          <p:attrName>fill.type</p:attrName>
                                        </p:attrNameLst>
                                      </p:cBhvr>
                                      <p:to>
                                        <p:strVal val="solid"/>
                                      </p:to>
                                    </p:set>
                                    <p:set>
                                      <p:cBhvr>
                                        <p:cTn id="12" dur="indefinite"/>
                                        <p:tgtEl>
                                          <p:spTgt spid="8"/>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9"/>
                                        </p:tgtEl>
                                        <p:attrNameLst>
                                          <p:attrName>fillcolor</p:attrName>
                                        </p:attrNameLst>
                                      </p:cBhvr>
                                      <p:to>
                                        <p:clrVal>
                                          <a:srgbClr val="00B0F0"/>
                                        </p:clrVal>
                                      </p:to>
                                    </p:set>
                                    <p:set>
                                      <p:cBhvr>
                                        <p:cTn id="15" dur="indefinite"/>
                                        <p:tgtEl>
                                          <p:spTgt spid="9"/>
                                        </p:tgtEl>
                                        <p:attrNameLst>
                                          <p:attrName>fill.type</p:attrName>
                                        </p:attrNameLst>
                                      </p:cBhvr>
                                      <p:to>
                                        <p:strVal val="solid"/>
                                      </p:to>
                                    </p:set>
                                    <p:set>
                                      <p:cBhvr>
                                        <p:cTn id="16" dur="indefinite"/>
                                        <p:tgtEl>
                                          <p:spTgt spid="9"/>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rgbClr val="00B0F0"/>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1"/>
                                        </p:tgtEl>
                                        <p:attrNameLst>
                                          <p:attrName>fillcolor</p:attrName>
                                        </p:attrNameLst>
                                      </p:cBhvr>
                                      <p:to>
                                        <p:clrVal>
                                          <a:srgbClr val="00B0F0"/>
                                        </p:clrVal>
                                      </p:to>
                                    </p:set>
                                    <p:set>
                                      <p:cBhvr>
                                        <p:cTn id="23" dur="indefinite"/>
                                        <p:tgtEl>
                                          <p:spTgt spid="11"/>
                                        </p:tgtEl>
                                        <p:attrNameLst>
                                          <p:attrName>fill.type</p:attrName>
                                        </p:attrNameLst>
                                      </p:cBhvr>
                                      <p:to>
                                        <p:strVal val="solid"/>
                                      </p:to>
                                    </p:set>
                                    <p:set>
                                      <p:cBhvr>
                                        <p:cTn id="24" dur="indefinite"/>
                                        <p:tgtEl>
                                          <p:spTgt spid="11"/>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4"/>
                                        </p:tgtEl>
                                        <p:attrNameLst>
                                          <p:attrName>fillcolor</p:attrName>
                                        </p:attrNameLst>
                                      </p:cBhvr>
                                      <p:to>
                                        <p:clrVal>
                                          <a:srgbClr val="00B0F0"/>
                                        </p:clrVal>
                                      </p:to>
                                    </p:set>
                                    <p:set>
                                      <p:cBhvr>
                                        <p:cTn id="27" dur="indefinite"/>
                                        <p:tgtEl>
                                          <p:spTgt spid="14"/>
                                        </p:tgtEl>
                                        <p:attrNameLst>
                                          <p:attrName>fill.type</p:attrName>
                                        </p:attrNameLst>
                                      </p:cBhvr>
                                      <p:to>
                                        <p:strVal val="solid"/>
                                      </p:to>
                                    </p:set>
                                    <p:set>
                                      <p:cBhvr>
                                        <p:cTn id="28" dur="indefinite"/>
                                        <p:tgtEl>
                                          <p:spTgt spid="14"/>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5"/>
                                        </p:tgtEl>
                                        <p:attrNameLst>
                                          <p:attrName>fillcolor</p:attrName>
                                        </p:attrNameLst>
                                      </p:cBhvr>
                                      <p:to>
                                        <p:clrVal>
                                          <a:srgbClr val="00B0F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6"/>
                                        </p:tgtEl>
                                        <p:attrNameLst>
                                          <p:attrName>fillcolor</p:attrName>
                                        </p:attrNameLst>
                                      </p:cBhvr>
                                      <p:to>
                                        <p:clrVal>
                                          <a:srgbClr val="00B0F0"/>
                                        </p:clrVal>
                                      </p:to>
                                    </p:set>
                                    <p:set>
                                      <p:cBhvr>
                                        <p:cTn id="35" dur="indefinite"/>
                                        <p:tgtEl>
                                          <p:spTgt spid="16"/>
                                        </p:tgtEl>
                                        <p:attrNameLst>
                                          <p:attrName>fill.type</p:attrName>
                                        </p:attrNameLst>
                                      </p:cBhvr>
                                      <p:to>
                                        <p:strVal val="solid"/>
                                      </p:to>
                                    </p:set>
                                    <p:set>
                                      <p:cBhvr>
                                        <p:cTn id="36" dur="indefinite"/>
                                        <p:tgtEl>
                                          <p:spTgt spid="16"/>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7"/>
                                        </p:tgtEl>
                                        <p:attrNameLst>
                                          <p:attrName>fillcolor</p:attrName>
                                        </p:attrNameLst>
                                      </p:cBhvr>
                                      <p:to>
                                        <p:clrVal>
                                          <a:srgbClr val="00B0F0"/>
                                        </p:clrVal>
                                      </p:to>
                                    </p:set>
                                    <p:set>
                                      <p:cBhvr>
                                        <p:cTn id="39" dur="indefinite"/>
                                        <p:tgtEl>
                                          <p:spTgt spid="17"/>
                                        </p:tgtEl>
                                        <p:attrNameLst>
                                          <p:attrName>fill.type</p:attrName>
                                        </p:attrNameLst>
                                      </p:cBhvr>
                                      <p:to>
                                        <p:strVal val="solid"/>
                                      </p:to>
                                    </p:set>
                                    <p:set>
                                      <p:cBhvr>
                                        <p:cTn id="40" dur="indefinite"/>
                                        <p:tgtEl>
                                          <p:spTgt spid="17"/>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3"/>
                                        </p:tgtEl>
                                        <p:attrNameLst>
                                          <p:attrName>fillcolor</p:attrName>
                                        </p:attrNameLst>
                                      </p:cBhvr>
                                      <p:to>
                                        <p:clrVal>
                                          <a:srgbClr val="00B0F0"/>
                                        </p:clrVal>
                                      </p:to>
                                    </p:set>
                                    <p:set>
                                      <p:cBhvr>
                                        <p:cTn id="43" dur="indefinite"/>
                                        <p:tgtEl>
                                          <p:spTgt spid="13"/>
                                        </p:tgtEl>
                                        <p:attrNameLst>
                                          <p:attrName>fill.type</p:attrName>
                                        </p:attrNameLst>
                                      </p:cBhvr>
                                      <p:to>
                                        <p:strVal val="solid"/>
                                      </p:to>
                                    </p:set>
                                    <p:set>
                                      <p:cBhvr>
                                        <p:cTn id="44" dur="indefinite"/>
                                        <p:tgtEl>
                                          <p:spTgt spid="13"/>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2"/>
                                        </p:tgtEl>
                                        <p:attrNameLst>
                                          <p:attrName>fillcolor</p:attrName>
                                        </p:attrNameLst>
                                      </p:cBhvr>
                                      <p:to>
                                        <p:clrVal>
                                          <a:srgbClr val="00B0F0"/>
                                        </p:clrVal>
                                      </p:to>
                                    </p:set>
                                    <p:set>
                                      <p:cBhvr>
                                        <p:cTn id="47" dur="indefinite"/>
                                        <p:tgtEl>
                                          <p:spTgt spid="12"/>
                                        </p:tgtEl>
                                        <p:attrNameLst>
                                          <p:attrName>fill.type</p:attrName>
                                        </p:attrNameLst>
                                      </p:cBhvr>
                                      <p:to>
                                        <p:strVal val="solid"/>
                                      </p:to>
                                    </p:set>
                                    <p:set>
                                      <p:cBhvr>
                                        <p:cTn id="48" dur="indefinite"/>
                                        <p:tgtEl>
                                          <p:spTgt spid="12"/>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20"/>
                                        </p:tgtEl>
                                        <p:attrNameLst>
                                          <p:attrName>fillcolor</p:attrName>
                                        </p:attrNameLst>
                                      </p:cBhvr>
                                      <p:to>
                                        <p:clrVal>
                                          <a:srgbClr val="00B0F0"/>
                                        </p:clrVal>
                                      </p:to>
                                    </p:set>
                                    <p:set>
                                      <p:cBhvr>
                                        <p:cTn id="55" dur="indefinite"/>
                                        <p:tgtEl>
                                          <p:spTgt spid="20"/>
                                        </p:tgtEl>
                                        <p:attrNameLst>
                                          <p:attrName>fill.type</p:attrName>
                                        </p:attrNameLst>
                                      </p:cBhvr>
                                      <p:to>
                                        <p:strVal val="solid"/>
                                      </p:to>
                                    </p:set>
                                    <p:set>
                                      <p:cBhvr>
                                        <p:cTn id="56" dur="indefinite"/>
                                        <p:tgtEl>
                                          <p:spTgt spid="20"/>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19"/>
                                        </p:tgtEl>
                                        <p:attrNameLst>
                                          <p:attrName>fillcolor</p:attrName>
                                        </p:attrNameLst>
                                      </p:cBhvr>
                                      <p:to>
                                        <p:clrVal>
                                          <a:srgbClr val="00B0F0"/>
                                        </p:clrVal>
                                      </p:to>
                                    </p:set>
                                    <p:set>
                                      <p:cBhvr>
                                        <p:cTn id="59" dur="indefinite"/>
                                        <p:tgtEl>
                                          <p:spTgt spid="19"/>
                                        </p:tgtEl>
                                        <p:attrNameLst>
                                          <p:attrName>fill.type</p:attrName>
                                        </p:attrNameLst>
                                      </p:cBhvr>
                                      <p:to>
                                        <p:strVal val="solid"/>
                                      </p:to>
                                    </p:set>
                                    <p:set>
                                      <p:cBhvr>
                                        <p:cTn id="60" dur="indefinite"/>
                                        <p:tgtEl>
                                          <p:spTgt spid="19"/>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22"/>
                                        </p:tgtEl>
                                        <p:attrNameLst>
                                          <p:attrName>fillcolor</p:attrName>
                                        </p:attrNameLst>
                                      </p:cBhvr>
                                      <p:to>
                                        <p:clrVal>
                                          <a:srgbClr val="00B0F0"/>
                                        </p:clrVal>
                                      </p:to>
                                    </p:set>
                                    <p:set>
                                      <p:cBhvr>
                                        <p:cTn id="63" dur="indefinite"/>
                                        <p:tgtEl>
                                          <p:spTgt spid="22"/>
                                        </p:tgtEl>
                                        <p:attrNameLst>
                                          <p:attrName>fill.type</p:attrName>
                                        </p:attrNameLst>
                                      </p:cBhvr>
                                      <p:to>
                                        <p:strVal val="solid"/>
                                      </p:to>
                                    </p:set>
                                    <p:set>
                                      <p:cBhvr>
                                        <p:cTn id="64" dur="indefinite"/>
                                        <p:tgtEl>
                                          <p:spTgt spid="22"/>
                                        </p:tgtEl>
                                        <p:attrNameLst>
                                          <p:attrName>fill.on</p:attrName>
                                        </p:attrNameLst>
                                      </p:cBhvr>
                                      <p:to>
                                        <p:strVal val="true"/>
                                      </p:to>
                                    </p:set>
                                  </p:childTnLst>
                                </p:cTn>
                              </p:par>
                              <p:par>
                                <p:cTn id="65" presetID="1" presetClass="emph" presetSubtype="1" nodeType="withEffect">
                                  <p:stCondLst>
                                    <p:cond delay="0"/>
                                  </p:stCondLst>
                                  <p:childTnLst>
                                    <p:set>
                                      <p:cBhvr>
                                        <p:cTn id="66" dur="indefinite"/>
                                        <p:tgtEl>
                                          <p:spTgt spid="21"/>
                                        </p:tgtEl>
                                        <p:attrNameLst>
                                          <p:attrName>fillcolor</p:attrName>
                                        </p:attrNameLst>
                                      </p:cBhvr>
                                      <p:to>
                                        <p:clrVal>
                                          <a:srgbClr val="00B0F0"/>
                                        </p:clrVal>
                                      </p:to>
                                    </p:set>
                                    <p:set>
                                      <p:cBhvr>
                                        <p:cTn id="67" dur="indefinite"/>
                                        <p:tgtEl>
                                          <p:spTgt spid="21"/>
                                        </p:tgtEl>
                                        <p:attrNameLst>
                                          <p:attrName>fill.type</p:attrName>
                                        </p:attrNameLst>
                                      </p:cBhvr>
                                      <p:to>
                                        <p:strVal val="solid"/>
                                      </p:to>
                                    </p:set>
                                    <p:set>
                                      <p:cBhvr>
                                        <p:cTn id="68" dur="indefinite"/>
                                        <p:tgtEl>
                                          <p:spTgt spid="21"/>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mph" presetSubtype="1" nodeType="clickEffect">
                                  <p:stCondLst>
                                    <p:cond delay="0"/>
                                  </p:stCondLst>
                                  <p:childTnLst>
                                    <p:set>
                                      <p:cBhvr>
                                        <p:cTn id="76" dur="indefinite"/>
                                        <p:tgtEl>
                                          <p:spTgt spid="8"/>
                                        </p:tgtEl>
                                        <p:attrNameLst>
                                          <p:attrName>fillcolor</p:attrName>
                                        </p:attrNameLst>
                                      </p:cBhvr>
                                      <p:to>
                                        <p:clrVal>
                                          <a:srgbClr val="C55A11"/>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10"/>
                                        </p:tgtEl>
                                        <p:attrNameLst>
                                          <p:attrName>fillcolor</p:attrName>
                                        </p:attrNameLst>
                                      </p:cBhvr>
                                      <p:to>
                                        <p:clrVal>
                                          <a:srgbClr val="00B050"/>
                                        </p:clrVal>
                                      </p:to>
                                    </p:set>
                                    <p:set>
                                      <p:cBhvr>
                                        <p:cTn id="85" dur="indefinite"/>
                                        <p:tgtEl>
                                          <p:spTgt spid="10"/>
                                        </p:tgtEl>
                                        <p:attrNameLst>
                                          <p:attrName>fill.type</p:attrName>
                                        </p:attrNameLst>
                                      </p:cBhvr>
                                      <p:to>
                                        <p:strVal val="solid"/>
                                      </p:to>
                                    </p:set>
                                    <p:set>
                                      <p:cBhvr>
                                        <p:cTn id="86" dur="indefinite"/>
                                        <p:tgtEl>
                                          <p:spTgt spid="10"/>
                                        </p:tgtEl>
                                        <p:attrNameLst>
                                          <p:attrName>fill.on</p:attrName>
                                        </p:attrNameLst>
                                      </p:cBhvr>
                                      <p:to>
                                        <p:strVal val="true"/>
                                      </p:to>
                                    </p:set>
                                  </p:childTnLst>
                                </p:cTn>
                              </p:par>
                              <p:par>
                                <p:cTn id="87" presetID="1" presetClass="emph" presetSubtype="1" nodeType="withEffect">
                                  <p:stCondLst>
                                    <p:cond delay="0"/>
                                  </p:stCondLst>
                                  <p:childTnLst>
                                    <p:set>
                                      <p:cBhvr>
                                        <p:cTn id="88" dur="indefinite"/>
                                        <p:tgtEl>
                                          <p:spTgt spid="11"/>
                                        </p:tgtEl>
                                        <p:attrNameLst>
                                          <p:attrName>fillcolor</p:attrName>
                                        </p:attrNameLst>
                                      </p:cBhvr>
                                      <p:to>
                                        <p:clrVal>
                                          <a:srgbClr val="00B050"/>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9"/>
                                        </p:tgtEl>
                                        <p:attrNameLst>
                                          <p:attrName>fillcolor</p:attrName>
                                        </p:attrNameLst>
                                      </p:cBhvr>
                                      <p:to>
                                        <p:clrVal>
                                          <a:srgbClr val="C55A11"/>
                                        </p:clrVal>
                                      </p:to>
                                    </p:set>
                                    <p:set>
                                      <p:cBhvr>
                                        <p:cTn id="95" dur="indefinite"/>
                                        <p:tgtEl>
                                          <p:spTgt spid="9"/>
                                        </p:tgtEl>
                                        <p:attrNameLst>
                                          <p:attrName>fill.type</p:attrName>
                                        </p:attrNameLst>
                                      </p:cBhvr>
                                      <p:to>
                                        <p:strVal val="solid"/>
                                      </p:to>
                                    </p:set>
                                    <p:set>
                                      <p:cBhvr>
                                        <p:cTn id="96" dur="indefinite"/>
                                        <p:tgtEl>
                                          <p:spTgt spid="9"/>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12"/>
                                        </p:tgtEl>
                                        <p:attrNameLst>
                                          <p:attrName>fillcolor</p:attrName>
                                        </p:attrNameLst>
                                      </p:cBhvr>
                                      <p:to>
                                        <p:clrVal>
                                          <a:srgbClr val="00B050"/>
                                        </p:clrVal>
                                      </p:to>
                                    </p:set>
                                    <p:set>
                                      <p:cBhvr>
                                        <p:cTn id="99" dur="indefinite"/>
                                        <p:tgtEl>
                                          <p:spTgt spid="12"/>
                                        </p:tgtEl>
                                        <p:attrNameLst>
                                          <p:attrName>fill.type</p:attrName>
                                        </p:attrNameLst>
                                      </p:cBhvr>
                                      <p:to>
                                        <p:strVal val="solid"/>
                                      </p:to>
                                    </p:set>
                                    <p:set>
                                      <p:cBhvr>
                                        <p:cTn id="100" dur="indefinite"/>
                                        <p:tgtEl>
                                          <p:spTgt spid="12"/>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13"/>
                                        </p:tgtEl>
                                        <p:attrNameLst>
                                          <p:attrName>fillcolor</p:attrName>
                                        </p:attrNameLst>
                                      </p:cBhvr>
                                      <p:to>
                                        <p:clrVal>
                                          <a:srgbClr val="00B050"/>
                                        </p:clrVal>
                                      </p:to>
                                    </p:set>
                                    <p:set>
                                      <p:cBhvr>
                                        <p:cTn id="103" dur="indefinite"/>
                                        <p:tgtEl>
                                          <p:spTgt spid="13"/>
                                        </p:tgtEl>
                                        <p:attrNameLst>
                                          <p:attrName>fill.type</p:attrName>
                                        </p:attrNameLst>
                                      </p:cBhvr>
                                      <p:to>
                                        <p:strVal val="solid"/>
                                      </p:to>
                                    </p:set>
                                    <p:set>
                                      <p:cBhvr>
                                        <p:cTn id="104" dur="indefinite"/>
                                        <p:tgtEl>
                                          <p:spTgt spid="13"/>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10"/>
                                        </p:tgtEl>
                                        <p:attrNameLst>
                                          <p:attrName>fillcolor</p:attrName>
                                        </p:attrNameLst>
                                      </p:cBhvr>
                                      <p:to>
                                        <p:clrVal>
                                          <a:srgbClr val="C55A11"/>
                                        </p:clrVal>
                                      </p:to>
                                    </p:set>
                                    <p:set>
                                      <p:cBhvr>
                                        <p:cTn id="109" dur="indefinite"/>
                                        <p:tgtEl>
                                          <p:spTgt spid="10"/>
                                        </p:tgtEl>
                                        <p:attrNameLst>
                                          <p:attrName>fill.type</p:attrName>
                                        </p:attrNameLst>
                                      </p:cBhvr>
                                      <p:to>
                                        <p:strVal val="solid"/>
                                      </p:to>
                                    </p:set>
                                    <p:set>
                                      <p:cBhvr>
                                        <p:cTn id="110" dur="indefinite"/>
                                        <p:tgtEl>
                                          <p:spTgt spid="10"/>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17"/>
                                        </p:tgtEl>
                                        <p:attrNameLst>
                                          <p:attrName>fillcolor</p:attrName>
                                        </p:attrNameLst>
                                      </p:cBhvr>
                                      <p:to>
                                        <p:clrVal>
                                          <a:srgbClr val="00B050"/>
                                        </p:clrVal>
                                      </p:to>
                                    </p:set>
                                    <p:set>
                                      <p:cBhvr>
                                        <p:cTn id="113" dur="indefinite"/>
                                        <p:tgtEl>
                                          <p:spTgt spid="17"/>
                                        </p:tgtEl>
                                        <p:attrNameLst>
                                          <p:attrName>fill.type</p:attrName>
                                        </p:attrNameLst>
                                      </p:cBhvr>
                                      <p:to>
                                        <p:strVal val="solid"/>
                                      </p:to>
                                    </p:set>
                                    <p:set>
                                      <p:cBhvr>
                                        <p:cTn id="114" dur="indefinite"/>
                                        <p:tgtEl>
                                          <p:spTgt spid="1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1" nodeType="clickEffect">
                                  <p:stCondLst>
                                    <p:cond delay="0"/>
                                  </p:stCondLst>
                                  <p:childTnLst>
                                    <p:set>
                                      <p:cBhvr>
                                        <p:cTn id="118" dur="indefinite"/>
                                        <p:tgtEl>
                                          <p:spTgt spid="11"/>
                                        </p:tgtEl>
                                        <p:attrNameLst>
                                          <p:attrName>fillcolor</p:attrName>
                                        </p:attrNameLst>
                                      </p:cBhvr>
                                      <p:to>
                                        <p:clrVal>
                                          <a:srgbClr val="C55A11"/>
                                        </p:clrVal>
                                      </p:to>
                                    </p:set>
                                    <p:set>
                                      <p:cBhvr>
                                        <p:cTn id="119" dur="indefinite"/>
                                        <p:tgtEl>
                                          <p:spTgt spid="11"/>
                                        </p:tgtEl>
                                        <p:attrNameLst>
                                          <p:attrName>fill.type</p:attrName>
                                        </p:attrNameLst>
                                      </p:cBhvr>
                                      <p:to>
                                        <p:strVal val="solid"/>
                                      </p:to>
                                    </p:set>
                                    <p:set>
                                      <p:cBhvr>
                                        <p:cTn id="120" dur="indefinite"/>
                                        <p:tgtEl>
                                          <p:spTgt spid="11"/>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15"/>
                                        </p:tgtEl>
                                        <p:attrNameLst>
                                          <p:attrName>fillcolor</p:attrName>
                                        </p:attrNameLst>
                                      </p:cBhvr>
                                      <p:to>
                                        <p:clrVal>
                                          <a:srgbClr val="00B050"/>
                                        </p:clrVal>
                                      </p:to>
                                    </p:set>
                                    <p:set>
                                      <p:cBhvr>
                                        <p:cTn id="127" dur="indefinite"/>
                                        <p:tgtEl>
                                          <p:spTgt spid="15"/>
                                        </p:tgtEl>
                                        <p:attrNameLst>
                                          <p:attrName>fill.type</p:attrName>
                                        </p:attrNameLst>
                                      </p:cBhvr>
                                      <p:to>
                                        <p:strVal val="solid"/>
                                      </p:to>
                                    </p:set>
                                    <p:set>
                                      <p:cBhvr>
                                        <p:cTn id="128" dur="indefinite"/>
                                        <p:tgtEl>
                                          <p:spTgt spid="15"/>
                                        </p:tgtEl>
                                        <p:attrNameLst>
                                          <p:attrName>fill.on</p:attrName>
                                        </p:attrNameLst>
                                      </p:cBhvr>
                                      <p:to>
                                        <p:strVal val="true"/>
                                      </p:to>
                                    </p:set>
                                  </p:childTnLst>
                                </p:cTn>
                              </p:par>
                              <p:par>
                                <p:cTn id="129" presetID="1" presetClass="emph" presetSubtype="1" nodeType="withEffect">
                                  <p:stCondLst>
                                    <p:cond delay="0"/>
                                  </p:stCondLst>
                                  <p:childTnLst>
                                    <p:set>
                                      <p:cBhvr>
                                        <p:cTn id="130" dur="indefinite"/>
                                        <p:tgtEl>
                                          <p:spTgt spid="16"/>
                                        </p:tgtEl>
                                        <p:attrNameLst>
                                          <p:attrName>fillcolor</p:attrName>
                                        </p:attrNameLst>
                                      </p:cBhvr>
                                      <p:to>
                                        <p:clrVal>
                                          <a:srgbClr val="00B050"/>
                                        </p:clrVal>
                                      </p:to>
                                    </p:set>
                                    <p:set>
                                      <p:cBhvr>
                                        <p:cTn id="131" dur="indefinite"/>
                                        <p:tgtEl>
                                          <p:spTgt spid="16"/>
                                        </p:tgtEl>
                                        <p:attrNameLst>
                                          <p:attrName>fill.type</p:attrName>
                                        </p:attrNameLst>
                                      </p:cBhvr>
                                      <p:to>
                                        <p:strVal val="solid"/>
                                      </p:to>
                                    </p:set>
                                    <p:set>
                                      <p:cBhvr>
                                        <p:cTn id="132" dur="indefinite"/>
                                        <p:tgtEl>
                                          <p:spTgt spid="16"/>
                                        </p:tgtEl>
                                        <p:attrNameLst>
                                          <p:attrName>fill.on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12"/>
                                        </p:tgtEl>
                                        <p:attrNameLst>
                                          <p:attrName>fillcolor</p:attrName>
                                        </p:attrNameLst>
                                      </p:cBhvr>
                                      <p:to>
                                        <p:clrVal>
                                          <a:srgbClr val="C55A11"/>
                                        </p:clrVal>
                                      </p:to>
                                    </p:set>
                                    <p:set>
                                      <p:cBhvr>
                                        <p:cTn id="137" dur="indefinite"/>
                                        <p:tgtEl>
                                          <p:spTgt spid="12"/>
                                        </p:tgtEl>
                                        <p:attrNameLst>
                                          <p:attrName>fill.type</p:attrName>
                                        </p:attrNameLst>
                                      </p:cBhvr>
                                      <p:to>
                                        <p:strVal val="solid"/>
                                      </p:to>
                                    </p:set>
                                    <p:set>
                                      <p:cBhvr>
                                        <p:cTn id="138" dur="indefinite"/>
                                        <p:tgtEl>
                                          <p:spTgt spid="12"/>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18"/>
                                        </p:tgtEl>
                                        <p:attrNameLst>
                                          <p:attrName>fillcolor</p:attrName>
                                        </p:attrNameLst>
                                      </p:cBhvr>
                                      <p:to>
                                        <p:clrVal>
                                          <a:srgbClr val="00B050"/>
                                        </p:clrVal>
                                      </p:to>
                                    </p:set>
                                    <p:set>
                                      <p:cBhvr>
                                        <p:cTn id="141" dur="indefinite"/>
                                        <p:tgtEl>
                                          <p:spTgt spid="18"/>
                                        </p:tgtEl>
                                        <p:attrNameLst>
                                          <p:attrName>fill.type</p:attrName>
                                        </p:attrNameLst>
                                      </p:cBhvr>
                                      <p:to>
                                        <p:strVal val="solid"/>
                                      </p:to>
                                    </p:set>
                                    <p:set>
                                      <p:cBhvr>
                                        <p:cTn id="142" dur="indefinite"/>
                                        <p:tgtEl>
                                          <p:spTgt spid="18"/>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17"/>
                                        </p:tgtEl>
                                        <p:attrNameLst>
                                          <p:attrName>fillcolor</p:attrName>
                                        </p:attrNameLst>
                                      </p:cBhvr>
                                      <p:to>
                                        <p:clrVal>
                                          <a:srgbClr val="C55A11"/>
                                        </p:clrVal>
                                      </p:to>
                                    </p:set>
                                    <p:set>
                                      <p:cBhvr>
                                        <p:cTn id="147" dur="indefinite"/>
                                        <p:tgtEl>
                                          <p:spTgt spid="17"/>
                                        </p:tgtEl>
                                        <p:attrNameLst>
                                          <p:attrName>fill.type</p:attrName>
                                        </p:attrNameLst>
                                      </p:cBhvr>
                                      <p:to>
                                        <p:strVal val="solid"/>
                                      </p:to>
                                    </p:set>
                                    <p:set>
                                      <p:cBhvr>
                                        <p:cTn id="148" dur="indefinite"/>
                                        <p:tgtEl>
                                          <p:spTgt spid="17"/>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9"/>
                                        </p:tgtEl>
                                        <p:attrNameLst>
                                          <p:attrName>fillcolor</p:attrName>
                                        </p:attrNameLst>
                                      </p:cBhvr>
                                      <p:to>
                                        <p:clrVal>
                                          <a:srgbClr val="00B050"/>
                                        </p:clrVal>
                                      </p:to>
                                    </p:set>
                                    <p:set>
                                      <p:cBhvr>
                                        <p:cTn id="151" dur="indefinite"/>
                                        <p:tgtEl>
                                          <p:spTgt spid="19"/>
                                        </p:tgtEl>
                                        <p:attrNameLst>
                                          <p:attrName>fill.type</p:attrName>
                                        </p:attrNameLst>
                                      </p:cBhvr>
                                      <p:to>
                                        <p:strVal val="solid"/>
                                      </p:to>
                                    </p:set>
                                    <p:set>
                                      <p:cBhvr>
                                        <p:cTn id="152" dur="indefinite"/>
                                        <p:tgtEl>
                                          <p:spTgt spid="19"/>
                                        </p:tgtEl>
                                        <p:attrNameLst>
                                          <p:attrName>fill.on</p:attrName>
                                        </p:attrNameLst>
                                      </p:cBhvr>
                                      <p:to>
                                        <p:strVal val="true"/>
                                      </p:to>
                                    </p:set>
                                  </p:childTnLst>
                                </p:cTn>
                              </p:par>
                              <p:par>
                                <p:cTn id="153" presetID="1" presetClass="emph" presetSubtype="1" nodeType="withEffect">
                                  <p:stCondLst>
                                    <p:cond delay="0"/>
                                  </p:stCondLst>
                                  <p:childTnLst>
                                    <p:set>
                                      <p:cBhvr>
                                        <p:cTn id="154" dur="indefinite"/>
                                        <p:tgtEl>
                                          <p:spTgt spid="20"/>
                                        </p:tgtEl>
                                        <p:attrNameLst>
                                          <p:attrName>fillcolor</p:attrName>
                                        </p:attrNameLst>
                                      </p:cBhvr>
                                      <p:to>
                                        <p:clrVal>
                                          <a:srgbClr val="00B050"/>
                                        </p:clrVal>
                                      </p:to>
                                    </p:set>
                                    <p:set>
                                      <p:cBhvr>
                                        <p:cTn id="155" dur="indefinite"/>
                                        <p:tgtEl>
                                          <p:spTgt spid="20"/>
                                        </p:tgtEl>
                                        <p:attrNameLst>
                                          <p:attrName>fill.type</p:attrName>
                                        </p:attrNameLst>
                                      </p:cBhvr>
                                      <p:to>
                                        <p:strVal val="solid"/>
                                      </p:to>
                                    </p:set>
                                    <p:set>
                                      <p:cBhvr>
                                        <p:cTn id="156" dur="indefinite"/>
                                        <p:tgtEl>
                                          <p:spTgt spid="20"/>
                                        </p:tgtEl>
                                        <p:attrNameLst>
                                          <p:attrName>fill.on</p:attrName>
                                        </p:attrNameLst>
                                      </p:cBhvr>
                                      <p:to>
                                        <p:strVal val="true"/>
                                      </p:to>
                                    </p:set>
                                  </p:childTnLst>
                                </p:cTn>
                              </p:par>
                            </p:childTnLst>
                          </p:cTn>
                        </p:par>
                      </p:childTnLst>
                    </p:cTn>
                  </p:par>
                  <p:par>
                    <p:cTn id="157" fill="hold">
                      <p:stCondLst>
                        <p:cond delay="indefinite"/>
                      </p:stCondLst>
                      <p:childTnLst>
                        <p:par>
                          <p:cTn id="158" fill="hold">
                            <p:stCondLst>
                              <p:cond delay="0"/>
                            </p:stCondLst>
                            <p:childTnLst>
                              <p:par>
                                <p:cTn id="159" presetID="1" presetClass="emph" presetSubtype="1" nodeType="clickEffect">
                                  <p:stCondLst>
                                    <p:cond delay="0"/>
                                  </p:stCondLst>
                                  <p:childTnLst>
                                    <p:set>
                                      <p:cBhvr>
                                        <p:cTn id="160" dur="indefinite"/>
                                        <p:tgtEl>
                                          <p:spTgt spid="15"/>
                                        </p:tgtEl>
                                        <p:attrNameLst>
                                          <p:attrName>fillcolor</p:attrName>
                                        </p:attrNameLst>
                                      </p:cBhvr>
                                      <p:to>
                                        <p:clrVal>
                                          <a:srgbClr val="C55A11"/>
                                        </p:clrVal>
                                      </p:to>
                                    </p:set>
                                    <p:set>
                                      <p:cBhvr>
                                        <p:cTn id="161" dur="indefinite"/>
                                        <p:tgtEl>
                                          <p:spTgt spid="15"/>
                                        </p:tgtEl>
                                        <p:attrNameLst>
                                          <p:attrName>fill.type</p:attrName>
                                        </p:attrNameLst>
                                      </p:cBhvr>
                                      <p:to>
                                        <p:strVal val="solid"/>
                                      </p:to>
                                    </p:set>
                                    <p:set>
                                      <p:cBhvr>
                                        <p:cTn id="162" dur="indefinite"/>
                                        <p:tgtEl>
                                          <p:spTgt spid="15"/>
                                        </p:tgtEl>
                                        <p:attrNameLst>
                                          <p:attrName>fill.on</p:attrName>
                                        </p:attrNameLst>
                                      </p:cBhvr>
                                      <p:to>
                                        <p:strVal val="true"/>
                                      </p:to>
                                    </p:set>
                                  </p:childTnLst>
                                </p:cTn>
                              </p:par>
                              <p:par>
                                <p:cTn id="163" presetID="1" presetClass="emph" presetSubtype="1" nodeType="withEffect">
                                  <p:stCondLst>
                                    <p:cond delay="0"/>
                                  </p:stCondLst>
                                  <p:childTnLst>
                                    <p:set>
                                      <p:cBhvr>
                                        <p:cTn id="164" dur="indefinite"/>
                                        <p:tgtEl>
                                          <p:spTgt spid="22"/>
                                        </p:tgtEl>
                                        <p:attrNameLst>
                                          <p:attrName>fillcolor</p:attrName>
                                        </p:attrNameLst>
                                      </p:cBhvr>
                                      <p:to>
                                        <p:clrVal>
                                          <a:srgbClr val="00B050"/>
                                        </p:clrVal>
                                      </p:to>
                                    </p:set>
                                    <p:set>
                                      <p:cBhvr>
                                        <p:cTn id="165" dur="indefinite"/>
                                        <p:tgtEl>
                                          <p:spTgt spid="22"/>
                                        </p:tgtEl>
                                        <p:attrNameLst>
                                          <p:attrName>fill.type</p:attrName>
                                        </p:attrNameLst>
                                      </p:cBhvr>
                                      <p:to>
                                        <p:strVal val="solid"/>
                                      </p:to>
                                    </p:set>
                                    <p:set>
                                      <p:cBhvr>
                                        <p:cTn id="166" dur="indefinite"/>
                                        <p:tgtEl>
                                          <p:spTgt spid="22"/>
                                        </p:tgtEl>
                                        <p:attrNameLst>
                                          <p:attrName>fill.on</p:attrName>
                                        </p:attrNameLst>
                                      </p:cBhvr>
                                      <p:to>
                                        <p:strVal val="true"/>
                                      </p:to>
                                    </p:set>
                                  </p:childTnLst>
                                </p:cTn>
                              </p:par>
                              <p:par>
                                <p:cTn id="167" presetID="1" presetClass="emph" presetSubtype="1" nodeType="withEffect">
                                  <p:stCondLst>
                                    <p:cond delay="0"/>
                                  </p:stCondLst>
                                  <p:childTnLst>
                                    <p:set>
                                      <p:cBhvr>
                                        <p:cTn id="168" dur="indefinite"/>
                                        <p:tgtEl>
                                          <p:spTgt spid="21"/>
                                        </p:tgtEl>
                                        <p:attrNameLst>
                                          <p:attrName>fillcolor</p:attrName>
                                        </p:attrNameLst>
                                      </p:cBhvr>
                                      <p:to>
                                        <p:clrVal>
                                          <a:srgbClr val="00B050"/>
                                        </p:clrVal>
                                      </p:to>
                                    </p:set>
                                    <p:set>
                                      <p:cBhvr>
                                        <p:cTn id="169" dur="indefinite"/>
                                        <p:tgtEl>
                                          <p:spTgt spid="21"/>
                                        </p:tgtEl>
                                        <p:attrNameLst>
                                          <p:attrName>fill.type</p:attrName>
                                        </p:attrNameLst>
                                      </p:cBhvr>
                                      <p:to>
                                        <p:strVal val="solid"/>
                                      </p:to>
                                    </p:set>
                                    <p:set>
                                      <p:cBhvr>
                                        <p:cTn id="170" dur="indefinite"/>
                                        <p:tgtEl>
                                          <p:spTgt spid="21"/>
                                        </p:tgtEl>
                                        <p:attrNameLst>
                                          <p:attrName>fill.on</p:attrName>
                                        </p:attrNameLst>
                                      </p:cBhvr>
                                      <p:to>
                                        <p:strVal val="tru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nodeType="clickEffect">
                                  <p:stCondLst>
                                    <p:cond delay="0"/>
                                  </p:stCondLst>
                                  <p:childTnLst>
                                    <p:set>
                                      <p:cBhvr>
                                        <p:cTn id="178" dur="indefinite"/>
                                        <p:tgtEl>
                                          <p:spTgt spid="18"/>
                                        </p:tgtEl>
                                        <p:attrNameLst>
                                          <p:attrName>fillcolor</p:attrName>
                                        </p:attrNameLst>
                                      </p:cBhvr>
                                      <p:to>
                                        <p:clrVal>
                                          <a:srgbClr val="0000B0"/>
                                        </p:clrVal>
                                      </p:to>
                                    </p:set>
                                    <p:set>
                                      <p:cBhvr>
                                        <p:cTn id="179" dur="indefinite"/>
                                        <p:tgtEl>
                                          <p:spTgt spid="18"/>
                                        </p:tgtEl>
                                        <p:attrNameLst>
                                          <p:attrName>fill.type</p:attrName>
                                        </p:attrNameLst>
                                      </p:cBhvr>
                                      <p:to>
                                        <p:strVal val="solid"/>
                                      </p:to>
                                    </p:set>
                                    <p:set>
                                      <p:cBhvr>
                                        <p:cTn id="180" dur="indefinite"/>
                                        <p:tgtEl>
                                          <p:spTgt spid="18"/>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20"/>
                                        </p:tgtEl>
                                        <p:attrNameLst>
                                          <p:attrName>fillcolor</p:attrName>
                                        </p:attrNameLst>
                                      </p:cBhvr>
                                      <p:to>
                                        <p:clrVal>
                                          <a:srgbClr val="0000B0"/>
                                        </p:clrVal>
                                      </p:to>
                                    </p:set>
                                    <p:set>
                                      <p:cBhvr>
                                        <p:cTn id="183" dur="indefinite"/>
                                        <p:tgtEl>
                                          <p:spTgt spid="20"/>
                                        </p:tgtEl>
                                        <p:attrNameLst>
                                          <p:attrName>fill.type</p:attrName>
                                        </p:attrNameLst>
                                      </p:cBhvr>
                                      <p:to>
                                        <p:strVal val="solid"/>
                                      </p:to>
                                    </p:set>
                                    <p:set>
                                      <p:cBhvr>
                                        <p:cTn id="184" dur="indefinite"/>
                                        <p:tgtEl>
                                          <p:spTgt spid="20"/>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9"/>
                                        </p:tgtEl>
                                        <p:attrNameLst>
                                          <p:attrName>fillcolor</p:attrName>
                                        </p:attrNameLst>
                                      </p:cBhvr>
                                      <p:to>
                                        <p:clrVal>
                                          <a:srgbClr val="0000B0"/>
                                        </p:clrVal>
                                      </p:to>
                                    </p:set>
                                    <p:set>
                                      <p:cBhvr>
                                        <p:cTn id="187" dur="indefinite"/>
                                        <p:tgtEl>
                                          <p:spTgt spid="19"/>
                                        </p:tgtEl>
                                        <p:attrNameLst>
                                          <p:attrName>fill.type</p:attrName>
                                        </p:attrNameLst>
                                      </p:cBhvr>
                                      <p:to>
                                        <p:strVal val="solid"/>
                                      </p:to>
                                    </p:set>
                                    <p:set>
                                      <p:cBhvr>
                                        <p:cTn id="188" dur="indefinite"/>
                                        <p:tgtEl>
                                          <p:spTgt spid="19"/>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22"/>
                                        </p:tgtEl>
                                        <p:attrNameLst>
                                          <p:attrName>fillcolor</p:attrName>
                                        </p:attrNameLst>
                                      </p:cBhvr>
                                      <p:to>
                                        <p:clrVal>
                                          <a:srgbClr val="0000B0"/>
                                        </p:clrVal>
                                      </p:to>
                                    </p:set>
                                    <p:set>
                                      <p:cBhvr>
                                        <p:cTn id="191" dur="indefinite"/>
                                        <p:tgtEl>
                                          <p:spTgt spid="22"/>
                                        </p:tgtEl>
                                        <p:attrNameLst>
                                          <p:attrName>fill.type</p:attrName>
                                        </p:attrNameLst>
                                      </p:cBhvr>
                                      <p:to>
                                        <p:strVal val="solid"/>
                                      </p:to>
                                    </p:set>
                                    <p:set>
                                      <p:cBhvr>
                                        <p:cTn id="192" dur="indefinite"/>
                                        <p:tgtEl>
                                          <p:spTgt spid="22"/>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21"/>
                                        </p:tgtEl>
                                        <p:attrNameLst>
                                          <p:attrName>fillcolor</p:attrName>
                                        </p:attrNameLst>
                                      </p:cBhvr>
                                      <p:to>
                                        <p:clrVal>
                                          <a:srgbClr val="0000B0"/>
                                        </p:clrVal>
                                      </p:to>
                                    </p:set>
                                    <p:set>
                                      <p:cBhvr>
                                        <p:cTn id="195" dur="indefinite"/>
                                        <p:tgtEl>
                                          <p:spTgt spid="21"/>
                                        </p:tgtEl>
                                        <p:attrNameLst>
                                          <p:attrName>fill.type</p:attrName>
                                        </p:attrNameLst>
                                      </p:cBhvr>
                                      <p:to>
                                        <p:strVal val="solid"/>
                                      </p:to>
                                    </p:set>
                                    <p:set>
                                      <p:cBhvr>
                                        <p:cTn id="196" dur="indefinite"/>
                                        <p:tgtEl>
                                          <p:spTgt spid="21"/>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14"/>
                                        </p:tgtEl>
                                        <p:attrNameLst>
                                          <p:attrName>fillcolor</p:attrName>
                                        </p:attrNameLst>
                                      </p:cBhvr>
                                      <p:to>
                                        <p:clrVal>
                                          <a:srgbClr val="0000B0"/>
                                        </p:clrVal>
                                      </p:to>
                                    </p:set>
                                    <p:set>
                                      <p:cBhvr>
                                        <p:cTn id="199" dur="indefinite"/>
                                        <p:tgtEl>
                                          <p:spTgt spid="14"/>
                                        </p:tgtEl>
                                        <p:attrNameLst>
                                          <p:attrName>fill.type</p:attrName>
                                        </p:attrNameLst>
                                      </p:cBhvr>
                                      <p:to>
                                        <p:strVal val="solid"/>
                                      </p:to>
                                    </p:set>
                                    <p:set>
                                      <p:cBhvr>
                                        <p:cTn id="200" dur="indefinite"/>
                                        <p:tgtEl>
                                          <p:spTgt spid="14"/>
                                        </p:tgtEl>
                                        <p:attrNameLst>
                                          <p:attrName>fill.on</p:attrName>
                                        </p:attrNameLst>
                                      </p:cBhvr>
                                      <p:to>
                                        <p:strVal val="true"/>
                                      </p:to>
                                    </p:set>
                                  </p:childTnLst>
                                </p:cTn>
                              </p:par>
                              <p:par>
                                <p:cTn id="201" presetID="1" presetClass="emph" presetSubtype="1" nodeType="withEffect">
                                  <p:stCondLst>
                                    <p:cond delay="0"/>
                                  </p:stCondLst>
                                  <p:childTnLst>
                                    <p:set>
                                      <p:cBhvr>
                                        <p:cTn id="202" dur="indefinite"/>
                                        <p:tgtEl>
                                          <p:spTgt spid="16"/>
                                        </p:tgtEl>
                                        <p:attrNameLst>
                                          <p:attrName>fillcolor</p:attrName>
                                        </p:attrNameLst>
                                      </p:cBhvr>
                                      <p:to>
                                        <p:clrVal>
                                          <a:srgbClr val="0000B0"/>
                                        </p:clrVal>
                                      </p:to>
                                    </p:set>
                                    <p:set>
                                      <p:cBhvr>
                                        <p:cTn id="203" dur="indefinite"/>
                                        <p:tgtEl>
                                          <p:spTgt spid="16"/>
                                        </p:tgtEl>
                                        <p:attrNameLst>
                                          <p:attrName>fill.type</p:attrName>
                                        </p:attrNameLst>
                                      </p:cBhvr>
                                      <p:to>
                                        <p:strVal val="solid"/>
                                      </p:to>
                                    </p:set>
                                    <p:set>
                                      <p:cBhvr>
                                        <p:cTn id="204" dur="indefinite"/>
                                        <p:tgtEl>
                                          <p:spTgt spid="16"/>
                                        </p:tgtEl>
                                        <p:attrNameLst>
                                          <p:attrName>fill.on</p:attrName>
                                        </p:attrNameLst>
                                      </p:cBhvr>
                                      <p:to>
                                        <p:strVal val="true"/>
                                      </p:to>
                                    </p:set>
                                  </p:childTnLst>
                                </p:cTn>
                              </p:par>
                              <p:par>
                                <p:cTn id="205" presetID="1" presetClass="emph" presetSubtype="1" nodeType="withEffect">
                                  <p:stCondLst>
                                    <p:cond delay="0"/>
                                  </p:stCondLst>
                                  <p:childTnLst>
                                    <p:set>
                                      <p:cBhvr>
                                        <p:cTn id="206" dur="indefinite"/>
                                        <p:tgtEl>
                                          <p:spTgt spid="13"/>
                                        </p:tgtEl>
                                        <p:attrNameLst>
                                          <p:attrName>fillcolor</p:attrName>
                                        </p:attrNameLst>
                                      </p:cBhvr>
                                      <p:to>
                                        <p:clrVal>
                                          <a:srgbClr val="0000B0"/>
                                        </p:clrVal>
                                      </p:to>
                                    </p:set>
                                    <p:set>
                                      <p:cBhvr>
                                        <p:cTn id="207" dur="indefinite"/>
                                        <p:tgtEl>
                                          <p:spTgt spid="13"/>
                                        </p:tgtEl>
                                        <p:attrNameLst>
                                          <p:attrName>fill.type</p:attrName>
                                        </p:attrNameLst>
                                      </p:cBhvr>
                                      <p:to>
                                        <p:strVal val="solid"/>
                                      </p:to>
                                    </p:set>
                                    <p:set>
                                      <p:cBhvr>
                                        <p:cTn id="208" dur="indefinite"/>
                                        <p:tgtEl>
                                          <p:spTgt spid="13"/>
                                        </p:tgtEl>
                                        <p:attrNameLst>
                                          <p:attrName>fill.on</p:attrName>
                                        </p:attrNameLst>
                                      </p:cBhvr>
                                      <p:to>
                                        <p:strVal val="tru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mph" presetSubtype="1" nodeType="clickEffect">
                                  <p:stCondLst>
                                    <p:cond delay="0"/>
                                  </p:stCondLst>
                                  <p:childTnLst>
                                    <p:set>
                                      <p:cBhvr>
                                        <p:cTn id="216" dur="indefinite"/>
                                        <p:tgtEl>
                                          <p:spTgt spid="8"/>
                                        </p:tgtEl>
                                        <p:attrNameLst>
                                          <p:attrName>fillcolor</p:attrName>
                                        </p:attrNameLst>
                                      </p:cBhvr>
                                      <p:to>
                                        <p:clrVal>
                                          <a:srgbClr val="FF0000"/>
                                        </p:clrVal>
                                      </p:to>
                                    </p:set>
                                    <p:set>
                                      <p:cBhvr>
                                        <p:cTn id="217" dur="indefinite"/>
                                        <p:tgtEl>
                                          <p:spTgt spid="8"/>
                                        </p:tgtEl>
                                        <p:attrNameLst>
                                          <p:attrName>fill.type</p:attrName>
                                        </p:attrNameLst>
                                      </p:cBhvr>
                                      <p:to>
                                        <p:strVal val="solid"/>
                                      </p:to>
                                    </p:set>
                                    <p:set>
                                      <p:cBhvr>
                                        <p:cTn id="218" dur="indefinite"/>
                                        <p:tgtEl>
                                          <p:spTgt spid="8"/>
                                        </p:tgtEl>
                                        <p:attrNameLst>
                                          <p:attrName>fill.on</p:attrName>
                                        </p:attrNameLst>
                                      </p:cBhvr>
                                      <p:to>
                                        <p:strVal val="true"/>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8"/>
                                        </p:tgtEl>
                                        <p:attrNameLst>
                                          <p:attrName>fillcolor</p:attrName>
                                        </p:attrNameLst>
                                      </p:cBhvr>
                                      <p:to>
                                        <p:clrVal>
                                          <a:srgbClr val="00B0F0"/>
                                        </p:clrVal>
                                      </p:to>
                                    </p:set>
                                    <p:set>
                                      <p:cBhvr>
                                        <p:cTn id="223" dur="indefinite"/>
                                        <p:tgtEl>
                                          <p:spTgt spid="8"/>
                                        </p:tgtEl>
                                        <p:attrNameLst>
                                          <p:attrName>fill.type</p:attrName>
                                        </p:attrNameLst>
                                      </p:cBhvr>
                                      <p:to>
                                        <p:strVal val="solid"/>
                                      </p:to>
                                    </p:set>
                                    <p:set>
                                      <p:cBhvr>
                                        <p:cTn id="224" dur="indefinite"/>
                                        <p:tgtEl>
                                          <p:spTgt spid="8"/>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9"/>
                                        </p:tgtEl>
                                        <p:attrNameLst>
                                          <p:attrName>fillcolor</p:attrName>
                                        </p:attrNameLst>
                                      </p:cBhvr>
                                      <p:to>
                                        <p:clrVal>
                                          <a:srgbClr val="00B0F0"/>
                                        </p:clrVal>
                                      </p:to>
                                    </p:set>
                                    <p:set>
                                      <p:cBhvr>
                                        <p:cTn id="227" dur="indefinite"/>
                                        <p:tgtEl>
                                          <p:spTgt spid="9"/>
                                        </p:tgtEl>
                                        <p:attrNameLst>
                                          <p:attrName>fill.type</p:attrName>
                                        </p:attrNameLst>
                                      </p:cBhvr>
                                      <p:to>
                                        <p:strVal val="solid"/>
                                      </p:to>
                                    </p:set>
                                    <p:set>
                                      <p:cBhvr>
                                        <p:cTn id="228" dur="indefinite"/>
                                        <p:tgtEl>
                                          <p:spTgt spid="9"/>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0"/>
                                        </p:tgtEl>
                                        <p:attrNameLst>
                                          <p:attrName>fillcolor</p:attrName>
                                        </p:attrNameLst>
                                      </p:cBhvr>
                                      <p:to>
                                        <p:clrVal>
                                          <a:srgbClr val="00B0F0"/>
                                        </p:clrVal>
                                      </p:to>
                                    </p:set>
                                    <p:set>
                                      <p:cBhvr>
                                        <p:cTn id="231" dur="indefinite"/>
                                        <p:tgtEl>
                                          <p:spTgt spid="10"/>
                                        </p:tgtEl>
                                        <p:attrNameLst>
                                          <p:attrName>fill.type</p:attrName>
                                        </p:attrNameLst>
                                      </p:cBhvr>
                                      <p:to>
                                        <p:strVal val="solid"/>
                                      </p:to>
                                    </p:set>
                                    <p:set>
                                      <p:cBhvr>
                                        <p:cTn id="232" dur="indefinite"/>
                                        <p:tgtEl>
                                          <p:spTgt spid="10"/>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1"/>
                                        </p:tgtEl>
                                        <p:attrNameLst>
                                          <p:attrName>fillcolor</p:attrName>
                                        </p:attrNameLst>
                                      </p:cBhvr>
                                      <p:to>
                                        <p:clrVal>
                                          <a:srgbClr val="00B0F0"/>
                                        </p:clrVal>
                                      </p:to>
                                    </p:set>
                                    <p:set>
                                      <p:cBhvr>
                                        <p:cTn id="235" dur="indefinite"/>
                                        <p:tgtEl>
                                          <p:spTgt spid="11"/>
                                        </p:tgtEl>
                                        <p:attrNameLst>
                                          <p:attrName>fill.type</p:attrName>
                                        </p:attrNameLst>
                                      </p:cBhvr>
                                      <p:to>
                                        <p:strVal val="solid"/>
                                      </p:to>
                                    </p:set>
                                    <p:set>
                                      <p:cBhvr>
                                        <p:cTn id="236" dur="indefinite"/>
                                        <p:tgtEl>
                                          <p:spTgt spid="11"/>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4"/>
                                        </p:tgtEl>
                                        <p:attrNameLst>
                                          <p:attrName>fillcolor</p:attrName>
                                        </p:attrNameLst>
                                      </p:cBhvr>
                                      <p:to>
                                        <p:clrVal>
                                          <a:srgbClr val="00B0F0"/>
                                        </p:clrVal>
                                      </p:to>
                                    </p:set>
                                    <p:set>
                                      <p:cBhvr>
                                        <p:cTn id="239" dur="indefinite"/>
                                        <p:tgtEl>
                                          <p:spTgt spid="14"/>
                                        </p:tgtEl>
                                        <p:attrNameLst>
                                          <p:attrName>fill.type</p:attrName>
                                        </p:attrNameLst>
                                      </p:cBhvr>
                                      <p:to>
                                        <p:strVal val="solid"/>
                                      </p:to>
                                    </p:set>
                                    <p:set>
                                      <p:cBhvr>
                                        <p:cTn id="240" dur="indefinite"/>
                                        <p:tgtEl>
                                          <p:spTgt spid="14"/>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5"/>
                                        </p:tgtEl>
                                        <p:attrNameLst>
                                          <p:attrName>fillcolor</p:attrName>
                                        </p:attrNameLst>
                                      </p:cBhvr>
                                      <p:to>
                                        <p:clrVal>
                                          <a:srgbClr val="00B0F0"/>
                                        </p:clrVal>
                                      </p:to>
                                    </p:set>
                                    <p:set>
                                      <p:cBhvr>
                                        <p:cTn id="243" dur="indefinite"/>
                                        <p:tgtEl>
                                          <p:spTgt spid="15"/>
                                        </p:tgtEl>
                                        <p:attrNameLst>
                                          <p:attrName>fill.type</p:attrName>
                                        </p:attrNameLst>
                                      </p:cBhvr>
                                      <p:to>
                                        <p:strVal val="solid"/>
                                      </p:to>
                                    </p:set>
                                    <p:set>
                                      <p:cBhvr>
                                        <p:cTn id="244" dur="indefinite"/>
                                        <p:tgtEl>
                                          <p:spTgt spid="15"/>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7"/>
                                        </p:tgtEl>
                                        <p:attrNameLst>
                                          <p:attrName>fillcolor</p:attrName>
                                        </p:attrNameLst>
                                      </p:cBhvr>
                                      <p:to>
                                        <p:clrVal>
                                          <a:srgbClr val="00B0F0"/>
                                        </p:clrVal>
                                      </p:to>
                                    </p:set>
                                    <p:set>
                                      <p:cBhvr>
                                        <p:cTn id="251" dur="indefinite"/>
                                        <p:tgtEl>
                                          <p:spTgt spid="17"/>
                                        </p:tgtEl>
                                        <p:attrNameLst>
                                          <p:attrName>fill.type</p:attrName>
                                        </p:attrNameLst>
                                      </p:cBhvr>
                                      <p:to>
                                        <p:strVal val="solid"/>
                                      </p:to>
                                    </p:set>
                                    <p:set>
                                      <p:cBhvr>
                                        <p:cTn id="252" dur="indefinite"/>
                                        <p:tgtEl>
                                          <p:spTgt spid="17"/>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3"/>
                                        </p:tgtEl>
                                        <p:attrNameLst>
                                          <p:attrName>fillcolor</p:attrName>
                                        </p:attrNameLst>
                                      </p:cBhvr>
                                      <p:to>
                                        <p:clrVal>
                                          <a:srgbClr val="00B0F0"/>
                                        </p:clrVal>
                                      </p:to>
                                    </p:set>
                                    <p:set>
                                      <p:cBhvr>
                                        <p:cTn id="255" dur="indefinite"/>
                                        <p:tgtEl>
                                          <p:spTgt spid="13"/>
                                        </p:tgtEl>
                                        <p:attrNameLst>
                                          <p:attrName>fill.type</p:attrName>
                                        </p:attrNameLst>
                                      </p:cBhvr>
                                      <p:to>
                                        <p:strVal val="solid"/>
                                      </p:to>
                                    </p:set>
                                    <p:set>
                                      <p:cBhvr>
                                        <p:cTn id="256" dur="indefinite"/>
                                        <p:tgtEl>
                                          <p:spTgt spid="13"/>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12"/>
                                        </p:tgtEl>
                                        <p:attrNameLst>
                                          <p:attrName>fillcolor</p:attrName>
                                        </p:attrNameLst>
                                      </p:cBhvr>
                                      <p:to>
                                        <p:clrVal>
                                          <a:srgbClr val="00B0F0"/>
                                        </p:clrVal>
                                      </p:to>
                                    </p:set>
                                    <p:set>
                                      <p:cBhvr>
                                        <p:cTn id="259" dur="indefinite"/>
                                        <p:tgtEl>
                                          <p:spTgt spid="12"/>
                                        </p:tgtEl>
                                        <p:attrNameLst>
                                          <p:attrName>fill.type</p:attrName>
                                        </p:attrNameLst>
                                      </p:cBhvr>
                                      <p:to>
                                        <p:strVal val="solid"/>
                                      </p:to>
                                    </p:set>
                                    <p:set>
                                      <p:cBhvr>
                                        <p:cTn id="260" dur="indefinite"/>
                                        <p:tgtEl>
                                          <p:spTgt spid="12"/>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8"/>
                                        </p:tgtEl>
                                        <p:attrNameLst>
                                          <p:attrName>fillcolor</p:attrName>
                                        </p:attrNameLst>
                                      </p:cBhvr>
                                      <p:to>
                                        <p:clrVal>
                                          <a:srgbClr val="00B0F0"/>
                                        </p:clrVal>
                                      </p:to>
                                    </p:set>
                                    <p:set>
                                      <p:cBhvr>
                                        <p:cTn id="263" dur="indefinite"/>
                                        <p:tgtEl>
                                          <p:spTgt spid="18"/>
                                        </p:tgtEl>
                                        <p:attrNameLst>
                                          <p:attrName>fill.type</p:attrName>
                                        </p:attrNameLst>
                                      </p:cBhvr>
                                      <p:to>
                                        <p:strVal val="solid"/>
                                      </p:to>
                                    </p:set>
                                    <p:set>
                                      <p:cBhvr>
                                        <p:cTn id="264" dur="indefinite"/>
                                        <p:tgtEl>
                                          <p:spTgt spid="18"/>
                                        </p:tgtEl>
                                        <p:attrNameLst>
                                          <p:attrName>fill.on</p:attrName>
                                        </p:attrNameLst>
                                      </p:cBhvr>
                                      <p:to>
                                        <p:strVal val="true"/>
                                      </p:to>
                                    </p:set>
                                  </p:childTnLst>
                                </p:cTn>
                              </p:par>
                              <p:par>
                                <p:cTn id="265" presetID="1" presetClass="emph" presetSubtype="1" nodeType="withEffect">
                                  <p:stCondLst>
                                    <p:cond delay="0"/>
                                  </p:stCondLst>
                                  <p:childTnLst>
                                    <p:set>
                                      <p:cBhvr>
                                        <p:cTn id="266" dur="indefinite"/>
                                        <p:tgtEl>
                                          <p:spTgt spid="20"/>
                                        </p:tgtEl>
                                        <p:attrNameLst>
                                          <p:attrName>fillcolor</p:attrName>
                                        </p:attrNameLst>
                                      </p:cBhvr>
                                      <p:to>
                                        <p:clrVal>
                                          <a:srgbClr val="00B0F0"/>
                                        </p:clrVal>
                                      </p:to>
                                    </p:set>
                                    <p:set>
                                      <p:cBhvr>
                                        <p:cTn id="267" dur="indefinite"/>
                                        <p:tgtEl>
                                          <p:spTgt spid="20"/>
                                        </p:tgtEl>
                                        <p:attrNameLst>
                                          <p:attrName>fill.type</p:attrName>
                                        </p:attrNameLst>
                                      </p:cBhvr>
                                      <p:to>
                                        <p:strVal val="solid"/>
                                      </p:to>
                                    </p:set>
                                    <p:set>
                                      <p:cBhvr>
                                        <p:cTn id="268" dur="indefinite"/>
                                        <p:tgtEl>
                                          <p:spTgt spid="20"/>
                                        </p:tgtEl>
                                        <p:attrNameLst>
                                          <p:attrName>fill.on</p:attrName>
                                        </p:attrNameLst>
                                      </p:cBhvr>
                                      <p:to>
                                        <p:strVal val="true"/>
                                      </p:to>
                                    </p:set>
                                  </p:childTnLst>
                                </p:cTn>
                              </p:par>
                              <p:par>
                                <p:cTn id="269" presetID="1" presetClass="emph" presetSubtype="1" nodeType="withEffect">
                                  <p:stCondLst>
                                    <p:cond delay="0"/>
                                  </p:stCondLst>
                                  <p:childTnLst>
                                    <p:set>
                                      <p:cBhvr>
                                        <p:cTn id="270" dur="indefinite"/>
                                        <p:tgtEl>
                                          <p:spTgt spid="19"/>
                                        </p:tgtEl>
                                        <p:attrNameLst>
                                          <p:attrName>fillcolor</p:attrName>
                                        </p:attrNameLst>
                                      </p:cBhvr>
                                      <p:to>
                                        <p:clrVal>
                                          <a:srgbClr val="00B0F0"/>
                                        </p:clrVal>
                                      </p:to>
                                    </p:set>
                                    <p:set>
                                      <p:cBhvr>
                                        <p:cTn id="271" dur="indefinite"/>
                                        <p:tgtEl>
                                          <p:spTgt spid="19"/>
                                        </p:tgtEl>
                                        <p:attrNameLst>
                                          <p:attrName>fill.type</p:attrName>
                                        </p:attrNameLst>
                                      </p:cBhvr>
                                      <p:to>
                                        <p:strVal val="solid"/>
                                      </p:to>
                                    </p:set>
                                    <p:set>
                                      <p:cBhvr>
                                        <p:cTn id="272" dur="indefinite"/>
                                        <p:tgtEl>
                                          <p:spTgt spid="19"/>
                                        </p:tgtEl>
                                        <p:attrNameLst>
                                          <p:attrName>fill.on</p:attrName>
                                        </p:attrNameLst>
                                      </p:cBhvr>
                                      <p:to>
                                        <p:strVal val="true"/>
                                      </p:to>
                                    </p:set>
                                  </p:childTnLst>
                                </p:cTn>
                              </p:par>
                              <p:par>
                                <p:cTn id="273" presetID="1" presetClass="emph" presetSubtype="1" nodeType="withEffect">
                                  <p:stCondLst>
                                    <p:cond delay="0"/>
                                  </p:stCondLst>
                                  <p:childTnLst>
                                    <p:set>
                                      <p:cBhvr>
                                        <p:cTn id="274" dur="indefinite"/>
                                        <p:tgtEl>
                                          <p:spTgt spid="22"/>
                                        </p:tgtEl>
                                        <p:attrNameLst>
                                          <p:attrName>fillcolor</p:attrName>
                                        </p:attrNameLst>
                                      </p:cBhvr>
                                      <p:to>
                                        <p:clrVal>
                                          <a:srgbClr val="00B0F0"/>
                                        </p:clrVal>
                                      </p:to>
                                    </p:set>
                                    <p:set>
                                      <p:cBhvr>
                                        <p:cTn id="275" dur="indefinite"/>
                                        <p:tgtEl>
                                          <p:spTgt spid="22"/>
                                        </p:tgtEl>
                                        <p:attrNameLst>
                                          <p:attrName>fill.type</p:attrName>
                                        </p:attrNameLst>
                                      </p:cBhvr>
                                      <p:to>
                                        <p:strVal val="solid"/>
                                      </p:to>
                                    </p:set>
                                    <p:set>
                                      <p:cBhvr>
                                        <p:cTn id="276" dur="indefinite"/>
                                        <p:tgtEl>
                                          <p:spTgt spid="22"/>
                                        </p:tgtEl>
                                        <p:attrNameLst>
                                          <p:attrName>fill.on</p:attrName>
                                        </p:attrNameLst>
                                      </p:cBhvr>
                                      <p:to>
                                        <p:strVal val="true"/>
                                      </p:to>
                                    </p:set>
                                  </p:childTnLst>
                                </p:cTn>
                              </p:par>
                              <p:par>
                                <p:cTn id="277" presetID="1" presetClass="emph" presetSubtype="1" nodeType="withEffect">
                                  <p:stCondLst>
                                    <p:cond delay="0"/>
                                  </p:stCondLst>
                                  <p:childTnLst>
                                    <p:set>
                                      <p:cBhvr>
                                        <p:cTn id="278" dur="indefinite"/>
                                        <p:tgtEl>
                                          <p:spTgt spid="21"/>
                                        </p:tgtEl>
                                        <p:attrNameLst>
                                          <p:attrName>fillcolor</p:attrName>
                                        </p:attrNameLst>
                                      </p:cBhvr>
                                      <p:to>
                                        <p:clrVal>
                                          <a:srgbClr val="00B0F0"/>
                                        </p:clrVal>
                                      </p:to>
                                    </p:set>
                                    <p:set>
                                      <p:cBhvr>
                                        <p:cTn id="279" dur="indefinite"/>
                                        <p:tgtEl>
                                          <p:spTgt spid="21"/>
                                        </p:tgtEl>
                                        <p:attrNameLst>
                                          <p:attrName>fill.type</p:attrName>
                                        </p:attrNameLst>
                                      </p:cBhvr>
                                      <p:to>
                                        <p:strVal val="solid"/>
                                      </p:to>
                                    </p:set>
                                    <p:set>
                                      <p:cBhvr>
                                        <p:cTn id="280" dur="indefinite"/>
                                        <p:tgtEl>
                                          <p:spTgt spid="21"/>
                                        </p:tgtEl>
                                        <p:attrNameLst>
                                          <p:attrName>fill.on</p:attrName>
                                        </p:attrNameLst>
                                      </p:cBhvr>
                                      <p:to>
                                        <p:strVal val="true"/>
                                      </p:to>
                                    </p:set>
                                  </p:childTnLst>
                                </p:cTn>
                              </p:par>
                            </p:childTnLst>
                          </p:cTn>
                        </p:par>
                        <p:par>
                          <p:cTn id="281" fill="hold">
                            <p:stCondLst>
                              <p:cond delay="0"/>
                            </p:stCondLst>
                            <p:childTnLst>
                              <p:par>
                                <p:cTn id="282" presetID="1" presetClass="entr" presetSubtype="0" fill="hold" nodeType="afterEffect">
                                  <p:stCondLst>
                                    <p:cond delay="0"/>
                                  </p:stCondLst>
                                  <p:childTnLst>
                                    <p:set>
                                      <p:cBhvr>
                                        <p:cTn id="28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1" presetClass="emph" presetSubtype="1" nodeType="clickEffect">
                                  <p:stCondLst>
                                    <p:cond delay="0"/>
                                  </p:stCondLst>
                                  <p:childTnLst>
                                    <p:set>
                                      <p:cBhvr>
                                        <p:cTn id="287" dur="indefinite"/>
                                        <p:tgtEl>
                                          <p:spTgt spid="8"/>
                                        </p:tgtEl>
                                        <p:attrNameLst>
                                          <p:attrName>fillcolor</p:attrName>
                                        </p:attrNameLst>
                                      </p:cBhvr>
                                      <p:to>
                                        <p:clrVal>
                                          <a:srgbClr val="C55A11"/>
                                        </p:clrVal>
                                      </p:to>
                                    </p:set>
                                    <p:set>
                                      <p:cBhvr>
                                        <p:cTn id="288" dur="indefinite"/>
                                        <p:tgtEl>
                                          <p:spTgt spid="8"/>
                                        </p:tgtEl>
                                        <p:attrNameLst>
                                          <p:attrName>fill.type</p:attrName>
                                        </p:attrNameLst>
                                      </p:cBhvr>
                                      <p:to>
                                        <p:strVal val="solid"/>
                                      </p:to>
                                    </p:set>
                                    <p:set>
                                      <p:cBhvr>
                                        <p:cTn id="289" dur="indefinite"/>
                                        <p:tgtEl>
                                          <p:spTgt spid="8"/>
                                        </p:tgtEl>
                                        <p:attrNameLst>
                                          <p:attrName>fill.on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mph" presetSubtype="1" nodeType="clickEffect">
                                  <p:stCondLst>
                                    <p:cond delay="0"/>
                                  </p:stCondLst>
                                  <p:childTnLst>
                                    <p:set>
                                      <p:cBhvr>
                                        <p:cTn id="293" dur="indefinite"/>
                                        <p:tgtEl>
                                          <p:spTgt spid="9"/>
                                        </p:tgtEl>
                                        <p:attrNameLst>
                                          <p:attrName>fillcolor</p:attrName>
                                        </p:attrNameLst>
                                      </p:cBhvr>
                                      <p:to>
                                        <p:clrVal>
                                          <a:srgbClr val="00B050"/>
                                        </p:clrVal>
                                      </p:to>
                                    </p:set>
                                    <p:set>
                                      <p:cBhvr>
                                        <p:cTn id="294" dur="indefinite"/>
                                        <p:tgtEl>
                                          <p:spTgt spid="9"/>
                                        </p:tgtEl>
                                        <p:attrNameLst>
                                          <p:attrName>fill.type</p:attrName>
                                        </p:attrNameLst>
                                      </p:cBhvr>
                                      <p:to>
                                        <p:strVal val="solid"/>
                                      </p:to>
                                    </p:set>
                                    <p:set>
                                      <p:cBhvr>
                                        <p:cTn id="295" dur="indefinite"/>
                                        <p:tgtEl>
                                          <p:spTgt spid="9"/>
                                        </p:tgtEl>
                                        <p:attrNameLst>
                                          <p:attrName>fill.on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1" presetClass="emph" presetSubtype="1" nodeType="clickEffect">
                                  <p:stCondLst>
                                    <p:cond delay="0"/>
                                  </p:stCondLst>
                                  <p:childTnLst>
                                    <p:set>
                                      <p:cBhvr>
                                        <p:cTn id="299" dur="indefinite"/>
                                        <p:tgtEl>
                                          <p:spTgt spid="13"/>
                                        </p:tgtEl>
                                        <p:attrNameLst>
                                          <p:attrName>fillcolor</p:attrName>
                                        </p:attrNameLst>
                                      </p:cBhvr>
                                      <p:to>
                                        <p:clrVal>
                                          <a:srgbClr val="FFC000"/>
                                        </p:clrVal>
                                      </p:to>
                                    </p:set>
                                    <p:set>
                                      <p:cBhvr>
                                        <p:cTn id="300" dur="indefinite"/>
                                        <p:tgtEl>
                                          <p:spTgt spid="13"/>
                                        </p:tgtEl>
                                        <p:attrNameLst>
                                          <p:attrName>fill.type</p:attrName>
                                        </p:attrNameLst>
                                      </p:cBhvr>
                                      <p:to>
                                        <p:strVal val="solid"/>
                                      </p:to>
                                    </p:set>
                                    <p:set>
                                      <p:cBhvr>
                                        <p:cTn id="301" dur="indefinite"/>
                                        <p:tgtEl>
                                          <p:spTgt spid="13"/>
                                        </p:tgtEl>
                                        <p:attrNameLst>
                                          <p:attrName>fill.on</p:attrName>
                                        </p:attrNameLst>
                                      </p:cBhvr>
                                      <p:to>
                                        <p:strVal val="true"/>
                                      </p:to>
                                    </p:set>
                                  </p:childTnLst>
                                </p:cTn>
                              </p:par>
                              <p:par>
                                <p:cTn id="302" presetID="1" presetClass="emph" presetSubtype="1" nodeType="withEffect">
                                  <p:stCondLst>
                                    <p:cond delay="0"/>
                                  </p:stCondLst>
                                  <p:childTnLst>
                                    <p:set>
                                      <p:cBhvr>
                                        <p:cTn id="303" dur="indefinite"/>
                                        <p:tgtEl>
                                          <p:spTgt spid="12"/>
                                        </p:tgtEl>
                                        <p:attrNameLst>
                                          <p:attrName>fillcolor</p:attrName>
                                        </p:attrNameLst>
                                      </p:cBhvr>
                                      <p:to>
                                        <p:clrVal>
                                          <a:srgbClr val="FFC000"/>
                                        </p:clrVal>
                                      </p:to>
                                    </p:set>
                                    <p:set>
                                      <p:cBhvr>
                                        <p:cTn id="304" dur="indefinite"/>
                                        <p:tgtEl>
                                          <p:spTgt spid="12"/>
                                        </p:tgtEl>
                                        <p:attrNameLst>
                                          <p:attrName>fill.type</p:attrName>
                                        </p:attrNameLst>
                                      </p:cBhvr>
                                      <p:to>
                                        <p:strVal val="solid"/>
                                      </p:to>
                                    </p:set>
                                    <p:set>
                                      <p:cBhvr>
                                        <p:cTn id="305" dur="indefinite"/>
                                        <p:tgtEl>
                                          <p:spTgt spid="12"/>
                                        </p:tgtEl>
                                        <p:attrNameLst>
                                          <p:attrName>fill.on</p:attrName>
                                        </p:attrNameLst>
                                      </p:cBhvr>
                                      <p:to>
                                        <p:strVal val="true"/>
                                      </p:to>
                                    </p:set>
                                  </p:childTnLst>
                                </p:cTn>
                              </p:par>
                              <p:par>
                                <p:cTn id="306" presetID="1" presetClass="emph" presetSubtype="1" nodeType="withEffect">
                                  <p:stCondLst>
                                    <p:cond delay="0"/>
                                  </p:stCondLst>
                                  <p:childTnLst>
                                    <p:set>
                                      <p:cBhvr>
                                        <p:cTn id="307" dur="indefinite"/>
                                        <p:tgtEl>
                                          <p:spTgt spid="18"/>
                                        </p:tgtEl>
                                        <p:attrNameLst>
                                          <p:attrName>fillcolor</p:attrName>
                                        </p:attrNameLst>
                                      </p:cBhvr>
                                      <p:to>
                                        <p:clrVal>
                                          <a:srgbClr val="FFC000"/>
                                        </p:clrVal>
                                      </p:to>
                                    </p:set>
                                    <p:set>
                                      <p:cBhvr>
                                        <p:cTn id="308" dur="indefinite"/>
                                        <p:tgtEl>
                                          <p:spTgt spid="18"/>
                                        </p:tgtEl>
                                        <p:attrNameLst>
                                          <p:attrName>fill.type</p:attrName>
                                        </p:attrNameLst>
                                      </p:cBhvr>
                                      <p:to>
                                        <p:strVal val="solid"/>
                                      </p:to>
                                    </p:set>
                                    <p:set>
                                      <p:cBhvr>
                                        <p:cTn id="309" dur="indefinite"/>
                                        <p:tgtEl>
                                          <p:spTgt spid="18"/>
                                        </p:tgtEl>
                                        <p:attrNameLst>
                                          <p:attrName>fill.on</p:attrName>
                                        </p:attrNameLst>
                                      </p:cBhvr>
                                      <p:to>
                                        <p:strVal val="true"/>
                                      </p:to>
                                    </p:set>
                                  </p:childTnLst>
                                </p:cTn>
                              </p:par>
                              <p:par>
                                <p:cTn id="310" presetID="1" presetClass="entr" presetSubtype="0" fill="hold" grpId="0" nodeType="withEffect">
                                  <p:stCondLst>
                                    <p:cond delay="0"/>
                                  </p:stCondLst>
                                  <p:childTnLst>
                                    <p:set>
                                      <p:cBhvr>
                                        <p:cTn id="311" dur="1" fill="hold">
                                          <p:stCondLst>
                                            <p:cond delay="0"/>
                                          </p:stCondLst>
                                        </p:cTn>
                                        <p:tgtEl>
                                          <p:spTgt spid="7"/>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xit" presetSubtype="0" fill="hold" grpId="1" nodeType="clickEffect">
                                  <p:stCondLst>
                                    <p:cond delay="0"/>
                                  </p:stCondLst>
                                  <p:childTnLst>
                                    <p:set>
                                      <p:cBhvr>
                                        <p:cTn id="315" dur="1" fill="hold">
                                          <p:stCondLst>
                                            <p:cond delay="0"/>
                                          </p:stCondLst>
                                        </p:cTn>
                                        <p:tgtEl>
                                          <p:spTgt spid="7"/>
                                        </p:tgtEl>
                                        <p:attrNameLst>
                                          <p:attrName>style.visibility</p:attrName>
                                        </p:attrNameLst>
                                      </p:cBhvr>
                                      <p:to>
                                        <p:strVal val="hidden"/>
                                      </p:to>
                                    </p:set>
                                  </p:childTnLst>
                                </p:cTn>
                              </p:par>
                            </p:childTnLst>
                          </p:cTn>
                        </p:par>
                      </p:childTnLst>
                    </p:cTn>
                  </p:par>
                  <p:par>
                    <p:cTn id="316" fill="hold">
                      <p:stCondLst>
                        <p:cond delay="indefinite"/>
                      </p:stCondLst>
                      <p:childTnLst>
                        <p:par>
                          <p:cTn id="317" fill="hold">
                            <p:stCondLst>
                              <p:cond delay="0"/>
                            </p:stCondLst>
                            <p:childTnLst>
                              <p:par>
                                <p:cTn id="318" presetID="1" presetClass="emph" presetSubtype="1" nodeType="clickEffect">
                                  <p:stCondLst>
                                    <p:cond delay="0"/>
                                  </p:stCondLst>
                                  <p:childTnLst>
                                    <p:set>
                                      <p:cBhvr>
                                        <p:cTn id="319" dur="indefinite"/>
                                        <p:tgtEl>
                                          <p:spTgt spid="10"/>
                                        </p:tgtEl>
                                        <p:attrNameLst>
                                          <p:attrName>fillcolor</p:attrName>
                                        </p:attrNameLst>
                                      </p:cBhvr>
                                      <p:to>
                                        <p:clrVal>
                                          <a:srgbClr val="00B050"/>
                                        </p:clrVal>
                                      </p:to>
                                    </p:set>
                                    <p:set>
                                      <p:cBhvr>
                                        <p:cTn id="320" dur="indefinite"/>
                                        <p:tgtEl>
                                          <p:spTgt spid="10"/>
                                        </p:tgtEl>
                                        <p:attrNameLst>
                                          <p:attrName>fill.type</p:attrName>
                                        </p:attrNameLst>
                                      </p:cBhvr>
                                      <p:to>
                                        <p:strVal val="solid"/>
                                      </p:to>
                                    </p:set>
                                    <p:set>
                                      <p:cBhvr>
                                        <p:cTn id="321" dur="indefinite"/>
                                        <p:tgtEl>
                                          <p:spTgt spid="10"/>
                                        </p:tgtEl>
                                        <p:attrNameLst>
                                          <p:attrName>fill.on</p:attrName>
                                        </p:attrNameLst>
                                      </p:cBhvr>
                                      <p:to>
                                        <p:strVal val="true"/>
                                      </p:to>
                                    </p:set>
                                  </p:childTnLst>
                                </p:cTn>
                              </p:par>
                            </p:childTnLst>
                          </p:cTn>
                        </p:par>
                      </p:childTnLst>
                    </p:cTn>
                  </p:par>
                  <p:par>
                    <p:cTn id="322" fill="hold">
                      <p:stCondLst>
                        <p:cond delay="indefinite"/>
                      </p:stCondLst>
                      <p:childTnLst>
                        <p:par>
                          <p:cTn id="323" fill="hold">
                            <p:stCondLst>
                              <p:cond delay="0"/>
                            </p:stCondLst>
                            <p:childTnLst>
                              <p:par>
                                <p:cTn id="324" presetID="1" presetClass="emph" presetSubtype="1" nodeType="clickEffect">
                                  <p:stCondLst>
                                    <p:cond delay="0"/>
                                  </p:stCondLst>
                                  <p:childTnLst>
                                    <p:set>
                                      <p:cBhvr>
                                        <p:cTn id="325" dur="indefinite"/>
                                        <p:tgtEl>
                                          <p:spTgt spid="17"/>
                                        </p:tgtEl>
                                        <p:attrNameLst>
                                          <p:attrName>fillcolor</p:attrName>
                                        </p:attrNameLst>
                                      </p:cBhvr>
                                      <p:to>
                                        <p:clrVal>
                                          <a:srgbClr val="FFC000"/>
                                        </p:clrVal>
                                      </p:to>
                                    </p:set>
                                    <p:set>
                                      <p:cBhvr>
                                        <p:cTn id="326" dur="indefinite"/>
                                        <p:tgtEl>
                                          <p:spTgt spid="17"/>
                                        </p:tgtEl>
                                        <p:attrNameLst>
                                          <p:attrName>fill.type</p:attrName>
                                        </p:attrNameLst>
                                      </p:cBhvr>
                                      <p:to>
                                        <p:strVal val="solid"/>
                                      </p:to>
                                    </p:set>
                                    <p:set>
                                      <p:cBhvr>
                                        <p:cTn id="327" dur="indefinite"/>
                                        <p:tgtEl>
                                          <p:spTgt spid="17"/>
                                        </p:tgtEl>
                                        <p:attrNameLst>
                                          <p:attrName>fill.on</p:attrName>
                                        </p:attrNameLst>
                                      </p:cBhvr>
                                      <p:to>
                                        <p:strVal val="true"/>
                                      </p:to>
                                    </p:set>
                                  </p:childTnLst>
                                </p:cTn>
                              </p:par>
                              <p:par>
                                <p:cTn id="328" presetID="1" presetClass="emph" presetSubtype="1" nodeType="withEffect">
                                  <p:stCondLst>
                                    <p:cond delay="0"/>
                                  </p:stCondLst>
                                  <p:childTnLst>
                                    <p:set>
                                      <p:cBhvr>
                                        <p:cTn id="329" dur="indefinite"/>
                                        <p:tgtEl>
                                          <p:spTgt spid="20"/>
                                        </p:tgtEl>
                                        <p:attrNameLst>
                                          <p:attrName>fillcolor</p:attrName>
                                        </p:attrNameLst>
                                      </p:cBhvr>
                                      <p:to>
                                        <p:clrVal>
                                          <a:srgbClr val="FFC000"/>
                                        </p:clrVal>
                                      </p:to>
                                    </p:set>
                                    <p:set>
                                      <p:cBhvr>
                                        <p:cTn id="330" dur="indefinite"/>
                                        <p:tgtEl>
                                          <p:spTgt spid="20"/>
                                        </p:tgtEl>
                                        <p:attrNameLst>
                                          <p:attrName>fill.type</p:attrName>
                                        </p:attrNameLst>
                                      </p:cBhvr>
                                      <p:to>
                                        <p:strVal val="solid"/>
                                      </p:to>
                                    </p:set>
                                    <p:set>
                                      <p:cBhvr>
                                        <p:cTn id="331" dur="indefinite"/>
                                        <p:tgtEl>
                                          <p:spTgt spid="20"/>
                                        </p:tgtEl>
                                        <p:attrNameLst>
                                          <p:attrName>fill.on</p:attrName>
                                        </p:attrNameLst>
                                      </p:cBhvr>
                                      <p:to>
                                        <p:strVal val="true"/>
                                      </p:to>
                                    </p:set>
                                  </p:childTnLst>
                                </p:cTn>
                              </p:par>
                              <p:par>
                                <p:cTn id="332" presetID="1" presetClass="emph" presetSubtype="1" nodeType="withEffect">
                                  <p:stCondLst>
                                    <p:cond delay="0"/>
                                  </p:stCondLst>
                                  <p:childTnLst>
                                    <p:set>
                                      <p:cBhvr>
                                        <p:cTn id="333" dur="indefinite"/>
                                        <p:tgtEl>
                                          <p:spTgt spid="19"/>
                                        </p:tgtEl>
                                        <p:attrNameLst>
                                          <p:attrName>fillcolor</p:attrName>
                                        </p:attrNameLst>
                                      </p:cBhvr>
                                      <p:to>
                                        <p:clrVal>
                                          <a:srgbClr val="FFC000"/>
                                        </p:clrVal>
                                      </p:to>
                                    </p:set>
                                    <p:set>
                                      <p:cBhvr>
                                        <p:cTn id="334" dur="indefinite"/>
                                        <p:tgtEl>
                                          <p:spTgt spid="19"/>
                                        </p:tgtEl>
                                        <p:attrNameLst>
                                          <p:attrName>fill.type</p:attrName>
                                        </p:attrNameLst>
                                      </p:cBhvr>
                                      <p:to>
                                        <p:strVal val="solid"/>
                                      </p:to>
                                    </p:set>
                                    <p:set>
                                      <p:cBhvr>
                                        <p:cTn id="335" dur="indefinite"/>
                                        <p:tgtEl>
                                          <p:spTgt spid="19"/>
                                        </p:tgtEl>
                                        <p:attrNameLst>
                                          <p:attrName>fill.on</p:attrName>
                                        </p:attrNameLst>
                                      </p:cBhvr>
                                      <p:to>
                                        <p:strVal val="true"/>
                                      </p:to>
                                    </p:set>
                                  </p:childTnLst>
                                </p:cTn>
                              </p:par>
                              <p:par>
                                <p:cTn id="336" presetID="1" presetClass="entr" presetSubtype="0" fill="hold" grpId="0" nodeType="withEffect">
                                  <p:stCondLst>
                                    <p:cond delay="0"/>
                                  </p:stCondLst>
                                  <p:childTnLst>
                                    <p:set>
                                      <p:cBhvr>
                                        <p:cTn id="337" dur="1" fill="hold">
                                          <p:stCondLst>
                                            <p:cond delay="0"/>
                                          </p:stCondLst>
                                        </p:cTn>
                                        <p:tgtEl>
                                          <p:spTgt spid="25"/>
                                        </p:tgtEl>
                                        <p:attrNameLst>
                                          <p:attrName>style.visibility</p:attrName>
                                        </p:attrNameLst>
                                      </p:cBhvr>
                                      <p:to>
                                        <p:strVal val="visible"/>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25"/>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1" presetClass="emph" presetSubtype="1" nodeType="clickEffect">
                                  <p:stCondLst>
                                    <p:cond delay="0"/>
                                  </p:stCondLst>
                                  <p:childTnLst>
                                    <p:set>
                                      <p:cBhvr>
                                        <p:cTn id="345" dur="indefinite"/>
                                        <p:tgtEl>
                                          <p:spTgt spid="11"/>
                                        </p:tgtEl>
                                        <p:attrNameLst>
                                          <p:attrName>fillcolor</p:attrName>
                                        </p:attrNameLst>
                                      </p:cBhvr>
                                      <p:to>
                                        <p:clrVal>
                                          <a:srgbClr val="00B050"/>
                                        </p:clrVal>
                                      </p:to>
                                    </p:set>
                                    <p:set>
                                      <p:cBhvr>
                                        <p:cTn id="346" dur="indefinite"/>
                                        <p:tgtEl>
                                          <p:spTgt spid="11"/>
                                        </p:tgtEl>
                                        <p:attrNameLst>
                                          <p:attrName>fill.type</p:attrName>
                                        </p:attrNameLst>
                                      </p:cBhvr>
                                      <p:to>
                                        <p:strVal val="solid"/>
                                      </p:to>
                                    </p:set>
                                    <p:set>
                                      <p:cBhvr>
                                        <p:cTn id="347" dur="indefinite"/>
                                        <p:tgtEl>
                                          <p:spTgt spid="11"/>
                                        </p:tgtEl>
                                        <p:attrNameLst>
                                          <p:attrName>fill.on</p:attrName>
                                        </p:attrNameLst>
                                      </p:cBhvr>
                                      <p:to>
                                        <p:strVal val="true"/>
                                      </p:to>
                                    </p:set>
                                  </p:childTnLst>
                                </p:cTn>
                              </p:par>
                            </p:childTnLst>
                          </p:cTn>
                        </p:par>
                      </p:childTnLst>
                    </p:cTn>
                  </p:par>
                  <p:par>
                    <p:cTn id="348" fill="hold">
                      <p:stCondLst>
                        <p:cond delay="indefinite"/>
                      </p:stCondLst>
                      <p:childTnLst>
                        <p:par>
                          <p:cTn id="349" fill="hold">
                            <p:stCondLst>
                              <p:cond delay="0"/>
                            </p:stCondLst>
                            <p:childTnLst>
                              <p:par>
                                <p:cTn id="350" presetID="1" presetClass="emph" presetSubtype="1" nodeType="clickEffect">
                                  <p:stCondLst>
                                    <p:cond delay="0"/>
                                  </p:stCondLst>
                                  <p:childTnLst>
                                    <p:set>
                                      <p:cBhvr>
                                        <p:cTn id="351" dur="indefinite"/>
                                        <p:tgtEl>
                                          <p:spTgt spid="14"/>
                                        </p:tgtEl>
                                        <p:attrNameLst>
                                          <p:attrName>fillcolor</p:attrName>
                                        </p:attrNameLst>
                                      </p:cBhvr>
                                      <p:to>
                                        <p:clrVal>
                                          <a:srgbClr val="FFC000"/>
                                        </p:clrVal>
                                      </p:to>
                                    </p:set>
                                    <p:set>
                                      <p:cBhvr>
                                        <p:cTn id="352" dur="indefinite"/>
                                        <p:tgtEl>
                                          <p:spTgt spid="14"/>
                                        </p:tgtEl>
                                        <p:attrNameLst>
                                          <p:attrName>fill.type</p:attrName>
                                        </p:attrNameLst>
                                      </p:cBhvr>
                                      <p:to>
                                        <p:strVal val="solid"/>
                                      </p:to>
                                    </p:set>
                                    <p:set>
                                      <p:cBhvr>
                                        <p:cTn id="353" dur="indefinite"/>
                                        <p:tgtEl>
                                          <p:spTgt spid="14"/>
                                        </p:tgtEl>
                                        <p:attrNameLst>
                                          <p:attrName>fill.on</p:attrName>
                                        </p:attrNameLst>
                                      </p:cBhvr>
                                      <p:to>
                                        <p:strVal val="true"/>
                                      </p:to>
                                    </p:set>
                                  </p:childTnLst>
                                </p:cTn>
                              </p:par>
                              <p:par>
                                <p:cTn id="354" presetID="1" presetClass="emph" presetSubtype="1" nodeType="withEffect">
                                  <p:stCondLst>
                                    <p:cond delay="0"/>
                                  </p:stCondLst>
                                  <p:childTnLst>
                                    <p:set>
                                      <p:cBhvr>
                                        <p:cTn id="355" dur="indefinite"/>
                                        <p:tgtEl>
                                          <p:spTgt spid="15"/>
                                        </p:tgtEl>
                                        <p:attrNameLst>
                                          <p:attrName>fillcolor</p:attrName>
                                        </p:attrNameLst>
                                      </p:cBhvr>
                                      <p:to>
                                        <p:clrVal>
                                          <a:srgbClr val="FFC000"/>
                                        </p:clrVal>
                                      </p:to>
                                    </p:set>
                                    <p:set>
                                      <p:cBhvr>
                                        <p:cTn id="356" dur="indefinite"/>
                                        <p:tgtEl>
                                          <p:spTgt spid="15"/>
                                        </p:tgtEl>
                                        <p:attrNameLst>
                                          <p:attrName>fill.type</p:attrName>
                                        </p:attrNameLst>
                                      </p:cBhvr>
                                      <p:to>
                                        <p:strVal val="solid"/>
                                      </p:to>
                                    </p:set>
                                    <p:set>
                                      <p:cBhvr>
                                        <p:cTn id="357" dur="indefinite"/>
                                        <p:tgtEl>
                                          <p:spTgt spid="15"/>
                                        </p:tgtEl>
                                        <p:attrNameLst>
                                          <p:attrName>fill.on</p:attrName>
                                        </p:attrNameLst>
                                      </p:cBhvr>
                                      <p:to>
                                        <p:strVal val="true"/>
                                      </p:to>
                                    </p:set>
                                  </p:childTnLst>
                                </p:cTn>
                              </p:par>
                              <p:par>
                                <p:cTn id="358" presetID="1" presetClass="emph" presetSubtype="1" nodeType="withEffect">
                                  <p:stCondLst>
                                    <p:cond delay="0"/>
                                  </p:stCondLst>
                                  <p:childTnLst>
                                    <p:set>
                                      <p:cBhvr>
                                        <p:cTn id="359" dur="indefinite"/>
                                        <p:tgtEl>
                                          <p:spTgt spid="16"/>
                                        </p:tgtEl>
                                        <p:attrNameLst>
                                          <p:attrName>fillcolor</p:attrName>
                                        </p:attrNameLst>
                                      </p:cBhvr>
                                      <p:to>
                                        <p:clrVal>
                                          <a:srgbClr val="FFC000"/>
                                        </p:clrVal>
                                      </p:to>
                                    </p:set>
                                    <p:set>
                                      <p:cBhvr>
                                        <p:cTn id="360" dur="indefinite"/>
                                        <p:tgtEl>
                                          <p:spTgt spid="16"/>
                                        </p:tgtEl>
                                        <p:attrNameLst>
                                          <p:attrName>fill.type</p:attrName>
                                        </p:attrNameLst>
                                      </p:cBhvr>
                                      <p:to>
                                        <p:strVal val="solid"/>
                                      </p:to>
                                    </p:set>
                                    <p:set>
                                      <p:cBhvr>
                                        <p:cTn id="361" dur="indefinite"/>
                                        <p:tgtEl>
                                          <p:spTgt spid="16"/>
                                        </p:tgtEl>
                                        <p:attrNameLst>
                                          <p:attrName>fill.on</p:attrName>
                                        </p:attrNameLst>
                                      </p:cBhvr>
                                      <p:to>
                                        <p:strVal val="true"/>
                                      </p:to>
                                    </p:set>
                                  </p:childTnLst>
                                </p:cTn>
                              </p:par>
                              <p:par>
                                <p:cTn id="362" presetID="1" presetClass="emph" presetSubtype="1" nodeType="withEffect">
                                  <p:stCondLst>
                                    <p:cond delay="0"/>
                                  </p:stCondLst>
                                  <p:childTnLst>
                                    <p:set>
                                      <p:cBhvr>
                                        <p:cTn id="363" dur="indefinite"/>
                                        <p:tgtEl>
                                          <p:spTgt spid="22"/>
                                        </p:tgtEl>
                                        <p:attrNameLst>
                                          <p:attrName>fillcolor</p:attrName>
                                        </p:attrNameLst>
                                      </p:cBhvr>
                                      <p:to>
                                        <p:clrVal>
                                          <a:srgbClr val="FFC000"/>
                                        </p:clrVal>
                                      </p:to>
                                    </p:set>
                                    <p:set>
                                      <p:cBhvr>
                                        <p:cTn id="364" dur="indefinite"/>
                                        <p:tgtEl>
                                          <p:spTgt spid="22"/>
                                        </p:tgtEl>
                                        <p:attrNameLst>
                                          <p:attrName>fill.type</p:attrName>
                                        </p:attrNameLst>
                                      </p:cBhvr>
                                      <p:to>
                                        <p:strVal val="solid"/>
                                      </p:to>
                                    </p:set>
                                    <p:set>
                                      <p:cBhvr>
                                        <p:cTn id="365" dur="indefinite"/>
                                        <p:tgtEl>
                                          <p:spTgt spid="22"/>
                                        </p:tgtEl>
                                        <p:attrNameLst>
                                          <p:attrName>fill.on</p:attrName>
                                        </p:attrNameLst>
                                      </p:cBhvr>
                                      <p:to>
                                        <p:strVal val="true"/>
                                      </p:to>
                                    </p:set>
                                  </p:childTnLst>
                                </p:cTn>
                              </p:par>
                              <p:par>
                                <p:cTn id="366" presetID="1" presetClass="emph" presetSubtype="1" nodeType="withEffect">
                                  <p:stCondLst>
                                    <p:cond delay="0"/>
                                  </p:stCondLst>
                                  <p:childTnLst>
                                    <p:set>
                                      <p:cBhvr>
                                        <p:cTn id="367" dur="indefinite"/>
                                        <p:tgtEl>
                                          <p:spTgt spid="21"/>
                                        </p:tgtEl>
                                        <p:attrNameLst>
                                          <p:attrName>fillcolor</p:attrName>
                                        </p:attrNameLst>
                                      </p:cBhvr>
                                      <p:to>
                                        <p:clrVal>
                                          <a:srgbClr val="FFC000"/>
                                        </p:clrVal>
                                      </p:to>
                                    </p:set>
                                    <p:set>
                                      <p:cBhvr>
                                        <p:cTn id="368" dur="indefinite"/>
                                        <p:tgtEl>
                                          <p:spTgt spid="21"/>
                                        </p:tgtEl>
                                        <p:attrNameLst>
                                          <p:attrName>fill.type</p:attrName>
                                        </p:attrNameLst>
                                      </p:cBhvr>
                                      <p:to>
                                        <p:strVal val="solid"/>
                                      </p:to>
                                    </p:set>
                                    <p:set>
                                      <p:cBhvr>
                                        <p:cTn id="369" dur="indefinite"/>
                                        <p:tgtEl>
                                          <p:spTgt spid="21"/>
                                        </p:tgtEl>
                                        <p:attrNameLst>
                                          <p:attrName>fill.on</p:attrName>
                                        </p:attrNameLst>
                                      </p:cBhvr>
                                      <p:to>
                                        <p:strVal val="true"/>
                                      </p:to>
                                    </p:set>
                                  </p:childTnLst>
                                </p:cTn>
                              </p:par>
                              <p:par>
                                <p:cTn id="370" presetID="1" presetClass="entr" presetSubtype="0" fill="hold" grpId="0" nodeType="withEffect">
                                  <p:stCondLst>
                                    <p:cond delay="0"/>
                                  </p:stCondLst>
                                  <p:childTnLst>
                                    <p:set>
                                      <p:cBhvr>
                                        <p:cTn id="371" dur="1" fill="hold">
                                          <p:stCondLst>
                                            <p:cond delay="0"/>
                                          </p:stCondLst>
                                        </p:cTn>
                                        <p:tgtEl>
                                          <p:spTgt spid="27"/>
                                        </p:tgtEl>
                                        <p:attrNameLst>
                                          <p:attrName>style.visibility</p:attrName>
                                        </p:attrNameLst>
                                      </p:cBhvr>
                                      <p:to>
                                        <p:strVal val="visible"/>
                                      </p:to>
                                    </p:set>
                                  </p:childTnLst>
                                </p:cTn>
                              </p:par>
                            </p:childTnLst>
                          </p:cTn>
                        </p:par>
                      </p:childTnLst>
                    </p:cTn>
                  </p:par>
                  <p:par>
                    <p:cTn id="372" fill="hold">
                      <p:stCondLst>
                        <p:cond delay="indefinite"/>
                      </p:stCondLst>
                      <p:childTnLst>
                        <p:par>
                          <p:cTn id="373" fill="hold">
                            <p:stCondLst>
                              <p:cond delay="0"/>
                            </p:stCondLst>
                            <p:childTnLst>
                              <p:par>
                                <p:cTn id="374" presetID="1" presetClass="exit" presetSubtype="0" fill="hold" grpId="1" nodeType="clickEffect">
                                  <p:stCondLst>
                                    <p:cond delay="0"/>
                                  </p:stCondLst>
                                  <p:childTnLst>
                                    <p:set>
                                      <p:cBhvr>
                                        <p:cTn id="375" dur="1" fill="hold">
                                          <p:stCondLst>
                                            <p:cond delay="0"/>
                                          </p:stCondLst>
                                        </p:cTn>
                                        <p:tgtEl>
                                          <p:spTgt spid="27"/>
                                        </p:tgtEl>
                                        <p:attrNameLst>
                                          <p:attrName>style.visibility</p:attrName>
                                        </p:attrNameLst>
                                      </p:cBhvr>
                                      <p:to>
                                        <p:strVal val="hidden"/>
                                      </p:to>
                                    </p:set>
                                  </p:childTnLst>
                                </p:cTn>
                              </p:par>
                            </p:childTnLst>
                          </p:cTn>
                        </p:par>
                      </p:childTnLst>
                    </p:cTn>
                  </p:par>
                  <p:par>
                    <p:cTn id="376" fill="hold">
                      <p:stCondLst>
                        <p:cond delay="indefinite"/>
                      </p:stCondLst>
                      <p:childTnLst>
                        <p:par>
                          <p:cTn id="377" fill="hold">
                            <p:stCondLst>
                              <p:cond delay="0"/>
                            </p:stCondLst>
                            <p:childTnLst>
                              <p:par>
                                <p:cTn id="378" presetID="1" presetClass="emph" presetSubtype="1" nodeType="clickEffect">
                                  <p:stCondLst>
                                    <p:cond delay="0"/>
                                  </p:stCondLst>
                                  <p:childTnLst>
                                    <p:set>
                                      <p:cBhvr>
                                        <p:cTn id="379" dur="indefinite"/>
                                        <p:tgtEl>
                                          <p:spTgt spid="9"/>
                                        </p:tgtEl>
                                        <p:attrNameLst>
                                          <p:attrName>fillcolor</p:attrName>
                                        </p:attrNameLst>
                                      </p:cBhvr>
                                      <p:to>
                                        <p:clrVal>
                                          <a:srgbClr val="C55A11"/>
                                        </p:clrVal>
                                      </p:to>
                                    </p:set>
                                    <p:set>
                                      <p:cBhvr>
                                        <p:cTn id="380" dur="indefinite"/>
                                        <p:tgtEl>
                                          <p:spTgt spid="9"/>
                                        </p:tgtEl>
                                        <p:attrNameLst>
                                          <p:attrName>fill.type</p:attrName>
                                        </p:attrNameLst>
                                      </p:cBhvr>
                                      <p:to>
                                        <p:strVal val="solid"/>
                                      </p:to>
                                    </p:set>
                                    <p:set>
                                      <p:cBhvr>
                                        <p:cTn id="381" dur="indefinite"/>
                                        <p:tgtEl>
                                          <p:spTgt spid="9"/>
                                        </p:tgtEl>
                                        <p:attrNameLst>
                                          <p:attrName>fill.on</p:attrName>
                                        </p:attrNameLst>
                                      </p:cBhvr>
                                      <p:to>
                                        <p:strVal val="true"/>
                                      </p:to>
                                    </p:set>
                                  </p:childTnLst>
                                </p:cTn>
                              </p:par>
                            </p:childTnLst>
                          </p:cTn>
                        </p:par>
                      </p:childTnLst>
                    </p:cTn>
                  </p:par>
                  <p:par>
                    <p:cTn id="382" fill="hold">
                      <p:stCondLst>
                        <p:cond delay="indefinite"/>
                      </p:stCondLst>
                      <p:childTnLst>
                        <p:par>
                          <p:cTn id="383" fill="hold">
                            <p:stCondLst>
                              <p:cond delay="0"/>
                            </p:stCondLst>
                            <p:childTnLst>
                              <p:par>
                                <p:cTn id="384" presetID="1" presetClass="emph" presetSubtype="1" nodeType="clickEffect">
                                  <p:stCondLst>
                                    <p:cond delay="0"/>
                                  </p:stCondLst>
                                  <p:childTnLst>
                                    <p:set>
                                      <p:cBhvr>
                                        <p:cTn id="385" dur="indefinite"/>
                                        <p:tgtEl>
                                          <p:spTgt spid="12"/>
                                        </p:tgtEl>
                                        <p:attrNameLst>
                                          <p:attrName>fillcolor</p:attrName>
                                        </p:attrNameLst>
                                      </p:cBhvr>
                                      <p:to>
                                        <p:clrVal>
                                          <a:srgbClr val="00B050"/>
                                        </p:clrVal>
                                      </p:to>
                                    </p:set>
                                    <p:set>
                                      <p:cBhvr>
                                        <p:cTn id="386" dur="indefinite"/>
                                        <p:tgtEl>
                                          <p:spTgt spid="12"/>
                                        </p:tgtEl>
                                        <p:attrNameLst>
                                          <p:attrName>fill.type</p:attrName>
                                        </p:attrNameLst>
                                      </p:cBhvr>
                                      <p:to>
                                        <p:strVal val="solid"/>
                                      </p:to>
                                    </p:set>
                                    <p:set>
                                      <p:cBhvr>
                                        <p:cTn id="387" dur="indefinite"/>
                                        <p:tgtEl>
                                          <p:spTgt spid="12"/>
                                        </p:tgtEl>
                                        <p:attrNameLst>
                                          <p:attrName>fill.on</p:attrName>
                                        </p:attrNameLst>
                                      </p:cBhvr>
                                      <p:to>
                                        <p:strVal val="true"/>
                                      </p:to>
                                    </p:set>
                                  </p:childTnLst>
                                </p:cTn>
                              </p:par>
                            </p:childTnLst>
                          </p:cTn>
                        </p:par>
                      </p:childTnLst>
                    </p:cTn>
                  </p:par>
                  <p:par>
                    <p:cTn id="388" fill="hold">
                      <p:stCondLst>
                        <p:cond delay="indefinite"/>
                      </p:stCondLst>
                      <p:childTnLst>
                        <p:par>
                          <p:cTn id="389" fill="hold">
                            <p:stCondLst>
                              <p:cond delay="0"/>
                            </p:stCondLst>
                            <p:childTnLst>
                              <p:par>
                                <p:cTn id="390" presetID="1" presetClass="emph" presetSubtype="1" nodeType="clickEffect">
                                  <p:stCondLst>
                                    <p:cond delay="0"/>
                                  </p:stCondLst>
                                  <p:childTnLst>
                                    <p:set>
                                      <p:cBhvr>
                                        <p:cTn id="391" dur="indefinite"/>
                                        <p:tgtEl>
                                          <p:spTgt spid="18"/>
                                        </p:tgtEl>
                                        <p:attrNameLst>
                                          <p:attrName>fillcolor</p:attrName>
                                        </p:attrNameLst>
                                      </p:cBhvr>
                                      <p:to>
                                        <p:clrVal>
                                          <a:srgbClr val="FFC000"/>
                                        </p:clrVal>
                                      </p:to>
                                    </p:set>
                                    <p:set>
                                      <p:cBhvr>
                                        <p:cTn id="392" dur="indefinite"/>
                                        <p:tgtEl>
                                          <p:spTgt spid="18"/>
                                        </p:tgtEl>
                                        <p:attrNameLst>
                                          <p:attrName>fill.type</p:attrName>
                                        </p:attrNameLst>
                                      </p:cBhvr>
                                      <p:to>
                                        <p:strVal val="solid"/>
                                      </p:to>
                                    </p:set>
                                    <p:set>
                                      <p:cBhvr>
                                        <p:cTn id="393" dur="indefinite"/>
                                        <p:tgtEl>
                                          <p:spTgt spid="18"/>
                                        </p:tgtEl>
                                        <p:attrNameLst>
                                          <p:attrName>fill.on</p:attrName>
                                        </p:attrNameLst>
                                      </p:cBhvr>
                                      <p:to>
                                        <p:strVal val="true"/>
                                      </p:to>
                                    </p:set>
                                  </p:childTnLst>
                                </p:cTn>
                              </p:par>
                              <p:par>
                                <p:cTn id="394" presetID="1" presetClass="entr" presetSubtype="0" fill="hold" grpId="0" nodeType="withEffect">
                                  <p:stCondLst>
                                    <p:cond delay="0"/>
                                  </p:stCondLst>
                                  <p:childTnLst>
                                    <p:set>
                                      <p:cBhvr>
                                        <p:cTn id="395" dur="1" fill="hold">
                                          <p:stCondLst>
                                            <p:cond delay="0"/>
                                          </p:stCondLst>
                                        </p:cTn>
                                        <p:tgtEl>
                                          <p:spTgt spid="29"/>
                                        </p:tgtEl>
                                        <p:attrNameLst>
                                          <p:attrName>style.visibility</p:attrName>
                                        </p:attrNameLst>
                                      </p:cBhvr>
                                      <p:to>
                                        <p:strVal val="visible"/>
                                      </p:to>
                                    </p:set>
                                  </p:childTnLst>
                                </p:cTn>
                              </p:par>
                            </p:childTnLst>
                          </p:cTn>
                        </p:par>
                      </p:childTnLst>
                    </p:cTn>
                  </p:par>
                  <p:par>
                    <p:cTn id="396" fill="hold">
                      <p:stCondLst>
                        <p:cond delay="indefinite"/>
                      </p:stCondLst>
                      <p:childTnLst>
                        <p:par>
                          <p:cTn id="397" fill="hold">
                            <p:stCondLst>
                              <p:cond delay="0"/>
                            </p:stCondLst>
                            <p:childTnLst>
                              <p:par>
                                <p:cTn id="398" presetID="1" presetClass="exit" presetSubtype="0" fill="hold" grpId="1" nodeType="clickEffect">
                                  <p:stCondLst>
                                    <p:cond delay="0"/>
                                  </p:stCondLst>
                                  <p:childTnLst>
                                    <p:set>
                                      <p:cBhvr>
                                        <p:cTn id="399" dur="1" fill="hold">
                                          <p:stCondLst>
                                            <p:cond delay="0"/>
                                          </p:stCondLst>
                                        </p:cTn>
                                        <p:tgtEl>
                                          <p:spTgt spid="29"/>
                                        </p:tgtEl>
                                        <p:attrNameLst>
                                          <p:attrName>style.visibility</p:attrName>
                                        </p:attrNameLst>
                                      </p:cBhvr>
                                      <p:to>
                                        <p:strVal val="hidden"/>
                                      </p:to>
                                    </p:set>
                                  </p:childTnLst>
                                </p:cTn>
                              </p:par>
                            </p:childTnLst>
                          </p:cTn>
                        </p:par>
                      </p:childTnLst>
                    </p:cTn>
                  </p:par>
                  <p:par>
                    <p:cTn id="400" fill="hold">
                      <p:stCondLst>
                        <p:cond delay="indefinite"/>
                      </p:stCondLst>
                      <p:childTnLst>
                        <p:par>
                          <p:cTn id="401" fill="hold">
                            <p:stCondLst>
                              <p:cond delay="0"/>
                            </p:stCondLst>
                            <p:childTnLst>
                              <p:par>
                                <p:cTn id="402" presetID="1" presetClass="emph" presetSubtype="1" nodeType="clickEffect">
                                  <p:stCondLst>
                                    <p:cond delay="0"/>
                                  </p:stCondLst>
                                  <p:childTnLst>
                                    <p:set>
                                      <p:cBhvr>
                                        <p:cTn id="403" dur="indefinite"/>
                                        <p:tgtEl>
                                          <p:spTgt spid="13"/>
                                        </p:tgtEl>
                                        <p:attrNameLst>
                                          <p:attrName>fillcolor</p:attrName>
                                        </p:attrNameLst>
                                      </p:cBhvr>
                                      <p:to>
                                        <p:clrVal>
                                          <a:srgbClr val="00B050"/>
                                        </p:clrVal>
                                      </p:to>
                                    </p:set>
                                    <p:set>
                                      <p:cBhvr>
                                        <p:cTn id="404" dur="indefinite"/>
                                        <p:tgtEl>
                                          <p:spTgt spid="13"/>
                                        </p:tgtEl>
                                        <p:attrNameLst>
                                          <p:attrName>fill.type</p:attrName>
                                        </p:attrNameLst>
                                      </p:cBhvr>
                                      <p:to>
                                        <p:strVal val="solid"/>
                                      </p:to>
                                    </p:set>
                                    <p:set>
                                      <p:cBhvr>
                                        <p:cTn id="405" dur="indefinite"/>
                                        <p:tgtEl>
                                          <p:spTgt spid="13"/>
                                        </p:tgtEl>
                                        <p:attrNameLst>
                                          <p:attrName>fill.on</p:attrName>
                                        </p:attrNameLst>
                                      </p:cBhvr>
                                      <p:to>
                                        <p:strVal val="true"/>
                                      </p:to>
                                    </p:set>
                                  </p:childTnLst>
                                </p:cTn>
                              </p:par>
                            </p:childTnLst>
                          </p:cTn>
                        </p:par>
                      </p:childTnLst>
                    </p:cTn>
                  </p:par>
                  <p:par>
                    <p:cTn id="406" fill="hold">
                      <p:stCondLst>
                        <p:cond delay="indefinite"/>
                      </p:stCondLst>
                      <p:childTnLst>
                        <p:par>
                          <p:cTn id="407" fill="hold">
                            <p:stCondLst>
                              <p:cond delay="0"/>
                            </p:stCondLst>
                            <p:childTnLst>
                              <p:par>
                                <p:cTn id="408" presetID="1" presetClass="entr" presetSubtype="0" fill="hold" grpId="0" nodeType="clickEffect">
                                  <p:stCondLst>
                                    <p:cond delay="0"/>
                                  </p:stCondLst>
                                  <p:childTnLst>
                                    <p:set>
                                      <p:cBhvr>
                                        <p:cTn id="409" dur="1" fill="hold">
                                          <p:stCondLst>
                                            <p:cond delay="0"/>
                                          </p:stCondLst>
                                        </p:cTn>
                                        <p:tgtEl>
                                          <p:spTgt spid="31"/>
                                        </p:tgtEl>
                                        <p:attrNameLst>
                                          <p:attrName>style.visibility</p:attrName>
                                        </p:attrNameLst>
                                      </p:cBhvr>
                                      <p:to>
                                        <p:strVal val="visible"/>
                                      </p:to>
                                    </p:set>
                                  </p:childTnLst>
                                </p:cTn>
                              </p:par>
                            </p:childTnLst>
                          </p:cTn>
                        </p:par>
                      </p:childTnLst>
                    </p:cTn>
                  </p:par>
                  <p:par>
                    <p:cTn id="410" fill="hold">
                      <p:stCondLst>
                        <p:cond delay="indefinite"/>
                      </p:stCondLst>
                      <p:childTnLst>
                        <p:par>
                          <p:cTn id="411" fill="hold">
                            <p:stCondLst>
                              <p:cond delay="0"/>
                            </p:stCondLst>
                            <p:childTnLst>
                              <p:par>
                                <p:cTn id="412" presetID="1" presetClass="exit" presetSubtype="0" fill="hold" grpId="1" nodeType="clickEffect">
                                  <p:stCondLst>
                                    <p:cond delay="0"/>
                                  </p:stCondLst>
                                  <p:childTnLst>
                                    <p:set>
                                      <p:cBhvr>
                                        <p:cTn id="413" dur="1" fill="hold">
                                          <p:stCondLst>
                                            <p:cond delay="0"/>
                                          </p:stCondLst>
                                        </p:cTn>
                                        <p:tgtEl>
                                          <p:spTgt spid="31"/>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1" nodeType="clickEffect">
                                  <p:stCondLst>
                                    <p:cond delay="0"/>
                                  </p:stCondLst>
                                  <p:childTnLst>
                                    <p:set>
                                      <p:cBhvr>
                                        <p:cTn id="417" dur="indefinite"/>
                                        <p:tgtEl>
                                          <p:spTgt spid="10"/>
                                        </p:tgtEl>
                                        <p:attrNameLst>
                                          <p:attrName>fillcolor</p:attrName>
                                        </p:attrNameLst>
                                      </p:cBhvr>
                                      <p:to>
                                        <p:clrVal>
                                          <a:srgbClr val="C55A11"/>
                                        </p:clrVal>
                                      </p:to>
                                    </p:set>
                                    <p:set>
                                      <p:cBhvr>
                                        <p:cTn id="418" dur="indefinite"/>
                                        <p:tgtEl>
                                          <p:spTgt spid="10"/>
                                        </p:tgtEl>
                                        <p:attrNameLst>
                                          <p:attrName>fill.type</p:attrName>
                                        </p:attrNameLst>
                                      </p:cBhvr>
                                      <p:to>
                                        <p:strVal val="solid"/>
                                      </p:to>
                                    </p:set>
                                    <p:set>
                                      <p:cBhvr>
                                        <p:cTn id="419" dur="indefinite"/>
                                        <p:tgtEl>
                                          <p:spTgt spid="1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1" presetClass="emph" presetSubtype="1" nodeType="clickEffect">
                                  <p:stCondLst>
                                    <p:cond delay="0"/>
                                  </p:stCondLst>
                                  <p:childTnLst>
                                    <p:set>
                                      <p:cBhvr>
                                        <p:cTn id="423" dur="indefinite"/>
                                        <p:tgtEl>
                                          <p:spTgt spid="17"/>
                                        </p:tgtEl>
                                        <p:attrNameLst>
                                          <p:attrName>fillcolor</p:attrName>
                                        </p:attrNameLst>
                                      </p:cBhvr>
                                      <p:to>
                                        <p:clrVal>
                                          <a:srgbClr val="00B050"/>
                                        </p:clrVal>
                                      </p:to>
                                    </p:set>
                                    <p:set>
                                      <p:cBhvr>
                                        <p:cTn id="424" dur="indefinite"/>
                                        <p:tgtEl>
                                          <p:spTgt spid="17"/>
                                        </p:tgtEl>
                                        <p:attrNameLst>
                                          <p:attrName>fill.type</p:attrName>
                                        </p:attrNameLst>
                                      </p:cBhvr>
                                      <p:to>
                                        <p:strVal val="solid"/>
                                      </p:to>
                                    </p:set>
                                    <p:set>
                                      <p:cBhvr>
                                        <p:cTn id="425" dur="indefinite"/>
                                        <p:tgtEl>
                                          <p:spTgt spid="17"/>
                                        </p:tgtEl>
                                        <p:attrNameLst>
                                          <p:attrName>fill.on</p:attrName>
                                        </p:attrNameLst>
                                      </p:cBhvr>
                                      <p:to>
                                        <p:strVal val="true"/>
                                      </p:to>
                                    </p:set>
                                  </p:childTnLst>
                                </p:cTn>
                              </p:par>
                            </p:childTnLst>
                          </p:cTn>
                        </p:par>
                      </p:childTnLst>
                    </p:cTn>
                  </p:par>
                  <p:par>
                    <p:cTn id="426" fill="hold">
                      <p:stCondLst>
                        <p:cond delay="indefinite"/>
                      </p:stCondLst>
                      <p:childTnLst>
                        <p:par>
                          <p:cTn id="427" fill="hold">
                            <p:stCondLst>
                              <p:cond delay="0"/>
                            </p:stCondLst>
                            <p:childTnLst>
                              <p:par>
                                <p:cTn id="428" presetID="1" presetClass="emph" presetSubtype="1" nodeType="clickEffect">
                                  <p:stCondLst>
                                    <p:cond delay="0"/>
                                  </p:stCondLst>
                                  <p:childTnLst>
                                    <p:set>
                                      <p:cBhvr>
                                        <p:cTn id="429" dur="indefinite"/>
                                        <p:tgtEl>
                                          <p:spTgt spid="20"/>
                                        </p:tgtEl>
                                        <p:attrNameLst>
                                          <p:attrName>fillcolor</p:attrName>
                                        </p:attrNameLst>
                                      </p:cBhvr>
                                      <p:to>
                                        <p:clrVal>
                                          <a:srgbClr val="FFC000"/>
                                        </p:clrVal>
                                      </p:to>
                                    </p:set>
                                    <p:set>
                                      <p:cBhvr>
                                        <p:cTn id="430" dur="indefinite"/>
                                        <p:tgtEl>
                                          <p:spTgt spid="20"/>
                                        </p:tgtEl>
                                        <p:attrNameLst>
                                          <p:attrName>fill.type</p:attrName>
                                        </p:attrNameLst>
                                      </p:cBhvr>
                                      <p:to>
                                        <p:strVal val="solid"/>
                                      </p:to>
                                    </p:set>
                                    <p:set>
                                      <p:cBhvr>
                                        <p:cTn id="431" dur="indefinite"/>
                                        <p:tgtEl>
                                          <p:spTgt spid="20"/>
                                        </p:tgtEl>
                                        <p:attrNameLst>
                                          <p:attrName>fill.on</p:attrName>
                                        </p:attrNameLst>
                                      </p:cBhvr>
                                      <p:to>
                                        <p:strVal val="true"/>
                                      </p:to>
                                    </p:set>
                                  </p:childTnLst>
                                </p:cTn>
                              </p:par>
                              <p:par>
                                <p:cTn id="432" presetID="1" presetClass="emph" presetSubtype="1" nodeType="withEffect">
                                  <p:stCondLst>
                                    <p:cond delay="0"/>
                                  </p:stCondLst>
                                  <p:childTnLst>
                                    <p:set>
                                      <p:cBhvr>
                                        <p:cTn id="433" dur="indefinite"/>
                                        <p:tgtEl>
                                          <p:spTgt spid="19"/>
                                        </p:tgtEl>
                                        <p:attrNameLst>
                                          <p:attrName>fillcolor</p:attrName>
                                        </p:attrNameLst>
                                      </p:cBhvr>
                                      <p:to>
                                        <p:clrVal>
                                          <a:srgbClr val="FFC000"/>
                                        </p:clrVal>
                                      </p:to>
                                    </p:set>
                                    <p:set>
                                      <p:cBhvr>
                                        <p:cTn id="434" dur="indefinite"/>
                                        <p:tgtEl>
                                          <p:spTgt spid="19"/>
                                        </p:tgtEl>
                                        <p:attrNameLst>
                                          <p:attrName>fill.type</p:attrName>
                                        </p:attrNameLst>
                                      </p:cBhvr>
                                      <p:to>
                                        <p:strVal val="solid"/>
                                      </p:to>
                                    </p:set>
                                    <p:set>
                                      <p:cBhvr>
                                        <p:cTn id="435" dur="indefinite"/>
                                        <p:tgtEl>
                                          <p:spTgt spid="19"/>
                                        </p:tgtEl>
                                        <p:attrNameLst>
                                          <p:attrName>fill.on</p:attrName>
                                        </p:attrNameLst>
                                      </p:cBhvr>
                                      <p:to>
                                        <p:strVal val="true"/>
                                      </p:to>
                                    </p:set>
                                  </p:childTnLst>
                                </p:cTn>
                              </p:par>
                              <p:par>
                                <p:cTn id="436" presetID="1" presetClass="entr" presetSubtype="0" fill="hold" grpId="0" nodeType="withEffect">
                                  <p:stCondLst>
                                    <p:cond delay="0"/>
                                  </p:stCondLst>
                                  <p:childTnLst>
                                    <p:set>
                                      <p:cBhvr>
                                        <p:cTn id="437" dur="1" fill="hold">
                                          <p:stCondLst>
                                            <p:cond delay="0"/>
                                          </p:stCondLst>
                                        </p:cTn>
                                        <p:tgtEl>
                                          <p:spTgt spid="33"/>
                                        </p:tgtEl>
                                        <p:attrNameLst>
                                          <p:attrName>style.visibility</p:attrName>
                                        </p:attrNameLst>
                                      </p:cBhvr>
                                      <p:to>
                                        <p:strVal val="visible"/>
                                      </p:to>
                                    </p:set>
                                  </p:childTnLst>
                                </p:cTn>
                              </p:par>
                            </p:childTnLst>
                          </p:cTn>
                        </p:par>
                      </p:childTnLst>
                    </p:cTn>
                  </p:par>
                  <p:par>
                    <p:cTn id="438" fill="hold">
                      <p:stCondLst>
                        <p:cond delay="indefinite"/>
                      </p:stCondLst>
                      <p:childTnLst>
                        <p:par>
                          <p:cTn id="439" fill="hold">
                            <p:stCondLst>
                              <p:cond delay="0"/>
                            </p:stCondLst>
                            <p:childTnLst>
                              <p:par>
                                <p:cTn id="440" presetID="1" presetClass="exit" presetSubtype="0" fill="hold" grpId="1" nodeType="clickEffect">
                                  <p:stCondLst>
                                    <p:cond delay="0"/>
                                  </p:stCondLst>
                                  <p:childTnLst>
                                    <p:set>
                                      <p:cBhvr>
                                        <p:cTn id="441" dur="1" fill="hold">
                                          <p:stCondLst>
                                            <p:cond delay="0"/>
                                          </p:stCondLst>
                                        </p:cTn>
                                        <p:tgtEl>
                                          <p:spTgt spid="33"/>
                                        </p:tgtEl>
                                        <p:attrNameLst>
                                          <p:attrName>style.visibility</p:attrName>
                                        </p:attrNameLst>
                                      </p:cBhvr>
                                      <p:to>
                                        <p:strVal val="hidden"/>
                                      </p:to>
                                    </p:set>
                                  </p:childTnLst>
                                </p:cTn>
                              </p:par>
                            </p:childTnLst>
                          </p:cTn>
                        </p:par>
                      </p:childTnLst>
                    </p:cTn>
                  </p:par>
                  <p:par>
                    <p:cTn id="442" fill="hold">
                      <p:stCondLst>
                        <p:cond delay="indefinite"/>
                      </p:stCondLst>
                      <p:childTnLst>
                        <p:par>
                          <p:cTn id="443" fill="hold">
                            <p:stCondLst>
                              <p:cond delay="0"/>
                            </p:stCondLst>
                            <p:childTnLst>
                              <p:par>
                                <p:cTn id="444" presetID="1" presetClass="emph" presetSubtype="1" nodeType="clickEffect">
                                  <p:stCondLst>
                                    <p:cond delay="0"/>
                                  </p:stCondLst>
                                  <p:childTnLst>
                                    <p:set>
                                      <p:cBhvr>
                                        <p:cTn id="445" dur="indefinite"/>
                                        <p:tgtEl>
                                          <p:spTgt spid="11"/>
                                        </p:tgtEl>
                                        <p:attrNameLst>
                                          <p:attrName>fillcolor</p:attrName>
                                        </p:attrNameLst>
                                      </p:cBhvr>
                                      <p:to>
                                        <p:clrVal>
                                          <a:srgbClr val="C55A11"/>
                                        </p:clrVal>
                                      </p:to>
                                    </p:set>
                                    <p:set>
                                      <p:cBhvr>
                                        <p:cTn id="446" dur="indefinite"/>
                                        <p:tgtEl>
                                          <p:spTgt spid="11"/>
                                        </p:tgtEl>
                                        <p:attrNameLst>
                                          <p:attrName>fill.type</p:attrName>
                                        </p:attrNameLst>
                                      </p:cBhvr>
                                      <p:to>
                                        <p:strVal val="solid"/>
                                      </p:to>
                                    </p:set>
                                    <p:set>
                                      <p:cBhvr>
                                        <p:cTn id="447" dur="indefinite"/>
                                        <p:tgtEl>
                                          <p:spTgt spid="11"/>
                                        </p:tgtEl>
                                        <p:attrNameLst>
                                          <p:attrName>fill.on</p:attrName>
                                        </p:attrNameLst>
                                      </p:cBhvr>
                                      <p:to>
                                        <p:strVal val="true"/>
                                      </p:to>
                                    </p:set>
                                  </p:childTnLst>
                                </p:cTn>
                              </p:par>
                            </p:childTnLst>
                          </p:cTn>
                        </p:par>
                      </p:childTnLst>
                    </p:cTn>
                  </p:par>
                  <p:par>
                    <p:cTn id="448" fill="hold">
                      <p:stCondLst>
                        <p:cond delay="indefinite"/>
                      </p:stCondLst>
                      <p:childTnLst>
                        <p:par>
                          <p:cTn id="449" fill="hold">
                            <p:stCondLst>
                              <p:cond delay="0"/>
                            </p:stCondLst>
                            <p:childTnLst>
                              <p:par>
                                <p:cTn id="450" presetID="1" presetClass="emph" presetSubtype="1" nodeType="clickEffect">
                                  <p:stCondLst>
                                    <p:cond delay="0"/>
                                  </p:stCondLst>
                                  <p:childTnLst>
                                    <p:set>
                                      <p:cBhvr>
                                        <p:cTn id="451" dur="indefinite"/>
                                        <p:tgtEl>
                                          <p:spTgt spid="16"/>
                                        </p:tgtEl>
                                        <p:attrNameLst>
                                          <p:attrName>fillcolor</p:attrName>
                                        </p:attrNameLst>
                                      </p:cBhvr>
                                      <p:to>
                                        <p:clrVal>
                                          <a:srgbClr val="00B050"/>
                                        </p:clrVal>
                                      </p:to>
                                    </p:set>
                                    <p:set>
                                      <p:cBhvr>
                                        <p:cTn id="452" dur="indefinite"/>
                                        <p:tgtEl>
                                          <p:spTgt spid="16"/>
                                        </p:tgtEl>
                                        <p:attrNameLst>
                                          <p:attrName>fill.type</p:attrName>
                                        </p:attrNameLst>
                                      </p:cBhvr>
                                      <p:to>
                                        <p:strVal val="solid"/>
                                      </p:to>
                                    </p:set>
                                    <p:set>
                                      <p:cBhvr>
                                        <p:cTn id="453" dur="indefinite"/>
                                        <p:tgtEl>
                                          <p:spTgt spid="16"/>
                                        </p:tgtEl>
                                        <p:attrNameLst>
                                          <p:attrName>fill.on</p:attrName>
                                        </p:attrNameLst>
                                      </p:cBhvr>
                                      <p:to>
                                        <p:strVal val="true"/>
                                      </p:to>
                                    </p:set>
                                  </p:childTnLst>
                                </p:cTn>
                              </p:par>
                            </p:childTnLst>
                          </p:cTn>
                        </p:par>
                      </p:childTnLst>
                    </p:cTn>
                  </p:par>
                  <p:par>
                    <p:cTn id="454" fill="hold">
                      <p:stCondLst>
                        <p:cond delay="indefinite"/>
                      </p:stCondLst>
                      <p:childTnLst>
                        <p:par>
                          <p:cTn id="455" fill="hold">
                            <p:stCondLst>
                              <p:cond delay="0"/>
                            </p:stCondLst>
                            <p:childTnLst>
                              <p:par>
                                <p:cTn id="456" presetID="1" presetClass="entr" presetSubtype="0" fill="hold" grpId="0" nodeType="clickEffect">
                                  <p:stCondLst>
                                    <p:cond delay="0"/>
                                  </p:stCondLst>
                                  <p:childTnLst>
                                    <p:set>
                                      <p:cBhvr>
                                        <p:cTn id="457" dur="1" fill="hold">
                                          <p:stCondLst>
                                            <p:cond delay="0"/>
                                          </p:stCondLst>
                                        </p:cTn>
                                        <p:tgtEl>
                                          <p:spTgt spid="35"/>
                                        </p:tgtEl>
                                        <p:attrNameLst>
                                          <p:attrName>style.visibility</p:attrName>
                                        </p:attrNameLst>
                                      </p:cBhvr>
                                      <p:to>
                                        <p:strVal val="visible"/>
                                      </p:to>
                                    </p:set>
                                  </p:childTnLst>
                                </p:cTn>
                              </p:par>
                            </p:childTnLst>
                          </p:cTn>
                        </p:par>
                      </p:childTnLst>
                    </p:cTn>
                  </p:par>
                  <p:par>
                    <p:cTn id="458" fill="hold">
                      <p:stCondLst>
                        <p:cond delay="indefinite"/>
                      </p:stCondLst>
                      <p:childTnLst>
                        <p:par>
                          <p:cTn id="459" fill="hold">
                            <p:stCondLst>
                              <p:cond delay="0"/>
                            </p:stCondLst>
                            <p:childTnLst>
                              <p:par>
                                <p:cTn id="460" presetID="1" presetClass="exit" presetSubtype="0" fill="hold" grpId="1" nodeType="clickEffect">
                                  <p:stCondLst>
                                    <p:cond delay="0"/>
                                  </p:stCondLst>
                                  <p:childTnLst>
                                    <p:set>
                                      <p:cBhvr>
                                        <p:cTn id="461" dur="1" fill="hold">
                                          <p:stCondLst>
                                            <p:cond delay="0"/>
                                          </p:stCondLst>
                                        </p:cTn>
                                        <p:tgtEl>
                                          <p:spTgt spid="35"/>
                                        </p:tgtEl>
                                        <p:attrNameLst>
                                          <p:attrName>style.visibility</p:attrName>
                                        </p:attrNameLst>
                                      </p:cBhvr>
                                      <p:to>
                                        <p:strVal val="hidden"/>
                                      </p:to>
                                    </p:set>
                                  </p:childTnLst>
                                </p:cTn>
                              </p:par>
                            </p:childTnLst>
                          </p:cTn>
                        </p:par>
                      </p:childTnLst>
                    </p:cTn>
                  </p:par>
                  <p:par>
                    <p:cTn id="462" fill="hold">
                      <p:stCondLst>
                        <p:cond delay="indefinite"/>
                      </p:stCondLst>
                      <p:childTnLst>
                        <p:par>
                          <p:cTn id="463" fill="hold">
                            <p:stCondLst>
                              <p:cond delay="0"/>
                            </p:stCondLst>
                            <p:childTnLst>
                              <p:par>
                                <p:cTn id="464" presetID="1" presetClass="emph" presetSubtype="1" nodeType="clickEffect">
                                  <p:stCondLst>
                                    <p:cond delay="0"/>
                                  </p:stCondLst>
                                  <p:childTnLst>
                                    <p:set>
                                      <p:cBhvr>
                                        <p:cTn id="465" dur="indefinite"/>
                                        <p:tgtEl>
                                          <p:spTgt spid="15"/>
                                        </p:tgtEl>
                                        <p:attrNameLst>
                                          <p:attrName>fillcolor</p:attrName>
                                        </p:attrNameLst>
                                      </p:cBhvr>
                                      <p:to>
                                        <p:clrVal>
                                          <a:srgbClr val="00B050"/>
                                        </p:clrVal>
                                      </p:to>
                                    </p:set>
                                    <p:set>
                                      <p:cBhvr>
                                        <p:cTn id="466" dur="indefinite"/>
                                        <p:tgtEl>
                                          <p:spTgt spid="15"/>
                                        </p:tgtEl>
                                        <p:attrNameLst>
                                          <p:attrName>fill.type</p:attrName>
                                        </p:attrNameLst>
                                      </p:cBhvr>
                                      <p:to>
                                        <p:strVal val="solid"/>
                                      </p:to>
                                    </p:set>
                                    <p:set>
                                      <p:cBhvr>
                                        <p:cTn id="467" dur="indefinite"/>
                                        <p:tgtEl>
                                          <p:spTgt spid="15"/>
                                        </p:tgtEl>
                                        <p:attrNameLst>
                                          <p:attrName>fill.on</p:attrName>
                                        </p:attrNameLst>
                                      </p:cBhvr>
                                      <p:to>
                                        <p:strVal val="true"/>
                                      </p:to>
                                    </p:set>
                                  </p:childTnLst>
                                </p:cTn>
                              </p:par>
                            </p:childTnLst>
                          </p:cTn>
                        </p:par>
                      </p:childTnLst>
                    </p:cTn>
                  </p:par>
                  <p:par>
                    <p:cTn id="468" fill="hold">
                      <p:stCondLst>
                        <p:cond delay="indefinite"/>
                      </p:stCondLst>
                      <p:childTnLst>
                        <p:par>
                          <p:cTn id="469" fill="hold">
                            <p:stCondLst>
                              <p:cond delay="0"/>
                            </p:stCondLst>
                            <p:childTnLst>
                              <p:par>
                                <p:cTn id="470" presetID="1" presetClass="emph" presetSubtype="1" nodeType="clickEffect">
                                  <p:stCondLst>
                                    <p:cond delay="0"/>
                                  </p:stCondLst>
                                  <p:childTnLst>
                                    <p:set>
                                      <p:cBhvr>
                                        <p:cTn id="471" dur="indefinite"/>
                                        <p:tgtEl>
                                          <p:spTgt spid="22"/>
                                        </p:tgtEl>
                                        <p:attrNameLst>
                                          <p:attrName>fillcolor</p:attrName>
                                        </p:attrNameLst>
                                      </p:cBhvr>
                                      <p:to>
                                        <p:clrVal>
                                          <a:srgbClr val="FFC000"/>
                                        </p:clrVal>
                                      </p:to>
                                    </p:set>
                                    <p:set>
                                      <p:cBhvr>
                                        <p:cTn id="472" dur="indefinite"/>
                                        <p:tgtEl>
                                          <p:spTgt spid="22"/>
                                        </p:tgtEl>
                                        <p:attrNameLst>
                                          <p:attrName>fill.type</p:attrName>
                                        </p:attrNameLst>
                                      </p:cBhvr>
                                      <p:to>
                                        <p:strVal val="solid"/>
                                      </p:to>
                                    </p:set>
                                    <p:set>
                                      <p:cBhvr>
                                        <p:cTn id="473" dur="indefinite"/>
                                        <p:tgtEl>
                                          <p:spTgt spid="22"/>
                                        </p:tgtEl>
                                        <p:attrNameLst>
                                          <p:attrName>fill.on</p:attrName>
                                        </p:attrNameLst>
                                      </p:cBhvr>
                                      <p:to>
                                        <p:strVal val="true"/>
                                      </p:to>
                                    </p:set>
                                  </p:childTnLst>
                                </p:cTn>
                              </p:par>
                              <p:par>
                                <p:cTn id="474" presetID="1" presetClass="emph" presetSubtype="1" nodeType="withEffect">
                                  <p:stCondLst>
                                    <p:cond delay="0"/>
                                  </p:stCondLst>
                                  <p:childTnLst>
                                    <p:set>
                                      <p:cBhvr>
                                        <p:cTn id="475" dur="indefinite"/>
                                        <p:tgtEl>
                                          <p:spTgt spid="21"/>
                                        </p:tgtEl>
                                        <p:attrNameLst>
                                          <p:attrName>fillcolor</p:attrName>
                                        </p:attrNameLst>
                                      </p:cBhvr>
                                      <p:to>
                                        <p:clrVal>
                                          <a:srgbClr val="FFC000"/>
                                        </p:clrVal>
                                      </p:to>
                                    </p:set>
                                    <p:set>
                                      <p:cBhvr>
                                        <p:cTn id="476" dur="indefinite"/>
                                        <p:tgtEl>
                                          <p:spTgt spid="21"/>
                                        </p:tgtEl>
                                        <p:attrNameLst>
                                          <p:attrName>fill.type</p:attrName>
                                        </p:attrNameLst>
                                      </p:cBhvr>
                                      <p:to>
                                        <p:strVal val="solid"/>
                                      </p:to>
                                    </p:set>
                                    <p:set>
                                      <p:cBhvr>
                                        <p:cTn id="477" dur="indefinite"/>
                                        <p:tgtEl>
                                          <p:spTgt spid="21"/>
                                        </p:tgtEl>
                                        <p:attrNameLst>
                                          <p:attrName>fill.on</p:attrName>
                                        </p:attrNameLst>
                                      </p:cBhvr>
                                      <p:to>
                                        <p:strVal val="true"/>
                                      </p:to>
                                    </p:set>
                                  </p:childTnLst>
                                </p:cTn>
                              </p:par>
                              <p:par>
                                <p:cTn id="478" presetID="1" presetClass="entr" presetSubtype="0" fill="hold" grpId="0" nodeType="withEffect">
                                  <p:stCondLst>
                                    <p:cond delay="0"/>
                                  </p:stCondLst>
                                  <p:childTnLst>
                                    <p:set>
                                      <p:cBhvr>
                                        <p:cTn id="479" dur="1" fill="hold">
                                          <p:stCondLst>
                                            <p:cond delay="0"/>
                                          </p:stCondLst>
                                        </p:cTn>
                                        <p:tgtEl>
                                          <p:spTgt spid="37"/>
                                        </p:tgtEl>
                                        <p:attrNameLst>
                                          <p:attrName>style.visibility</p:attrName>
                                        </p:attrNameLst>
                                      </p:cBhvr>
                                      <p:to>
                                        <p:strVal val="visible"/>
                                      </p:to>
                                    </p:set>
                                  </p:childTnLst>
                                </p:cTn>
                              </p:par>
                            </p:childTnLst>
                          </p:cTn>
                        </p:par>
                      </p:childTnLst>
                    </p:cTn>
                  </p:par>
                  <p:par>
                    <p:cTn id="480" fill="hold">
                      <p:stCondLst>
                        <p:cond delay="indefinite"/>
                      </p:stCondLst>
                      <p:childTnLst>
                        <p:par>
                          <p:cTn id="481" fill="hold">
                            <p:stCondLst>
                              <p:cond delay="0"/>
                            </p:stCondLst>
                            <p:childTnLst>
                              <p:par>
                                <p:cTn id="482" presetID="1" presetClass="exit" presetSubtype="0" fill="hold" grpId="1" nodeType="clickEffect">
                                  <p:stCondLst>
                                    <p:cond delay="0"/>
                                  </p:stCondLst>
                                  <p:childTnLst>
                                    <p:set>
                                      <p:cBhvr>
                                        <p:cTn id="483" dur="1" fill="hold">
                                          <p:stCondLst>
                                            <p:cond delay="0"/>
                                          </p:stCondLst>
                                        </p:cTn>
                                        <p:tgtEl>
                                          <p:spTgt spid="37"/>
                                        </p:tgtEl>
                                        <p:attrNameLst>
                                          <p:attrName>style.visibility</p:attrName>
                                        </p:attrNameLst>
                                      </p:cBhvr>
                                      <p:to>
                                        <p:strVal val="hidden"/>
                                      </p:to>
                                    </p:set>
                                  </p:childTnLst>
                                </p:cTn>
                              </p:par>
                            </p:childTnLst>
                          </p:cTn>
                        </p:par>
                      </p:childTnLst>
                    </p:cTn>
                  </p:par>
                  <p:par>
                    <p:cTn id="484" fill="hold">
                      <p:stCondLst>
                        <p:cond delay="indefinite"/>
                      </p:stCondLst>
                      <p:childTnLst>
                        <p:par>
                          <p:cTn id="485" fill="hold">
                            <p:stCondLst>
                              <p:cond delay="0"/>
                            </p:stCondLst>
                            <p:childTnLst>
                              <p:par>
                                <p:cTn id="486" presetID="1" presetClass="emph" presetSubtype="1" nodeType="clickEffect">
                                  <p:stCondLst>
                                    <p:cond delay="0"/>
                                  </p:stCondLst>
                                  <p:childTnLst>
                                    <p:set>
                                      <p:cBhvr>
                                        <p:cTn id="487" dur="indefinite"/>
                                        <p:tgtEl>
                                          <p:spTgt spid="14"/>
                                        </p:tgtEl>
                                        <p:attrNameLst>
                                          <p:attrName>fillcolor</p:attrName>
                                        </p:attrNameLst>
                                      </p:cBhvr>
                                      <p:to>
                                        <p:clrVal>
                                          <a:srgbClr val="00B050"/>
                                        </p:clrVal>
                                      </p:to>
                                    </p:set>
                                    <p:set>
                                      <p:cBhvr>
                                        <p:cTn id="488" dur="indefinite"/>
                                        <p:tgtEl>
                                          <p:spTgt spid="14"/>
                                        </p:tgtEl>
                                        <p:attrNameLst>
                                          <p:attrName>fill.type</p:attrName>
                                        </p:attrNameLst>
                                      </p:cBhvr>
                                      <p:to>
                                        <p:strVal val="solid"/>
                                      </p:to>
                                    </p:set>
                                    <p:set>
                                      <p:cBhvr>
                                        <p:cTn id="489" dur="indefinite"/>
                                        <p:tgtEl>
                                          <p:spTgt spid="14"/>
                                        </p:tgtEl>
                                        <p:attrNameLst>
                                          <p:attrName>fill.on</p:attrName>
                                        </p:attrNameLst>
                                      </p:cBhvr>
                                      <p:to>
                                        <p:strVal val="true"/>
                                      </p:to>
                                    </p:set>
                                  </p:childTnLst>
                                </p:cTn>
                              </p:par>
                            </p:childTnLst>
                          </p:cTn>
                        </p:par>
                      </p:childTnLst>
                    </p:cTn>
                  </p:par>
                  <p:par>
                    <p:cTn id="490" fill="hold">
                      <p:stCondLst>
                        <p:cond delay="indefinite"/>
                      </p:stCondLst>
                      <p:childTnLst>
                        <p:par>
                          <p:cTn id="491" fill="hold">
                            <p:stCondLst>
                              <p:cond delay="0"/>
                            </p:stCondLst>
                            <p:childTnLst>
                              <p:par>
                                <p:cTn id="492" presetID="1" presetClass="entr" presetSubtype="0" fill="hold" grpId="0" nodeType="clickEffect">
                                  <p:stCondLst>
                                    <p:cond delay="0"/>
                                  </p:stCondLst>
                                  <p:childTnLst>
                                    <p:set>
                                      <p:cBhvr>
                                        <p:cTn id="493" dur="1" fill="hold">
                                          <p:stCondLst>
                                            <p:cond delay="0"/>
                                          </p:stCondLst>
                                        </p:cTn>
                                        <p:tgtEl>
                                          <p:spTgt spid="39"/>
                                        </p:tgtEl>
                                        <p:attrNameLst>
                                          <p:attrName>style.visibility</p:attrName>
                                        </p:attrNameLst>
                                      </p:cBhvr>
                                      <p:to>
                                        <p:strVal val="visible"/>
                                      </p:to>
                                    </p:set>
                                  </p:childTnLst>
                                </p:cTn>
                              </p:par>
                            </p:childTnLst>
                          </p:cTn>
                        </p:par>
                      </p:childTnLst>
                    </p:cTn>
                  </p:par>
                  <p:par>
                    <p:cTn id="494" fill="hold">
                      <p:stCondLst>
                        <p:cond delay="indefinite"/>
                      </p:stCondLst>
                      <p:childTnLst>
                        <p:par>
                          <p:cTn id="495" fill="hold">
                            <p:stCondLst>
                              <p:cond delay="0"/>
                            </p:stCondLst>
                            <p:childTnLst>
                              <p:par>
                                <p:cTn id="496" presetID="1" presetClass="exit" presetSubtype="0" fill="hold" grpId="1" nodeType="clickEffect">
                                  <p:stCondLst>
                                    <p:cond delay="0"/>
                                  </p:stCondLst>
                                  <p:childTnLst>
                                    <p:set>
                                      <p:cBhvr>
                                        <p:cTn id="497" dur="1" fill="hold">
                                          <p:stCondLst>
                                            <p:cond delay="0"/>
                                          </p:stCondLst>
                                        </p:cTn>
                                        <p:tgtEl>
                                          <p:spTgt spid="39"/>
                                        </p:tgtEl>
                                        <p:attrNameLst>
                                          <p:attrName>style.visibility</p:attrName>
                                        </p:attrNameLst>
                                      </p:cBhvr>
                                      <p:to>
                                        <p:strVal val="hidden"/>
                                      </p:to>
                                    </p:set>
                                  </p:childTnLst>
                                </p:cTn>
                              </p:par>
                            </p:childTnLst>
                          </p:cTn>
                        </p:par>
                      </p:childTnLst>
                    </p:cTn>
                  </p:par>
                  <p:par>
                    <p:cTn id="498" fill="hold">
                      <p:stCondLst>
                        <p:cond delay="indefinite"/>
                      </p:stCondLst>
                      <p:childTnLst>
                        <p:par>
                          <p:cTn id="499" fill="hold">
                            <p:stCondLst>
                              <p:cond delay="0"/>
                            </p:stCondLst>
                            <p:childTnLst>
                              <p:par>
                                <p:cTn id="500" presetID="1" presetClass="emph" presetSubtype="1" nodeType="clickEffect">
                                  <p:stCondLst>
                                    <p:cond delay="0"/>
                                  </p:stCondLst>
                                  <p:childTnLst>
                                    <p:set>
                                      <p:cBhvr>
                                        <p:cTn id="501" dur="indefinite"/>
                                        <p:tgtEl>
                                          <p:spTgt spid="12"/>
                                        </p:tgtEl>
                                        <p:attrNameLst>
                                          <p:attrName>fillcolor</p:attrName>
                                        </p:attrNameLst>
                                      </p:cBhvr>
                                      <p:to>
                                        <p:clrVal>
                                          <a:srgbClr val="C55A11"/>
                                        </p:clrVal>
                                      </p:to>
                                    </p:set>
                                    <p:set>
                                      <p:cBhvr>
                                        <p:cTn id="502" dur="indefinite"/>
                                        <p:tgtEl>
                                          <p:spTgt spid="12"/>
                                        </p:tgtEl>
                                        <p:attrNameLst>
                                          <p:attrName>fill.type</p:attrName>
                                        </p:attrNameLst>
                                      </p:cBhvr>
                                      <p:to>
                                        <p:strVal val="solid"/>
                                      </p:to>
                                    </p:set>
                                    <p:set>
                                      <p:cBhvr>
                                        <p:cTn id="503" dur="indefinite"/>
                                        <p:tgtEl>
                                          <p:spTgt spid="12"/>
                                        </p:tgtEl>
                                        <p:attrNameLst>
                                          <p:attrName>fill.on</p:attrName>
                                        </p:attrNameLst>
                                      </p:cBhvr>
                                      <p:to>
                                        <p:strVal val="true"/>
                                      </p:to>
                                    </p:set>
                                  </p:childTnLst>
                                </p:cTn>
                              </p:par>
                            </p:childTnLst>
                          </p:cTn>
                        </p:par>
                      </p:childTnLst>
                    </p:cTn>
                  </p:par>
                  <p:par>
                    <p:cTn id="504" fill="hold">
                      <p:stCondLst>
                        <p:cond delay="indefinite"/>
                      </p:stCondLst>
                      <p:childTnLst>
                        <p:par>
                          <p:cTn id="505" fill="hold">
                            <p:stCondLst>
                              <p:cond delay="0"/>
                            </p:stCondLst>
                            <p:childTnLst>
                              <p:par>
                                <p:cTn id="506" presetID="1" presetClass="emph" presetSubtype="1" nodeType="clickEffect">
                                  <p:stCondLst>
                                    <p:cond delay="0"/>
                                  </p:stCondLst>
                                  <p:childTnLst>
                                    <p:set>
                                      <p:cBhvr>
                                        <p:cTn id="507" dur="indefinite"/>
                                        <p:tgtEl>
                                          <p:spTgt spid="18"/>
                                        </p:tgtEl>
                                        <p:attrNameLst>
                                          <p:attrName>fillcolor</p:attrName>
                                        </p:attrNameLst>
                                      </p:cBhvr>
                                      <p:to>
                                        <p:clrVal>
                                          <a:srgbClr val="00B050"/>
                                        </p:clrVal>
                                      </p:to>
                                    </p:set>
                                    <p:set>
                                      <p:cBhvr>
                                        <p:cTn id="508" dur="indefinite"/>
                                        <p:tgtEl>
                                          <p:spTgt spid="18"/>
                                        </p:tgtEl>
                                        <p:attrNameLst>
                                          <p:attrName>fill.type</p:attrName>
                                        </p:attrNameLst>
                                      </p:cBhvr>
                                      <p:to>
                                        <p:strVal val="solid"/>
                                      </p:to>
                                    </p:set>
                                    <p:set>
                                      <p:cBhvr>
                                        <p:cTn id="509" dur="indefinite"/>
                                        <p:tgtEl>
                                          <p:spTgt spid="18"/>
                                        </p:tgtEl>
                                        <p:attrNameLst>
                                          <p:attrName>fill.on</p:attrName>
                                        </p:attrNameLst>
                                      </p:cBhvr>
                                      <p:to>
                                        <p:strVal val="true"/>
                                      </p:to>
                                    </p:set>
                                  </p:childTnLst>
                                </p:cTn>
                              </p:par>
                            </p:childTnLst>
                          </p:cTn>
                        </p:par>
                      </p:childTnLst>
                    </p:cTn>
                  </p:par>
                  <p:par>
                    <p:cTn id="510" fill="hold">
                      <p:stCondLst>
                        <p:cond delay="indefinite"/>
                      </p:stCondLst>
                      <p:childTnLst>
                        <p:par>
                          <p:cTn id="511" fill="hold">
                            <p:stCondLst>
                              <p:cond delay="0"/>
                            </p:stCondLst>
                            <p:childTnLst>
                              <p:par>
                                <p:cTn id="512" presetID="1" presetClass="entr" presetSubtype="0" fill="hold" grpId="0" nodeType="clickEffect">
                                  <p:stCondLst>
                                    <p:cond delay="0"/>
                                  </p:stCondLst>
                                  <p:childTnLst>
                                    <p:set>
                                      <p:cBhvr>
                                        <p:cTn id="513" dur="1" fill="hold">
                                          <p:stCondLst>
                                            <p:cond delay="0"/>
                                          </p:stCondLst>
                                        </p:cTn>
                                        <p:tgtEl>
                                          <p:spTgt spid="74"/>
                                        </p:tgtEl>
                                        <p:attrNameLst>
                                          <p:attrName>style.visibility</p:attrName>
                                        </p:attrNameLst>
                                      </p:cBhvr>
                                      <p:to>
                                        <p:strVal val="visible"/>
                                      </p:to>
                                    </p:set>
                                  </p:childTnLst>
                                </p:cTn>
                              </p:par>
                            </p:childTnLst>
                          </p:cTn>
                        </p:par>
                      </p:childTnLst>
                    </p:cTn>
                  </p:par>
                  <p:par>
                    <p:cTn id="514" fill="hold">
                      <p:stCondLst>
                        <p:cond delay="indefinite"/>
                      </p:stCondLst>
                      <p:childTnLst>
                        <p:par>
                          <p:cTn id="515" fill="hold">
                            <p:stCondLst>
                              <p:cond delay="0"/>
                            </p:stCondLst>
                            <p:childTnLst>
                              <p:par>
                                <p:cTn id="516" presetID="1" presetClass="exit" presetSubtype="0" fill="hold" grpId="1" nodeType="clickEffect">
                                  <p:stCondLst>
                                    <p:cond delay="0"/>
                                  </p:stCondLst>
                                  <p:childTnLst>
                                    <p:set>
                                      <p:cBhvr>
                                        <p:cTn id="517" dur="1" fill="hold">
                                          <p:stCondLst>
                                            <p:cond delay="0"/>
                                          </p:stCondLst>
                                        </p:cTn>
                                        <p:tgtEl>
                                          <p:spTgt spid="74"/>
                                        </p:tgtEl>
                                        <p:attrNameLst>
                                          <p:attrName>style.visibility</p:attrName>
                                        </p:attrNameLst>
                                      </p:cBhvr>
                                      <p:to>
                                        <p:strVal val="hidden"/>
                                      </p:to>
                                    </p:set>
                                  </p:childTnLst>
                                </p:cTn>
                              </p:par>
                            </p:childTnLst>
                          </p:cTn>
                        </p:par>
                      </p:childTnLst>
                    </p:cTn>
                  </p:par>
                  <p:par>
                    <p:cTn id="518" fill="hold">
                      <p:stCondLst>
                        <p:cond delay="indefinite"/>
                      </p:stCondLst>
                      <p:childTnLst>
                        <p:par>
                          <p:cTn id="519" fill="hold">
                            <p:stCondLst>
                              <p:cond delay="0"/>
                            </p:stCondLst>
                            <p:childTnLst>
                              <p:par>
                                <p:cTn id="520" presetID="1" presetClass="emph" presetSubtype="1" nodeType="clickEffect">
                                  <p:stCondLst>
                                    <p:cond delay="0"/>
                                  </p:stCondLst>
                                  <p:childTnLst>
                                    <p:set>
                                      <p:cBhvr>
                                        <p:cTn id="521" dur="indefinite"/>
                                        <p:tgtEl>
                                          <p:spTgt spid="17"/>
                                        </p:tgtEl>
                                        <p:attrNameLst>
                                          <p:attrName>fillcolor</p:attrName>
                                        </p:attrNameLst>
                                      </p:cBhvr>
                                      <p:to>
                                        <p:clrVal>
                                          <a:srgbClr val="C55A11"/>
                                        </p:clrVal>
                                      </p:to>
                                    </p:set>
                                    <p:set>
                                      <p:cBhvr>
                                        <p:cTn id="522" dur="indefinite"/>
                                        <p:tgtEl>
                                          <p:spTgt spid="17"/>
                                        </p:tgtEl>
                                        <p:attrNameLst>
                                          <p:attrName>fill.type</p:attrName>
                                        </p:attrNameLst>
                                      </p:cBhvr>
                                      <p:to>
                                        <p:strVal val="solid"/>
                                      </p:to>
                                    </p:set>
                                    <p:set>
                                      <p:cBhvr>
                                        <p:cTn id="523" dur="indefinite"/>
                                        <p:tgtEl>
                                          <p:spTgt spid="17"/>
                                        </p:tgtEl>
                                        <p:attrNameLst>
                                          <p:attrName>fill.on</p:attrName>
                                        </p:attrNameLst>
                                      </p:cBhvr>
                                      <p:to>
                                        <p:strVal val="true"/>
                                      </p:to>
                                    </p:set>
                                  </p:childTnLst>
                                </p:cTn>
                              </p:par>
                            </p:childTnLst>
                          </p:cTn>
                        </p:par>
                      </p:childTnLst>
                    </p:cTn>
                  </p:par>
                  <p:par>
                    <p:cTn id="524" fill="hold">
                      <p:stCondLst>
                        <p:cond delay="indefinite"/>
                      </p:stCondLst>
                      <p:childTnLst>
                        <p:par>
                          <p:cTn id="525" fill="hold">
                            <p:stCondLst>
                              <p:cond delay="0"/>
                            </p:stCondLst>
                            <p:childTnLst>
                              <p:par>
                                <p:cTn id="526" presetID="1" presetClass="emph" presetSubtype="1" nodeType="clickEffect">
                                  <p:stCondLst>
                                    <p:cond delay="0"/>
                                  </p:stCondLst>
                                  <p:childTnLst>
                                    <p:set>
                                      <p:cBhvr>
                                        <p:cTn id="527" dur="indefinite"/>
                                        <p:tgtEl>
                                          <p:spTgt spid="20"/>
                                        </p:tgtEl>
                                        <p:attrNameLst>
                                          <p:attrName>fillcolor</p:attrName>
                                        </p:attrNameLst>
                                      </p:cBhvr>
                                      <p:to>
                                        <p:clrVal>
                                          <a:srgbClr val="00B050"/>
                                        </p:clrVal>
                                      </p:to>
                                    </p:set>
                                    <p:set>
                                      <p:cBhvr>
                                        <p:cTn id="528" dur="indefinite"/>
                                        <p:tgtEl>
                                          <p:spTgt spid="20"/>
                                        </p:tgtEl>
                                        <p:attrNameLst>
                                          <p:attrName>fill.type</p:attrName>
                                        </p:attrNameLst>
                                      </p:cBhvr>
                                      <p:to>
                                        <p:strVal val="solid"/>
                                      </p:to>
                                    </p:set>
                                    <p:set>
                                      <p:cBhvr>
                                        <p:cTn id="529" dur="indefinite"/>
                                        <p:tgtEl>
                                          <p:spTgt spid="20"/>
                                        </p:tgtEl>
                                        <p:attrNameLst>
                                          <p:attrName>fill.on</p:attrName>
                                        </p:attrNameLst>
                                      </p:cBhvr>
                                      <p:to>
                                        <p:strVal val="true"/>
                                      </p:to>
                                    </p:set>
                                  </p:childTnLst>
                                </p:cTn>
                              </p:par>
                            </p:childTnLst>
                          </p:cTn>
                        </p:par>
                      </p:childTnLst>
                    </p:cTn>
                  </p:par>
                  <p:par>
                    <p:cTn id="530" fill="hold">
                      <p:stCondLst>
                        <p:cond delay="indefinite"/>
                      </p:stCondLst>
                      <p:childTnLst>
                        <p:par>
                          <p:cTn id="531" fill="hold">
                            <p:stCondLst>
                              <p:cond delay="0"/>
                            </p:stCondLst>
                            <p:childTnLst>
                              <p:par>
                                <p:cTn id="532" presetID="1" presetClass="entr" presetSubtype="0" fill="hold" grpId="0" nodeType="clickEffect">
                                  <p:stCondLst>
                                    <p:cond delay="0"/>
                                  </p:stCondLst>
                                  <p:childTnLst>
                                    <p:set>
                                      <p:cBhvr>
                                        <p:cTn id="533" dur="1" fill="hold">
                                          <p:stCondLst>
                                            <p:cond delay="0"/>
                                          </p:stCondLst>
                                        </p:cTn>
                                        <p:tgtEl>
                                          <p:spTgt spid="76"/>
                                        </p:tgtEl>
                                        <p:attrNameLst>
                                          <p:attrName>style.visibility</p:attrName>
                                        </p:attrNameLst>
                                      </p:cBhvr>
                                      <p:to>
                                        <p:strVal val="visible"/>
                                      </p:to>
                                    </p:set>
                                  </p:childTnLst>
                                </p:cTn>
                              </p:par>
                            </p:childTnLst>
                          </p:cTn>
                        </p:par>
                      </p:childTnLst>
                    </p:cTn>
                  </p:par>
                  <p:par>
                    <p:cTn id="534" fill="hold">
                      <p:stCondLst>
                        <p:cond delay="indefinite"/>
                      </p:stCondLst>
                      <p:childTnLst>
                        <p:par>
                          <p:cTn id="535" fill="hold">
                            <p:stCondLst>
                              <p:cond delay="0"/>
                            </p:stCondLst>
                            <p:childTnLst>
                              <p:par>
                                <p:cTn id="536" presetID="1" presetClass="exit" presetSubtype="0" fill="hold" grpId="1" nodeType="clickEffect">
                                  <p:stCondLst>
                                    <p:cond delay="0"/>
                                  </p:stCondLst>
                                  <p:childTnLst>
                                    <p:set>
                                      <p:cBhvr>
                                        <p:cTn id="537" dur="1" fill="hold">
                                          <p:stCondLst>
                                            <p:cond delay="0"/>
                                          </p:stCondLst>
                                        </p:cTn>
                                        <p:tgtEl>
                                          <p:spTgt spid="76"/>
                                        </p:tgtEl>
                                        <p:attrNameLst>
                                          <p:attrName>style.visibility</p:attrName>
                                        </p:attrNameLst>
                                      </p:cBhvr>
                                      <p:to>
                                        <p:strVal val="hidden"/>
                                      </p:to>
                                    </p:set>
                                  </p:childTnLst>
                                </p:cTn>
                              </p:par>
                            </p:childTnLst>
                          </p:cTn>
                        </p:par>
                      </p:childTnLst>
                    </p:cTn>
                  </p:par>
                  <p:par>
                    <p:cTn id="538" fill="hold">
                      <p:stCondLst>
                        <p:cond delay="indefinite"/>
                      </p:stCondLst>
                      <p:childTnLst>
                        <p:par>
                          <p:cTn id="539" fill="hold">
                            <p:stCondLst>
                              <p:cond delay="0"/>
                            </p:stCondLst>
                            <p:childTnLst>
                              <p:par>
                                <p:cTn id="540" presetID="1" presetClass="emph" presetSubtype="1" nodeType="clickEffect">
                                  <p:stCondLst>
                                    <p:cond delay="0"/>
                                  </p:stCondLst>
                                  <p:childTnLst>
                                    <p:set>
                                      <p:cBhvr>
                                        <p:cTn id="541" dur="indefinite"/>
                                        <p:tgtEl>
                                          <p:spTgt spid="19"/>
                                        </p:tgtEl>
                                        <p:attrNameLst>
                                          <p:attrName>fillcolor</p:attrName>
                                        </p:attrNameLst>
                                      </p:cBhvr>
                                      <p:to>
                                        <p:clrVal>
                                          <a:srgbClr val="00B050"/>
                                        </p:clrVal>
                                      </p:to>
                                    </p:set>
                                    <p:set>
                                      <p:cBhvr>
                                        <p:cTn id="542" dur="indefinite"/>
                                        <p:tgtEl>
                                          <p:spTgt spid="19"/>
                                        </p:tgtEl>
                                        <p:attrNameLst>
                                          <p:attrName>fill.type</p:attrName>
                                        </p:attrNameLst>
                                      </p:cBhvr>
                                      <p:to>
                                        <p:strVal val="solid"/>
                                      </p:to>
                                    </p:set>
                                    <p:set>
                                      <p:cBhvr>
                                        <p:cTn id="543" dur="indefinite"/>
                                        <p:tgtEl>
                                          <p:spTgt spid="19"/>
                                        </p:tgtEl>
                                        <p:attrNameLst>
                                          <p:attrName>fill.on</p:attrName>
                                        </p:attrNameLst>
                                      </p:cBhvr>
                                      <p:to>
                                        <p:strVal val="true"/>
                                      </p:to>
                                    </p:set>
                                  </p:childTnLst>
                                </p:cTn>
                              </p:par>
                            </p:childTnLst>
                          </p:cTn>
                        </p:par>
                      </p:childTnLst>
                    </p:cTn>
                  </p:par>
                  <p:par>
                    <p:cTn id="544" fill="hold">
                      <p:stCondLst>
                        <p:cond delay="indefinite"/>
                      </p:stCondLst>
                      <p:childTnLst>
                        <p:par>
                          <p:cTn id="545" fill="hold">
                            <p:stCondLst>
                              <p:cond delay="0"/>
                            </p:stCondLst>
                            <p:childTnLst>
                              <p:par>
                                <p:cTn id="546" presetID="1" presetClass="entr" presetSubtype="0" fill="hold" grpId="0" nodeType="clickEffect">
                                  <p:stCondLst>
                                    <p:cond delay="0"/>
                                  </p:stCondLst>
                                  <p:childTnLst>
                                    <p:set>
                                      <p:cBhvr>
                                        <p:cTn id="547" dur="1" fill="hold">
                                          <p:stCondLst>
                                            <p:cond delay="0"/>
                                          </p:stCondLst>
                                        </p:cTn>
                                        <p:tgtEl>
                                          <p:spTgt spid="78"/>
                                        </p:tgtEl>
                                        <p:attrNameLst>
                                          <p:attrName>style.visibility</p:attrName>
                                        </p:attrNameLst>
                                      </p:cBhvr>
                                      <p:to>
                                        <p:strVal val="visibl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grpId="1" nodeType="clickEffect">
                                  <p:stCondLst>
                                    <p:cond delay="0"/>
                                  </p:stCondLst>
                                  <p:childTnLst>
                                    <p:set>
                                      <p:cBhvr>
                                        <p:cTn id="551" dur="1" fill="hold">
                                          <p:stCondLst>
                                            <p:cond delay="0"/>
                                          </p:stCondLst>
                                        </p:cTn>
                                        <p:tgtEl>
                                          <p:spTgt spid="78"/>
                                        </p:tgtEl>
                                        <p:attrNameLst>
                                          <p:attrName>style.visibility</p:attrName>
                                        </p:attrNameLst>
                                      </p:cBhvr>
                                      <p:to>
                                        <p:strVal val="hidden"/>
                                      </p:to>
                                    </p:set>
                                  </p:childTnLst>
                                </p:cTn>
                              </p:par>
                            </p:childTnLst>
                          </p:cTn>
                        </p:par>
                      </p:childTnLst>
                    </p:cTn>
                  </p:par>
                  <p:par>
                    <p:cTn id="552" fill="hold">
                      <p:stCondLst>
                        <p:cond delay="indefinite"/>
                      </p:stCondLst>
                      <p:childTnLst>
                        <p:par>
                          <p:cTn id="553" fill="hold">
                            <p:stCondLst>
                              <p:cond delay="0"/>
                            </p:stCondLst>
                            <p:childTnLst>
                              <p:par>
                                <p:cTn id="554" presetID="1" presetClass="emph" presetSubtype="1" nodeType="clickEffect">
                                  <p:stCondLst>
                                    <p:cond delay="0"/>
                                  </p:stCondLst>
                                  <p:childTnLst>
                                    <p:set>
                                      <p:cBhvr>
                                        <p:cTn id="555" dur="indefinite"/>
                                        <p:tgtEl>
                                          <p:spTgt spid="15"/>
                                        </p:tgtEl>
                                        <p:attrNameLst>
                                          <p:attrName>fillcolor</p:attrName>
                                        </p:attrNameLst>
                                      </p:cBhvr>
                                      <p:to>
                                        <p:clrVal>
                                          <a:srgbClr val="C55A11"/>
                                        </p:clrVal>
                                      </p:to>
                                    </p:set>
                                    <p:set>
                                      <p:cBhvr>
                                        <p:cTn id="556" dur="indefinite"/>
                                        <p:tgtEl>
                                          <p:spTgt spid="15"/>
                                        </p:tgtEl>
                                        <p:attrNameLst>
                                          <p:attrName>fill.type</p:attrName>
                                        </p:attrNameLst>
                                      </p:cBhvr>
                                      <p:to>
                                        <p:strVal val="solid"/>
                                      </p:to>
                                    </p:set>
                                    <p:set>
                                      <p:cBhvr>
                                        <p:cTn id="557" dur="indefinite"/>
                                        <p:tgtEl>
                                          <p:spTgt spid="15"/>
                                        </p:tgtEl>
                                        <p:attrNameLst>
                                          <p:attrName>fill.on</p:attrName>
                                        </p:attrNameLst>
                                      </p:cBhvr>
                                      <p:to>
                                        <p:strVal val="true"/>
                                      </p:to>
                                    </p:set>
                                  </p:childTnLst>
                                </p:cTn>
                              </p:par>
                            </p:childTnLst>
                          </p:cTn>
                        </p:par>
                      </p:childTnLst>
                    </p:cTn>
                  </p:par>
                  <p:par>
                    <p:cTn id="558" fill="hold">
                      <p:stCondLst>
                        <p:cond delay="indefinite"/>
                      </p:stCondLst>
                      <p:childTnLst>
                        <p:par>
                          <p:cTn id="559" fill="hold">
                            <p:stCondLst>
                              <p:cond delay="0"/>
                            </p:stCondLst>
                            <p:childTnLst>
                              <p:par>
                                <p:cTn id="560" presetID="1" presetClass="emph" presetSubtype="1" nodeType="clickEffect">
                                  <p:stCondLst>
                                    <p:cond delay="0"/>
                                  </p:stCondLst>
                                  <p:childTnLst>
                                    <p:set>
                                      <p:cBhvr>
                                        <p:cTn id="561" dur="indefinite"/>
                                        <p:tgtEl>
                                          <p:spTgt spid="22"/>
                                        </p:tgtEl>
                                        <p:attrNameLst>
                                          <p:attrName>fillcolor</p:attrName>
                                        </p:attrNameLst>
                                      </p:cBhvr>
                                      <p:to>
                                        <p:clrVal>
                                          <a:srgbClr val="00B050"/>
                                        </p:clrVal>
                                      </p:to>
                                    </p:set>
                                    <p:set>
                                      <p:cBhvr>
                                        <p:cTn id="562" dur="indefinite"/>
                                        <p:tgtEl>
                                          <p:spTgt spid="22"/>
                                        </p:tgtEl>
                                        <p:attrNameLst>
                                          <p:attrName>fill.type</p:attrName>
                                        </p:attrNameLst>
                                      </p:cBhvr>
                                      <p:to>
                                        <p:strVal val="solid"/>
                                      </p:to>
                                    </p:set>
                                    <p:set>
                                      <p:cBhvr>
                                        <p:cTn id="563" dur="indefinite"/>
                                        <p:tgtEl>
                                          <p:spTgt spid="22"/>
                                        </p:tgtEl>
                                        <p:attrNameLst>
                                          <p:attrName>fill.on</p:attrName>
                                        </p:attrNameLst>
                                      </p:cBhvr>
                                      <p:to>
                                        <p:strVal val="true"/>
                                      </p:to>
                                    </p:set>
                                  </p:childTnLst>
                                </p:cTn>
                              </p:par>
                            </p:childTnLst>
                          </p:cTn>
                        </p:par>
                      </p:childTnLst>
                    </p:cTn>
                  </p:par>
                  <p:par>
                    <p:cTn id="564" fill="hold">
                      <p:stCondLst>
                        <p:cond delay="indefinite"/>
                      </p:stCondLst>
                      <p:childTnLst>
                        <p:par>
                          <p:cTn id="565" fill="hold">
                            <p:stCondLst>
                              <p:cond delay="0"/>
                            </p:stCondLst>
                            <p:childTnLst>
                              <p:par>
                                <p:cTn id="566" presetID="1" presetClass="entr" presetSubtype="0" fill="hold" grpId="0" nodeType="clickEffect">
                                  <p:stCondLst>
                                    <p:cond delay="0"/>
                                  </p:stCondLst>
                                  <p:childTnLst>
                                    <p:set>
                                      <p:cBhvr>
                                        <p:cTn id="567" dur="1" fill="hold">
                                          <p:stCondLst>
                                            <p:cond delay="0"/>
                                          </p:stCondLst>
                                        </p:cTn>
                                        <p:tgtEl>
                                          <p:spTgt spid="79"/>
                                        </p:tgtEl>
                                        <p:attrNameLst>
                                          <p:attrName>style.visibility</p:attrName>
                                        </p:attrNameLst>
                                      </p:cBhvr>
                                      <p:to>
                                        <p:strVal val="visible"/>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1" nodeType="clickEffect">
                                  <p:stCondLst>
                                    <p:cond delay="0"/>
                                  </p:stCondLst>
                                  <p:childTnLst>
                                    <p:set>
                                      <p:cBhvr>
                                        <p:cTn id="571" dur="1" fill="hold">
                                          <p:stCondLst>
                                            <p:cond delay="0"/>
                                          </p:stCondLst>
                                        </p:cTn>
                                        <p:tgtEl>
                                          <p:spTgt spid="79"/>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1" presetClass="emph" presetSubtype="1" nodeType="clickEffect">
                                  <p:stCondLst>
                                    <p:cond delay="0"/>
                                  </p:stCondLst>
                                  <p:childTnLst>
                                    <p:set>
                                      <p:cBhvr>
                                        <p:cTn id="575" dur="indefinite"/>
                                        <p:tgtEl>
                                          <p:spTgt spid="21"/>
                                        </p:tgtEl>
                                        <p:attrNameLst>
                                          <p:attrName>fillcolor</p:attrName>
                                        </p:attrNameLst>
                                      </p:cBhvr>
                                      <p:to>
                                        <p:clrVal>
                                          <a:srgbClr val="00B050"/>
                                        </p:clrVal>
                                      </p:to>
                                    </p:set>
                                    <p:set>
                                      <p:cBhvr>
                                        <p:cTn id="576" dur="indefinite"/>
                                        <p:tgtEl>
                                          <p:spTgt spid="21"/>
                                        </p:tgtEl>
                                        <p:attrNameLst>
                                          <p:attrName>fill.type</p:attrName>
                                        </p:attrNameLst>
                                      </p:cBhvr>
                                      <p:to>
                                        <p:strVal val="solid"/>
                                      </p:to>
                                    </p:set>
                                    <p:set>
                                      <p:cBhvr>
                                        <p:cTn id="577" dur="indefinite"/>
                                        <p:tgtEl>
                                          <p:spTgt spid="21"/>
                                        </p:tgtEl>
                                        <p:attrNameLst>
                                          <p:attrName>fill.on</p:attrName>
                                        </p:attrNameLst>
                                      </p:cBhvr>
                                      <p:to>
                                        <p:strVal val="true"/>
                                      </p:to>
                                    </p:set>
                                  </p:childTnLst>
                                </p:cTn>
                              </p:par>
                            </p:childTnLst>
                          </p:cTn>
                        </p:par>
                      </p:childTnLst>
                    </p:cTn>
                  </p:par>
                  <p:par>
                    <p:cTn id="578" fill="hold">
                      <p:stCondLst>
                        <p:cond delay="indefinite"/>
                      </p:stCondLst>
                      <p:childTnLst>
                        <p:par>
                          <p:cTn id="579" fill="hold">
                            <p:stCondLst>
                              <p:cond delay="0"/>
                            </p:stCondLst>
                            <p:childTnLst>
                              <p:par>
                                <p:cTn id="580" presetID="1" presetClass="entr" presetSubtype="0" fill="hold" grpId="0" nodeType="clickEffect">
                                  <p:stCondLst>
                                    <p:cond delay="0"/>
                                  </p:stCondLst>
                                  <p:childTnLst>
                                    <p:set>
                                      <p:cBhvr>
                                        <p:cTn id="581" dur="1" fill="hold">
                                          <p:stCondLst>
                                            <p:cond delay="0"/>
                                          </p:stCondLst>
                                        </p:cTn>
                                        <p:tgtEl>
                                          <p:spTgt spid="80"/>
                                        </p:tgtEl>
                                        <p:attrNameLst>
                                          <p:attrName>style.visibility</p:attrName>
                                        </p:attrNameLst>
                                      </p:cBhvr>
                                      <p:to>
                                        <p:strVal val="visible"/>
                                      </p:to>
                                    </p:set>
                                  </p:childTnLst>
                                </p:cTn>
                              </p:par>
                            </p:childTnLst>
                          </p:cTn>
                        </p:par>
                      </p:childTnLst>
                    </p:cTn>
                  </p:par>
                  <p:par>
                    <p:cTn id="582" fill="hold">
                      <p:stCondLst>
                        <p:cond delay="indefinite"/>
                      </p:stCondLst>
                      <p:childTnLst>
                        <p:par>
                          <p:cTn id="583" fill="hold">
                            <p:stCondLst>
                              <p:cond delay="0"/>
                            </p:stCondLst>
                            <p:childTnLst>
                              <p:par>
                                <p:cTn id="584" presetID="1" presetClass="exit" presetSubtype="0" fill="hold" grpId="1" nodeType="clickEffect">
                                  <p:stCondLst>
                                    <p:cond delay="0"/>
                                  </p:stCondLst>
                                  <p:childTnLst>
                                    <p:set>
                                      <p:cBhvr>
                                        <p:cTn id="585" dur="1" fill="hold">
                                          <p:stCondLst>
                                            <p:cond delay="0"/>
                                          </p:stCondLst>
                                        </p:cTn>
                                        <p:tgtEl>
                                          <p:spTgt spid="80"/>
                                        </p:tgtEl>
                                        <p:attrNameLst>
                                          <p:attrName>style.visibility</p:attrName>
                                        </p:attrNameLst>
                                      </p:cBhvr>
                                      <p:to>
                                        <p:strVal val="hidden"/>
                                      </p:to>
                                    </p:set>
                                  </p:childTnLst>
                                </p:cTn>
                              </p:par>
                            </p:childTnLst>
                          </p:cTn>
                        </p:par>
                      </p:childTnLst>
                    </p:cTn>
                  </p:par>
                  <p:par>
                    <p:cTn id="586" fill="hold">
                      <p:stCondLst>
                        <p:cond delay="indefinite"/>
                      </p:stCondLst>
                      <p:childTnLst>
                        <p:par>
                          <p:cTn id="587" fill="hold">
                            <p:stCondLst>
                              <p:cond delay="0"/>
                            </p:stCondLst>
                            <p:childTnLst>
                              <p:par>
                                <p:cTn id="588" presetID="1" presetClass="entr" presetSubtype="0" fill="hold" nodeType="clickEffect">
                                  <p:stCondLst>
                                    <p:cond delay="0"/>
                                  </p:stCondLst>
                                  <p:childTnLst>
                                    <p:set>
                                      <p:cBhvr>
                                        <p:cTn id="589" dur="1" fill="hold">
                                          <p:stCondLst>
                                            <p:cond delay="0"/>
                                          </p:stCondLst>
                                        </p:cTn>
                                        <p:tgtEl>
                                          <p:spTgt spid="3">
                                            <p:txEl>
                                              <p:pRg st="5" end="5"/>
                                            </p:txEl>
                                          </p:spTgt>
                                        </p:tgtEl>
                                        <p:attrNameLst>
                                          <p:attrName>style.visibility</p:attrName>
                                        </p:attrNameLst>
                                      </p:cBhvr>
                                      <p:to>
                                        <p:strVal val="visible"/>
                                      </p:to>
                                    </p:set>
                                  </p:childTnLst>
                                </p:cTn>
                              </p:par>
                              <p:par>
                                <p:cTn id="590" presetID="1" presetClass="entr" presetSubtype="0" fill="hold" grpId="0" nodeType="withEffect">
                                  <p:stCondLst>
                                    <p:cond delay="0"/>
                                  </p:stCondLst>
                                  <p:childTnLst>
                                    <p:set>
                                      <p:cBhvr>
                                        <p:cTn id="591" dur="1" fill="hold">
                                          <p:stCondLst>
                                            <p:cond delay="0"/>
                                          </p:stCondLst>
                                        </p:cTn>
                                        <p:tgtEl>
                                          <p:spTgt spid="41"/>
                                        </p:tgtEl>
                                        <p:attrNameLst>
                                          <p:attrName>style.visibility</p:attrName>
                                        </p:attrNameLst>
                                      </p:cBhvr>
                                      <p:to>
                                        <p:strVal val="visible"/>
                                      </p:to>
                                    </p:set>
                                  </p:childTnLst>
                                </p:cTn>
                              </p:par>
                            </p:childTnLst>
                          </p:cTn>
                        </p:par>
                      </p:childTnLst>
                    </p:cTn>
                  </p:par>
                  <p:par>
                    <p:cTn id="592" fill="hold">
                      <p:stCondLst>
                        <p:cond delay="indefinite"/>
                      </p:stCondLst>
                      <p:childTnLst>
                        <p:par>
                          <p:cTn id="593" fill="hold">
                            <p:stCondLst>
                              <p:cond delay="0"/>
                            </p:stCondLst>
                            <p:childTnLst>
                              <p:par>
                                <p:cTn id="594" presetID="1" presetClass="entr" presetSubtype="0" fill="hold" nodeType="clickEffect">
                                  <p:stCondLst>
                                    <p:cond delay="0"/>
                                  </p:stCondLst>
                                  <p:childTnLst>
                                    <p:set>
                                      <p:cBhvr>
                                        <p:cTn id="59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6" fill="hold">
                      <p:stCondLst>
                        <p:cond delay="indefinite"/>
                      </p:stCondLst>
                      <p:childTnLst>
                        <p:par>
                          <p:cTn id="597" fill="hold">
                            <p:stCondLst>
                              <p:cond delay="0"/>
                            </p:stCondLst>
                            <p:childTnLst>
                              <p:par>
                                <p:cTn id="598" presetID="22" presetClass="entr" presetSubtype="8" fill="hold" grpId="0" nodeType="clickEffect">
                                  <p:stCondLst>
                                    <p:cond delay="0"/>
                                  </p:stCondLst>
                                  <p:childTnLst>
                                    <p:set>
                                      <p:cBhvr>
                                        <p:cTn id="599" dur="1" fill="hold">
                                          <p:stCondLst>
                                            <p:cond delay="0"/>
                                          </p:stCondLst>
                                        </p:cTn>
                                        <p:tgtEl>
                                          <p:spTgt spid="56"/>
                                        </p:tgtEl>
                                        <p:attrNameLst>
                                          <p:attrName>style.visibility</p:attrName>
                                        </p:attrNameLst>
                                      </p:cBhvr>
                                      <p:to>
                                        <p:strVal val="visible"/>
                                      </p:to>
                                    </p:set>
                                    <p:animEffect transition="in" filter="wipe(left)">
                                      <p:cBhvr>
                                        <p:cTn id="600" dur="500"/>
                                        <p:tgtEl>
                                          <p:spTgt spid="56"/>
                                        </p:tgtEl>
                                      </p:cBhvr>
                                    </p:animEffect>
                                  </p:childTnLst>
                                </p:cTn>
                              </p:par>
                              <p:par>
                                <p:cTn id="601" presetID="22" presetClass="entr" presetSubtype="8" fill="hold" nodeType="withEffect">
                                  <p:stCondLst>
                                    <p:cond delay="0"/>
                                  </p:stCondLst>
                                  <p:childTnLst>
                                    <p:set>
                                      <p:cBhvr>
                                        <p:cTn id="602" dur="1" fill="hold">
                                          <p:stCondLst>
                                            <p:cond delay="0"/>
                                          </p:stCondLst>
                                        </p:cTn>
                                        <p:tgtEl>
                                          <p:spTgt spid="45"/>
                                        </p:tgtEl>
                                        <p:attrNameLst>
                                          <p:attrName>style.visibility</p:attrName>
                                        </p:attrNameLst>
                                      </p:cBhvr>
                                      <p:to>
                                        <p:strVal val="visible"/>
                                      </p:to>
                                    </p:set>
                                    <p:animEffect transition="in" filter="wipe(left)">
                                      <p:cBhvr>
                                        <p:cTn id="603" dur="500"/>
                                        <p:tgtEl>
                                          <p:spTgt spid="45"/>
                                        </p:tgtEl>
                                      </p:cBhvr>
                                    </p:animEffect>
                                  </p:childTnLst>
                                </p:cTn>
                              </p:par>
                            </p:childTnLst>
                          </p:cTn>
                        </p:par>
                      </p:childTnLst>
                    </p:cTn>
                  </p:par>
                  <p:par>
                    <p:cTn id="604" fill="hold">
                      <p:stCondLst>
                        <p:cond delay="indefinite"/>
                      </p:stCondLst>
                      <p:childTnLst>
                        <p:par>
                          <p:cTn id="605" fill="hold">
                            <p:stCondLst>
                              <p:cond delay="0"/>
                            </p:stCondLst>
                            <p:childTnLst>
                              <p:par>
                                <p:cTn id="606" presetID="1" presetClass="entr" presetSubtype="0" fill="hold" nodeType="clickEffect">
                                  <p:stCondLst>
                                    <p:cond delay="0"/>
                                  </p:stCondLst>
                                  <p:childTnLst>
                                    <p:set>
                                      <p:cBhvr>
                                        <p:cTn id="607"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08" fill="hold">
                      <p:stCondLst>
                        <p:cond delay="indefinite"/>
                      </p:stCondLst>
                      <p:childTnLst>
                        <p:par>
                          <p:cTn id="609" fill="hold">
                            <p:stCondLst>
                              <p:cond delay="0"/>
                            </p:stCondLst>
                            <p:childTnLst>
                              <p:par>
                                <p:cTn id="610" presetID="22" presetClass="entr" presetSubtype="8" fill="hold" grpId="0" nodeType="clickEffect">
                                  <p:stCondLst>
                                    <p:cond delay="0"/>
                                  </p:stCondLst>
                                  <p:childTnLst>
                                    <p:set>
                                      <p:cBhvr>
                                        <p:cTn id="611" dur="1" fill="hold">
                                          <p:stCondLst>
                                            <p:cond delay="0"/>
                                          </p:stCondLst>
                                        </p:cTn>
                                        <p:tgtEl>
                                          <p:spTgt spid="57"/>
                                        </p:tgtEl>
                                        <p:attrNameLst>
                                          <p:attrName>style.visibility</p:attrName>
                                        </p:attrNameLst>
                                      </p:cBhvr>
                                      <p:to>
                                        <p:strVal val="visible"/>
                                      </p:to>
                                    </p:set>
                                    <p:animEffect transition="in" filter="wipe(left)">
                                      <p:cBhvr>
                                        <p:cTn id="612" dur="500"/>
                                        <p:tgtEl>
                                          <p:spTgt spid="57"/>
                                        </p:tgtEl>
                                      </p:cBhvr>
                                    </p:animEffect>
                                  </p:childTnLst>
                                </p:cTn>
                              </p:par>
                              <p:par>
                                <p:cTn id="613" presetID="22" presetClass="entr" presetSubtype="8" fill="hold" nodeType="withEffect">
                                  <p:stCondLst>
                                    <p:cond delay="0"/>
                                  </p:stCondLst>
                                  <p:childTnLst>
                                    <p:set>
                                      <p:cBhvr>
                                        <p:cTn id="614" dur="1" fill="hold">
                                          <p:stCondLst>
                                            <p:cond delay="0"/>
                                          </p:stCondLst>
                                        </p:cTn>
                                        <p:tgtEl>
                                          <p:spTgt spid="49"/>
                                        </p:tgtEl>
                                        <p:attrNameLst>
                                          <p:attrName>style.visibility</p:attrName>
                                        </p:attrNameLst>
                                      </p:cBhvr>
                                      <p:to>
                                        <p:strVal val="visible"/>
                                      </p:to>
                                    </p:set>
                                    <p:animEffect transition="in" filter="wipe(left)">
                                      <p:cBhvr>
                                        <p:cTn id="615" dur="500"/>
                                        <p:tgtEl>
                                          <p:spTgt spid="49"/>
                                        </p:tgtEl>
                                      </p:cBhvr>
                                    </p:animEffect>
                                  </p:childTnLst>
                                </p:cTn>
                              </p:par>
                            </p:childTnLst>
                          </p:cTn>
                        </p:par>
                        <p:par>
                          <p:cTn id="616" fill="hold">
                            <p:stCondLst>
                              <p:cond delay="500"/>
                            </p:stCondLst>
                            <p:childTnLst>
                              <p:par>
                                <p:cTn id="617" presetID="22" presetClass="entr" presetSubtype="8" fill="hold" nodeType="afterEffect">
                                  <p:stCondLst>
                                    <p:cond delay="0"/>
                                  </p:stCondLst>
                                  <p:childTnLst>
                                    <p:set>
                                      <p:cBhvr>
                                        <p:cTn id="618" dur="1" fill="hold">
                                          <p:stCondLst>
                                            <p:cond delay="0"/>
                                          </p:stCondLst>
                                        </p:cTn>
                                        <p:tgtEl>
                                          <p:spTgt spid="51"/>
                                        </p:tgtEl>
                                        <p:attrNameLst>
                                          <p:attrName>style.visibility</p:attrName>
                                        </p:attrNameLst>
                                      </p:cBhvr>
                                      <p:to>
                                        <p:strVal val="visible"/>
                                      </p:to>
                                    </p:set>
                                    <p:animEffect transition="in" filter="wipe(left)">
                                      <p:cBhvr>
                                        <p:cTn id="619" dur="500"/>
                                        <p:tgtEl>
                                          <p:spTgt spid="51"/>
                                        </p:tgtEl>
                                      </p:cBhvr>
                                    </p:animEffect>
                                  </p:childTnLst>
                                </p:cTn>
                              </p:par>
                              <p:par>
                                <p:cTn id="620" presetID="22" presetClass="entr" presetSubtype="8" fill="hold" grpId="0" nodeType="withEffect">
                                  <p:stCondLst>
                                    <p:cond delay="0"/>
                                  </p:stCondLst>
                                  <p:childTnLst>
                                    <p:set>
                                      <p:cBhvr>
                                        <p:cTn id="621" dur="1" fill="hold">
                                          <p:stCondLst>
                                            <p:cond delay="0"/>
                                          </p:stCondLst>
                                        </p:cTn>
                                        <p:tgtEl>
                                          <p:spTgt spid="58"/>
                                        </p:tgtEl>
                                        <p:attrNameLst>
                                          <p:attrName>style.visibility</p:attrName>
                                        </p:attrNameLst>
                                      </p:cBhvr>
                                      <p:to>
                                        <p:strVal val="visible"/>
                                      </p:to>
                                    </p:set>
                                    <p:animEffect transition="in" filter="wipe(left)">
                                      <p:cBhvr>
                                        <p:cTn id="622" dur="500"/>
                                        <p:tgtEl>
                                          <p:spTgt spid="58"/>
                                        </p:tgtEl>
                                      </p:cBhvr>
                                    </p:animEffect>
                                  </p:childTnLst>
                                </p:cTn>
                              </p:par>
                            </p:childTnLst>
                          </p:cTn>
                        </p:par>
                        <p:par>
                          <p:cTn id="623" fill="hold">
                            <p:stCondLst>
                              <p:cond delay="1000"/>
                            </p:stCondLst>
                            <p:childTnLst>
                              <p:par>
                                <p:cTn id="624" presetID="22" presetClass="entr" presetSubtype="8" fill="hold" nodeType="afterEffect">
                                  <p:stCondLst>
                                    <p:cond delay="0"/>
                                  </p:stCondLst>
                                  <p:childTnLst>
                                    <p:set>
                                      <p:cBhvr>
                                        <p:cTn id="625" dur="1" fill="hold">
                                          <p:stCondLst>
                                            <p:cond delay="0"/>
                                          </p:stCondLst>
                                        </p:cTn>
                                        <p:tgtEl>
                                          <p:spTgt spid="62"/>
                                        </p:tgtEl>
                                        <p:attrNameLst>
                                          <p:attrName>style.visibility</p:attrName>
                                        </p:attrNameLst>
                                      </p:cBhvr>
                                      <p:to>
                                        <p:strVal val="visible"/>
                                      </p:to>
                                    </p:set>
                                    <p:animEffect transition="in" filter="wipe(left)">
                                      <p:cBhvr>
                                        <p:cTn id="626" dur="500"/>
                                        <p:tgtEl>
                                          <p:spTgt spid="62"/>
                                        </p:tgtEl>
                                      </p:cBhvr>
                                    </p:animEffect>
                                  </p:childTnLst>
                                </p:cTn>
                              </p:par>
                              <p:par>
                                <p:cTn id="627" presetID="22" presetClass="entr" presetSubtype="8" fill="hold" grpId="0" nodeType="withEffect">
                                  <p:stCondLst>
                                    <p:cond delay="0"/>
                                  </p:stCondLst>
                                  <p:childTnLst>
                                    <p:set>
                                      <p:cBhvr>
                                        <p:cTn id="628" dur="1" fill="hold">
                                          <p:stCondLst>
                                            <p:cond delay="0"/>
                                          </p:stCondLst>
                                        </p:cTn>
                                        <p:tgtEl>
                                          <p:spTgt spid="61"/>
                                        </p:tgtEl>
                                        <p:attrNameLst>
                                          <p:attrName>style.visibility</p:attrName>
                                        </p:attrNameLst>
                                      </p:cBhvr>
                                      <p:to>
                                        <p:strVal val="visible"/>
                                      </p:to>
                                    </p:set>
                                    <p:animEffect transition="in" filter="wipe(left)">
                                      <p:cBhvr>
                                        <p:cTn id="629" dur="500"/>
                                        <p:tgtEl>
                                          <p:spTgt spid="61"/>
                                        </p:tgtEl>
                                      </p:cBhvr>
                                    </p:animEffect>
                                  </p:childTnLst>
                                </p:cTn>
                              </p:par>
                            </p:childTnLst>
                          </p:cTn>
                        </p:par>
                      </p:childTnLst>
                    </p:cTn>
                  </p:par>
                  <p:par>
                    <p:cTn id="630" fill="hold">
                      <p:stCondLst>
                        <p:cond delay="indefinite"/>
                      </p:stCondLst>
                      <p:childTnLst>
                        <p:par>
                          <p:cTn id="631" fill="hold">
                            <p:stCondLst>
                              <p:cond delay="0"/>
                            </p:stCondLst>
                            <p:childTnLst>
                              <p:par>
                                <p:cTn id="632" presetID="1" presetClass="entr" presetSubtype="0" fill="hold" nodeType="clickEffect">
                                  <p:stCondLst>
                                    <p:cond delay="0"/>
                                  </p:stCondLst>
                                  <p:childTnLst>
                                    <p:set>
                                      <p:cBhvr>
                                        <p:cTn id="63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4" fill="hold">
                      <p:stCondLst>
                        <p:cond delay="indefinite"/>
                      </p:stCondLst>
                      <p:childTnLst>
                        <p:par>
                          <p:cTn id="635" fill="hold">
                            <p:stCondLst>
                              <p:cond delay="0"/>
                            </p:stCondLst>
                            <p:childTnLst>
                              <p:par>
                                <p:cTn id="636" presetID="1" presetClass="entr" presetSubtype="0" fill="hold" grpId="0" nodeType="clickEffect">
                                  <p:stCondLst>
                                    <p:cond delay="0"/>
                                  </p:stCondLst>
                                  <p:childTnLst>
                                    <p:set>
                                      <p:cBhvr>
                                        <p:cTn id="637" dur="1" fill="hold">
                                          <p:stCondLst>
                                            <p:cond delay="0"/>
                                          </p:stCondLst>
                                        </p:cTn>
                                        <p:tgtEl>
                                          <p:spTgt spid="71"/>
                                        </p:tgtEl>
                                        <p:attrNameLst>
                                          <p:attrName>style.visibility</p:attrName>
                                        </p:attrNameLst>
                                      </p:cBhvr>
                                      <p:to>
                                        <p:strVal val="visible"/>
                                      </p:to>
                                    </p:set>
                                  </p:childTnLst>
                                </p:cTn>
                              </p:par>
                            </p:childTnLst>
                          </p:cTn>
                        </p:par>
                      </p:childTnLst>
                    </p:cTn>
                  </p:par>
                  <p:par>
                    <p:cTn id="638" fill="hold">
                      <p:stCondLst>
                        <p:cond delay="indefinite"/>
                      </p:stCondLst>
                      <p:childTnLst>
                        <p:par>
                          <p:cTn id="639" fill="hold">
                            <p:stCondLst>
                              <p:cond delay="0"/>
                            </p:stCondLst>
                            <p:childTnLst>
                              <p:par>
                                <p:cTn id="640" presetID="1" presetClass="exit" presetSubtype="0" fill="hold" grpId="1" nodeType="clickEffect">
                                  <p:stCondLst>
                                    <p:cond delay="0"/>
                                  </p:stCondLst>
                                  <p:childTnLst>
                                    <p:set>
                                      <p:cBhvr>
                                        <p:cTn id="641" dur="1" fill="hold">
                                          <p:stCondLst>
                                            <p:cond delay="0"/>
                                          </p:stCondLst>
                                        </p:cTn>
                                        <p:tgtEl>
                                          <p:spTgt spid="71"/>
                                        </p:tgtEl>
                                        <p:attrNameLst>
                                          <p:attrName>style.visibility</p:attrName>
                                        </p:attrNameLst>
                                      </p:cBhvr>
                                      <p:to>
                                        <p:strVal val="hidden"/>
                                      </p:to>
                                    </p:set>
                                  </p:childTnLst>
                                </p:cTn>
                              </p:par>
                            </p:childTnLst>
                          </p:cTn>
                        </p:par>
                      </p:childTnLst>
                    </p:cTn>
                  </p:par>
                  <p:par>
                    <p:cTn id="642" fill="hold">
                      <p:stCondLst>
                        <p:cond delay="indefinite"/>
                      </p:stCondLst>
                      <p:childTnLst>
                        <p:par>
                          <p:cTn id="643" fill="hold">
                            <p:stCondLst>
                              <p:cond delay="0"/>
                            </p:stCondLst>
                            <p:childTnLst>
                              <p:par>
                                <p:cTn id="644" presetID="1" presetClass="entr" presetSubtype="0" fill="hold" nodeType="clickEffect">
                                  <p:stCondLst>
                                    <p:cond delay="0"/>
                                  </p:stCondLst>
                                  <p:childTnLst>
                                    <p:set>
                                      <p:cBhvr>
                                        <p:cTn id="64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46" fill="hold">
                      <p:stCondLst>
                        <p:cond delay="indefinite"/>
                      </p:stCondLst>
                      <p:childTnLst>
                        <p:par>
                          <p:cTn id="647" fill="hold">
                            <p:stCondLst>
                              <p:cond delay="0"/>
                            </p:stCondLst>
                            <p:childTnLst>
                              <p:par>
                                <p:cTn id="648" presetID="1" presetClass="entr" presetSubtype="0" fill="hold" grpId="0" nodeType="clickEffect">
                                  <p:stCondLst>
                                    <p:cond delay="0"/>
                                  </p:stCondLst>
                                  <p:childTnLst>
                                    <p:set>
                                      <p:cBhvr>
                                        <p:cTn id="649" dur="1" fill="hold">
                                          <p:stCondLst>
                                            <p:cond delay="0"/>
                                          </p:stCondLst>
                                        </p:cTn>
                                        <p:tgtEl>
                                          <p:spTgt spid="75"/>
                                        </p:tgtEl>
                                        <p:attrNameLst>
                                          <p:attrName>style.visibility</p:attrName>
                                        </p:attrNameLst>
                                      </p:cBhvr>
                                      <p:to>
                                        <p:strVal val="visible"/>
                                      </p:to>
                                    </p:set>
                                  </p:childTnLst>
                                </p:cTn>
                              </p:par>
                            </p:childTnLst>
                          </p:cTn>
                        </p:par>
                      </p:childTnLst>
                    </p:cTn>
                  </p:par>
                  <p:par>
                    <p:cTn id="650" fill="hold">
                      <p:stCondLst>
                        <p:cond delay="indefinite"/>
                      </p:stCondLst>
                      <p:childTnLst>
                        <p:par>
                          <p:cTn id="651" fill="hold">
                            <p:stCondLst>
                              <p:cond delay="0"/>
                            </p:stCondLst>
                            <p:childTnLst>
                              <p:par>
                                <p:cTn id="652" presetID="1" presetClass="exit" presetSubtype="0" fill="hold" grpId="1" nodeType="clickEffect">
                                  <p:stCondLst>
                                    <p:cond delay="0"/>
                                  </p:stCondLst>
                                  <p:childTnLst>
                                    <p:set>
                                      <p:cBhvr>
                                        <p:cTn id="653"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5" grpId="0" animBg="1"/>
      <p:bldP spid="25" grpId="1" animBg="1"/>
      <p:bldP spid="27" grpId="0" animBg="1"/>
      <p:bldP spid="27" grpId="1" animBg="1"/>
      <p:bldP spid="29" grpId="0" animBg="1"/>
      <p:bldP spid="29" grpId="1" animBg="1"/>
      <p:bldP spid="31" grpId="0" animBg="1"/>
      <p:bldP spid="31" grpId="1" animBg="1"/>
      <p:bldP spid="33" grpId="0" animBg="1"/>
      <p:bldP spid="33" grpId="1" animBg="1"/>
      <p:bldP spid="35" grpId="0" animBg="1"/>
      <p:bldP spid="35" grpId="1" animBg="1"/>
      <p:bldP spid="37" grpId="0" animBg="1"/>
      <p:bldP spid="37" grpId="1" animBg="1"/>
      <p:bldP spid="39" grpId="0" animBg="1"/>
      <p:bldP spid="39" grpId="1" animBg="1"/>
      <p:bldP spid="41" grpId="0"/>
      <p:bldP spid="56" grpId="0"/>
      <p:bldP spid="57" grpId="0"/>
      <p:bldP spid="58" grpId="0"/>
      <p:bldP spid="61" grpId="0"/>
      <p:bldP spid="71" grpId="0"/>
      <p:bldP spid="71" grpId="1"/>
      <p:bldP spid="75" grpId="0"/>
      <p:bldP spid="75" grpId="1"/>
      <p:bldP spid="74" grpId="0" animBg="1"/>
      <p:bldP spid="74" grpId="1" animBg="1"/>
      <p:bldP spid="76" grpId="0" animBg="1"/>
      <p:bldP spid="76" grpId="1" animBg="1"/>
      <p:bldP spid="78" grpId="0" animBg="1"/>
      <p:bldP spid="78" grpId="1" animBg="1"/>
      <p:bldP spid="79" grpId="0" animBg="1"/>
      <p:bldP spid="79" grpId="1" animBg="1"/>
      <p:bldP spid="80" grpId="0" animBg="1"/>
      <p:bldP spid="8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a:solidFill>
                  <a:srgbClr val="C00000"/>
                </a:solidFill>
              </a:rPr>
              <a:t>    Edge</a:t>
            </a:r>
          </a:p>
        </p:txBody>
      </p:sp>
      <p:sp>
        <p:nvSpPr>
          <p:cNvPr id="43" name="Content Placeholder 42"/>
          <p:cNvSpPr>
            <a:spLocks noGrp="1"/>
          </p:cNvSpPr>
          <p:nvPr>
            <p:ph idx="1"/>
          </p:nvPr>
        </p:nvSpPr>
        <p:spPr/>
        <p:txBody>
          <a:bodyPr/>
          <a:lstStyle/>
          <a:p>
            <a:r>
              <a:rPr lang="en-US" dirty="0">
                <a:solidFill>
                  <a:srgbClr val="000000"/>
                </a:solidFill>
                <a:latin typeface="Trebuchet MS" panose="020B0603020202020204" pitchFamily="34" charset="0"/>
              </a:rPr>
              <a:t>In a tree data structure, the connecting link between any two nodes is called as </a:t>
            </a:r>
            <a:r>
              <a:rPr lang="en-US" b="1" dirty="0">
                <a:solidFill>
                  <a:srgbClr val="000000"/>
                </a:solidFill>
                <a:latin typeface="Trebuchet MS" panose="020B0603020202020204" pitchFamily="34" charset="0"/>
              </a:rPr>
              <a:t>EDGE</a:t>
            </a:r>
            <a:r>
              <a:rPr lang="en-US" dirty="0">
                <a:solidFill>
                  <a:srgbClr val="000000"/>
                </a:solidFill>
                <a:latin typeface="Trebuchet MS" panose="020B0603020202020204" pitchFamily="34" charset="0"/>
              </a:rPr>
              <a:t>. In a tree with '</a:t>
            </a:r>
            <a:r>
              <a:rPr lang="en-US" b="1" dirty="0">
                <a:solidFill>
                  <a:srgbClr val="000000"/>
                </a:solidFill>
                <a:latin typeface="Trebuchet MS" panose="020B0603020202020204" pitchFamily="34" charset="0"/>
              </a:rPr>
              <a:t>N</a:t>
            </a:r>
            <a:r>
              <a:rPr lang="en-US" dirty="0">
                <a:solidFill>
                  <a:srgbClr val="000000"/>
                </a:solidFill>
                <a:latin typeface="Trebuchet MS" panose="020B0603020202020204" pitchFamily="34" charset="0"/>
              </a:rPr>
              <a:t>' number of nodes there will be a maximum of '</a:t>
            </a:r>
            <a:r>
              <a:rPr lang="en-US" b="1" dirty="0">
                <a:solidFill>
                  <a:srgbClr val="000000"/>
                </a:solidFill>
                <a:latin typeface="Trebuchet MS" panose="020B0603020202020204" pitchFamily="34" charset="0"/>
              </a:rPr>
              <a:t>N-1</a:t>
            </a:r>
            <a:r>
              <a:rPr lang="en-US" dirty="0">
                <a:solidFill>
                  <a:srgbClr val="000000"/>
                </a:solidFill>
                <a:latin typeface="Trebuchet MS" panose="020B0603020202020204" pitchFamily="34" charset="0"/>
              </a:rPr>
              <a:t>' number of edges.</a:t>
            </a:r>
          </a:p>
        </p:txBody>
      </p:sp>
      <p:pic>
        <p:nvPicPr>
          <p:cNvPr id="1030" name="Picture 6" descr="http://btechsmartclass.com/DS/images/Ed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492" y="2826327"/>
            <a:ext cx="8502074" cy="364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58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a:solidFill>
                  <a:srgbClr val="C00000"/>
                </a:solidFill>
              </a:rPr>
              <a:t>    Siblings</a:t>
            </a:r>
          </a:p>
        </p:txBody>
      </p:sp>
      <p:sp>
        <p:nvSpPr>
          <p:cNvPr id="43" name="Content Placeholder 42"/>
          <p:cNvSpPr>
            <a:spLocks noGrp="1"/>
          </p:cNvSpPr>
          <p:nvPr>
            <p:ph idx="1"/>
          </p:nvPr>
        </p:nvSpPr>
        <p:spPr/>
        <p:txBody>
          <a:bodyPr/>
          <a:lstStyle/>
          <a:p>
            <a:r>
              <a:rPr lang="en-US" dirty="0">
                <a:solidFill>
                  <a:srgbClr val="000000"/>
                </a:solidFill>
                <a:latin typeface="Trebuchet MS" panose="020B0603020202020204" pitchFamily="34" charset="0"/>
              </a:rPr>
              <a:t>In a tree data structure, nodes which belong to same Parent are called as </a:t>
            </a:r>
            <a:r>
              <a:rPr lang="en-US" b="1" dirty="0">
                <a:solidFill>
                  <a:srgbClr val="000000"/>
                </a:solidFill>
                <a:latin typeface="Trebuchet MS" panose="020B0603020202020204" pitchFamily="34" charset="0"/>
              </a:rPr>
              <a:t>SIBLINGS</a:t>
            </a:r>
            <a:r>
              <a:rPr lang="en-US" dirty="0">
                <a:solidFill>
                  <a:srgbClr val="000000"/>
                </a:solidFill>
                <a:latin typeface="Trebuchet MS" panose="020B0603020202020204" pitchFamily="34" charset="0"/>
              </a:rPr>
              <a:t>. In simple words, the nodes with same parent are called as Sibling nodes.</a:t>
            </a:r>
          </a:p>
        </p:txBody>
      </p:sp>
      <p:pic>
        <p:nvPicPr>
          <p:cNvPr id="1028" name="Picture 4" descr="http://btechsmartclass.com/DS/images/Sibl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848" y="2815067"/>
            <a:ext cx="8211131" cy="351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078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a:solidFill>
                  <a:srgbClr val="C00000"/>
                </a:solidFill>
              </a:rPr>
              <a:t> Internal Nodes</a:t>
            </a:r>
          </a:p>
        </p:txBody>
      </p:sp>
      <p:sp>
        <p:nvSpPr>
          <p:cNvPr id="43" name="Content Placeholder 42"/>
          <p:cNvSpPr>
            <a:spLocks noGrp="1"/>
          </p:cNvSpPr>
          <p:nvPr>
            <p:ph idx="1"/>
          </p:nvPr>
        </p:nvSpPr>
        <p:spPr/>
        <p:txBody>
          <a:bodyPr/>
          <a:lstStyle/>
          <a:p>
            <a:pPr algn="l"/>
            <a:r>
              <a:rPr lang="en-US" dirty="0"/>
              <a:t>In a tree data structure, the node which has atleast one child is called as </a:t>
            </a:r>
            <a:r>
              <a:rPr lang="en-US" b="1" dirty="0"/>
              <a:t>INTERNAL Node</a:t>
            </a:r>
            <a:r>
              <a:rPr lang="en-US" dirty="0"/>
              <a:t>. In simple words, an internal node is a node with atleast one child. </a:t>
            </a:r>
          </a:p>
          <a:p>
            <a:r>
              <a:rPr lang="en-US" dirty="0"/>
              <a:t>In a tree data structure, nodes other than leaf nodes are called as </a:t>
            </a:r>
            <a:r>
              <a:rPr lang="en-US" b="1" dirty="0"/>
              <a:t>Internal Nodes</a:t>
            </a:r>
            <a:r>
              <a:rPr lang="en-US" dirty="0"/>
              <a:t>.</a:t>
            </a:r>
            <a:r>
              <a:rPr lang="en-US" b="1" u="sng" dirty="0"/>
              <a:t> The root node is also said to be Internal Node</a:t>
            </a:r>
            <a:r>
              <a:rPr lang="en-US" dirty="0"/>
              <a:t> if the tree has more than one node. </a:t>
            </a:r>
            <a:r>
              <a:rPr lang="en-US" u="sng" dirty="0"/>
              <a:t>Internal nodes are also called as '</a:t>
            </a:r>
            <a:r>
              <a:rPr lang="en-US" b="1" u="sng" dirty="0"/>
              <a:t>Non-Terminal</a:t>
            </a:r>
            <a:r>
              <a:rPr lang="en-US" u="sng" dirty="0"/>
              <a:t>' nodes.</a:t>
            </a:r>
            <a:br>
              <a:rPr lang="en-US" dirty="0"/>
            </a:br>
            <a:br>
              <a:rPr lang="en-US" dirty="0"/>
            </a:br>
            <a:endParaRPr lang="en-US" dirty="0"/>
          </a:p>
        </p:txBody>
      </p:sp>
      <p:pic>
        <p:nvPicPr>
          <p:cNvPr id="1026" name="Picture 2" descr="http://btechsmartclass.com/DS/images/Interna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594" y="3782291"/>
            <a:ext cx="666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9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Structure - Tree</a:t>
            </a:r>
          </a:p>
        </p:txBody>
      </p:sp>
      <p:sp>
        <p:nvSpPr>
          <p:cNvPr id="3" name="Content Placeholder 2"/>
          <p:cNvSpPr>
            <a:spLocks noGrp="1"/>
          </p:cNvSpPr>
          <p:nvPr>
            <p:ph idx="1"/>
          </p:nvPr>
        </p:nvSpPr>
        <p:spPr>
          <a:xfrm>
            <a:off x="88900" y="1063625"/>
            <a:ext cx="5379571" cy="2874674"/>
          </a:xfrm>
        </p:spPr>
        <p:txBody>
          <a:bodyPr/>
          <a:lstStyle/>
          <a:p>
            <a:r>
              <a:rPr lang="en-US" dirty="0"/>
              <a:t>Many applications are hierarchical in nature.</a:t>
            </a:r>
          </a:p>
          <a:p>
            <a:r>
              <a:rPr lang="en-US" dirty="0"/>
              <a:t>Linear data structures are not appropriate for these type of applications.</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2</a:t>
            </a:fld>
            <a:endParaRPr lang="en-US" dirty="0"/>
          </a:p>
        </p:txBody>
      </p:sp>
      <p:graphicFrame>
        <p:nvGraphicFramePr>
          <p:cNvPr id="8" name="Diagram 7"/>
          <p:cNvGraphicFramePr/>
          <p:nvPr>
            <p:extLst/>
          </p:nvPr>
        </p:nvGraphicFramePr>
        <p:xfrm>
          <a:off x="5904754" y="773456"/>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nvPr>
        </p:nvGraphicFramePr>
        <p:xfrm>
          <a:off x="406401" y="3757238"/>
          <a:ext cx="11595846" cy="22849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TextBox 9"/>
          <p:cNvSpPr txBox="1"/>
          <p:nvPr/>
        </p:nvSpPr>
        <p:spPr>
          <a:xfrm>
            <a:off x="5898776" y="2644588"/>
            <a:ext cx="6166224" cy="369332"/>
          </a:xfrm>
          <a:prstGeom prst="rect">
            <a:avLst/>
          </a:prstGeom>
          <a:noFill/>
        </p:spPr>
        <p:txBody>
          <a:bodyPr wrap="square" rtlCol="0">
            <a:spAutoFit/>
          </a:bodyPr>
          <a:lstStyle/>
          <a:p>
            <a:pPr algn="ctr"/>
            <a:r>
              <a:rPr lang="en-US" dirty="0"/>
              <a:t>Hierarchical structure of a company</a:t>
            </a:r>
          </a:p>
        </p:txBody>
      </p:sp>
      <p:sp>
        <p:nvSpPr>
          <p:cNvPr id="11" name="TextBox 10"/>
          <p:cNvSpPr txBox="1"/>
          <p:nvPr/>
        </p:nvSpPr>
        <p:spPr>
          <a:xfrm>
            <a:off x="2711726" y="5987018"/>
            <a:ext cx="6166224" cy="369332"/>
          </a:xfrm>
          <a:prstGeom prst="rect">
            <a:avLst/>
          </a:prstGeom>
          <a:noFill/>
        </p:spPr>
        <p:txBody>
          <a:bodyPr wrap="square" rtlCol="0">
            <a:spAutoFit/>
          </a:bodyPr>
          <a:lstStyle/>
          <a:p>
            <a:pPr algn="ctr"/>
            <a:r>
              <a:rPr lang="en-US" dirty="0"/>
              <a:t>Genealogy tree of a family</a:t>
            </a:r>
          </a:p>
        </p:txBody>
      </p:sp>
    </p:spTree>
    <p:extLst>
      <p:ext uri="{BB962C8B-B14F-4D97-AF65-F5344CB8AC3E}">
        <p14:creationId xmlns:p14="http://schemas.microsoft.com/office/powerpoint/2010/main" val="391592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a:solidFill>
                  <a:srgbClr val="C00000"/>
                </a:solidFill>
              </a:rPr>
              <a:t>   Degree</a:t>
            </a:r>
          </a:p>
        </p:txBody>
      </p:sp>
      <p:sp>
        <p:nvSpPr>
          <p:cNvPr id="43" name="Content Placeholder 42"/>
          <p:cNvSpPr>
            <a:spLocks noGrp="1"/>
          </p:cNvSpPr>
          <p:nvPr>
            <p:ph idx="1"/>
          </p:nvPr>
        </p:nvSpPr>
        <p:spPr/>
        <p:txBody>
          <a:bodyPr/>
          <a:lstStyle/>
          <a:p>
            <a:r>
              <a:rPr lang="en-US" dirty="0">
                <a:solidFill>
                  <a:srgbClr val="000000"/>
                </a:solidFill>
                <a:latin typeface="Trebuchet MS" panose="020B0603020202020204" pitchFamily="34" charset="0"/>
              </a:rPr>
              <a:t>In a tree data structure, the total number of children of a node is called as </a:t>
            </a:r>
            <a:r>
              <a:rPr lang="en-US" b="1" dirty="0">
                <a:solidFill>
                  <a:srgbClr val="000000"/>
                </a:solidFill>
                <a:latin typeface="Trebuchet MS" panose="020B0603020202020204" pitchFamily="34" charset="0"/>
              </a:rPr>
              <a:t>DEGREE</a:t>
            </a:r>
            <a:r>
              <a:rPr lang="en-US" dirty="0">
                <a:solidFill>
                  <a:srgbClr val="000000"/>
                </a:solidFill>
                <a:latin typeface="Trebuchet MS" panose="020B0603020202020204" pitchFamily="34" charset="0"/>
              </a:rPr>
              <a:t> of that Node. In simple words, the Degree of a node is total number of children it has. The highest degree of a node among all the nodes in a tree is called as '</a:t>
            </a:r>
            <a:r>
              <a:rPr lang="en-US" b="1" dirty="0">
                <a:solidFill>
                  <a:srgbClr val="000000"/>
                </a:solidFill>
                <a:latin typeface="Trebuchet MS" panose="020B0603020202020204" pitchFamily="34" charset="0"/>
              </a:rPr>
              <a:t>Degree of Tree</a:t>
            </a:r>
            <a:r>
              <a:rPr lang="en-US" dirty="0">
                <a:solidFill>
                  <a:srgbClr val="000000"/>
                </a:solidFill>
                <a:latin typeface="Trebuchet MS" panose="020B0603020202020204" pitchFamily="34" charset="0"/>
              </a:rPr>
              <a:t>'</a:t>
            </a:r>
          </a:p>
        </p:txBody>
      </p:sp>
      <p:pic>
        <p:nvPicPr>
          <p:cNvPr id="2050" name="Picture 2" descr="http://btechsmartclass.com/DS/images/Degre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2083" y="3170379"/>
            <a:ext cx="7666953" cy="3285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5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normAutofit/>
          </a:bodyPr>
          <a:lstStyle/>
          <a:p>
            <a:r>
              <a:rPr lang="en-US" dirty="0">
                <a:solidFill>
                  <a:srgbClr val="C00000"/>
                </a:solidFill>
              </a:rPr>
              <a:t>   Path</a:t>
            </a:r>
          </a:p>
        </p:txBody>
      </p:sp>
      <p:sp>
        <p:nvSpPr>
          <p:cNvPr id="43" name="Content Placeholder 42"/>
          <p:cNvSpPr>
            <a:spLocks noGrp="1"/>
          </p:cNvSpPr>
          <p:nvPr>
            <p:ph idx="1"/>
          </p:nvPr>
        </p:nvSpPr>
        <p:spPr/>
        <p:txBody>
          <a:bodyPr/>
          <a:lstStyle/>
          <a:p>
            <a:r>
              <a:rPr lang="en-US" dirty="0"/>
              <a:t>In a tree data structure, the sequence of Nodes and Edges from one node to another node is called as </a:t>
            </a:r>
            <a:r>
              <a:rPr lang="en-US" b="1" dirty="0"/>
              <a:t>PATH</a:t>
            </a:r>
            <a:r>
              <a:rPr lang="en-US" dirty="0"/>
              <a:t> between that two Nodes. </a:t>
            </a:r>
          </a:p>
          <a:p>
            <a:r>
              <a:rPr lang="en-US" b="1" u="sng" dirty="0"/>
              <a:t>Length of a Path</a:t>
            </a:r>
            <a:r>
              <a:rPr lang="en-US" u="sng" dirty="0"/>
              <a:t> is total number of nodes in that path.</a:t>
            </a:r>
            <a:r>
              <a:rPr lang="en-US" dirty="0"/>
              <a:t> In below example </a:t>
            </a:r>
            <a:r>
              <a:rPr lang="en-US" b="1" dirty="0"/>
              <a:t>the path A - B - E - J has length 4</a:t>
            </a:r>
            <a:r>
              <a:rPr lang="en-US" dirty="0"/>
              <a:t>.</a:t>
            </a:r>
          </a:p>
          <a:p>
            <a:pPr marL="0" indent="0">
              <a:buNone/>
            </a:pPr>
            <a:br>
              <a:rPr lang="en-US" dirty="0"/>
            </a:br>
            <a:endParaRPr lang="en-US" dirty="0">
              <a:solidFill>
                <a:srgbClr val="000000"/>
              </a:solidFill>
              <a:latin typeface="Trebuchet MS" panose="020B0603020202020204" pitchFamily="34" charset="0"/>
            </a:endParaRPr>
          </a:p>
        </p:txBody>
      </p:sp>
      <p:pic>
        <p:nvPicPr>
          <p:cNvPr id="3074" name="Picture 2" descr="http://btechsmartclass.com/DS/images/Pa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3075709"/>
            <a:ext cx="7602966" cy="3258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405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m</a:t>
            </a:r>
            <a:r>
              <a:rPr lang="en-US" dirty="0"/>
              <a:t>-</a:t>
            </a:r>
            <a:r>
              <a:rPr lang="en-US" dirty="0" err="1"/>
              <a:t>ary</a:t>
            </a:r>
            <a:r>
              <a:rPr lang="en-US" dirty="0"/>
              <a:t> Tree</a:t>
            </a:r>
          </a:p>
        </p:txBody>
      </p:sp>
      <p:sp>
        <p:nvSpPr>
          <p:cNvPr id="3" name="Content Placeholder 2"/>
          <p:cNvSpPr>
            <a:spLocks noGrp="1"/>
          </p:cNvSpPr>
          <p:nvPr>
            <p:ph idx="1"/>
          </p:nvPr>
        </p:nvSpPr>
        <p:spPr>
          <a:xfrm>
            <a:off x="88900" y="1063624"/>
            <a:ext cx="11976100" cy="594847"/>
          </a:xfrm>
        </p:spPr>
        <p:txBody>
          <a:bodyPr/>
          <a:lstStyle/>
          <a:p>
            <a:r>
              <a:rPr lang="en-US" dirty="0"/>
              <a:t>A Tree is an </a:t>
            </a:r>
            <a:r>
              <a:rPr lang="en-US" dirty="0">
                <a:solidFill>
                  <a:srgbClr val="FF0000"/>
                </a:solidFill>
              </a:rPr>
              <a:t>m-</a:t>
            </a:r>
            <a:r>
              <a:rPr lang="en-US" dirty="0" err="1">
                <a:solidFill>
                  <a:srgbClr val="FF0000"/>
                </a:solidFill>
              </a:rPr>
              <a:t>ary</a:t>
            </a:r>
            <a:r>
              <a:rPr lang="en-US" dirty="0"/>
              <a:t> Tree when each of its node has no more than </a:t>
            </a:r>
            <a:r>
              <a:rPr lang="en-US" dirty="0">
                <a:solidFill>
                  <a:srgbClr val="FF0000"/>
                </a:solidFill>
              </a:rPr>
              <a:t>m</a:t>
            </a:r>
            <a:r>
              <a:rPr lang="en-US" dirty="0"/>
              <a:t> children.</a:t>
            </a:r>
          </a:p>
        </p:txBody>
      </p:sp>
      <p:sp>
        <p:nvSpPr>
          <p:cNvPr id="4" name="Date Placeholder 3"/>
          <p:cNvSpPr>
            <a:spLocks noGrp="1"/>
          </p:cNvSpPr>
          <p:nvPr>
            <p:ph type="dt" sz="half" idx="10"/>
          </p:nvPr>
        </p:nvSpPr>
        <p:spPr/>
        <p:txBody>
          <a:bodyPr/>
          <a:lstStyle/>
          <a:p>
            <a:r>
              <a:rPr lang="en-US" dirty="0"/>
              <a:t>Zahiduddin Ahmed</a:t>
            </a:r>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22</a:t>
            </a:fld>
            <a:endParaRPr lang="en-US" dirty="0"/>
          </a:p>
        </p:txBody>
      </p:sp>
      <p:sp>
        <p:nvSpPr>
          <p:cNvPr id="7" name="Oval 6"/>
          <p:cNvSpPr/>
          <p:nvPr/>
        </p:nvSpPr>
        <p:spPr>
          <a:xfrm>
            <a:off x="8789894"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Oval 7"/>
          <p:cNvSpPr/>
          <p:nvPr/>
        </p:nvSpPr>
        <p:spPr>
          <a:xfrm>
            <a:off x="737347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8789894" y="252954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10" name="Oval 9"/>
          <p:cNvSpPr/>
          <p:nvPr/>
        </p:nvSpPr>
        <p:spPr>
          <a:xfrm>
            <a:off x="10573868" y="25073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1" name="Oval 10"/>
          <p:cNvSpPr/>
          <p:nvPr/>
        </p:nvSpPr>
        <p:spPr>
          <a:xfrm>
            <a:off x="662491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2" name="Oval 11"/>
          <p:cNvSpPr/>
          <p:nvPr/>
        </p:nvSpPr>
        <p:spPr>
          <a:xfrm>
            <a:off x="784859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3" name="Oval 12"/>
          <p:cNvSpPr/>
          <p:nvPr/>
        </p:nvSpPr>
        <p:spPr>
          <a:xfrm>
            <a:off x="11443445"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4" name="Oval 13"/>
          <p:cNvSpPr/>
          <p:nvPr/>
        </p:nvSpPr>
        <p:spPr>
          <a:xfrm>
            <a:off x="10578353"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5" name="Oval 14"/>
          <p:cNvSpPr/>
          <p:nvPr/>
        </p:nvSpPr>
        <p:spPr>
          <a:xfrm>
            <a:off x="9713261" y="34903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6" name="Oval 15"/>
          <p:cNvSpPr/>
          <p:nvPr/>
        </p:nvSpPr>
        <p:spPr>
          <a:xfrm>
            <a:off x="8798859" y="3496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7" name="Oval 16"/>
          <p:cNvSpPr/>
          <p:nvPr/>
        </p:nvSpPr>
        <p:spPr>
          <a:xfrm>
            <a:off x="662940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8" name="Oval 17"/>
          <p:cNvSpPr/>
          <p:nvPr/>
        </p:nvSpPr>
        <p:spPr>
          <a:xfrm>
            <a:off x="93636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9" name="Oval 18"/>
          <p:cNvSpPr/>
          <p:nvPr/>
        </p:nvSpPr>
        <p:spPr>
          <a:xfrm>
            <a:off x="8301313"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20" name="Oval 19"/>
          <p:cNvSpPr/>
          <p:nvPr/>
        </p:nvSpPr>
        <p:spPr>
          <a:xfrm>
            <a:off x="11129679" y="45757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1" name="Oval 20"/>
          <p:cNvSpPr/>
          <p:nvPr/>
        </p:nvSpPr>
        <p:spPr>
          <a:xfrm>
            <a:off x="10148035" y="457835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2" name="Straight Arrow Connector 21"/>
          <p:cNvCxnSpPr>
            <a:stCxn id="7" idx="3"/>
            <a:endCxn id="8" idx="0"/>
          </p:cNvCxnSpPr>
          <p:nvPr/>
        </p:nvCxnSpPr>
        <p:spPr>
          <a:xfrm flipH="1">
            <a:off x="7669306" y="2035401"/>
            <a:ext cx="120723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7" idx="4"/>
            <a:endCxn id="9" idx="0"/>
          </p:cNvCxnSpPr>
          <p:nvPr/>
        </p:nvCxnSpPr>
        <p:spPr>
          <a:xfrm>
            <a:off x="9085730" y="2115485"/>
            <a:ext cx="0" cy="4140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9" idx="4"/>
            <a:endCxn id="16" idx="0"/>
          </p:cNvCxnSpPr>
          <p:nvPr/>
        </p:nvCxnSpPr>
        <p:spPr>
          <a:xfrm>
            <a:off x="9085730" y="3076389"/>
            <a:ext cx="8965" cy="41984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5"/>
            <a:endCxn id="10" idx="0"/>
          </p:cNvCxnSpPr>
          <p:nvPr/>
        </p:nvCxnSpPr>
        <p:spPr>
          <a:xfrm>
            <a:off x="9294917" y="2035401"/>
            <a:ext cx="1574787" cy="47191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3"/>
            <a:endCxn id="11" idx="0"/>
          </p:cNvCxnSpPr>
          <p:nvPr/>
        </p:nvCxnSpPr>
        <p:spPr>
          <a:xfrm flipH="1">
            <a:off x="692075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5"/>
            <a:endCxn id="12" idx="0"/>
          </p:cNvCxnSpPr>
          <p:nvPr/>
        </p:nvCxnSpPr>
        <p:spPr>
          <a:xfrm>
            <a:off x="787849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6" idx="3"/>
            <a:endCxn id="19" idx="0"/>
          </p:cNvCxnSpPr>
          <p:nvPr/>
        </p:nvCxnSpPr>
        <p:spPr>
          <a:xfrm flipH="1">
            <a:off x="8597149" y="3962997"/>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6" idx="5"/>
            <a:endCxn id="18" idx="0"/>
          </p:cNvCxnSpPr>
          <p:nvPr/>
        </p:nvCxnSpPr>
        <p:spPr>
          <a:xfrm>
            <a:off x="9303882" y="3962997"/>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11" idx="4"/>
            <a:endCxn id="17" idx="0"/>
          </p:cNvCxnSpPr>
          <p:nvPr/>
        </p:nvCxnSpPr>
        <p:spPr>
          <a:xfrm>
            <a:off x="692075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0" idx="3"/>
            <a:endCxn id="15" idx="0"/>
          </p:cNvCxnSpPr>
          <p:nvPr/>
        </p:nvCxnSpPr>
        <p:spPr>
          <a:xfrm flipH="1">
            <a:off x="10009097" y="2974081"/>
            <a:ext cx="651419" cy="51627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10" idx="4"/>
            <a:endCxn id="14" idx="0"/>
          </p:cNvCxnSpPr>
          <p:nvPr/>
        </p:nvCxnSpPr>
        <p:spPr>
          <a:xfrm>
            <a:off x="10869704" y="3054165"/>
            <a:ext cx="4485" cy="44206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0" idx="5"/>
            <a:endCxn id="13" idx="0"/>
          </p:cNvCxnSpPr>
          <p:nvPr/>
        </p:nvCxnSpPr>
        <p:spPr>
          <a:xfrm>
            <a:off x="11078891" y="2974081"/>
            <a:ext cx="660390" cy="52215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4" idx="3"/>
            <a:endCxn id="21" idx="0"/>
          </p:cNvCxnSpPr>
          <p:nvPr/>
        </p:nvCxnSpPr>
        <p:spPr>
          <a:xfrm flipH="1">
            <a:off x="10443871" y="3962997"/>
            <a:ext cx="221130"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4" idx="5"/>
            <a:endCxn id="20" idx="0"/>
          </p:cNvCxnSpPr>
          <p:nvPr/>
        </p:nvCxnSpPr>
        <p:spPr>
          <a:xfrm>
            <a:off x="11083376" y="3962997"/>
            <a:ext cx="342139" cy="61274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6" name="Oval 55"/>
          <p:cNvSpPr/>
          <p:nvPr/>
        </p:nvSpPr>
        <p:spPr>
          <a:xfrm>
            <a:off x="2653906"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7" name="Oval 56"/>
          <p:cNvSpPr/>
          <p:nvPr/>
        </p:nvSpPr>
        <p:spPr>
          <a:xfrm>
            <a:off x="163234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9" name="Oval 58"/>
          <p:cNvSpPr/>
          <p:nvPr/>
        </p:nvSpPr>
        <p:spPr>
          <a:xfrm>
            <a:off x="3845856" y="25448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0" name="Oval 59"/>
          <p:cNvSpPr/>
          <p:nvPr/>
        </p:nvSpPr>
        <p:spPr>
          <a:xfrm>
            <a:off x="88378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1" name="Oval 60"/>
          <p:cNvSpPr/>
          <p:nvPr/>
        </p:nvSpPr>
        <p:spPr>
          <a:xfrm>
            <a:off x="210746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3" name="Oval 62"/>
          <p:cNvSpPr/>
          <p:nvPr/>
        </p:nvSpPr>
        <p:spPr>
          <a:xfrm>
            <a:off x="4317634" y="359528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4" name="Oval 63"/>
          <p:cNvSpPr/>
          <p:nvPr/>
        </p:nvSpPr>
        <p:spPr>
          <a:xfrm>
            <a:off x="3329273" y="35552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5" name="Oval 64"/>
          <p:cNvSpPr/>
          <p:nvPr/>
        </p:nvSpPr>
        <p:spPr>
          <a:xfrm>
            <a:off x="2101151" y="45757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66" name="Oval 65"/>
          <p:cNvSpPr/>
          <p:nvPr/>
        </p:nvSpPr>
        <p:spPr>
          <a:xfrm>
            <a:off x="88827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67" name="Oval 66"/>
          <p:cNvSpPr/>
          <p:nvPr/>
        </p:nvSpPr>
        <p:spPr>
          <a:xfrm>
            <a:off x="2665927"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68" name="Oval 67"/>
          <p:cNvSpPr/>
          <p:nvPr/>
        </p:nvSpPr>
        <p:spPr>
          <a:xfrm>
            <a:off x="1603605"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69" name="Oval 68"/>
          <p:cNvSpPr/>
          <p:nvPr/>
        </p:nvSpPr>
        <p:spPr>
          <a:xfrm>
            <a:off x="488740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0" name="Oval 69"/>
          <p:cNvSpPr/>
          <p:nvPr/>
        </p:nvSpPr>
        <p:spPr>
          <a:xfrm>
            <a:off x="363819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1" name="Straight Arrow Connector 70"/>
          <p:cNvCxnSpPr>
            <a:stCxn id="56" idx="3"/>
            <a:endCxn id="57" idx="0"/>
          </p:cNvCxnSpPr>
          <p:nvPr/>
        </p:nvCxnSpPr>
        <p:spPr>
          <a:xfrm flipH="1">
            <a:off x="1928176" y="2035401"/>
            <a:ext cx="812378"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1" idx="4"/>
            <a:endCxn id="65" idx="0"/>
          </p:cNvCxnSpPr>
          <p:nvPr/>
        </p:nvCxnSpPr>
        <p:spPr>
          <a:xfrm flipH="1">
            <a:off x="2396987" y="4043082"/>
            <a:ext cx="6318"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6" idx="5"/>
            <a:endCxn id="59" idx="0"/>
          </p:cNvCxnSpPr>
          <p:nvPr/>
        </p:nvCxnSpPr>
        <p:spPr>
          <a:xfrm>
            <a:off x="3158929" y="2035401"/>
            <a:ext cx="982763"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57" idx="3"/>
            <a:endCxn id="60" idx="0"/>
          </p:cNvCxnSpPr>
          <p:nvPr/>
        </p:nvCxnSpPr>
        <p:spPr>
          <a:xfrm flipH="1">
            <a:off x="117962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7" idx="5"/>
            <a:endCxn id="61" idx="0"/>
          </p:cNvCxnSpPr>
          <p:nvPr/>
        </p:nvCxnSpPr>
        <p:spPr>
          <a:xfrm>
            <a:off x="213736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5" idx="3"/>
            <a:endCxn id="68" idx="0"/>
          </p:cNvCxnSpPr>
          <p:nvPr/>
        </p:nvCxnSpPr>
        <p:spPr>
          <a:xfrm flipH="1">
            <a:off x="1899441" y="5042502"/>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5" idx="5"/>
            <a:endCxn id="67" idx="0"/>
          </p:cNvCxnSpPr>
          <p:nvPr/>
        </p:nvCxnSpPr>
        <p:spPr>
          <a:xfrm>
            <a:off x="2606174" y="5042502"/>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0" idx="4"/>
            <a:endCxn id="66" idx="0"/>
          </p:cNvCxnSpPr>
          <p:nvPr/>
        </p:nvCxnSpPr>
        <p:spPr>
          <a:xfrm>
            <a:off x="117962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59" idx="4"/>
            <a:endCxn id="64" idx="0"/>
          </p:cNvCxnSpPr>
          <p:nvPr/>
        </p:nvCxnSpPr>
        <p:spPr>
          <a:xfrm flipH="1">
            <a:off x="3625109" y="3091671"/>
            <a:ext cx="516583" cy="4635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59" idx="4"/>
            <a:endCxn id="63" idx="0"/>
          </p:cNvCxnSpPr>
          <p:nvPr/>
        </p:nvCxnSpPr>
        <p:spPr>
          <a:xfrm>
            <a:off x="4141692" y="3091671"/>
            <a:ext cx="471778" cy="5036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3" idx="3"/>
            <a:endCxn id="70" idx="0"/>
          </p:cNvCxnSpPr>
          <p:nvPr/>
        </p:nvCxnSpPr>
        <p:spPr>
          <a:xfrm flipH="1">
            <a:off x="3934028" y="4062044"/>
            <a:ext cx="470254"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5"/>
            <a:endCxn id="69" idx="0"/>
          </p:cNvCxnSpPr>
          <p:nvPr/>
        </p:nvCxnSpPr>
        <p:spPr>
          <a:xfrm>
            <a:off x="4822657" y="4062044"/>
            <a:ext cx="360581"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103" name="TextBox 102"/>
          <p:cNvSpPr txBox="1"/>
          <p:nvPr/>
        </p:nvSpPr>
        <p:spPr>
          <a:xfrm>
            <a:off x="3558828" y="5400376"/>
            <a:ext cx="1411790" cy="461665"/>
          </a:xfrm>
          <a:prstGeom prst="rect">
            <a:avLst/>
          </a:prstGeom>
          <a:noFill/>
        </p:spPr>
        <p:txBody>
          <a:bodyPr wrap="square" rtlCol="0">
            <a:spAutoFit/>
          </a:bodyPr>
          <a:lstStyle/>
          <a:p>
            <a:r>
              <a:rPr lang="en-US" sz="2400" dirty="0"/>
              <a:t>2-ary tree</a:t>
            </a:r>
          </a:p>
        </p:txBody>
      </p:sp>
      <p:sp>
        <p:nvSpPr>
          <p:cNvPr id="104" name="TextBox 103"/>
          <p:cNvSpPr txBox="1"/>
          <p:nvPr/>
        </p:nvSpPr>
        <p:spPr>
          <a:xfrm>
            <a:off x="8628479" y="5590245"/>
            <a:ext cx="1411790" cy="461665"/>
          </a:xfrm>
          <a:prstGeom prst="rect">
            <a:avLst/>
          </a:prstGeom>
          <a:noFill/>
        </p:spPr>
        <p:txBody>
          <a:bodyPr wrap="square" rtlCol="0">
            <a:spAutoFit/>
          </a:bodyPr>
          <a:lstStyle/>
          <a:p>
            <a:r>
              <a:rPr lang="en-US" sz="2400" dirty="0"/>
              <a:t>3-ary tree</a:t>
            </a:r>
          </a:p>
        </p:txBody>
      </p:sp>
      <p:sp>
        <p:nvSpPr>
          <p:cNvPr id="73" name="Rectangle 12"/>
          <p:cNvSpPr>
            <a:spLocks noChangeArrowheads="1"/>
          </p:cNvSpPr>
          <p:nvPr/>
        </p:nvSpPr>
        <p:spPr bwMode="auto">
          <a:xfrm>
            <a:off x="8437740" y="5926823"/>
            <a:ext cx="18517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ja-JP" sz="1800" u="sng" dirty="0">
                <a:latin typeface="Arial" panose="020B0604020202020204" pitchFamily="34" charset="0"/>
              </a:rPr>
              <a:t>Three-array tree</a:t>
            </a:r>
          </a:p>
          <a:p>
            <a:pPr algn="ctr" eaLnBrk="1" hangingPunct="1">
              <a:spcBef>
                <a:spcPct val="0"/>
              </a:spcBef>
              <a:buFontTx/>
              <a:buNone/>
            </a:pPr>
            <a:r>
              <a:rPr kumimoji="0" lang="en-US" altLang="ja-JP" sz="1800" dirty="0">
                <a:latin typeface="Arial" panose="020B0604020202020204" pitchFamily="34" charset="0"/>
              </a:rPr>
              <a:t>(m=3)</a:t>
            </a:r>
          </a:p>
        </p:txBody>
      </p:sp>
      <p:sp>
        <p:nvSpPr>
          <p:cNvPr id="82" name="Rectangle 13"/>
          <p:cNvSpPr>
            <a:spLocks noChangeArrowheads="1"/>
          </p:cNvSpPr>
          <p:nvPr/>
        </p:nvSpPr>
        <p:spPr bwMode="auto">
          <a:xfrm>
            <a:off x="3591763" y="5779268"/>
            <a:ext cx="167231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ja-JP" sz="1800" u="sng" dirty="0">
                <a:latin typeface="Arial" panose="020B0604020202020204" pitchFamily="34" charset="0"/>
              </a:rPr>
              <a:t>Two-array tree</a:t>
            </a:r>
          </a:p>
          <a:p>
            <a:pPr algn="ctr" eaLnBrk="1" hangingPunct="1">
              <a:spcBef>
                <a:spcPct val="0"/>
              </a:spcBef>
              <a:buFontTx/>
              <a:buNone/>
            </a:pPr>
            <a:r>
              <a:rPr kumimoji="0" lang="en-US" altLang="ja-JP" sz="1800" dirty="0">
                <a:latin typeface="Arial" panose="020B0604020202020204" pitchFamily="34" charset="0"/>
              </a:rPr>
              <a:t>(m=2)</a:t>
            </a:r>
          </a:p>
        </p:txBody>
      </p:sp>
    </p:spTree>
    <p:extLst>
      <p:ext uri="{BB962C8B-B14F-4D97-AF65-F5344CB8AC3E}">
        <p14:creationId xmlns:p14="http://schemas.microsoft.com/office/powerpoint/2010/main" val="228872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2"/>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7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7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1"/>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7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Tree (BT)</a:t>
            </a:r>
          </a:p>
        </p:txBody>
      </p:sp>
      <p:sp>
        <p:nvSpPr>
          <p:cNvPr id="3" name="Content Placeholder 2"/>
          <p:cNvSpPr>
            <a:spLocks noGrp="1"/>
          </p:cNvSpPr>
          <p:nvPr>
            <p:ph idx="1"/>
          </p:nvPr>
        </p:nvSpPr>
        <p:spPr>
          <a:xfrm>
            <a:off x="88900" y="1063624"/>
            <a:ext cx="11976100" cy="594847"/>
          </a:xfrm>
        </p:spPr>
        <p:txBody>
          <a:bodyPr/>
          <a:lstStyle/>
          <a:p>
            <a:r>
              <a:rPr lang="en-US" dirty="0"/>
              <a:t>Each node of a binary Tree has </a:t>
            </a:r>
            <a:r>
              <a:rPr lang="en-US" dirty="0">
                <a:solidFill>
                  <a:srgbClr val="FF0000"/>
                </a:solidFill>
              </a:rPr>
              <a:t>at most 2</a:t>
            </a:r>
            <a:r>
              <a:rPr lang="en-US" dirty="0"/>
              <a:t> children.</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23</a:t>
            </a:fld>
            <a:endParaRPr lang="en-US" dirty="0"/>
          </a:p>
        </p:txBody>
      </p:sp>
      <p:sp>
        <p:nvSpPr>
          <p:cNvPr id="56" name="Oval 55"/>
          <p:cNvSpPr/>
          <p:nvPr/>
        </p:nvSpPr>
        <p:spPr>
          <a:xfrm>
            <a:off x="2653906" y="1568638"/>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57" name="Oval 56"/>
          <p:cNvSpPr/>
          <p:nvPr/>
        </p:nvSpPr>
        <p:spPr>
          <a:xfrm>
            <a:off x="1632340" y="24921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9" name="Oval 58"/>
          <p:cNvSpPr/>
          <p:nvPr/>
        </p:nvSpPr>
        <p:spPr>
          <a:xfrm>
            <a:off x="3845856" y="25448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0" name="Oval 59"/>
          <p:cNvSpPr/>
          <p:nvPr/>
        </p:nvSpPr>
        <p:spPr>
          <a:xfrm>
            <a:off x="883788" y="349623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1" name="Oval 60"/>
          <p:cNvSpPr/>
          <p:nvPr/>
        </p:nvSpPr>
        <p:spPr>
          <a:xfrm>
            <a:off x="2107469" y="349623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3" name="Oval 62"/>
          <p:cNvSpPr/>
          <p:nvPr/>
        </p:nvSpPr>
        <p:spPr>
          <a:xfrm>
            <a:off x="4317634" y="359528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4" name="Oval 63"/>
          <p:cNvSpPr/>
          <p:nvPr/>
        </p:nvSpPr>
        <p:spPr>
          <a:xfrm>
            <a:off x="3329273" y="35552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5" name="Oval 64"/>
          <p:cNvSpPr/>
          <p:nvPr/>
        </p:nvSpPr>
        <p:spPr>
          <a:xfrm>
            <a:off x="2101151" y="457573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66" name="Oval 65"/>
          <p:cNvSpPr/>
          <p:nvPr/>
        </p:nvSpPr>
        <p:spPr>
          <a:xfrm>
            <a:off x="888270" y="45757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67" name="Oval 66"/>
          <p:cNvSpPr/>
          <p:nvPr/>
        </p:nvSpPr>
        <p:spPr>
          <a:xfrm>
            <a:off x="2665927"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68" name="Oval 67"/>
          <p:cNvSpPr/>
          <p:nvPr/>
        </p:nvSpPr>
        <p:spPr>
          <a:xfrm>
            <a:off x="1603605" y="56578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69" name="Oval 68"/>
          <p:cNvSpPr/>
          <p:nvPr/>
        </p:nvSpPr>
        <p:spPr>
          <a:xfrm>
            <a:off x="488740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0" name="Oval 69"/>
          <p:cNvSpPr/>
          <p:nvPr/>
        </p:nvSpPr>
        <p:spPr>
          <a:xfrm>
            <a:off x="3638192" y="46132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1" name="Straight Arrow Connector 70"/>
          <p:cNvCxnSpPr>
            <a:stCxn id="56" idx="3"/>
            <a:endCxn id="57" idx="0"/>
          </p:cNvCxnSpPr>
          <p:nvPr/>
        </p:nvCxnSpPr>
        <p:spPr>
          <a:xfrm flipH="1">
            <a:off x="1928176" y="2035401"/>
            <a:ext cx="812378"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2" name="Straight Arrow Connector 71"/>
          <p:cNvCxnSpPr>
            <a:stCxn id="61" idx="4"/>
            <a:endCxn id="65" idx="0"/>
          </p:cNvCxnSpPr>
          <p:nvPr/>
        </p:nvCxnSpPr>
        <p:spPr>
          <a:xfrm flipH="1">
            <a:off x="2396987" y="4043082"/>
            <a:ext cx="6318"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4" name="Straight Arrow Connector 73"/>
          <p:cNvCxnSpPr>
            <a:stCxn id="56" idx="5"/>
            <a:endCxn id="59" idx="0"/>
          </p:cNvCxnSpPr>
          <p:nvPr/>
        </p:nvCxnSpPr>
        <p:spPr>
          <a:xfrm>
            <a:off x="3158929" y="2035401"/>
            <a:ext cx="982763"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57" idx="3"/>
            <a:endCxn id="60" idx="0"/>
          </p:cNvCxnSpPr>
          <p:nvPr/>
        </p:nvCxnSpPr>
        <p:spPr>
          <a:xfrm flipH="1">
            <a:off x="1179624" y="2958953"/>
            <a:ext cx="539364" cy="53728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7" idx="5"/>
            <a:endCxn id="61" idx="0"/>
          </p:cNvCxnSpPr>
          <p:nvPr/>
        </p:nvCxnSpPr>
        <p:spPr>
          <a:xfrm>
            <a:off x="2137363" y="2958953"/>
            <a:ext cx="265942" cy="53728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5" idx="3"/>
            <a:endCxn id="68" idx="0"/>
          </p:cNvCxnSpPr>
          <p:nvPr/>
        </p:nvCxnSpPr>
        <p:spPr>
          <a:xfrm flipH="1">
            <a:off x="1899441" y="5042502"/>
            <a:ext cx="288358"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5" idx="5"/>
            <a:endCxn id="67" idx="0"/>
          </p:cNvCxnSpPr>
          <p:nvPr/>
        </p:nvCxnSpPr>
        <p:spPr>
          <a:xfrm>
            <a:off x="2606174" y="5042502"/>
            <a:ext cx="355589" cy="61535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0" idx="4"/>
            <a:endCxn id="66" idx="0"/>
          </p:cNvCxnSpPr>
          <p:nvPr/>
        </p:nvCxnSpPr>
        <p:spPr>
          <a:xfrm>
            <a:off x="1179624" y="4043083"/>
            <a:ext cx="4482" cy="53265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59" idx="4"/>
            <a:endCxn id="64" idx="0"/>
          </p:cNvCxnSpPr>
          <p:nvPr/>
        </p:nvCxnSpPr>
        <p:spPr>
          <a:xfrm flipH="1">
            <a:off x="3625109" y="3091671"/>
            <a:ext cx="516583" cy="4635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59" idx="4"/>
            <a:endCxn id="63" idx="0"/>
          </p:cNvCxnSpPr>
          <p:nvPr/>
        </p:nvCxnSpPr>
        <p:spPr>
          <a:xfrm>
            <a:off x="4141692" y="3091671"/>
            <a:ext cx="471778" cy="5036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3" idx="3"/>
            <a:endCxn id="70" idx="0"/>
          </p:cNvCxnSpPr>
          <p:nvPr/>
        </p:nvCxnSpPr>
        <p:spPr>
          <a:xfrm flipH="1">
            <a:off x="3934028" y="4062044"/>
            <a:ext cx="470254"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3" idx="5"/>
            <a:endCxn id="69" idx="0"/>
          </p:cNvCxnSpPr>
          <p:nvPr/>
        </p:nvCxnSpPr>
        <p:spPr>
          <a:xfrm>
            <a:off x="4822657" y="4062044"/>
            <a:ext cx="360581" cy="55120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103" name="TextBox 102"/>
          <p:cNvSpPr txBox="1"/>
          <p:nvPr/>
        </p:nvSpPr>
        <p:spPr>
          <a:xfrm>
            <a:off x="3638192" y="5657858"/>
            <a:ext cx="1630000" cy="461665"/>
          </a:xfrm>
          <a:prstGeom prst="rect">
            <a:avLst/>
          </a:prstGeom>
          <a:noFill/>
        </p:spPr>
        <p:txBody>
          <a:bodyPr wrap="square" rtlCol="0">
            <a:spAutoFit/>
          </a:bodyPr>
          <a:lstStyle/>
          <a:p>
            <a:r>
              <a:rPr lang="en-US" sz="2400" dirty="0"/>
              <a:t>Binary tree</a:t>
            </a:r>
          </a:p>
        </p:txBody>
      </p:sp>
    </p:spTree>
    <p:extLst>
      <p:ext uri="{BB962C8B-B14F-4D97-AF65-F5344CB8AC3E}">
        <p14:creationId xmlns:p14="http://schemas.microsoft.com/office/powerpoint/2010/main" val="281873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1"/>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3"/>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1979614" y="457200"/>
            <a:ext cx="8226425" cy="914400"/>
          </a:xfrm>
        </p:spPr>
        <p:txBody>
          <a:bodyPr rtlCol="0">
            <a:normAutofit/>
          </a:bodyPr>
          <a:lstStyle/>
          <a:p>
            <a:pPr>
              <a:defRPr/>
            </a:pPr>
            <a:r>
              <a:rPr lang="en-US" altLang="ja-JP" dirty="0">
                <a:latin typeface="Helvetica" charset="0"/>
                <a:ea typeface="+mj-ea"/>
                <a:cs typeface="+mj-cs"/>
              </a:rPr>
              <a:t>Binary Tree</a:t>
            </a:r>
          </a:p>
        </p:txBody>
      </p:sp>
      <p:sp>
        <p:nvSpPr>
          <p:cNvPr id="56323" name="Rectangle 3"/>
          <p:cNvSpPr>
            <a:spLocks noGrp="1" noChangeArrowheads="1"/>
          </p:cNvSpPr>
          <p:nvPr>
            <p:ph type="body" idx="1"/>
          </p:nvPr>
        </p:nvSpPr>
        <p:spPr>
          <a:xfrm>
            <a:off x="1979614" y="1752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Binary tree with 9 nodes.</a:t>
            </a:r>
          </a:p>
        </p:txBody>
      </p:sp>
      <p:grpSp>
        <p:nvGrpSpPr>
          <p:cNvPr id="56324" name="Group 4"/>
          <p:cNvGrpSpPr>
            <a:grpSpLocks/>
          </p:cNvGrpSpPr>
          <p:nvPr/>
        </p:nvGrpSpPr>
        <p:grpSpPr bwMode="auto">
          <a:xfrm>
            <a:off x="5638800" y="2438400"/>
            <a:ext cx="457200" cy="457200"/>
            <a:chOff x="1152" y="1440"/>
            <a:chExt cx="288" cy="288"/>
          </a:xfrm>
        </p:grpSpPr>
        <p:sp>
          <p:nvSpPr>
            <p:cNvPr id="56352"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53"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56325" name="Group 7"/>
          <p:cNvGrpSpPr>
            <a:grpSpLocks/>
          </p:cNvGrpSpPr>
          <p:nvPr/>
        </p:nvGrpSpPr>
        <p:grpSpPr bwMode="auto">
          <a:xfrm>
            <a:off x="4267200" y="3200400"/>
            <a:ext cx="457200" cy="457200"/>
            <a:chOff x="1248" y="1536"/>
            <a:chExt cx="288" cy="288"/>
          </a:xfrm>
        </p:grpSpPr>
        <p:sp>
          <p:nvSpPr>
            <p:cNvPr id="56350"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51"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56326" name="Oval 10"/>
          <p:cNvSpPr>
            <a:spLocks noChangeArrowheads="1"/>
          </p:cNvSpPr>
          <p:nvPr/>
        </p:nvSpPr>
        <p:spPr bwMode="auto">
          <a:xfrm>
            <a:off x="3733800" y="4114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27" name="Text Box 11"/>
          <p:cNvSpPr txBox="1">
            <a:spLocks noChangeArrowheads="1"/>
          </p:cNvSpPr>
          <p:nvPr/>
        </p:nvSpPr>
        <p:spPr bwMode="auto">
          <a:xfrm>
            <a:off x="3810000" y="4129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56328" name="Oval 12"/>
          <p:cNvSpPr>
            <a:spLocks noChangeArrowheads="1"/>
          </p:cNvSpPr>
          <p:nvPr/>
        </p:nvSpPr>
        <p:spPr bwMode="auto">
          <a:xfrm>
            <a:off x="7010400" y="4953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29" name="Text Box 13"/>
          <p:cNvSpPr txBox="1">
            <a:spLocks noChangeArrowheads="1"/>
          </p:cNvSpPr>
          <p:nvPr/>
        </p:nvSpPr>
        <p:spPr bwMode="auto">
          <a:xfrm>
            <a:off x="7086600" y="4967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56330" name="Group 14"/>
          <p:cNvGrpSpPr>
            <a:grpSpLocks/>
          </p:cNvGrpSpPr>
          <p:nvPr/>
        </p:nvGrpSpPr>
        <p:grpSpPr bwMode="auto">
          <a:xfrm>
            <a:off x="7010400" y="3200400"/>
            <a:ext cx="457200" cy="457200"/>
            <a:chOff x="1248" y="1536"/>
            <a:chExt cx="288" cy="288"/>
          </a:xfrm>
        </p:grpSpPr>
        <p:sp>
          <p:nvSpPr>
            <p:cNvPr id="56348"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49" name="Text Box 16"/>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56331" name="Group 17"/>
          <p:cNvGrpSpPr>
            <a:grpSpLocks/>
          </p:cNvGrpSpPr>
          <p:nvPr/>
        </p:nvGrpSpPr>
        <p:grpSpPr bwMode="auto">
          <a:xfrm>
            <a:off x="4876800" y="4114800"/>
            <a:ext cx="457200" cy="457200"/>
            <a:chOff x="1248" y="1536"/>
            <a:chExt cx="288" cy="288"/>
          </a:xfrm>
        </p:grpSpPr>
        <p:sp>
          <p:nvSpPr>
            <p:cNvPr id="56346"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47"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56332" name="Oval 20"/>
          <p:cNvSpPr>
            <a:spLocks noChangeArrowheads="1"/>
          </p:cNvSpPr>
          <p:nvPr/>
        </p:nvSpPr>
        <p:spPr bwMode="auto">
          <a:xfrm>
            <a:off x="7620000" y="4038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33" name="Text Box 21"/>
          <p:cNvSpPr txBox="1">
            <a:spLocks noChangeArrowheads="1"/>
          </p:cNvSpPr>
          <p:nvPr/>
        </p:nvSpPr>
        <p:spPr bwMode="auto">
          <a:xfrm>
            <a:off x="7696200" y="4052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56334" name="Oval 22"/>
          <p:cNvSpPr>
            <a:spLocks noChangeArrowheads="1"/>
          </p:cNvSpPr>
          <p:nvPr/>
        </p:nvSpPr>
        <p:spPr bwMode="auto">
          <a:xfrm>
            <a:off x="4572000" y="5029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35" name="Text Box 23"/>
          <p:cNvSpPr txBox="1">
            <a:spLocks noChangeArrowheads="1"/>
          </p:cNvSpPr>
          <p:nvPr/>
        </p:nvSpPr>
        <p:spPr bwMode="auto">
          <a:xfrm>
            <a:off x="4648200" y="5043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56336" name="Oval 24"/>
          <p:cNvSpPr>
            <a:spLocks noChangeArrowheads="1"/>
          </p:cNvSpPr>
          <p:nvPr/>
        </p:nvSpPr>
        <p:spPr bwMode="auto">
          <a:xfrm>
            <a:off x="8229600" y="4953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6337" name="Text Box 25"/>
          <p:cNvSpPr txBox="1">
            <a:spLocks noChangeArrowheads="1"/>
          </p:cNvSpPr>
          <p:nvPr/>
        </p:nvSpPr>
        <p:spPr bwMode="auto">
          <a:xfrm>
            <a:off x="8305800" y="4967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56338" name="Line 26"/>
          <p:cNvSpPr>
            <a:spLocks noChangeShapeType="1"/>
          </p:cNvSpPr>
          <p:nvPr/>
        </p:nvSpPr>
        <p:spPr bwMode="auto">
          <a:xfrm flipH="1">
            <a:off x="4648200" y="2743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39" name="Line 27"/>
          <p:cNvSpPr>
            <a:spLocks noChangeShapeType="1"/>
          </p:cNvSpPr>
          <p:nvPr/>
        </p:nvSpPr>
        <p:spPr bwMode="auto">
          <a:xfrm>
            <a:off x="6096000" y="2743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0" name="Line 28"/>
          <p:cNvSpPr>
            <a:spLocks noChangeShapeType="1"/>
          </p:cNvSpPr>
          <p:nvPr/>
        </p:nvSpPr>
        <p:spPr bwMode="auto">
          <a:xfrm flipH="1">
            <a:off x="4038600" y="3581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Line 29"/>
          <p:cNvSpPr>
            <a:spLocks noChangeShapeType="1"/>
          </p:cNvSpPr>
          <p:nvPr/>
        </p:nvSpPr>
        <p:spPr bwMode="auto">
          <a:xfrm>
            <a:off x="4648200" y="3581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30"/>
          <p:cNvSpPr>
            <a:spLocks noChangeShapeType="1"/>
          </p:cNvSpPr>
          <p:nvPr/>
        </p:nvSpPr>
        <p:spPr bwMode="auto">
          <a:xfrm flipH="1">
            <a:off x="4800600" y="4572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3" name="Line 31"/>
          <p:cNvSpPr>
            <a:spLocks noChangeShapeType="1"/>
          </p:cNvSpPr>
          <p:nvPr/>
        </p:nvSpPr>
        <p:spPr bwMode="auto">
          <a:xfrm>
            <a:off x="7391400" y="3581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4" name="Line 32"/>
          <p:cNvSpPr>
            <a:spLocks noChangeShapeType="1"/>
          </p:cNvSpPr>
          <p:nvPr/>
        </p:nvSpPr>
        <p:spPr bwMode="auto">
          <a:xfrm flipH="1">
            <a:off x="7315200" y="4419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Line 33"/>
          <p:cNvSpPr>
            <a:spLocks noChangeShapeType="1"/>
          </p:cNvSpPr>
          <p:nvPr/>
        </p:nvSpPr>
        <p:spPr bwMode="auto">
          <a:xfrm>
            <a:off x="8001000" y="4419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97461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reeform 2"/>
          <p:cNvSpPr>
            <a:spLocks/>
          </p:cNvSpPr>
          <p:nvPr/>
        </p:nvSpPr>
        <p:spPr bwMode="auto">
          <a:xfrm>
            <a:off x="6172200" y="2768600"/>
            <a:ext cx="3213100" cy="3784600"/>
          </a:xfrm>
          <a:custGeom>
            <a:avLst/>
            <a:gdLst>
              <a:gd name="T0" fmla="*/ 2147483646 w 2024"/>
              <a:gd name="T1" fmla="*/ 2147483646 h 2384"/>
              <a:gd name="T2" fmla="*/ 2147483646 w 2024"/>
              <a:gd name="T3" fmla="*/ 2147483646 h 2384"/>
              <a:gd name="T4" fmla="*/ 2147483646 w 2024"/>
              <a:gd name="T5" fmla="*/ 2147483646 h 2384"/>
              <a:gd name="T6" fmla="*/ 2147483646 w 2024"/>
              <a:gd name="T7" fmla="*/ 2147483646 h 2384"/>
              <a:gd name="T8" fmla="*/ 2147483646 w 2024"/>
              <a:gd name="T9" fmla="*/ 2147483646 h 2384"/>
              <a:gd name="T10" fmla="*/ 0 60000 65536"/>
              <a:gd name="T11" fmla="*/ 0 60000 65536"/>
              <a:gd name="T12" fmla="*/ 0 60000 65536"/>
              <a:gd name="T13" fmla="*/ 0 60000 65536"/>
              <a:gd name="T14" fmla="*/ 0 60000 65536"/>
              <a:gd name="T15" fmla="*/ 0 w 2024"/>
              <a:gd name="T16" fmla="*/ 0 h 2384"/>
              <a:gd name="T17" fmla="*/ 2024 w 2024"/>
              <a:gd name="T18" fmla="*/ 2384 h 2384"/>
            </a:gdLst>
            <a:ahLst/>
            <a:cxnLst>
              <a:cxn ang="T10">
                <a:pos x="T0" y="T1"/>
              </a:cxn>
              <a:cxn ang="T11">
                <a:pos x="T2" y="T3"/>
              </a:cxn>
              <a:cxn ang="T12">
                <a:pos x="T4" y="T5"/>
              </a:cxn>
              <a:cxn ang="T13">
                <a:pos x="T6" y="T7"/>
              </a:cxn>
              <a:cxn ang="T14">
                <a:pos x="T8" y="T9"/>
              </a:cxn>
            </a:cxnLst>
            <a:rect l="T15" t="T16" r="T17" b="T18"/>
            <a:pathLst>
              <a:path w="2024" h="2384">
                <a:moveTo>
                  <a:pt x="312" y="296"/>
                </a:moveTo>
                <a:cubicBezTo>
                  <a:pt x="184" y="592"/>
                  <a:pt x="0" y="1952"/>
                  <a:pt x="264" y="2168"/>
                </a:cubicBezTo>
                <a:cubicBezTo>
                  <a:pt x="528" y="2384"/>
                  <a:pt x="1768" y="1888"/>
                  <a:pt x="1896" y="1592"/>
                </a:cubicBezTo>
                <a:cubicBezTo>
                  <a:pt x="2024" y="1296"/>
                  <a:pt x="1296" y="608"/>
                  <a:pt x="1032" y="392"/>
                </a:cubicBezTo>
                <a:cubicBezTo>
                  <a:pt x="768" y="176"/>
                  <a:pt x="440" y="0"/>
                  <a:pt x="312" y="296"/>
                </a:cubicBezTo>
                <a:close/>
              </a:path>
            </a:pathLst>
          </a:custGeom>
          <a:solidFill>
            <a:srgbClr val="FF6600"/>
          </a:solidFill>
          <a:ln w="9525">
            <a:solidFill>
              <a:schemeClr val="tx1"/>
            </a:solidFill>
            <a:round/>
            <a:headEnd/>
            <a:tailEnd/>
          </a:ln>
        </p:spPr>
        <p:txBody>
          <a:bodyPr/>
          <a:lstStyle/>
          <a:p>
            <a:endParaRPr lang="en-US"/>
          </a:p>
        </p:txBody>
      </p:sp>
      <p:sp>
        <p:nvSpPr>
          <p:cNvPr id="58371" name="Freeform 3"/>
          <p:cNvSpPr>
            <a:spLocks/>
          </p:cNvSpPr>
          <p:nvPr/>
        </p:nvSpPr>
        <p:spPr bwMode="auto">
          <a:xfrm>
            <a:off x="2514600" y="2667000"/>
            <a:ext cx="3771900" cy="3683000"/>
          </a:xfrm>
          <a:custGeom>
            <a:avLst/>
            <a:gdLst>
              <a:gd name="T0" fmla="*/ 2147483646 w 2376"/>
              <a:gd name="T1" fmla="*/ 2147483646 h 2320"/>
              <a:gd name="T2" fmla="*/ 2147483646 w 2376"/>
              <a:gd name="T3" fmla="*/ 2147483646 h 2320"/>
              <a:gd name="T4" fmla="*/ 2147483646 w 2376"/>
              <a:gd name="T5" fmla="*/ 2147483646 h 2320"/>
              <a:gd name="T6" fmla="*/ 2147483646 w 2376"/>
              <a:gd name="T7" fmla="*/ 2147483646 h 2320"/>
              <a:gd name="T8" fmla="*/ 2147483646 w 2376"/>
              <a:gd name="T9" fmla="*/ 2147483646 h 2320"/>
              <a:gd name="T10" fmla="*/ 0 60000 65536"/>
              <a:gd name="T11" fmla="*/ 0 60000 65536"/>
              <a:gd name="T12" fmla="*/ 0 60000 65536"/>
              <a:gd name="T13" fmla="*/ 0 60000 65536"/>
              <a:gd name="T14" fmla="*/ 0 60000 65536"/>
              <a:gd name="T15" fmla="*/ 0 w 2376"/>
              <a:gd name="T16" fmla="*/ 0 h 2320"/>
              <a:gd name="T17" fmla="*/ 2376 w 2376"/>
              <a:gd name="T18" fmla="*/ 2320 h 2320"/>
            </a:gdLst>
            <a:ahLst/>
            <a:cxnLst>
              <a:cxn ang="T10">
                <a:pos x="T0" y="T1"/>
              </a:cxn>
              <a:cxn ang="T11">
                <a:pos x="T2" y="T3"/>
              </a:cxn>
              <a:cxn ang="T12">
                <a:pos x="T4" y="T5"/>
              </a:cxn>
              <a:cxn ang="T13">
                <a:pos x="T6" y="T7"/>
              </a:cxn>
              <a:cxn ang="T14">
                <a:pos x="T8" y="T9"/>
              </a:cxn>
            </a:cxnLst>
            <a:rect l="T15" t="T16" r="T17" b="T18"/>
            <a:pathLst>
              <a:path w="2376" h="2320">
                <a:moveTo>
                  <a:pt x="1696" y="272"/>
                </a:moveTo>
                <a:cubicBezTo>
                  <a:pt x="1488" y="0"/>
                  <a:pt x="1128" y="240"/>
                  <a:pt x="880" y="464"/>
                </a:cubicBezTo>
                <a:cubicBezTo>
                  <a:pt x="632" y="688"/>
                  <a:pt x="0" y="1344"/>
                  <a:pt x="208" y="1616"/>
                </a:cubicBezTo>
                <a:cubicBezTo>
                  <a:pt x="416" y="1888"/>
                  <a:pt x="1880" y="2320"/>
                  <a:pt x="2128" y="2096"/>
                </a:cubicBezTo>
                <a:cubicBezTo>
                  <a:pt x="2376" y="1872"/>
                  <a:pt x="1904" y="544"/>
                  <a:pt x="1696" y="272"/>
                </a:cubicBezTo>
                <a:close/>
              </a:path>
            </a:pathLst>
          </a:custGeom>
          <a:solidFill>
            <a:srgbClr val="FF6600"/>
          </a:solidFill>
          <a:ln w="9525">
            <a:solidFill>
              <a:schemeClr val="tx1"/>
            </a:solidFill>
            <a:round/>
            <a:headEnd/>
            <a:tailEnd/>
          </a:ln>
        </p:spPr>
        <p:txBody>
          <a:bodyPr/>
          <a:lstStyle/>
          <a:p>
            <a:endParaRPr lang="en-US"/>
          </a:p>
        </p:txBody>
      </p:sp>
      <p:sp>
        <p:nvSpPr>
          <p:cNvPr id="58372" name="Oval 4"/>
          <p:cNvSpPr>
            <a:spLocks noChangeArrowheads="1"/>
          </p:cNvSpPr>
          <p:nvPr/>
        </p:nvSpPr>
        <p:spPr bwMode="auto">
          <a:xfrm>
            <a:off x="5486400" y="2235200"/>
            <a:ext cx="762000" cy="7620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1093" name="Rectangle 5"/>
          <p:cNvSpPr>
            <a:spLocks noGrp="1" noChangeArrowheads="1"/>
          </p:cNvSpPr>
          <p:nvPr>
            <p:ph type="title"/>
          </p:nvPr>
        </p:nvSpPr>
        <p:spPr>
          <a:xfrm>
            <a:off x="1979614" y="365125"/>
            <a:ext cx="8226425" cy="914400"/>
          </a:xfrm>
        </p:spPr>
        <p:txBody>
          <a:bodyPr rtlCol="0">
            <a:normAutofit/>
          </a:bodyPr>
          <a:lstStyle/>
          <a:p>
            <a:pPr>
              <a:defRPr/>
            </a:pPr>
            <a:r>
              <a:rPr lang="en-US" altLang="ja-JP" dirty="0">
                <a:latin typeface="Helvetica" charset="0"/>
                <a:ea typeface="+mj-ea"/>
                <a:cs typeface="+mj-cs"/>
              </a:rPr>
              <a:t>Binary Tree</a:t>
            </a:r>
          </a:p>
        </p:txBody>
      </p:sp>
      <p:grpSp>
        <p:nvGrpSpPr>
          <p:cNvPr id="58374" name="Group 7"/>
          <p:cNvGrpSpPr>
            <a:grpSpLocks/>
          </p:cNvGrpSpPr>
          <p:nvPr/>
        </p:nvGrpSpPr>
        <p:grpSpPr bwMode="auto">
          <a:xfrm>
            <a:off x="5638800" y="2387600"/>
            <a:ext cx="457200" cy="457200"/>
            <a:chOff x="1152" y="1440"/>
            <a:chExt cx="288" cy="288"/>
          </a:xfrm>
        </p:grpSpPr>
        <p:sp>
          <p:nvSpPr>
            <p:cNvPr id="58408" name="Oval 8"/>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9" name="Text Box 9"/>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58375" name="Group 10"/>
          <p:cNvGrpSpPr>
            <a:grpSpLocks/>
          </p:cNvGrpSpPr>
          <p:nvPr/>
        </p:nvGrpSpPr>
        <p:grpSpPr bwMode="auto">
          <a:xfrm>
            <a:off x="4267200" y="3149600"/>
            <a:ext cx="457200" cy="457200"/>
            <a:chOff x="1248" y="1536"/>
            <a:chExt cx="288" cy="288"/>
          </a:xfrm>
        </p:grpSpPr>
        <p:sp>
          <p:nvSpPr>
            <p:cNvPr id="58406" name="Oval 1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7" name="Text Box 1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58376" name="Oval 13"/>
          <p:cNvSpPr>
            <a:spLocks noChangeArrowheads="1"/>
          </p:cNvSpPr>
          <p:nvPr/>
        </p:nvSpPr>
        <p:spPr bwMode="auto">
          <a:xfrm>
            <a:off x="3733800" y="406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77" name="Text Box 14"/>
          <p:cNvSpPr txBox="1">
            <a:spLocks noChangeArrowheads="1"/>
          </p:cNvSpPr>
          <p:nvPr/>
        </p:nvSpPr>
        <p:spPr bwMode="auto">
          <a:xfrm>
            <a:off x="3810000" y="4078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58378" name="Oval 15"/>
          <p:cNvSpPr>
            <a:spLocks noChangeArrowheads="1"/>
          </p:cNvSpPr>
          <p:nvPr/>
        </p:nvSpPr>
        <p:spPr bwMode="auto">
          <a:xfrm>
            <a:off x="7010400" y="4902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79" name="Text Box 16"/>
          <p:cNvSpPr txBox="1">
            <a:spLocks noChangeArrowheads="1"/>
          </p:cNvSpPr>
          <p:nvPr/>
        </p:nvSpPr>
        <p:spPr bwMode="auto">
          <a:xfrm>
            <a:off x="7086600" y="49164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58380" name="Group 17"/>
          <p:cNvGrpSpPr>
            <a:grpSpLocks/>
          </p:cNvGrpSpPr>
          <p:nvPr/>
        </p:nvGrpSpPr>
        <p:grpSpPr bwMode="auto">
          <a:xfrm>
            <a:off x="7010400" y="3149600"/>
            <a:ext cx="457200" cy="457200"/>
            <a:chOff x="1248" y="1536"/>
            <a:chExt cx="288" cy="288"/>
          </a:xfrm>
        </p:grpSpPr>
        <p:sp>
          <p:nvSpPr>
            <p:cNvPr id="58404"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5"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58381" name="Group 20"/>
          <p:cNvGrpSpPr>
            <a:grpSpLocks/>
          </p:cNvGrpSpPr>
          <p:nvPr/>
        </p:nvGrpSpPr>
        <p:grpSpPr bwMode="auto">
          <a:xfrm>
            <a:off x="4876800" y="4064000"/>
            <a:ext cx="457200" cy="457200"/>
            <a:chOff x="1248" y="1536"/>
            <a:chExt cx="288" cy="288"/>
          </a:xfrm>
        </p:grpSpPr>
        <p:sp>
          <p:nvSpPr>
            <p:cNvPr id="58402" name="Oval 2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403" name="Text Box 2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58382" name="Oval 23"/>
          <p:cNvSpPr>
            <a:spLocks noChangeArrowheads="1"/>
          </p:cNvSpPr>
          <p:nvPr/>
        </p:nvSpPr>
        <p:spPr bwMode="auto">
          <a:xfrm>
            <a:off x="7620000" y="3987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83" name="Text Box 24"/>
          <p:cNvSpPr txBox="1">
            <a:spLocks noChangeArrowheads="1"/>
          </p:cNvSpPr>
          <p:nvPr/>
        </p:nvSpPr>
        <p:spPr bwMode="auto">
          <a:xfrm>
            <a:off x="7696200" y="40020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58384" name="Oval 25"/>
          <p:cNvSpPr>
            <a:spLocks noChangeArrowheads="1"/>
          </p:cNvSpPr>
          <p:nvPr/>
        </p:nvSpPr>
        <p:spPr bwMode="auto">
          <a:xfrm>
            <a:off x="4572000" y="49784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85" name="Text Box 26"/>
          <p:cNvSpPr txBox="1">
            <a:spLocks noChangeArrowheads="1"/>
          </p:cNvSpPr>
          <p:nvPr/>
        </p:nvSpPr>
        <p:spPr bwMode="auto">
          <a:xfrm>
            <a:off x="4648200" y="4992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58386" name="Oval 27"/>
          <p:cNvSpPr>
            <a:spLocks noChangeArrowheads="1"/>
          </p:cNvSpPr>
          <p:nvPr/>
        </p:nvSpPr>
        <p:spPr bwMode="auto">
          <a:xfrm>
            <a:off x="8229600" y="4902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58387" name="Text Box 28"/>
          <p:cNvSpPr txBox="1">
            <a:spLocks noChangeArrowheads="1"/>
          </p:cNvSpPr>
          <p:nvPr/>
        </p:nvSpPr>
        <p:spPr bwMode="auto">
          <a:xfrm>
            <a:off x="8305800" y="4916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58388" name="Line 29"/>
          <p:cNvSpPr>
            <a:spLocks noChangeShapeType="1"/>
          </p:cNvSpPr>
          <p:nvPr/>
        </p:nvSpPr>
        <p:spPr bwMode="auto">
          <a:xfrm flipH="1">
            <a:off x="4648200" y="26924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9" name="Line 30"/>
          <p:cNvSpPr>
            <a:spLocks noChangeShapeType="1"/>
          </p:cNvSpPr>
          <p:nvPr/>
        </p:nvSpPr>
        <p:spPr bwMode="auto">
          <a:xfrm>
            <a:off x="6096000" y="26924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0" name="Line 31"/>
          <p:cNvSpPr>
            <a:spLocks noChangeShapeType="1"/>
          </p:cNvSpPr>
          <p:nvPr/>
        </p:nvSpPr>
        <p:spPr bwMode="auto">
          <a:xfrm flipH="1">
            <a:off x="4038600" y="3530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1" name="Line 32"/>
          <p:cNvSpPr>
            <a:spLocks noChangeShapeType="1"/>
          </p:cNvSpPr>
          <p:nvPr/>
        </p:nvSpPr>
        <p:spPr bwMode="auto">
          <a:xfrm>
            <a:off x="4648200" y="353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2" name="Line 33"/>
          <p:cNvSpPr>
            <a:spLocks noChangeShapeType="1"/>
          </p:cNvSpPr>
          <p:nvPr/>
        </p:nvSpPr>
        <p:spPr bwMode="auto">
          <a:xfrm flipH="1">
            <a:off x="4800600" y="45212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3" name="Line 34"/>
          <p:cNvSpPr>
            <a:spLocks noChangeShapeType="1"/>
          </p:cNvSpPr>
          <p:nvPr/>
        </p:nvSpPr>
        <p:spPr bwMode="auto">
          <a:xfrm>
            <a:off x="7391400" y="35306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4" name="Line 35"/>
          <p:cNvSpPr>
            <a:spLocks noChangeShapeType="1"/>
          </p:cNvSpPr>
          <p:nvPr/>
        </p:nvSpPr>
        <p:spPr bwMode="auto">
          <a:xfrm flipH="1">
            <a:off x="7315200" y="4368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5" name="Line 36"/>
          <p:cNvSpPr>
            <a:spLocks noChangeShapeType="1"/>
          </p:cNvSpPr>
          <p:nvPr/>
        </p:nvSpPr>
        <p:spPr bwMode="auto">
          <a:xfrm>
            <a:off x="8001000" y="4368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96" name="Text Box 37"/>
          <p:cNvSpPr txBox="1">
            <a:spLocks noChangeArrowheads="1"/>
          </p:cNvSpPr>
          <p:nvPr/>
        </p:nvSpPr>
        <p:spPr bwMode="auto">
          <a:xfrm>
            <a:off x="2286001" y="6049964"/>
            <a:ext cx="14001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Left subtree</a:t>
            </a:r>
          </a:p>
        </p:txBody>
      </p:sp>
      <p:sp>
        <p:nvSpPr>
          <p:cNvPr id="58397" name="Text Box 38"/>
          <p:cNvSpPr txBox="1">
            <a:spLocks noChangeArrowheads="1"/>
          </p:cNvSpPr>
          <p:nvPr/>
        </p:nvSpPr>
        <p:spPr bwMode="auto">
          <a:xfrm>
            <a:off x="4572001" y="1854200"/>
            <a:ext cx="587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58398" name="Text Box 39"/>
          <p:cNvSpPr txBox="1">
            <a:spLocks noChangeArrowheads="1"/>
          </p:cNvSpPr>
          <p:nvPr/>
        </p:nvSpPr>
        <p:spPr bwMode="auto">
          <a:xfrm>
            <a:off x="8124826" y="6126164"/>
            <a:ext cx="15525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Right subtree</a:t>
            </a:r>
          </a:p>
        </p:txBody>
      </p:sp>
      <p:sp>
        <p:nvSpPr>
          <p:cNvPr id="58399" name="Line 40"/>
          <p:cNvSpPr>
            <a:spLocks noChangeShapeType="1"/>
          </p:cNvSpPr>
          <p:nvPr/>
        </p:nvSpPr>
        <p:spPr bwMode="auto">
          <a:xfrm flipV="1">
            <a:off x="2924175" y="55880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400" name="Line 41"/>
          <p:cNvSpPr>
            <a:spLocks noChangeShapeType="1"/>
          </p:cNvSpPr>
          <p:nvPr/>
        </p:nvSpPr>
        <p:spPr bwMode="auto">
          <a:xfrm flipH="1" flipV="1">
            <a:off x="8686800" y="57404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401" name="Line 42"/>
          <p:cNvSpPr>
            <a:spLocks noChangeShapeType="1"/>
          </p:cNvSpPr>
          <p:nvPr/>
        </p:nvSpPr>
        <p:spPr bwMode="auto">
          <a:xfrm>
            <a:off x="5105400" y="20066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61001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reeform 2"/>
          <p:cNvSpPr>
            <a:spLocks/>
          </p:cNvSpPr>
          <p:nvPr/>
        </p:nvSpPr>
        <p:spPr bwMode="auto">
          <a:xfrm>
            <a:off x="4191000" y="3352800"/>
            <a:ext cx="2171700" cy="2298700"/>
          </a:xfrm>
          <a:custGeom>
            <a:avLst/>
            <a:gdLst>
              <a:gd name="T0" fmla="*/ 2147483646 w 1368"/>
              <a:gd name="T1" fmla="*/ 2147483646 h 1448"/>
              <a:gd name="T2" fmla="*/ 2147483646 w 1368"/>
              <a:gd name="T3" fmla="*/ 2147483646 h 1448"/>
              <a:gd name="T4" fmla="*/ 2147483646 w 1368"/>
              <a:gd name="T5" fmla="*/ 2147483646 h 1448"/>
              <a:gd name="T6" fmla="*/ 2147483646 w 1368"/>
              <a:gd name="T7" fmla="*/ 2147483646 h 1448"/>
              <a:gd name="T8" fmla="*/ 2147483646 w 1368"/>
              <a:gd name="T9" fmla="*/ 2147483646 h 1448"/>
              <a:gd name="T10" fmla="*/ 0 60000 65536"/>
              <a:gd name="T11" fmla="*/ 0 60000 65536"/>
              <a:gd name="T12" fmla="*/ 0 60000 65536"/>
              <a:gd name="T13" fmla="*/ 0 60000 65536"/>
              <a:gd name="T14" fmla="*/ 0 60000 65536"/>
              <a:gd name="T15" fmla="*/ 0 w 1368"/>
              <a:gd name="T16" fmla="*/ 0 h 1448"/>
              <a:gd name="T17" fmla="*/ 1368 w 1368"/>
              <a:gd name="T18" fmla="*/ 1448 h 1448"/>
            </a:gdLst>
            <a:ahLst/>
            <a:cxnLst>
              <a:cxn ang="T10">
                <a:pos x="T0" y="T1"/>
              </a:cxn>
              <a:cxn ang="T11">
                <a:pos x="T2" y="T3"/>
              </a:cxn>
              <a:cxn ang="T12">
                <a:pos x="T4" y="T5"/>
              </a:cxn>
              <a:cxn ang="T13">
                <a:pos x="T6" y="T7"/>
              </a:cxn>
              <a:cxn ang="T14">
                <a:pos x="T8" y="T9"/>
              </a:cxn>
            </a:cxnLst>
            <a:rect l="T15" t="T16" r="T17" b="T18"/>
            <a:pathLst>
              <a:path w="1368" h="1448">
                <a:moveTo>
                  <a:pt x="384" y="152"/>
                </a:moveTo>
                <a:cubicBezTo>
                  <a:pt x="264" y="304"/>
                  <a:pt x="0" y="1160"/>
                  <a:pt x="144" y="1304"/>
                </a:cubicBezTo>
                <a:cubicBezTo>
                  <a:pt x="288" y="1448"/>
                  <a:pt x="1128" y="1168"/>
                  <a:pt x="1248" y="1016"/>
                </a:cubicBezTo>
                <a:cubicBezTo>
                  <a:pt x="1368" y="864"/>
                  <a:pt x="1008" y="536"/>
                  <a:pt x="864" y="392"/>
                </a:cubicBezTo>
                <a:cubicBezTo>
                  <a:pt x="720" y="248"/>
                  <a:pt x="504" y="0"/>
                  <a:pt x="384" y="152"/>
                </a:cubicBezTo>
                <a:close/>
              </a:path>
            </a:pathLst>
          </a:custGeom>
          <a:solidFill>
            <a:srgbClr val="FF6600"/>
          </a:solidFill>
          <a:ln w="9525">
            <a:solidFill>
              <a:schemeClr val="tx1"/>
            </a:solidFill>
            <a:round/>
            <a:headEnd/>
            <a:tailEnd/>
          </a:ln>
        </p:spPr>
        <p:txBody>
          <a:bodyPr/>
          <a:lstStyle/>
          <a:p>
            <a:endParaRPr lang="en-US"/>
          </a:p>
        </p:txBody>
      </p:sp>
      <p:sp>
        <p:nvSpPr>
          <p:cNvPr id="60419" name="Freeform 3"/>
          <p:cNvSpPr>
            <a:spLocks/>
          </p:cNvSpPr>
          <p:nvPr/>
        </p:nvSpPr>
        <p:spPr bwMode="auto">
          <a:xfrm>
            <a:off x="3302000" y="3479800"/>
            <a:ext cx="1168400" cy="889000"/>
          </a:xfrm>
          <a:custGeom>
            <a:avLst/>
            <a:gdLst>
              <a:gd name="T0" fmla="*/ 2147483646 w 736"/>
              <a:gd name="T1" fmla="*/ 2147483646 h 560"/>
              <a:gd name="T2" fmla="*/ 2147483646 w 736"/>
              <a:gd name="T3" fmla="*/ 2147483646 h 560"/>
              <a:gd name="T4" fmla="*/ 2147483646 w 736"/>
              <a:gd name="T5" fmla="*/ 2147483646 h 560"/>
              <a:gd name="T6" fmla="*/ 2147483646 w 736"/>
              <a:gd name="T7" fmla="*/ 2147483646 h 560"/>
              <a:gd name="T8" fmla="*/ 2147483646 w 736"/>
              <a:gd name="T9" fmla="*/ 2147483646 h 560"/>
              <a:gd name="T10" fmla="*/ 0 60000 65536"/>
              <a:gd name="T11" fmla="*/ 0 60000 65536"/>
              <a:gd name="T12" fmla="*/ 0 60000 65536"/>
              <a:gd name="T13" fmla="*/ 0 60000 65536"/>
              <a:gd name="T14" fmla="*/ 0 60000 65536"/>
              <a:gd name="T15" fmla="*/ 0 w 736"/>
              <a:gd name="T16" fmla="*/ 0 h 560"/>
              <a:gd name="T17" fmla="*/ 736 w 736"/>
              <a:gd name="T18" fmla="*/ 560 h 560"/>
            </a:gdLst>
            <a:ahLst/>
            <a:cxnLst>
              <a:cxn ang="T10">
                <a:pos x="T0" y="T1"/>
              </a:cxn>
              <a:cxn ang="T11">
                <a:pos x="T2" y="T3"/>
              </a:cxn>
              <a:cxn ang="T12">
                <a:pos x="T4" y="T5"/>
              </a:cxn>
              <a:cxn ang="T13">
                <a:pos x="T6" y="T7"/>
              </a:cxn>
              <a:cxn ang="T14">
                <a:pos x="T8" y="T9"/>
              </a:cxn>
            </a:cxnLst>
            <a:rect l="T15" t="T16" r="T17" b="T18"/>
            <a:pathLst>
              <a:path w="736" h="560">
                <a:moveTo>
                  <a:pt x="560" y="16"/>
                </a:moveTo>
                <a:cubicBezTo>
                  <a:pt x="448" y="0"/>
                  <a:pt x="64" y="264"/>
                  <a:pt x="32" y="352"/>
                </a:cubicBezTo>
                <a:cubicBezTo>
                  <a:pt x="0" y="440"/>
                  <a:pt x="256" y="528"/>
                  <a:pt x="368" y="544"/>
                </a:cubicBezTo>
                <a:cubicBezTo>
                  <a:pt x="480" y="560"/>
                  <a:pt x="672" y="536"/>
                  <a:pt x="704" y="448"/>
                </a:cubicBezTo>
                <a:cubicBezTo>
                  <a:pt x="736" y="360"/>
                  <a:pt x="672" y="32"/>
                  <a:pt x="560" y="16"/>
                </a:cubicBezTo>
                <a:close/>
              </a:path>
            </a:pathLst>
          </a:custGeom>
          <a:solidFill>
            <a:srgbClr val="FF6600"/>
          </a:solidFill>
          <a:ln w="9525">
            <a:solidFill>
              <a:schemeClr val="tx1"/>
            </a:solidFill>
            <a:round/>
            <a:headEnd/>
            <a:tailEnd/>
          </a:ln>
        </p:spPr>
        <p:txBody>
          <a:bodyPr/>
          <a:lstStyle/>
          <a:p>
            <a:endParaRPr lang="en-US"/>
          </a:p>
        </p:txBody>
      </p:sp>
      <p:sp>
        <p:nvSpPr>
          <p:cNvPr id="60420" name="Oval 4"/>
          <p:cNvSpPr>
            <a:spLocks noChangeArrowheads="1"/>
          </p:cNvSpPr>
          <p:nvPr/>
        </p:nvSpPr>
        <p:spPr bwMode="auto">
          <a:xfrm>
            <a:off x="4114800" y="2667000"/>
            <a:ext cx="762000" cy="7620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3141" name="Rectangle 5"/>
          <p:cNvSpPr>
            <a:spLocks noGrp="1" noChangeArrowheads="1"/>
          </p:cNvSpPr>
          <p:nvPr>
            <p:ph type="title"/>
          </p:nvPr>
        </p:nvSpPr>
        <p:spPr>
          <a:xfrm>
            <a:off x="801687" y="292100"/>
            <a:ext cx="8226425" cy="914400"/>
          </a:xfrm>
        </p:spPr>
        <p:txBody>
          <a:bodyPr rtlCol="0">
            <a:normAutofit/>
          </a:bodyPr>
          <a:lstStyle/>
          <a:p>
            <a:pPr>
              <a:defRPr/>
            </a:pPr>
            <a:r>
              <a:rPr lang="en-US" altLang="ja-JP" dirty="0">
                <a:latin typeface="Helvetica" charset="0"/>
                <a:ea typeface="+mj-ea"/>
                <a:cs typeface="+mj-cs"/>
              </a:rPr>
              <a:t>Binary Tree</a:t>
            </a:r>
          </a:p>
        </p:txBody>
      </p:sp>
      <p:sp>
        <p:nvSpPr>
          <p:cNvPr id="60422" name="Rectangle 6"/>
          <p:cNvSpPr>
            <a:spLocks noGrp="1" noChangeArrowheads="1"/>
          </p:cNvSpPr>
          <p:nvPr>
            <p:ph type="body" idx="1"/>
          </p:nvPr>
        </p:nvSpPr>
        <p:spPr>
          <a:xfrm>
            <a:off x="1905001" y="1371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Recursive definition</a:t>
            </a:r>
          </a:p>
        </p:txBody>
      </p:sp>
      <p:grpSp>
        <p:nvGrpSpPr>
          <p:cNvPr id="60423" name="Group 7"/>
          <p:cNvGrpSpPr>
            <a:grpSpLocks/>
          </p:cNvGrpSpPr>
          <p:nvPr/>
        </p:nvGrpSpPr>
        <p:grpSpPr bwMode="auto">
          <a:xfrm>
            <a:off x="5638800" y="2057400"/>
            <a:ext cx="457200" cy="457200"/>
            <a:chOff x="1152" y="1440"/>
            <a:chExt cx="288" cy="288"/>
          </a:xfrm>
        </p:grpSpPr>
        <p:sp>
          <p:nvSpPr>
            <p:cNvPr id="60457" name="Oval 8"/>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58" name="Text Box 9"/>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60424" name="Group 10"/>
          <p:cNvGrpSpPr>
            <a:grpSpLocks/>
          </p:cNvGrpSpPr>
          <p:nvPr/>
        </p:nvGrpSpPr>
        <p:grpSpPr bwMode="auto">
          <a:xfrm>
            <a:off x="4267200" y="2819400"/>
            <a:ext cx="457200" cy="457200"/>
            <a:chOff x="1248" y="1536"/>
            <a:chExt cx="288" cy="288"/>
          </a:xfrm>
        </p:grpSpPr>
        <p:sp>
          <p:nvSpPr>
            <p:cNvPr id="60455" name="Oval 1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56" name="Text Box 1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60425" name="Oval 13"/>
          <p:cNvSpPr>
            <a:spLocks noChangeArrowheads="1"/>
          </p:cNvSpPr>
          <p:nvPr/>
        </p:nvSpPr>
        <p:spPr bwMode="auto">
          <a:xfrm>
            <a:off x="3733800" y="3733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26" name="Text Box 14"/>
          <p:cNvSpPr txBox="1">
            <a:spLocks noChangeArrowheads="1"/>
          </p:cNvSpPr>
          <p:nvPr/>
        </p:nvSpPr>
        <p:spPr bwMode="auto">
          <a:xfrm>
            <a:off x="3810000" y="3748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60427" name="Oval 15"/>
          <p:cNvSpPr>
            <a:spLocks noChangeArrowheads="1"/>
          </p:cNvSpPr>
          <p:nvPr/>
        </p:nvSpPr>
        <p:spPr bwMode="auto">
          <a:xfrm>
            <a:off x="70104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28" name="Text Box 16"/>
          <p:cNvSpPr txBox="1">
            <a:spLocks noChangeArrowheads="1"/>
          </p:cNvSpPr>
          <p:nvPr/>
        </p:nvSpPr>
        <p:spPr bwMode="auto">
          <a:xfrm>
            <a:off x="7086600" y="4586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60429" name="Group 17"/>
          <p:cNvGrpSpPr>
            <a:grpSpLocks/>
          </p:cNvGrpSpPr>
          <p:nvPr/>
        </p:nvGrpSpPr>
        <p:grpSpPr bwMode="auto">
          <a:xfrm>
            <a:off x="7010400" y="2819400"/>
            <a:ext cx="457200" cy="457200"/>
            <a:chOff x="1248" y="1536"/>
            <a:chExt cx="288" cy="288"/>
          </a:xfrm>
        </p:grpSpPr>
        <p:sp>
          <p:nvSpPr>
            <p:cNvPr id="60453"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54"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60430" name="Group 20"/>
          <p:cNvGrpSpPr>
            <a:grpSpLocks/>
          </p:cNvGrpSpPr>
          <p:nvPr/>
        </p:nvGrpSpPr>
        <p:grpSpPr bwMode="auto">
          <a:xfrm>
            <a:off x="4876800" y="3733800"/>
            <a:ext cx="457200" cy="457200"/>
            <a:chOff x="1248" y="1536"/>
            <a:chExt cx="288" cy="288"/>
          </a:xfrm>
        </p:grpSpPr>
        <p:sp>
          <p:nvSpPr>
            <p:cNvPr id="60451" name="Oval 2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52" name="Text Box 2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60431" name="Oval 23"/>
          <p:cNvSpPr>
            <a:spLocks noChangeArrowheads="1"/>
          </p:cNvSpPr>
          <p:nvPr/>
        </p:nvSpPr>
        <p:spPr bwMode="auto">
          <a:xfrm>
            <a:off x="7620000" y="3657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32" name="Text Box 24"/>
          <p:cNvSpPr txBox="1">
            <a:spLocks noChangeArrowheads="1"/>
          </p:cNvSpPr>
          <p:nvPr/>
        </p:nvSpPr>
        <p:spPr bwMode="auto">
          <a:xfrm>
            <a:off x="7696200" y="3671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60433" name="Oval 25"/>
          <p:cNvSpPr>
            <a:spLocks noChangeArrowheads="1"/>
          </p:cNvSpPr>
          <p:nvPr/>
        </p:nvSpPr>
        <p:spPr bwMode="auto">
          <a:xfrm>
            <a:off x="4572000" y="4648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34" name="Text Box 26"/>
          <p:cNvSpPr txBox="1">
            <a:spLocks noChangeArrowheads="1"/>
          </p:cNvSpPr>
          <p:nvPr/>
        </p:nvSpPr>
        <p:spPr bwMode="auto">
          <a:xfrm>
            <a:off x="4648200" y="4662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60435" name="Oval 27"/>
          <p:cNvSpPr>
            <a:spLocks noChangeArrowheads="1"/>
          </p:cNvSpPr>
          <p:nvPr/>
        </p:nvSpPr>
        <p:spPr bwMode="auto">
          <a:xfrm>
            <a:off x="82296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436" name="Text Box 28"/>
          <p:cNvSpPr txBox="1">
            <a:spLocks noChangeArrowheads="1"/>
          </p:cNvSpPr>
          <p:nvPr/>
        </p:nvSpPr>
        <p:spPr bwMode="auto">
          <a:xfrm>
            <a:off x="8305800" y="4586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60437" name="Line 29"/>
          <p:cNvSpPr>
            <a:spLocks noChangeShapeType="1"/>
          </p:cNvSpPr>
          <p:nvPr/>
        </p:nvSpPr>
        <p:spPr bwMode="auto">
          <a:xfrm flipH="1">
            <a:off x="46482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8" name="Line 30"/>
          <p:cNvSpPr>
            <a:spLocks noChangeShapeType="1"/>
          </p:cNvSpPr>
          <p:nvPr/>
        </p:nvSpPr>
        <p:spPr bwMode="auto">
          <a:xfrm>
            <a:off x="60960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9" name="Line 31"/>
          <p:cNvSpPr>
            <a:spLocks noChangeShapeType="1"/>
          </p:cNvSpPr>
          <p:nvPr/>
        </p:nvSpPr>
        <p:spPr bwMode="auto">
          <a:xfrm flipH="1">
            <a:off x="4038600" y="3200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0" name="Line 32"/>
          <p:cNvSpPr>
            <a:spLocks noChangeShapeType="1"/>
          </p:cNvSpPr>
          <p:nvPr/>
        </p:nvSpPr>
        <p:spPr bwMode="auto">
          <a:xfrm>
            <a:off x="4648200" y="3200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1" name="Line 33"/>
          <p:cNvSpPr>
            <a:spLocks noChangeShapeType="1"/>
          </p:cNvSpPr>
          <p:nvPr/>
        </p:nvSpPr>
        <p:spPr bwMode="auto">
          <a:xfrm flipH="1">
            <a:off x="48006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2" name="Line 34"/>
          <p:cNvSpPr>
            <a:spLocks noChangeShapeType="1"/>
          </p:cNvSpPr>
          <p:nvPr/>
        </p:nvSpPr>
        <p:spPr bwMode="auto">
          <a:xfrm>
            <a:off x="7391400" y="3200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3" name="Line 35"/>
          <p:cNvSpPr>
            <a:spLocks noChangeShapeType="1"/>
          </p:cNvSpPr>
          <p:nvPr/>
        </p:nvSpPr>
        <p:spPr bwMode="auto">
          <a:xfrm flipH="1">
            <a:off x="73152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Line 36"/>
          <p:cNvSpPr>
            <a:spLocks noChangeShapeType="1"/>
          </p:cNvSpPr>
          <p:nvPr/>
        </p:nvSpPr>
        <p:spPr bwMode="auto">
          <a:xfrm>
            <a:off x="80010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5" name="Text Box 37"/>
          <p:cNvSpPr txBox="1">
            <a:spLocks noChangeArrowheads="1"/>
          </p:cNvSpPr>
          <p:nvPr/>
        </p:nvSpPr>
        <p:spPr bwMode="auto">
          <a:xfrm>
            <a:off x="2257426" y="4576764"/>
            <a:ext cx="14001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Left subtree</a:t>
            </a:r>
          </a:p>
        </p:txBody>
      </p:sp>
      <p:sp>
        <p:nvSpPr>
          <p:cNvPr id="60446" name="Text Box 38"/>
          <p:cNvSpPr txBox="1">
            <a:spLocks noChangeArrowheads="1"/>
          </p:cNvSpPr>
          <p:nvPr/>
        </p:nvSpPr>
        <p:spPr bwMode="auto">
          <a:xfrm>
            <a:off x="3124201" y="2286000"/>
            <a:ext cx="587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60447" name="Text Box 39"/>
          <p:cNvSpPr txBox="1">
            <a:spLocks noChangeArrowheads="1"/>
          </p:cNvSpPr>
          <p:nvPr/>
        </p:nvSpPr>
        <p:spPr bwMode="auto">
          <a:xfrm>
            <a:off x="5181601" y="5567364"/>
            <a:ext cx="15525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Right subtree</a:t>
            </a:r>
          </a:p>
        </p:txBody>
      </p:sp>
      <p:sp>
        <p:nvSpPr>
          <p:cNvPr id="60448" name="Line 40"/>
          <p:cNvSpPr>
            <a:spLocks noChangeShapeType="1"/>
          </p:cNvSpPr>
          <p:nvPr/>
        </p:nvSpPr>
        <p:spPr bwMode="auto">
          <a:xfrm flipV="1">
            <a:off x="2895600" y="41148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49" name="Line 41"/>
          <p:cNvSpPr>
            <a:spLocks noChangeShapeType="1"/>
          </p:cNvSpPr>
          <p:nvPr/>
        </p:nvSpPr>
        <p:spPr bwMode="auto">
          <a:xfrm flipH="1" flipV="1">
            <a:off x="5743575" y="5181600"/>
            <a:ext cx="457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0450" name="Line 42"/>
          <p:cNvSpPr>
            <a:spLocks noChangeShapeType="1"/>
          </p:cNvSpPr>
          <p:nvPr/>
        </p:nvSpPr>
        <p:spPr bwMode="auto">
          <a:xfrm>
            <a:off x="3733800" y="2514600"/>
            <a:ext cx="533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634753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reeform 2"/>
          <p:cNvSpPr>
            <a:spLocks/>
          </p:cNvSpPr>
          <p:nvPr/>
        </p:nvSpPr>
        <p:spPr bwMode="auto">
          <a:xfrm>
            <a:off x="4102100" y="4406900"/>
            <a:ext cx="1422400" cy="977900"/>
          </a:xfrm>
          <a:custGeom>
            <a:avLst/>
            <a:gdLst>
              <a:gd name="T0" fmla="*/ 2147483646 w 896"/>
              <a:gd name="T1" fmla="*/ 2147483646 h 616"/>
              <a:gd name="T2" fmla="*/ 2147483646 w 896"/>
              <a:gd name="T3" fmla="*/ 2147483646 h 616"/>
              <a:gd name="T4" fmla="*/ 2147483646 w 896"/>
              <a:gd name="T5" fmla="*/ 2147483646 h 616"/>
              <a:gd name="T6" fmla="*/ 2147483646 w 896"/>
              <a:gd name="T7" fmla="*/ 2147483646 h 616"/>
              <a:gd name="T8" fmla="*/ 0 60000 65536"/>
              <a:gd name="T9" fmla="*/ 0 60000 65536"/>
              <a:gd name="T10" fmla="*/ 0 60000 65536"/>
              <a:gd name="T11" fmla="*/ 0 60000 65536"/>
              <a:gd name="T12" fmla="*/ 0 w 896"/>
              <a:gd name="T13" fmla="*/ 0 h 616"/>
              <a:gd name="T14" fmla="*/ 896 w 896"/>
              <a:gd name="T15" fmla="*/ 616 h 616"/>
            </a:gdLst>
            <a:ahLst/>
            <a:cxnLst>
              <a:cxn ang="T8">
                <a:pos x="T0" y="T1"/>
              </a:cxn>
              <a:cxn ang="T9">
                <a:pos x="T2" y="T3"/>
              </a:cxn>
              <a:cxn ang="T10">
                <a:pos x="T4" y="T5"/>
              </a:cxn>
              <a:cxn ang="T11">
                <a:pos x="T6" y="T7"/>
              </a:cxn>
            </a:cxnLst>
            <a:rect l="T12" t="T13" r="T14" b="T15"/>
            <a:pathLst>
              <a:path w="896" h="616">
                <a:moveTo>
                  <a:pt x="488" y="8"/>
                </a:moveTo>
                <a:cubicBezTo>
                  <a:pt x="360" y="0"/>
                  <a:pt x="0" y="400"/>
                  <a:pt x="56" y="488"/>
                </a:cubicBezTo>
                <a:cubicBezTo>
                  <a:pt x="112" y="576"/>
                  <a:pt x="752" y="616"/>
                  <a:pt x="824" y="536"/>
                </a:cubicBezTo>
                <a:cubicBezTo>
                  <a:pt x="896" y="456"/>
                  <a:pt x="616" y="16"/>
                  <a:pt x="488" y="8"/>
                </a:cubicBezTo>
                <a:close/>
              </a:path>
            </a:pathLst>
          </a:custGeom>
          <a:solidFill>
            <a:srgbClr val="FF6600"/>
          </a:solidFill>
          <a:ln w="9525">
            <a:solidFill>
              <a:schemeClr val="tx1"/>
            </a:solidFill>
            <a:round/>
            <a:headEnd/>
            <a:tailEnd/>
          </a:ln>
        </p:spPr>
        <p:txBody>
          <a:bodyPr/>
          <a:lstStyle/>
          <a:p>
            <a:endParaRPr lang="en-US"/>
          </a:p>
        </p:txBody>
      </p:sp>
      <p:sp>
        <p:nvSpPr>
          <p:cNvPr id="62467" name="Oval 3"/>
          <p:cNvSpPr>
            <a:spLocks noChangeArrowheads="1"/>
          </p:cNvSpPr>
          <p:nvPr/>
        </p:nvSpPr>
        <p:spPr bwMode="auto">
          <a:xfrm>
            <a:off x="4800600" y="3657600"/>
            <a:ext cx="685800" cy="6858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5188" name="Rectangle 4"/>
          <p:cNvSpPr>
            <a:spLocks noGrp="1" noChangeArrowheads="1"/>
          </p:cNvSpPr>
          <p:nvPr>
            <p:ph type="title"/>
          </p:nvPr>
        </p:nvSpPr>
        <p:spPr>
          <a:xfrm>
            <a:off x="1979614" y="365125"/>
            <a:ext cx="8226425" cy="914400"/>
          </a:xfrm>
        </p:spPr>
        <p:txBody>
          <a:bodyPr rtlCol="0">
            <a:normAutofit/>
          </a:bodyPr>
          <a:lstStyle/>
          <a:p>
            <a:pPr>
              <a:defRPr/>
            </a:pPr>
            <a:r>
              <a:rPr lang="en-US" altLang="ja-JP">
                <a:latin typeface="Helvetica" charset="0"/>
                <a:ea typeface="+mj-ea"/>
                <a:cs typeface="+mj-cs"/>
              </a:rPr>
              <a:t>Binary Tree</a:t>
            </a:r>
          </a:p>
        </p:txBody>
      </p:sp>
      <p:sp>
        <p:nvSpPr>
          <p:cNvPr id="62469" name="Rectangle 5"/>
          <p:cNvSpPr>
            <a:spLocks noGrp="1" noChangeArrowheads="1"/>
          </p:cNvSpPr>
          <p:nvPr>
            <p:ph type="body" idx="1"/>
          </p:nvPr>
        </p:nvSpPr>
        <p:spPr>
          <a:xfrm>
            <a:off x="1905001" y="1371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Recursive definition</a:t>
            </a:r>
          </a:p>
        </p:txBody>
      </p:sp>
      <p:grpSp>
        <p:nvGrpSpPr>
          <p:cNvPr id="62470" name="Group 6"/>
          <p:cNvGrpSpPr>
            <a:grpSpLocks/>
          </p:cNvGrpSpPr>
          <p:nvPr/>
        </p:nvGrpSpPr>
        <p:grpSpPr bwMode="auto">
          <a:xfrm>
            <a:off x="5638800" y="2057400"/>
            <a:ext cx="457200" cy="457200"/>
            <a:chOff x="1152" y="1440"/>
            <a:chExt cx="288" cy="288"/>
          </a:xfrm>
        </p:grpSpPr>
        <p:sp>
          <p:nvSpPr>
            <p:cNvPr id="62502" name="Oval 7"/>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503" name="Text Box 8"/>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62471" name="Group 9"/>
          <p:cNvGrpSpPr>
            <a:grpSpLocks/>
          </p:cNvGrpSpPr>
          <p:nvPr/>
        </p:nvGrpSpPr>
        <p:grpSpPr bwMode="auto">
          <a:xfrm>
            <a:off x="4267200" y="2819400"/>
            <a:ext cx="457200" cy="457200"/>
            <a:chOff x="1248" y="1536"/>
            <a:chExt cx="288" cy="288"/>
          </a:xfrm>
        </p:grpSpPr>
        <p:sp>
          <p:nvSpPr>
            <p:cNvPr id="62500" name="Oval 10"/>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501" name="Text Box 11"/>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62472" name="Oval 12"/>
          <p:cNvSpPr>
            <a:spLocks noChangeArrowheads="1"/>
          </p:cNvSpPr>
          <p:nvPr/>
        </p:nvSpPr>
        <p:spPr bwMode="auto">
          <a:xfrm>
            <a:off x="3733800" y="3733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73" name="Text Box 13"/>
          <p:cNvSpPr txBox="1">
            <a:spLocks noChangeArrowheads="1"/>
          </p:cNvSpPr>
          <p:nvPr/>
        </p:nvSpPr>
        <p:spPr bwMode="auto">
          <a:xfrm>
            <a:off x="3810000" y="3748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62474" name="Oval 14"/>
          <p:cNvSpPr>
            <a:spLocks noChangeArrowheads="1"/>
          </p:cNvSpPr>
          <p:nvPr/>
        </p:nvSpPr>
        <p:spPr bwMode="auto">
          <a:xfrm>
            <a:off x="70104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75" name="Text Box 15"/>
          <p:cNvSpPr txBox="1">
            <a:spLocks noChangeArrowheads="1"/>
          </p:cNvSpPr>
          <p:nvPr/>
        </p:nvSpPr>
        <p:spPr bwMode="auto">
          <a:xfrm>
            <a:off x="7086600" y="4586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62476" name="Group 16"/>
          <p:cNvGrpSpPr>
            <a:grpSpLocks/>
          </p:cNvGrpSpPr>
          <p:nvPr/>
        </p:nvGrpSpPr>
        <p:grpSpPr bwMode="auto">
          <a:xfrm>
            <a:off x="7010400" y="2819400"/>
            <a:ext cx="457200" cy="457200"/>
            <a:chOff x="1248" y="1536"/>
            <a:chExt cx="288" cy="288"/>
          </a:xfrm>
        </p:grpSpPr>
        <p:sp>
          <p:nvSpPr>
            <p:cNvPr id="62498" name="Oval 17"/>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99" name="Text Box 18"/>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62477" name="Group 19"/>
          <p:cNvGrpSpPr>
            <a:grpSpLocks/>
          </p:cNvGrpSpPr>
          <p:nvPr/>
        </p:nvGrpSpPr>
        <p:grpSpPr bwMode="auto">
          <a:xfrm>
            <a:off x="4876800" y="3733800"/>
            <a:ext cx="457200" cy="457200"/>
            <a:chOff x="1248" y="1536"/>
            <a:chExt cx="288" cy="288"/>
          </a:xfrm>
        </p:grpSpPr>
        <p:sp>
          <p:nvSpPr>
            <p:cNvPr id="62496" name="Oval 20"/>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97" name="Text Box 21"/>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62478" name="Oval 22"/>
          <p:cNvSpPr>
            <a:spLocks noChangeArrowheads="1"/>
          </p:cNvSpPr>
          <p:nvPr/>
        </p:nvSpPr>
        <p:spPr bwMode="auto">
          <a:xfrm>
            <a:off x="7620000" y="3657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79" name="Text Box 23"/>
          <p:cNvSpPr txBox="1">
            <a:spLocks noChangeArrowheads="1"/>
          </p:cNvSpPr>
          <p:nvPr/>
        </p:nvSpPr>
        <p:spPr bwMode="auto">
          <a:xfrm>
            <a:off x="7696200" y="3671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62480" name="Oval 24"/>
          <p:cNvSpPr>
            <a:spLocks noChangeArrowheads="1"/>
          </p:cNvSpPr>
          <p:nvPr/>
        </p:nvSpPr>
        <p:spPr bwMode="auto">
          <a:xfrm>
            <a:off x="4572000" y="4648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81" name="Text Box 25"/>
          <p:cNvSpPr txBox="1">
            <a:spLocks noChangeArrowheads="1"/>
          </p:cNvSpPr>
          <p:nvPr/>
        </p:nvSpPr>
        <p:spPr bwMode="auto">
          <a:xfrm>
            <a:off x="4648200" y="4662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62482" name="Oval 26"/>
          <p:cNvSpPr>
            <a:spLocks noChangeArrowheads="1"/>
          </p:cNvSpPr>
          <p:nvPr/>
        </p:nvSpPr>
        <p:spPr bwMode="auto">
          <a:xfrm>
            <a:off x="82296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2483" name="Text Box 27"/>
          <p:cNvSpPr txBox="1">
            <a:spLocks noChangeArrowheads="1"/>
          </p:cNvSpPr>
          <p:nvPr/>
        </p:nvSpPr>
        <p:spPr bwMode="auto">
          <a:xfrm>
            <a:off x="8305800" y="4586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62484" name="Line 28"/>
          <p:cNvSpPr>
            <a:spLocks noChangeShapeType="1"/>
          </p:cNvSpPr>
          <p:nvPr/>
        </p:nvSpPr>
        <p:spPr bwMode="auto">
          <a:xfrm flipH="1">
            <a:off x="46482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5" name="Line 29"/>
          <p:cNvSpPr>
            <a:spLocks noChangeShapeType="1"/>
          </p:cNvSpPr>
          <p:nvPr/>
        </p:nvSpPr>
        <p:spPr bwMode="auto">
          <a:xfrm>
            <a:off x="60960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6" name="Line 30"/>
          <p:cNvSpPr>
            <a:spLocks noChangeShapeType="1"/>
          </p:cNvSpPr>
          <p:nvPr/>
        </p:nvSpPr>
        <p:spPr bwMode="auto">
          <a:xfrm flipH="1">
            <a:off x="4038600" y="3200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7" name="Line 31"/>
          <p:cNvSpPr>
            <a:spLocks noChangeShapeType="1"/>
          </p:cNvSpPr>
          <p:nvPr/>
        </p:nvSpPr>
        <p:spPr bwMode="auto">
          <a:xfrm>
            <a:off x="4648200" y="3200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8" name="Line 32"/>
          <p:cNvSpPr>
            <a:spLocks noChangeShapeType="1"/>
          </p:cNvSpPr>
          <p:nvPr/>
        </p:nvSpPr>
        <p:spPr bwMode="auto">
          <a:xfrm flipH="1">
            <a:off x="48006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89" name="Line 33"/>
          <p:cNvSpPr>
            <a:spLocks noChangeShapeType="1"/>
          </p:cNvSpPr>
          <p:nvPr/>
        </p:nvSpPr>
        <p:spPr bwMode="auto">
          <a:xfrm>
            <a:off x="7391400" y="3200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0" name="Line 34"/>
          <p:cNvSpPr>
            <a:spLocks noChangeShapeType="1"/>
          </p:cNvSpPr>
          <p:nvPr/>
        </p:nvSpPr>
        <p:spPr bwMode="auto">
          <a:xfrm flipH="1">
            <a:off x="73152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1" name="Line 35"/>
          <p:cNvSpPr>
            <a:spLocks noChangeShapeType="1"/>
          </p:cNvSpPr>
          <p:nvPr/>
        </p:nvSpPr>
        <p:spPr bwMode="auto">
          <a:xfrm>
            <a:off x="80010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492" name="Text Box 36"/>
          <p:cNvSpPr txBox="1">
            <a:spLocks noChangeArrowheads="1"/>
          </p:cNvSpPr>
          <p:nvPr/>
        </p:nvSpPr>
        <p:spPr bwMode="auto">
          <a:xfrm>
            <a:off x="3171826" y="5719764"/>
            <a:ext cx="14001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Left subtree</a:t>
            </a:r>
          </a:p>
        </p:txBody>
      </p:sp>
      <p:sp>
        <p:nvSpPr>
          <p:cNvPr id="62493" name="Text Box 37"/>
          <p:cNvSpPr txBox="1">
            <a:spLocks noChangeArrowheads="1"/>
          </p:cNvSpPr>
          <p:nvPr/>
        </p:nvSpPr>
        <p:spPr bwMode="auto">
          <a:xfrm>
            <a:off x="5638801" y="3200400"/>
            <a:ext cx="587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62494" name="Line 38"/>
          <p:cNvSpPr>
            <a:spLocks noChangeShapeType="1"/>
          </p:cNvSpPr>
          <p:nvPr/>
        </p:nvSpPr>
        <p:spPr bwMode="auto">
          <a:xfrm flipV="1">
            <a:off x="3810000" y="5257800"/>
            <a:ext cx="4572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495" name="Line 39"/>
          <p:cNvSpPr>
            <a:spLocks noChangeShapeType="1"/>
          </p:cNvSpPr>
          <p:nvPr/>
        </p:nvSpPr>
        <p:spPr bwMode="auto">
          <a:xfrm flipH="1">
            <a:off x="5334000" y="35814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488667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Oval 2"/>
          <p:cNvSpPr>
            <a:spLocks noChangeArrowheads="1"/>
          </p:cNvSpPr>
          <p:nvPr/>
        </p:nvSpPr>
        <p:spPr bwMode="auto">
          <a:xfrm>
            <a:off x="4441825" y="4572000"/>
            <a:ext cx="685800" cy="6858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7235" name="Rectangle 3"/>
          <p:cNvSpPr>
            <a:spLocks noGrp="1" noChangeArrowheads="1"/>
          </p:cNvSpPr>
          <p:nvPr>
            <p:ph type="title"/>
          </p:nvPr>
        </p:nvSpPr>
        <p:spPr>
          <a:xfrm>
            <a:off x="1979614" y="365125"/>
            <a:ext cx="8226425" cy="914400"/>
          </a:xfrm>
        </p:spPr>
        <p:txBody>
          <a:bodyPr rtlCol="0">
            <a:normAutofit/>
          </a:bodyPr>
          <a:lstStyle/>
          <a:p>
            <a:pPr>
              <a:defRPr/>
            </a:pPr>
            <a:r>
              <a:rPr lang="en-US" altLang="ja-JP">
                <a:latin typeface="Helvetica" charset="0"/>
                <a:ea typeface="+mj-ea"/>
                <a:cs typeface="+mj-cs"/>
              </a:rPr>
              <a:t>Binary Tree</a:t>
            </a:r>
          </a:p>
        </p:txBody>
      </p:sp>
      <p:sp>
        <p:nvSpPr>
          <p:cNvPr id="64516" name="Rectangle 4"/>
          <p:cNvSpPr>
            <a:spLocks noGrp="1" noChangeArrowheads="1"/>
          </p:cNvSpPr>
          <p:nvPr>
            <p:ph type="body" idx="1"/>
          </p:nvPr>
        </p:nvSpPr>
        <p:spPr>
          <a:xfrm>
            <a:off x="1905001" y="1371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Recursive definition</a:t>
            </a:r>
          </a:p>
        </p:txBody>
      </p:sp>
      <p:grpSp>
        <p:nvGrpSpPr>
          <p:cNvPr id="64517" name="Group 5"/>
          <p:cNvGrpSpPr>
            <a:grpSpLocks/>
          </p:cNvGrpSpPr>
          <p:nvPr/>
        </p:nvGrpSpPr>
        <p:grpSpPr bwMode="auto">
          <a:xfrm>
            <a:off x="5638800" y="2057400"/>
            <a:ext cx="457200" cy="457200"/>
            <a:chOff x="1152" y="1440"/>
            <a:chExt cx="288" cy="288"/>
          </a:xfrm>
        </p:grpSpPr>
        <p:sp>
          <p:nvSpPr>
            <p:cNvPr id="64547" name="Oval 6"/>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48" name="Text Box 7"/>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64518" name="Group 8"/>
          <p:cNvGrpSpPr>
            <a:grpSpLocks/>
          </p:cNvGrpSpPr>
          <p:nvPr/>
        </p:nvGrpSpPr>
        <p:grpSpPr bwMode="auto">
          <a:xfrm>
            <a:off x="4267200" y="2819400"/>
            <a:ext cx="457200" cy="457200"/>
            <a:chOff x="1248" y="1536"/>
            <a:chExt cx="288" cy="288"/>
          </a:xfrm>
        </p:grpSpPr>
        <p:sp>
          <p:nvSpPr>
            <p:cNvPr id="64545" name="Oval 9"/>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46" name="Text Box 10"/>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64519" name="Oval 11"/>
          <p:cNvSpPr>
            <a:spLocks noChangeArrowheads="1"/>
          </p:cNvSpPr>
          <p:nvPr/>
        </p:nvSpPr>
        <p:spPr bwMode="auto">
          <a:xfrm>
            <a:off x="3733800" y="3733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20" name="Text Box 12"/>
          <p:cNvSpPr txBox="1">
            <a:spLocks noChangeArrowheads="1"/>
          </p:cNvSpPr>
          <p:nvPr/>
        </p:nvSpPr>
        <p:spPr bwMode="auto">
          <a:xfrm>
            <a:off x="3810000" y="3748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64521" name="Oval 13"/>
          <p:cNvSpPr>
            <a:spLocks noChangeArrowheads="1"/>
          </p:cNvSpPr>
          <p:nvPr/>
        </p:nvSpPr>
        <p:spPr bwMode="auto">
          <a:xfrm>
            <a:off x="70104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22" name="Text Box 14"/>
          <p:cNvSpPr txBox="1">
            <a:spLocks noChangeArrowheads="1"/>
          </p:cNvSpPr>
          <p:nvPr/>
        </p:nvSpPr>
        <p:spPr bwMode="auto">
          <a:xfrm>
            <a:off x="7086600" y="4586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64523" name="Group 15"/>
          <p:cNvGrpSpPr>
            <a:grpSpLocks/>
          </p:cNvGrpSpPr>
          <p:nvPr/>
        </p:nvGrpSpPr>
        <p:grpSpPr bwMode="auto">
          <a:xfrm>
            <a:off x="7010400" y="2819400"/>
            <a:ext cx="457200" cy="457200"/>
            <a:chOff x="1248" y="1536"/>
            <a:chExt cx="288" cy="288"/>
          </a:xfrm>
        </p:grpSpPr>
        <p:sp>
          <p:nvSpPr>
            <p:cNvPr id="64543" name="Oval 16"/>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44" name="Text Box 17"/>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64524" name="Group 18"/>
          <p:cNvGrpSpPr>
            <a:grpSpLocks/>
          </p:cNvGrpSpPr>
          <p:nvPr/>
        </p:nvGrpSpPr>
        <p:grpSpPr bwMode="auto">
          <a:xfrm>
            <a:off x="4876800" y="3733800"/>
            <a:ext cx="457200" cy="457200"/>
            <a:chOff x="1248" y="1536"/>
            <a:chExt cx="288" cy="288"/>
          </a:xfrm>
        </p:grpSpPr>
        <p:sp>
          <p:nvSpPr>
            <p:cNvPr id="64541" name="Oval 19"/>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42" name="Text Box 20"/>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64525" name="Oval 21"/>
          <p:cNvSpPr>
            <a:spLocks noChangeArrowheads="1"/>
          </p:cNvSpPr>
          <p:nvPr/>
        </p:nvSpPr>
        <p:spPr bwMode="auto">
          <a:xfrm>
            <a:off x="7620000" y="3657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26" name="Text Box 22"/>
          <p:cNvSpPr txBox="1">
            <a:spLocks noChangeArrowheads="1"/>
          </p:cNvSpPr>
          <p:nvPr/>
        </p:nvSpPr>
        <p:spPr bwMode="auto">
          <a:xfrm>
            <a:off x="7696200" y="3671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64527" name="Oval 23"/>
          <p:cNvSpPr>
            <a:spLocks noChangeArrowheads="1"/>
          </p:cNvSpPr>
          <p:nvPr/>
        </p:nvSpPr>
        <p:spPr bwMode="auto">
          <a:xfrm>
            <a:off x="4572000" y="4648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28" name="Text Box 24"/>
          <p:cNvSpPr txBox="1">
            <a:spLocks noChangeArrowheads="1"/>
          </p:cNvSpPr>
          <p:nvPr/>
        </p:nvSpPr>
        <p:spPr bwMode="auto">
          <a:xfrm>
            <a:off x="4648200" y="4662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64529" name="Oval 25"/>
          <p:cNvSpPr>
            <a:spLocks noChangeArrowheads="1"/>
          </p:cNvSpPr>
          <p:nvPr/>
        </p:nvSpPr>
        <p:spPr bwMode="auto">
          <a:xfrm>
            <a:off x="82296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4530" name="Text Box 26"/>
          <p:cNvSpPr txBox="1">
            <a:spLocks noChangeArrowheads="1"/>
          </p:cNvSpPr>
          <p:nvPr/>
        </p:nvSpPr>
        <p:spPr bwMode="auto">
          <a:xfrm>
            <a:off x="8305800" y="4586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64531" name="Line 27"/>
          <p:cNvSpPr>
            <a:spLocks noChangeShapeType="1"/>
          </p:cNvSpPr>
          <p:nvPr/>
        </p:nvSpPr>
        <p:spPr bwMode="auto">
          <a:xfrm flipH="1">
            <a:off x="46482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2" name="Line 28"/>
          <p:cNvSpPr>
            <a:spLocks noChangeShapeType="1"/>
          </p:cNvSpPr>
          <p:nvPr/>
        </p:nvSpPr>
        <p:spPr bwMode="auto">
          <a:xfrm>
            <a:off x="60960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3" name="Line 29"/>
          <p:cNvSpPr>
            <a:spLocks noChangeShapeType="1"/>
          </p:cNvSpPr>
          <p:nvPr/>
        </p:nvSpPr>
        <p:spPr bwMode="auto">
          <a:xfrm flipH="1">
            <a:off x="4038600" y="3200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4" name="Line 30"/>
          <p:cNvSpPr>
            <a:spLocks noChangeShapeType="1"/>
          </p:cNvSpPr>
          <p:nvPr/>
        </p:nvSpPr>
        <p:spPr bwMode="auto">
          <a:xfrm>
            <a:off x="4648200" y="3200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5" name="Line 31"/>
          <p:cNvSpPr>
            <a:spLocks noChangeShapeType="1"/>
          </p:cNvSpPr>
          <p:nvPr/>
        </p:nvSpPr>
        <p:spPr bwMode="auto">
          <a:xfrm flipH="1">
            <a:off x="48006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6" name="Line 32"/>
          <p:cNvSpPr>
            <a:spLocks noChangeShapeType="1"/>
          </p:cNvSpPr>
          <p:nvPr/>
        </p:nvSpPr>
        <p:spPr bwMode="auto">
          <a:xfrm>
            <a:off x="7391400" y="3200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7" name="Line 33"/>
          <p:cNvSpPr>
            <a:spLocks noChangeShapeType="1"/>
          </p:cNvSpPr>
          <p:nvPr/>
        </p:nvSpPr>
        <p:spPr bwMode="auto">
          <a:xfrm flipH="1">
            <a:off x="73152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8" name="Line 34"/>
          <p:cNvSpPr>
            <a:spLocks noChangeShapeType="1"/>
          </p:cNvSpPr>
          <p:nvPr/>
        </p:nvSpPr>
        <p:spPr bwMode="auto">
          <a:xfrm>
            <a:off x="80010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539" name="Text Box 35"/>
          <p:cNvSpPr txBox="1">
            <a:spLocks noChangeArrowheads="1"/>
          </p:cNvSpPr>
          <p:nvPr/>
        </p:nvSpPr>
        <p:spPr bwMode="auto">
          <a:xfrm>
            <a:off x="5280026" y="4424364"/>
            <a:ext cx="5873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64540" name="Line 36"/>
          <p:cNvSpPr>
            <a:spLocks noChangeShapeType="1"/>
          </p:cNvSpPr>
          <p:nvPr/>
        </p:nvSpPr>
        <p:spPr bwMode="auto">
          <a:xfrm flipH="1">
            <a:off x="4975225" y="4495800"/>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93102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reeform 2"/>
          <p:cNvSpPr>
            <a:spLocks/>
          </p:cNvSpPr>
          <p:nvPr/>
        </p:nvSpPr>
        <p:spPr bwMode="auto">
          <a:xfrm>
            <a:off x="6388100" y="3327400"/>
            <a:ext cx="2984500" cy="2311400"/>
          </a:xfrm>
          <a:custGeom>
            <a:avLst/>
            <a:gdLst>
              <a:gd name="T0" fmla="*/ 2147483646 w 1880"/>
              <a:gd name="T1" fmla="*/ 2147483646 h 1456"/>
              <a:gd name="T2" fmla="*/ 2147483646 w 1880"/>
              <a:gd name="T3" fmla="*/ 2147483646 h 1456"/>
              <a:gd name="T4" fmla="*/ 2147483646 w 1880"/>
              <a:gd name="T5" fmla="*/ 2147483646 h 1456"/>
              <a:gd name="T6" fmla="*/ 2147483646 w 1880"/>
              <a:gd name="T7" fmla="*/ 2147483646 h 1456"/>
              <a:gd name="T8" fmla="*/ 2147483646 w 1880"/>
              <a:gd name="T9" fmla="*/ 2147483646 h 1456"/>
              <a:gd name="T10" fmla="*/ 0 60000 65536"/>
              <a:gd name="T11" fmla="*/ 0 60000 65536"/>
              <a:gd name="T12" fmla="*/ 0 60000 65536"/>
              <a:gd name="T13" fmla="*/ 0 60000 65536"/>
              <a:gd name="T14" fmla="*/ 0 60000 65536"/>
              <a:gd name="T15" fmla="*/ 0 w 1880"/>
              <a:gd name="T16" fmla="*/ 0 h 1456"/>
              <a:gd name="T17" fmla="*/ 1880 w 1880"/>
              <a:gd name="T18" fmla="*/ 1456 h 1456"/>
            </a:gdLst>
            <a:ahLst/>
            <a:cxnLst>
              <a:cxn ang="T10">
                <a:pos x="T0" y="T1"/>
              </a:cxn>
              <a:cxn ang="T11">
                <a:pos x="T2" y="T3"/>
              </a:cxn>
              <a:cxn ang="T12">
                <a:pos x="T4" y="T5"/>
              </a:cxn>
              <a:cxn ang="T13">
                <a:pos x="T6" y="T7"/>
              </a:cxn>
              <a:cxn ang="T14">
                <a:pos x="T8" y="T9"/>
              </a:cxn>
            </a:cxnLst>
            <a:rect l="T15" t="T16" r="T17" b="T18"/>
            <a:pathLst>
              <a:path w="1880" h="1456">
                <a:moveTo>
                  <a:pt x="736" y="144"/>
                </a:moveTo>
                <a:cubicBezTo>
                  <a:pt x="552" y="288"/>
                  <a:pt x="0" y="1136"/>
                  <a:pt x="160" y="1296"/>
                </a:cubicBezTo>
                <a:cubicBezTo>
                  <a:pt x="320" y="1456"/>
                  <a:pt x="1512" y="1248"/>
                  <a:pt x="1696" y="1104"/>
                </a:cubicBezTo>
                <a:cubicBezTo>
                  <a:pt x="1880" y="960"/>
                  <a:pt x="1424" y="592"/>
                  <a:pt x="1264" y="432"/>
                </a:cubicBezTo>
                <a:cubicBezTo>
                  <a:pt x="1104" y="272"/>
                  <a:pt x="920" y="0"/>
                  <a:pt x="736" y="144"/>
                </a:cubicBezTo>
                <a:close/>
              </a:path>
            </a:pathLst>
          </a:custGeom>
          <a:solidFill>
            <a:srgbClr val="FF6600"/>
          </a:solidFill>
          <a:ln w="9525">
            <a:solidFill>
              <a:schemeClr val="tx1"/>
            </a:solidFill>
            <a:round/>
            <a:headEnd/>
            <a:tailEnd/>
          </a:ln>
        </p:spPr>
        <p:txBody>
          <a:bodyPr/>
          <a:lstStyle/>
          <a:p>
            <a:endParaRPr lang="en-US"/>
          </a:p>
        </p:txBody>
      </p:sp>
      <p:sp>
        <p:nvSpPr>
          <p:cNvPr id="66563" name="Oval 3"/>
          <p:cNvSpPr>
            <a:spLocks noChangeArrowheads="1"/>
          </p:cNvSpPr>
          <p:nvPr/>
        </p:nvSpPr>
        <p:spPr bwMode="auto">
          <a:xfrm>
            <a:off x="6880226" y="2667000"/>
            <a:ext cx="739775" cy="7620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09284" name="Rectangle 4"/>
          <p:cNvSpPr>
            <a:spLocks noGrp="1" noChangeArrowheads="1"/>
          </p:cNvSpPr>
          <p:nvPr>
            <p:ph type="title"/>
          </p:nvPr>
        </p:nvSpPr>
        <p:spPr>
          <a:xfrm>
            <a:off x="1979614" y="365125"/>
            <a:ext cx="8226425" cy="914400"/>
          </a:xfrm>
        </p:spPr>
        <p:txBody>
          <a:bodyPr rtlCol="0">
            <a:normAutofit/>
          </a:bodyPr>
          <a:lstStyle/>
          <a:p>
            <a:pPr>
              <a:defRPr/>
            </a:pPr>
            <a:r>
              <a:rPr lang="en-US" altLang="ja-JP">
                <a:latin typeface="Helvetica" charset="0"/>
                <a:ea typeface="+mj-ea"/>
                <a:cs typeface="+mj-cs"/>
              </a:rPr>
              <a:t>Binary Tree</a:t>
            </a:r>
          </a:p>
        </p:txBody>
      </p:sp>
      <p:sp>
        <p:nvSpPr>
          <p:cNvPr id="66565" name="Rectangle 5"/>
          <p:cNvSpPr>
            <a:spLocks noGrp="1" noChangeArrowheads="1"/>
          </p:cNvSpPr>
          <p:nvPr>
            <p:ph type="body" idx="1"/>
          </p:nvPr>
        </p:nvSpPr>
        <p:spPr>
          <a:xfrm>
            <a:off x="1905001" y="1371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Recursive definition</a:t>
            </a:r>
          </a:p>
        </p:txBody>
      </p:sp>
      <p:grpSp>
        <p:nvGrpSpPr>
          <p:cNvPr id="66566" name="Group 6"/>
          <p:cNvGrpSpPr>
            <a:grpSpLocks/>
          </p:cNvGrpSpPr>
          <p:nvPr/>
        </p:nvGrpSpPr>
        <p:grpSpPr bwMode="auto">
          <a:xfrm>
            <a:off x="5638800" y="2057400"/>
            <a:ext cx="457200" cy="457200"/>
            <a:chOff x="1152" y="1440"/>
            <a:chExt cx="288" cy="288"/>
          </a:xfrm>
        </p:grpSpPr>
        <p:sp>
          <p:nvSpPr>
            <p:cNvPr id="66598" name="Oval 7"/>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99" name="Text Box 8"/>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66567" name="Group 9"/>
          <p:cNvGrpSpPr>
            <a:grpSpLocks/>
          </p:cNvGrpSpPr>
          <p:nvPr/>
        </p:nvGrpSpPr>
        <p:grpSpPr bwMode="auto">
          <a:xfrm>
            <a:off x="4267200" y="2819400"/>
            <a:ext cx="457200" cy="457200"/>
            <a:chOff x="1248" y="1536"/>
            <a:chExt cx="288" cy="288"/>
          </a:xfrm>
        </p:grpSpPr>
        <p:sp>
          <p:nvSpPr>
            <p:cNvPr id="66596" name="Oval 10"/>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97" name="Text Box 11"/>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66568" name="Oval 12"/>
          <p:cNvSpPr>
            <a:spLocks noChangeArrowheads="1"/>
          </p:cNvSpPr>
          <p:nvPr/>
        </p:nvSpPr>
        <p:spPr bwMode="auto">
          <a:xfrm>
            <a:off x="3733800" y="3733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69" name="Text Box 13"/>
          <p:cNvSpPr txBox="1">
            <a:spLocks noChangeArrowheads="1"/>
          </p:cNvSpPr>
          <p:nvPr/>
        </p:nvSpPr>
        <p:spPr bwMode="auto">
          <a:xfrm>
            <a:off x="3810000" y="3748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66570" name="Oval 14"/>
          <p:cNvSpPr>
            <a:spLocks noChangeArrowheads="1"/>
          </p:cNvSpPr>
          <p:nvPr/>
        </p:nvSpPr>
        <p:spPr bwMode="auto">
          <a:xfrm>
            <a:off x="70104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71" name="Text Box 15"/>
          <p:cNvSpPr txBox="1">
            <a:spLocks noChangeArrowheads="1"/>
          </p:cNvSpPr>
          <p:nvPr/>
        </p:nvSpPr>
        <p:spPr bwMode="auto">
          <a:xfrm>
            <a:off x="7086600" y="4586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66572" name="Group 16"/>
          <p:cNvGrpSpPr>
            <a:grpSpLocks/>
          </p:cNvGrpSpPr>
          <p:nvPr/>
        </p:nvGrpSpPr>
        <p:grpSpPr bwMode="auto">
          <a:xfrm>
            <a:off x="7010400" y="2819400"/>
            <a:ext cx="457200" cy="457200"/>
            <a:chOff x="1248" y="1536"/>
            <a:chExt cx="288" cy="288"/>
          </a:xfrm>
        </p:grpSpPr>
        <p:sp>
          <p:nvSpPr>
            <p:cNvPr id="66594" name="Oval 17"/>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95" name="Text Box 18"/>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66573" name="Group 19"/>
          <p:cNvGrpSpPr>
            <a:grpSpLocks/>
          </p:cNvGrpSpPr>
          <p:nvPr/>
        </p:nvGrpSpPr>
        <p:grpSpPr bwMode="auto">
          <a:xfrm>
            <a:off x="4876800" y="3733800"/>
            <a:ext cx="457200" cy="457200"/>
            <a:chOff x="1248" y="1536"/>
            <a:chExt cx="288" cy="288"/>
          </a:xfrm>
        </p:grpSpPr>
        <p:sp>
          <p:nvSpPr>
            <p:cNvPr id="66592" name="Oval 20"/>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93" name="Text Box 21"/>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66574" name="Oval 22"/>
          <p:cNvSpPr>
            <a:spLocks noChangeArrowheads="1"/>
          </p:cNvSpPr>
          <p:nvPr/>
        </p:nvSpPr>
        <p:spPr bwMode="auto">
          <a:xfrm>
            <a:off x="7620000" y="3657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75" name="Text Box 23"/>
          <p:cNvSpPr txBox="1">
            <a:spLocks noChangeArrowheads="1"/>
          </p:cNvSpPr>
          <p:nvPr/>
        </p:nvSpPr>
        <p:spPr bwMode="auto">
          <a:xfrm>
            <a:off x="7696200" y="3671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66576" name="Oval 24"/>
          <p:cNvSpPr>
            <a:spLocks noChangeArrowheads="1"/>
          </p:cNvSpPr>
          <p:nvPr/>
        </p:nvSpPr>
        <p:spPr bwMode="auto">
          <a:xfrm>
            <a:off x="4572000" y="4648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77" name="Text Box 25"/>
          <p:cNvSpPr txBox="1">
            <a:spLocks noChangeArrowheads="1"/>
          </p:cNvSpPr>
          <p:nvPr/>
        </p:nvSpPr>
        <p:spPr bwMode="auto">
          <a:xfrm>
            <a:off x="4648200" y="4662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66578" name="Oval 26"/>
          <p:cNvSpPr>
            <a:spLocks noChangeArrowheads="1"/>
          </p:cNvSpPr>
          <p:nvPr/>
        </p:nvSpPr>
        <p:spPr bwMode="auto">
          <a:xfrm>
            <a:off x="82296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6579" name="Text Box 27"/>
          <p:cNvSpPr txBox="1">
            <a:spLocks noChangeArrowheads="1"/>
          </p:cNvSpPr>
          <p:nvPr/>
        </p:nvSpPr>
        <p:spPr bwMode="auto">
          <a:xfrm>
            <a:off x="8305800" y="4586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66580" name="Line 28"/>
          <p:cNvSpPr>
            <a:spLocks noChangeShapeType="1"/>
          </p:cNvSpPr>
          <p:nvPr/>
        </p:nvSpPr>
        <p:spPr bwMode="auto">
          <a:xfrm flipH="1">
            <a:off x="46482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1" name="Line 29"/>
          <p:cNvSpPr>
            <a:spLocks noChangeShapeType="1"/>
          </p:cNvSpPr>
          <p:nvPr/>
        </p:nvSpPr>
        <p:spPr bwMode="auto">
          <a:xfrm>
            <a:off x="60960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2" name="Line 30"/>
          <p:cNvSpPr>
            <a:spLocks noChangeShapeType="1"/>
          </p:cNvSpPr>
          <p:nvPr/>
        </p:nvSpPr>
        <p:spPr bwMode="auto">
          <a:xfrm flipH="1">
            <a:off x="4038600" y="3200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3" name="Line 31"/>
          <p:cNvSpPr>
            <a:spLocks noChangeShapeType="1"/>
          </p:cNvSpPr>
          <p:nvPr/>
        </p:nvSpPr>
        <p:spPr bwMode="auto">
          <a:xfrm>
            <a:off x="4648200" y="3200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4" name="Line 32"/>
          <p:cNvSpPr>
            <a:spLocks noChangeShapeType="1"/>
          </p:cNvSpPr>
          <p:nvPr/>
        </p:nvSpPr>
        <p:spPr bwMode="auto">
          <a:xfrm flipH="1">
            <a:off x="48006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5" name="Line 33"/>
          <p:cNvSpPr>
            <a:spLocks noChangeShapeType="1"/>
          </p:cNvSpPr>
          <p:nvPr/>
        </p:nvSpPr>
        <p:spPr bwMode="auto">
          <a:xfrm>
            <a:off x="7391400" y="3200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6" name="Line 34"/>
          <p:cNvSpPr>
            <a:spLocks noChangeShapeType="1"/>
          </p:cNvSpPr>
          <p:nvPr/>
        </p:nvSpPr>
        <p:spPr bwMode="auto">
          <a:xfrm flipH="1">
            <a:off x="73152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7" name="Line 35"/>
          <p:cNvSpPr>
            <a:spLocks noChangeShapeType="1"/>
          </p:cNvSpPr>
          <p:nvPr/>
        </p:nvSpPr>
        <p:spPr bwMode="auto">
          <a:xfrm>
            <a:off x="80010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588" name="Text Box 36"/>
          <p:cNvSpPr txBox="1">
            <a:spLocks noChangeArrowheads="1"/>
          </p:cNvSpPr>
          <p:nvPr/>
        </p:nvSpPr>
        <p:spPr bwMode="auto">
          <a:xfrm>
            <a:off x="7718426" y="2362200"/>
            <a:ext cx="587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66589" name="Line 37"/>
          <p:cNvSpPr>
            <a:spLocks noChangeShapeType="1"/>
          </p:cNvSpPr>
          <p:nvPr/>
        </p:nvSpPr>
        <p:spPr bwMode="auto">
          <a:xfrm flipH="1">
            <a:off x="7413625" y="2586038"/>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90" name="Text Box 38"/>
          <p:cNvSpPr txBox="1">
            <a:spLocks noChangeArrowheads="1"/>
          </p:cNvSpPr>
          <p:nvPr/>
        </p:nvSpPr>
        <p:spPr bwMode="auto">
          <a:xfrm>
            <a:off x="7820026" y="5567364"/>
            <a:ext cx="15525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Right subtree</a:t>
            </a:r>
          </a:p>
        </p:txBody>
      </p:sp>
      <p:sp>
        <p:nvSpPr>
          <p:cNvPr id="66591" name="Line 39"/>
          <p:cNvSpPr>
            <a:spLocks noChangeShapeType="1"/>
          </p:cNvSpPr>
          <p:nvPr/>
        </p:nvSpPr>
        <p:spPr bwMode="auto">
          <a:xfrm flipH="1" flipV="1">
            <a:off x="8610600" y="5257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588413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82" y="136523"/>
            <a:ext cx="11976100" cy="866775"/>
          </a:xfrm>
        </p:spPr>
        <p:txBody>
          <a:bodyPr>
            <a:normAutofit/>
          </a:bodyPr>
          <a:lstStyle/>
          <a:p>
            <a:r>
              <a:rPr lang="en-US" dirty="0">
                <a:solidFill>
                  <a:srgbClr val="C00000"/>
                </a:solidFill>
              </a:rPr>
              <a:t>Why Tree?</a:t>
            </a:r>
          </a:p>
        </p:txBody>
      </p:sp>
      <p:sp>
        <p:nvSpPr>
          <p:cNvPr id="3" name="Content Placeholder 2"/>
          <p:cNvSpPr>
            <a:spLocks noGrp="1"/>
          </p:cNvSpPr>
          <p:nvPr>
            <p:ph idx="1"/>
          </p:nvPr>
        </p:nvSpPr>
        <p:spPr>
          <a:xfrm>
            <a:off x="88900" y="1063624"/>
            <a:ext cx="12103100" cy="5292726"/>
          </a:xfrm>
        </p:spPr>
        <p:txBody>
          <a:bodyPr>
            <a:normAutofit fontScale="25000" lnSpcReduction="20000"/>
          </a:bodyPr>
          <a:lstStyle/>
          <a:p>
            <a:pPr algn="l"/>
            <a:r>
              <a:rPr lang="en-US" sz="11200" dirty="0"/>
              <a:t>There are many basic data structures that can be used to solve application problems.</a:t>
            </a:r>
          </a:p>
          <a:p>
            <a:pPr algn="l"/>
            <a:endParaRPr lang="en-US" sz="11200" dirty="0"/>
          </a:p>
          <a:p>
            <a:pPr algn="l"/>
            <a:r>
              <a:rPr lang="en-US" sz="11200" dirty="0"/>
              <a:t>Array is a good static data structure that can be accessed randomly and is fairly easy to implement.</a:t>
            </a:r>
          </a:p>
          <a:p>
            <a:pPr marL="0" indent="0" algn="l">
              <a:buNone/>
            </a:pPr>
            <a:r>
              <a:rPr lang="en-US" sz="11200" dirty="0"/>
              <a:t> </a:t>
            </a:r>
          </a:p>
          <a:p>
            <a:pPr algn="l"/>
            <a:r>
              <a:rPr lang="en-US" sz="11200" dirty="0"/>
              <a:t>Linked Lists on the other hand is dynamic and is ideal for application that requires frequent operations such as add, delete, and update. One drawback of linked list is that data access is sequential. </a:t>
            </a:r>
          </a:p>
          <a:p>
            <a:pPr algn="l"/>
            <a:endParaRPr lang="en-US" sz="11200" dirty="0"/>
          </a:p>
          <a:p>
            <a:pPr algn="l"/>
            <a:r>
              <a:rPr lang="en-US" sz="11200" dirty="0"/>
              <a:t>Then there are other specialized data structures like, stacks and queues that allows us to solve complicated problems (</a:t>
            </a:r>
            <a:r>
              <a:rPr lang="en-US" sz="11200" dirty="0" err="1"/>
              <a:t>eg</a:t>
            </a:r>
            <a:r>
              <a:rPr lang="en-US" sz="11200" dirty="0"/>
              <a:t>: Maze traversal) using these restricted data structures. </a:t>
            </a:r>
            <a:br>
              <a:rPr lang="en-US" dirty="0"/>
            </a:br>
            <a:endParaRPr lang="en-US" dirty="0"/>
          </a:p>
          <a:p>
            <a:pPr marL="0" indent="0">
              <a:buNone/>
            </a:pPr>
            <a:br>
              <a:rPr lang="en-US" dirty="0"/>
            </a:br>
            <a:endParaRPr lang="en-US" dirty="0"/>
          </a:p>
          <a:p>
            <a:pPr marL="225425" lvl="1" indent="0" algn="l" fontAlgn="base">
              <a:buNone/>
            </a:pPr>
            <a:br>
              <a:rPr lang="en-US" dirty="0"/>
            </a:br>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3</a:t>
            </a:fld>
            <a:endParaRPr lang="en-US" dirty="0"/>
          </a:p>
        </p:txBody>
      </p:sp>
    </p:spTree>
    <p:extLst>
      <p:ext uri="{BB962C8B-B14F-4D97-AF65-F5344CB8AC3E}">
        <p14:creationId xmlns:p14="http://schemas.microsoft.com/office/powerpoint/2010/main" val="2813106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reeform 2"/>
          <p:cNvSpPr>
            <a:spLocks/>
          </p:cNvSpPr>
          <p:nvPr/>
        </p:nvSpPr>
        <p:spPr bwMode="auto">
          <a:xfrm>
            <a:off x="6515100" y="4191000"/>
            <a:ext cx="1295400" cy="1219200"/>
          </a:xfrm>
          <a:custGeom>
            <a:avLst/>
            <a:gdLst>
              <a:gd name="T0" fmla="*/ 2147483646 w 816"/>
              <a:gd name="T1" fmla="*/ 2147483646 h 768"/>
              <a:gd name="T2" fmla="*/ 2147483646 w 816"/>
              <a:gd name="T3" fmla="*/ 2147483646 h 768"/>
              <a:gd name="T4" fmla="*/ 2147483646 w 816"/>
              <a:gd name="T5" fmla="*/ 2147483646 h 768"/>
              <a:gd name="T6" fmla="*/ 2147483646 w 816"/>
              <a:gd name="T7" fmla="*/ 2147483646 h 768"/>
              <a:gd name="T8" fmla="*/ 2147483646 w 816"/>
              <a:gd name="T9" fmla="*/ 2147483646 h 768"/>
              <a:gd name="T10" fmla="*/ 0 60000 65536"/>
              <a:gd name="T11" fmla="*/ 0 60000 65536"/>
              <a:gd name="T12" fmla="*/ 0 60000 65536"/>
              <a:gd name="T13" fmla="*/ 0 60000 65536"/>
              <a:gd name="T14" fmla="*/ 0 60000 65536"/>
              <a:gd name="T15" fmla="*/ 0 w 816"/>
              <a:gd name="T16" fmla="*/ 0 h 768"/>
              <a:gd name="T17" fmla="*/ 816 w 816"/>
              <a:gd name="T18" fmla="*/ 768 h 768"/>
            </a:gdLst>
            <a:ahLst/>
            <a:cxnLst>
              <a:cxn ang="T10">
                <a:pos x="T0" y="T1"/>
              </a:cxn>
              <a:cxn ang="T11">
                <a:pos x="T2" y="T3"/>
              </a:cxn>
              <a:cxn ang="T12">
                <a:pos x="T4" y="T5"/>
              </a:cxn>
              <a:cxn ang="T13">
                <a:pos x="T6" y="T7"/>
              </a:cxn>
              <a:cxn ang="T14">
                <a:pos x="T8" y="T9"/>
              </a:cxn>
            </a:cxnLst>
            <a:rect l="T15" t="T16" r="T17" b="T18"/>
            <a:pathLst>
              <a:path w="816" h="768">
                <a:moveTo>
                  <a:pt x="648" y="48"/>
                </a:moveTo>
                <a:cubicBezTo>
                  <a:pt x="536" y="0"/>
                  <a:pt x="144" y="288"/>
                  <a:pt x="72" y="384"/>
                </a:cubicBezTo>
                <a:cubicBezTo>
                  <a:pt x="0" y="480"/>
                  <a:pt x="104" y="576"/>
                  <a:pt x="216" y="624"/>
                </a:cubicBezTo>
                <a:cubicBezTo>
                  <a:pt x="328" y="672"/>
                  <a:pt x="672" y="768"/>
                  <a:pt x="744" y="672"/>
                </a:cubicBezTo>
                <a:cubicBezTo>
                  <a:pt x="816" y="576"/>
                  <a:pt x="760" y="96"/>
                  <a:pt x="648" y="48"/>
                </a:cubicBezTo>
                <a:close/>
              </a:path>
            </a:pathLst>
          </a:custGeom>
          <a:solidFill>
            <a:srgbClr val="FF6600"/>
          </a:solidFill>
          <a:ln w="9525">
            <a:solidFill>
              <a:schemeClr val="tx1"/>
            </a:solidFill>
            <a:round/>
            <a:headEnd/>
            <a:tailEnd/>
          </a:ln>
        </p:spPr>
        <p:txBody>
          <a:bodyPr/>
          <a:lstStyle/>
          <a:p>
            <a:endParaRPr lang="en-US"/>
          </a:p>
        </p:txBody>
      </p:sp>
      <p:sp>
        <p:nvSpPr>
          <p:cNvPr id="68611" name="Freeform 3"/>
          <p:cNvSpPr>
            <a:spLocks/>
          </p:cNvSpPr>
          <p:nvPr/>
        </p:nvSpPr>
        <p:spPr bwMode="auto">
          <a:xfrm>
            <a:off x="8001000" y="4229100"/>
            <a:ext cx="1066800" cy="1066800"/>
          </a:xfrm>
          <a:custGeom>
            <a:avLst/>
            <a:gdLst>
              <a:gd name="T0" fmla="*/ 2147483646 w 672"/>
              <a:gd name="T1" fmla="*/ 2147483646 h 672"/>
              <a:gd name="T2" fmla="*/ 2147483646 w 672"/>
              <a:gd name="T3" fmla="*/ 2147483646 h 672"/>
              <a:gd name="T4" fmla="*/ 2147483646 w 672"/>
              <a:gd name="T5" fmla="*/ 2147483646 h 672"/>
              <a:gd name="T6" fmla="*/ 2147483646 w 672"/>
              <a:gd name="T7" fmla="*/ 2147483646 h 672"/>
              <a:gd name="T8" fmla="*/ 0 60000 65536"/>
              <a:gd name="T9" fmla="*/ 0 60000 65536"/>
              <a:gd name="T10" fmla="*/ 0 60000 65536"/>
              <a:gd name="T11" fmla="*/ 0 60000 65536"/>
              <a:gd name="T12" fmla="*/ 0 w 672"/>
              <a:gd name="T13" fmla="*/ 0 h 672"/>
              <a:gd name="T14" fmla="*/ 672 w 672"/>
              <a:gd name="T15" fmla="*/ 672 h 672"/>
            </a:gdLst>
            <a:ahLst/>
            <a:cxnLst>
              <a:cxn ang="T8">
                <a:pos x="T0" y="T1"/>
              </a:cxn>
              <a:cxn ang="T9">
                <a:pos x="T2" y="T3"/>
              </a:cxn>
              <a:cxn ang="T10">
                <a:pos x="T4" y="T5"/>
              </a:cxn>
              <a:cxn ang="T11">
                <a:pos x="T6" y="T7"/>
              </a:cxn>
            </a:cxnLst>
            <a:rect l="T12" t="T13" r="T14" b="T15"/>
            <a:pathLst>
              <a:path w="672" h="672">
                <a:moveTo>
                  <a:pt x="136" y="24"/>
                </a:moveTo>
                <a:cubicBezTo>
                  <a:pt x="40" y="48"/>
                  <a:pt x="0" y="528"/>
                  <a:pt x="88" y="600"/>
                </a:cubicBezTo>
                <a:cubicBezTo>
                  <a:pt x="176" y="672"/>
                  <a:pt x="656" y="552"/>
                  <a:pt x="664" y="456"/>
                </a:cubicBezTo>
                <a:cubicBezTo>
                  <a:pt x="672" y="360"/>
                  <a:pt x="232" y="0"/>
                  <a:pt x="136" y="24"/>
                </a:cubicBezTo>
                <a:close/>
              </a:path>
            </a:pathLst>
          </a:custGeom>
          <a:solidFill>
            <a:srgbClr val="FF6600"/>
          </a:solidFill>
          <a:ln w="9525">
            <a:solidFill>
              <a:schemeClr val="tx1"/>
            </a:solidFill>
            <a:round/>
            <a:headEnd/>
            <a:tailEnd/>
          </a:ln>
        </p:spPr>
        <p:txBody>
          <a:bodyPr/>
          <a:lstStyle/>
          <a:p>
            <a:endParaRPr lang="en-US"/>
          </a:p>
        </p:txBody>
      </p:sp>
      <p:sp>
        <p:nvSpPr>
          <p:cNvPr id="68612" name="Oval 4"/>
          <p:cNvSpPr>
            <a:spLocks noChangeArrowheads="1"/>
          </p:cNvSpPr>
          <p:nvPr/>
        </p:nvSpPr>
        <p:spPr bwMode="auto">
          <a:xfrm>
            <a:off x="7467601" y="3505200"/>
            <a:ext cx="739775" cy="762000"/>
          </a:xfrm>
          <a:prstGeom prst="ellipse">
            <a:avLst/>
          </a:prstGeom>
          <a:solidFill>
            <a:srgbClr val="FF6600"/>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11333" name="Rectangle 5"/>
          <p:cNvSpPr>
            <a:spLocks noGrp="1" noChangeArrowheads="1"/>
          </p:cNvSpPr>
          <p:nvPr>
            <p:ph type="title"/>
          </p:nvPr>
        </p:nvSpPr>
        <p:spPr>
          <a:xfrm>
            <a:off x="1979614" y="365125"/>
            <a:ext cx="8226425" cy="914400"/>
          </a:xfrm>
        </p:spPr>
        <p:txBody>
          <a:bodyPr rtlCol="0">
            <a:normAutofit/>
          </a:bodyPr>
          <a:lstStyle/>
          <a:p>
            <a:pPr>
              <a:defRPr/>
            </a:pPr>
            <a:r>
              <a:rPr lang="en-US" altLang="ja-JP">
                <a:latin typeface="Helvetica" charset="0"/>
                <a:ea typeface="+mj-ea"/>
                <a:cs typeface="+mj-cs"/>
              </a:rPr>
              <a:t>Binary Tree</a:t>
            </a:r>
          </a:p>
        </p:txBody>
      </p:sp>
      <p:sp>
        <p:nvSpPr>
          <p:cNvPr id="68614" name="Rectangle 6"/>
          <p:cNvSpPr>
            <a:spLocks noGrp="1" noChangeArrowheads="1"/>
          </p:cNvSpPr>
          <p:nvPr>
            <p:ph type="body" idx="1"/>
          </p:nvPr>
        </p:nvSpPr>
        <p:spPr>
          <a:xfrm>
            <a:off x="1905001" y="1371600"/>
            <a:ext cx="8226425" cy="533400"/>
          </a:xfrm>
        </p:spPr>
        <p:txBody>
          <a:bodyPr/>
          <a:lstStyle/>
          <a:p>
            <a:pPr eaLnBrk="1" hangingPunct="1">
              <a:lnSpc>
                <a:spcPct val="90000"/>
              </a:lnSpc>
              <a:buClr>
                <a:schemeClr val="tx1"/>
              </a:buClr>
            </a:pPr>
            <a:r>
              <a:rPr lang="en-US" altLang="ja-JP">
                <a:latin typeface="Helvetica" panose="020B0604020202020204" pitchFamily="34" charset="0"/>
                <a:cs typeface="Times New Roman" panose="02020603050405020304" pitchFamily="18" charset="0"/>
              </a:rPr>
              <a:t>Recursive definition</a:t>
            </a:r>
          </a:p>
        </p:txBody>
      </p:sp>
      <p:grpSp>
        <p:nvGrpSpPr>
          <p:cNvPr id="68615" name="Group 7"/>
          <p:cNvGrpSpPr>
            <a:grpSpLocks/>
          </p:cNvGrpSpPr>
          <p:nvPr/>
        </p:nvGrpSpPr>
        <p:grpSpPr bwMode="auto">
          <a:xfrm>
            <a:off x="5638800" y="2057400"/>
            <a:ext cx="457200" cy="457200"/>
            <a:chOff x="1152" y="1440"/>
            <a:chExt cx="288" cy="288"/>
          </a:xfrm>
        </p:grpSpPr>
        <p:sp>
          <p:nvSpPr>
            <p:cNvPr id="68649" name="Oval 8"/>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50" name="Text Box 9"/>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68616" name="Group 10"/>
          <p:cNvGrpSpPr>
            <a:grpSpLocks/>
          </p:cNvGrpSpPr>
          <p:nvPr/>
        </p:nvGrpSpPr>
        <p:grpSpPr bwMode="auto">
          <a:xfrm>
            <a:off x="4267200" y="2819400"/>
            <a:ext cx="457200" cy="457200"/>
            <a:chOff x="1248" y="1536"/>
            <a:chExt cx="288" cy="288"/>
          </a:xfrm>
        </p:grpSpPr>
        <p:sp>
          <p:nvSpPr>
            <p:cNvPr id="68647" name="Oval 1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48" name="Text Box 1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68617" name="Oval 13"/>
          <p:cNvSpPr>
            <a:spLocks noChangeArrowheads="1"/>
          </p:cNvSpPr>
          <p:nvPr/>
        </p:nvSpPr>
        <p:spPr bwMode="auto">
          <a:xfrm>
            <a:off x="3733800" y="3733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18" name="Text Box 14"/>
          <p:cNvSpPr txBox="1">
            <a:spLocks noChangeArrowheads="1"/>
          </p:cNvSpPr>
          <p:nvPr/>
        </p:nvSpPr>
        <p:spPr bwMode="auto">
          <a:xfrm>
            <a:off x="3810000" y="3748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68619" name="Oval 15"/>
          <p:cNvSpPr>
            <a:spLocks noChangeArrowheads="1"/>
          </p:cNvSpPr>
          <p:nvPr/>
        </p:nvSpPr>
        <p:spPr bwMode="auto">
          <a:xfrm>
            <a:off x="70104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20" name="Text Box 16"/>
          <p:cNvSpPr txBox="1">
            <a:spLocks noChangeArrowheads="1"/>
          </p:cNvSpPr>
          <p:nvPr/>
        </p:nvSpPr>
        <p:spPr bwMode="auto">
          <a:xfrm>
            <a:off x="7086600" y="4586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grpSp>
        <p:nvGrpSpPr>
          <p:cNvPr id="68621" name="Group 17"/>
          <p:cNvGrpSpPr>
            <a:grpSpLocks/>
          </p:cNvGrpSpPr>
          <p:nvPr/>
        </p:nvGrpSpPr>
        <p:grpSpPr bwMode="auto">
          <a:xfrm>
            <a:off x="7010400" y="2819400"/>
            <a:ext cx="457200" cy="457200"/>
            <a:chOff x="1248" y="1536"/>
            <a:chExt cx="288" cy="288"/>
          </a:xfrm>
        </p:grpSpPr>
        <p:sp>
          <p:nvSpPr>
            <p:cNvPr id="68645"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46" name="Text Box 1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grpSp>
        <p:nvGrpSpPr>
          <p:cNvPr id="68622" name="Group 20"/>
          <p:cNvGrpSpPr>
            <a:grpSpLocks/>
          </p:cNvGrpSpPr>
          <p:nvPr/>
        </p:nvGrpSpPr>
        <p:grpSpPr bwMode="auto">
          <a:xfrm>
            <a:off x="4876800" y="3733800"/>
            <a:ext cx="457200" cy="457200"/>
            <a:chOff x="1248" y="1536"/>
            <a:chExt cx="288" cy="288"/>
          </a:xfrm>
        </p:grpSpPr>
        <p:sp>
          <p:nvSpPr>
            <p:cNvPr id="68643" name="Oval 21"/>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44" name="Text Box 22"/>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grpSp>
      <p:sp>
        <p:nvSpPr>
          <p:cNvPr id="68623" name="Oval 23"/>
          <p:cNvSpPr>
            <a:spLocks noChangeArrowheads="1"/>
          </p:cNvSpPr>
          <p:nvPr/>
        </p:nvSpPr>
        <p:spPr bwMode="auto">
          <a:xfrm>
            <a:off x="7620000" y="3657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24" name="Text Box 24"/>
          <p:cNvSpPr txBox="1">
            <a:spLocks noChangeArrowheads="1"/>
          </p:cNvSpPr>
          <p:nvPr/>
        </p:nvSpPr>
        <p:spPr bwMode="auto">
          <a:xfrm>
            <a:off x="7696200" y="3671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68625" name="Oval 25"/>
          <p:cNvSpPr>
            <a:spLocks noChangeArrowheads="1"/>
          </p:cNvSpPr>
          <p:nvPr/>
        </p:nvSpPr>
        <p:spPr bwMode="auto">
          <a:xfrm>
            <a:off x="4572000" y="4648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26" name="Text Box 26"/>
          <p:cNvSpPr txBox="1">
            <a:spLocks noChangeArrowheads="1"/>
          </p:cNvSpPr>
          <p:nvPr/>
        </p:nvSpPr>
        <p:spPr bwMode="auto">
          <a:xfrm>
            <a:off x="4648200" y="46624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68627" name="Oval 27"/>
          <p:cNvSpPr>
            <a:spLocks noChangeArrowheads="1"/>
          </p:cNvSpPr>
          <p:nvPr/>
        </p:nvSpPr>
        <p:spPr bwMode="auto">
          <a:xfrm>
            <a:off x="8229600" y="4572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68628" name="Text Box 28"/>
          <p:cNvSpPr txBox="1">
            <a:spLocks noChangeArrowheads="1"/>
          </p:cNvSpPr>
          <p:nvPr/>
        </p:nvSpPr>
        <p:spPr bwMode="auto">
          <a:xfrm>
            <a:off x="8305800" y="4586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68629" name="Line 29"/>
          <p:cNvSpPr>
            <a:spLocks noChangeShapeType="1"/>
          </p:cNvSpPr>
          <p:nvPr/>
        </p:nvSpPr>
        <p:spPr bwMode="auto">
          <a:xfrm flipH="1">
            <a:off x="46482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0" name="Line 30"/>
          <p:cNvSpPr>
            <a:spLocks noChangeShapeType="1"/>
          </p:cNvSpPr>
          <p:nvPr/>
        </p:nvSpPr>
        <p:spPr bwMode="auto">
          <a:xfrm>
            <a:off x="6096000" y="2362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1" name="Line 31"/>
          <p:cNvSpPr>
            <a:spLocks noChangeShapeType="1"/>
          </p:cNvSpPr>
          <p:nvPr/>
        </p:nvSpPr>
        <p:spPr bwMode="auto">
          <a:xfrm flipH="1">
            <a:off x="4038600" y="3200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2" name="Line 32"/>
          <p:cNvSpPr>
            <a:spLocks noChangeShapeType="1"/>
          </p:cNvSpPr>
          <p:nvPr/>
        </p:nvSpPr>
        <p:spPr bwMode="auto">
          <a:xfrm>
            <a:off x="4648200" y="3200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3" name="Line 33"/>
          <p:cNvSpPr>
            <a:spLocks noChangeShapeType="1"/>
          </p:cNvSpPr>
          <p:nvPr/>
        </p:nvSpPr>
        <p:spPr bwMode="auto">
          <a:xfrm flipH="1">
            <a:off x="4800600" y="4191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4" name="Line 34"/>
          <p:cNvSpPr>
            <a:spLocks noChangeShapeType="1"/>
          </p:cNvSpPr>
          <p:nvPr/>
        </p:nvSpPr>
        <p:spPr bwMode="auto">
          <a:xfrm>
            <a:off x="7391400" y="3200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5" name="Line 35"/>
          <p:cNvSpPr>
            <a:spLocks noChangeShapeType="1"/>
          </p:cNvSpPr>
          <p:nvPr/>
        </p:nvSpPr>
        <p:spPr bwMode="auto">
          <a:xfrm flipH="1">
            <a:off x="73152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6" name="Line 36"/>
          <p:cNvSpPr>
            <a:spLocks noChangeShapeType="1"/>
          </p:cNvSpPr>
          <p:nvPr/>
        </p:nvSpPr>
        <p:spPr bwMode="auto">
          <a:xfrm>
            <a:off x="80010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37" name="Text Box 37"/>
          <p:cNvSpPr txBox="1">
            <a:spLocks noChangeArrowheads="1"/>
          </p:cNvSpPr>
          <p:nvPr/>
        </p:nvSpPr>
        <p:spPr bwMode="auto">
          <a:xfrm>
            <a:off x="8305801" y="3200400"/>
            <a:ext cx="587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root</a:t>
            </a:r>
          </a:p>
        </p:txBody>
      </p:sp>
      <p:sp>
        <p:nvSpPr>
          <p:cNvPr id="68638" name="Line 38"/>
          <p:cNvSpPr>
            <a:spLocks noChangeShapeType="1"/>
          </p:cNvSpPr>
          <p:nvPr/>
        </p:nvSpPr>
        <p:spPr bwMode="auto">
          <a:xfrm flipH="1">
            <a:off x="8001000" y="3424238"/>
            <a:ext cx="3048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39" name="Text Box 39"/>
          <p:cNvSpPr txBox="1">
            <a:spLocks noChangeArrowheads="1"/>
          </p:cNvSpPr>
          <p:nvPr/>
        </p:nvSpPr>
        <p:spPr bwMode="auto">
          <a:xfrm>
            <a:off x="7820026" y="5567364"/>
            <a:ext cx="15525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Right subtree</a:t>
            </a:r>
          </a:p>
        </p:txBody>
      </p:sp>
      <p:sp>
        <p:nvSpPr>
          <p:cNvPr id="68640" name="Line 40"/>
          <p:cNvSpPr>
            <a:spLocks noChangeShapeType="1"/>
          </p:cNvSpPr>
          <p:nvPr/>
        </p:nvSpPr>
        <p:spPr bwMode="auto">
          <a:xfrm flipH="1" flipV="1">
            <a:off x="8610600" y="5257800"/>
            <a:ext cx="1524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641" name="Text Box 41"/>
          <p:cNvSpPr txBox="1">
            <a:spLocks noChangeArrowheads="1"/>
          </p:cNvSpPr>
          <p:nvPr/>
        </p:nvSpPr>
        <p:spPr bwMode="auto">
          <a:xfrm>
            <a:off x="5562601" y="5491164"/>
            <a:ext cx="140017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Left subtree</a:t>
            </a:r>
          </a:p>
        </p:txBody>
      </p:sp>
      <p:sp>
        <p:nvSpPr>
          <p:cNvPr id="68642" name="Line 42"/>
          <p:cNvSpPr>
            <a:spLocks noChangeShapeType="1"/>
          </p:cNvSpPr>
          <p:nvPr/>
        </p:nvSpPr>
        <p:spPr bwMode="auto">
          <a:xfrm flipV="1">
            <a:off x="6429376" y="5181600"/>
            <a:ext cx="352425"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3168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1979614" y="365125"/>
            <a:ext cx="8226425" cy="914400"/>
          </a:xfrm>
        </p:spPr>
        <p:txBody>
          <a:bodyPr rtlCol="0">
            <a:normAutofit fontScale="90000"/>
          </a:bodyPr>
          <a:lstStyle/>
          <a:p>
            <a:pPr>
              <a:defRPr/>
            </a:pPr>
            <a:r>
              <a:rPr lang="en-US" altLang="ja-JP" dirty="0">
                <a:latin typeface="Helvetica" charset="0"/>
                <a:ea typeface="+mj-ea"/>
                <a:cs typeface="+mj-cs"/>
              </a:rPr>
              <a:t>Level &amp; Depth of a Binary Tree</a:t>
            </a:r>
          </a:p>
        </p:txBody>
      </p:sp>
      <p:sp>
        <p:nvSpPr>
          <p:cNvPr id="623619" name="Rectangle 3"/>
          <p:cNvSpPr>
            <a:spLocks noGrp="1" noChangeArrowheads="1"/>
          </p:cNvSpPr>
          <p:nvPr>
            <p:ph type="body" idx="1"/>
          </p:nvPr>
        </p:nvSpPr>
        <p:spPr>
          <a:xfrm>
            <a:off x="1432176" y="1744578"/>
            <a:ext cx="9321300" cy="4776537"/>
          </a:xfrm>
        </p:spPr>
        <p:txBody>
          <a:bodyPr>
            <a:normAutofit/>
          </a:bodyPr>
          <a:lstStyle/>
          <a:p>
            <a:pPr eaLnBrk="1" hangingPunct="1">
              <a:buClr>
                <a:schemeClr val="tx1"/>
              </a:buClr>
            </a:pPr>
            <a:r>
              <a:rPr lang="en-US" altLang="ja-JP" dirty="0">
                <a:latin typeface="Helvetica" panose="020B0604020202020204" pitchFamily="34" charset="0"/>
                <a:cs typeface="Times New Roman" panose="02020603050405020304" pitchFamily="18" charset="0"/>
              </a:rPr>
              <a:t>The </a:t>
            </a:r>
            <a:r>
              <a:rPr lang="en-US" altLang="ja-JP" b="1" i="1" dirty="0">
                <a:solidFill>
                  <a:srgbClr val="C00000"/>
                </a:solidFill>
                <a:latin typeface="Helvetica" panose="020B0604020202020204" pitchFamily="34" charset="0"/>
                <a:cs typeface="Times New Roman" panose="02020603050405020304" pitchFamily="18" charset="0"/>
              </a:rPr>
              <a:t>level</a:t>
            </a:r>
            <a:r>
              <a:rPr lang="en-US" altLang="ja-JP" dirty="0">
                <a:latin typeface="Helvetica" panose="020B0604020202020204" pitchFamily="34" charset="0"/>
                <a:cs typeface="Times New Roman" panose="02020603050405020304" pitchFamily="18" charset="0"/>
              </a:rPr>
              <a:t> </a:t>
            </a:r>
            <a:r>
              <a:rPr lang="en-US" altLang="ja-JP" dirty="0">
                <a:solidFill>
                  <a:srgbClr val="C00000"/>
                </a:solidFill>
                <a:latin typeface="Helvetica" panose="020B0604020202020204" pitchFamily="34" charset="0"/>
                <a:cs typeface="Times New Roman" panose="02020603050405020304" pitchFamily="18" charset="0"/>
              </a:rPr>
              <a:t>of a </a:t>
            </a:r>
            <a:r>
              <a:rPr lang="en-US" altLang="ja-JP" b="1" dirty="0">
                <a:solidFill>
                  <a:srgbClr val="1724F2"/>
                </a:solidFill>
                <a:latin typeface="Helvetica" panose="020B0604020202020204" pitchFamily="34" charset="0"/>
                <a:cs typeface="Times New Roman" panose="02020603050405020304" pitchFamily="18" charset="0"/>
              </a:rPr>
              <a:t>node</a:t>
            </a:r>
            <a:r>
              <a:rPr lang="en-US" altLang="ja-JP" dirty="0">
                <a:solidFill>
                  <a:srgbClr val="C00000"/>
                </a:solidFill>
                <a:latin typeface="Helvetica" panose="020B0604020202020204" pitchFamily="34" charset="0"/>
                <a:cs typeface="Times New Roman" panose="02020603050405020304" pitchFamily="18" charset="0"/>
              </a:rPr>
              <a:t> </a:t>
            </a:r>
            <a:r>
              <a:rPr lang="en-US" altLang="ja-JP" dirty="0">
                <a:latin typeface="Helvetica" panose="020B0604020202020204" pitchFamily="34" charset="0"/>
                <a:cs typeface="Times New Roman" panose="02020603050405020304" pitchFamily="18" charset="0"/>
              </a:rPr>
              <a:t>in a binary tree is defined as follows:</a:t>
            </a:r>
          </a:p>
          <a:p>
            <a:pPr lvl="1" eaLnBrk="1" hangingPunct="1">
              <a:buClr>
                <a:schemeClr val="tx1"/>
              </a:buClr>
              <a:buFont typeface="Wingdings" panose="05000000000000000000" pitchFamily="2" charset="2"/>
              <a:buChar char="§"/>
            </a:pPr>
            <a:r>
              <a:rPr lang="en-US" altLang="ja-JP" dirty="0">
                <a:latin typeface="Helvetica" panose="020B0604020202020204" pitchFamily="34" charset="0"/>
                <a:cs typeface="Times New Roman" panose="02020603050405020304" pitchFamily="18" charset="0"/>
              </a:rPr>
              <a:t>Root has level 0,</a:t>
            </a:r>
          </a:p>
          <a:p>
            <a:pPr lvl="1" eaLnBrk="1" hangingPunct="1">
              <a:buClr>
                <a:schemeClr val="tx1"/>
              </a:buClr>
              <a:buFont typeface="Wingdings" panose="05000000000000000000" pitchFamily="2" charset="2"/>
              <a:buChar char="§"/>
            </a:pPr>
            <a:r>
              <a:rPr lang="en-US" altLang="ja-JP" dirty="0">
                <a:latin typeface="Helvetica" panose="020B0604020202020204" pitchFamily="34" charset="0"/>
                <a:cs typeface="Times New Roman" panose="02020603050405020304" pitchFamily="18" charset="0"/>
              </a:rPr>
              <a:t>Level of any other node is one more than the level its parent (father).</a:t>
            </a:r>
          </a:p>
          <a:p>
            <a:pPr lvl="1" eaLnBrk="1" hangingPunct="1">
              <a:buClr>
                <a:schemeClr val="tx1"/>
              </a:buClr>
              <a:buFont typeface="Wingdings" panose="05000000000000000000" pitchFamily="2" charset="2"/>
              <a:buChar char="§"/>
            </a:pPr>
            <a:endParaRPr lang="en-US" altLang="ja-JP" dirty="0">
              <a:latin typeface="Helvetica" panose="020B0604020202020204" pitchFamily="34" charset="0"/>
              <a:cs typeface="Times New Roman" panose="02020603050405020304" pitchFamily="18" charset="0"/>
            </a:endParaRPr>
          </a:p>
          <a:p>
            <a:pPr eaLnBrk="1" hangingPunct="1">
              <a:buClr>
                <a:schemeClr val="tx1"/>
              </a:buClr>
            </a:pPr>
            <a:r>
              <a:rPr lang="en-US" altLang="ja-JP" dirty="0">
                <a:solidFill>
                  <a:srgbClr val="1724F2"/>
                </a:solidFill>
                <a:latin typeface="Helvetica" panose="020B0604020202020204" pitchFamily="34" charset="0"/>
                <a:cs typeface="Times New Roman" panose="02020603050405020304" pitchFamily="18" charset="0"/>
              </a:rPr>
              <a:t>The</a:t>
            </a:r>
            <a:r>
              <a:rPr lang="en-US" altLang="ja-JP" dirty="0">
                <a:latin typeface="Helvetica" panose="020B0604020202020204" pitchFamily="34" charset="0"/>
                <a:cs typeface="Times New Roman" panose="02020603050405020304" pitchFamily="18" charset="0"/>
              </a:rPr>
              <a:t> </a:t>
            </a:r>
            <a:r>
              <a:rPr lang="en-US" altLang="ja-JP" b="1" i="1" dirty="0">
                <a:solidFill>
                  <a:srgbClr val="C00000"/>
                </a:solidFill>
                <a:latin typeface="Helvetica" panose="020B0604020202020204" pitchFamily="34" charset="0"/>
                <a:cs typeface="Times New Roman" panose="02020603050405020304" pitchFamily="18" charset="0"/>
              </a:rPr>
              <a:t>depth</a:t>
            </a:r>
            <a:r>
              <a:rPr lang="en-US" altLang="ja-JP" i="1" dirty="0">
                <a:latin typeface="Helvetica" panose="020B0604020202020204" pitchFamily="34" charset="0"/>
                <a:cs typeface="Times New Roman" panose="02020603050405020304" pitchFamily="18" charset="0"/>
              </a:rPr>
              <a:t> </a:t>
            </a:r>
            <a:r>
              <a:rPr lang="en-US" altLang="ja-JP" dirty="0">
                <a:solidFill>
                  <a:srgbClr val="C00000"/>
                </a:solidFill>
                <a:latin typeface="Helvetica" panose="020B0604020202020204" pitchFamily="34" charset="0"/>
                <a:cs typeface="Times New Roman" panose="02020603050405020304" pitchFamily="18" charset="0"/>
              </a:rPr>
              <a:t>of a </a:t>
            </a:r>
            <a:r>
              <a:rPr lang="en-US" altLang="ja-JP" b="1" dirty="0">
                <a:solidFill>
                  <a:srgbClr val="FF0000"/>
                </a:solidFill>
                <a:latin typeface="Helvetica" panose="020B0604020202020204" pitchFamily="34" charset="0"/>
                <a:cs typeface="Times New Roman" panose="02020603050405020304" pitchFamily="18" charset="0"/>
              </a:rPr>
              <a:t>tree</a:t>
            </a:r>
            <a:r>
              <a:rPr lang="en-US" altLang="ja-JP" dirty="0">
                <a:solidFill>
                  <a:srgbClr val="1724F2"/>
                </a:solidFill>
                <a:latin typeface="Helvetica" panose="020B0604020202020204" pitchFamily="34" charset="0"/>
                <a:cs typeface="Times New Roman" panose="02020603050405020304" pitchFamily="18" charset="0"/>
              </a:rPr>
              <a:t> means how many levels is in the tree </a:t>
            </a:r>
            <a:r>
              <a:rPr lang="en-US" altLang="ja-JP" dirty="0">
                <a:latin typeface="Helvetica" panose="020B0604020202020204" pitchFamily="34" charset="0"/>
                <a:cs typeface="Times New Roman" panose="02020603050405020304" pitchFamily="18" charset="0"/>
              </a:rPr>
              <a:t>i.e. the Total number of level in the tree.</a:t>
            </a:r>
          </a:p>
        </p:txBody>
      </p:sp>
    </p:spTree>
    <p:extLst>
      <p:ext uri="{BB962C8B-B14F-4D97-AF65-F5344CB8AC3E}">
        <p14:creationId xmlns:p14="http://schemas.microsoft.com/office/powerpoint/2010/main" val="3055698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3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3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2361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3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19"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979614" y="365125"/>
            <a:ext cx="8226425" cy="914400"/>
          </a:xfrm>
        </p:spPr>
        <p:txBody>
          <a:bodyPr rtlCol="0">
            <a:normAutofit/>
          </a:bodyPr>
          <a:lstStyle/>
          <a:p>
            <a:pPr>
              <a:defRPr/>
            </a:pPr>
            <a:r>
              <a:rPr lang="en-US" altLang="ja-JP">
                <a:latin typeface="Helvetica" charset="0"/>
                <a:ea typeface="+mj-ea"/>
                <a:cs typeface="+mj-cs"/>
              </a:rPr>
              <a:t>Level of a Binary Tree Node</a:t>
            </a:r>
          </a:p>
        </p:txBody>
      </p:sp>
      <p:grpSp>
        <p:nvGrpSpPr>
          <p:cNvPr id="72707" name="Group 4"/>
          <p:cNvGrpSpPr>
            <a:grpSpLocks/>
          </p:cNvGrpSpPr>
          <p:nvPr/>
        </p:nvGrpSpPr>
        <p:grpSpPr bwMode="auto">
          <a:xfrm>
            <a:off x="4343400" y="2438400"/>
            <a:ext cx="457200" cy="457200"/>
            <a:chOff x="1152" y="1440"/>
            <a:chExt cx="288" cy="288"/>
          </a:xfrm>
        </p:grpSpPr>
        <p:sp>
          <p:nvSpPr>
            <p:cNvPr id="72752"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53" name="Text Box 6"/>
            <p:cNvSpPr txBox="1">
              <a:spLocks noChangeArrowheads="1"/>
            </p:cNvSpPr>
            <p:nvPr/>
          </p:nvSpPr>
          <p:spPr bwMode="auto">
            <a:xfrm>
              <a:off x="1200" y="1449"/>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A</a:t>
              </a:r>
            </a:p>
          </p:txBody>
        </p:sp>
      </p:grpSp>
      <p:grpSp>
        <p:nvGrpSpPr>
          <p:cNvPr id="72708" name="Group 7"/>
          <p:cNvGrpSpPr>
            <a:grpSpLocks/>
          </p:cNvGrpSpPr>
          <p:nvPr/>
        </p:nvGrpSpPr>
        <p:grpSpPr bwMode="auto">
          <a:xfrm>
            <a:off x="2971800" y="3200400"/>
            <a:ext cx="457200" cy="457200"/>
            <a:chOff x="1248" y="1536"/>
            <a:chExt cx="288" cy="288"/>
          </a:xfrm>
        </p:grpSpPr>
        <p:sp>
          <p:nvSpPr>
            <p:cNvPr id="72750"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51" name="Text Box 9"/>
            <p:cNvSpPr txBox="1">
              <a:spLocks noChangeArrowheads="1"/>
            </p:cNvSpPr>
            <p:nvPr/>
          </p:nvSpPr>
          <p:spPr bwMode="auto">
            <a:xfrm>
              <a:off x="1296" y="1545"/>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B</a:t>
              </a:r>
            </a:p>
          </p:txBody>
        </p:sp>
      </p:grpSp>
      <p:sp>
        <p:nvSpPr>
          <p:cNvPr id="72709" name="Oval 10"/>
          <p:cNvSpPr>
            <a:spLocks noChangeArrowheads="1"/>
          </p:cNvSpPr>
          <p:nvPr/>
        </p:nvSpPr>
        <p:spPr bwMode="auto">
          <a:xfrm>
            <a:off x="2438400" y="41148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10" name="Text Box 11"/>
          <p:cNvSpPr txBox="1">
            <a:spLocks noChangeArrowheads="1"/>
          </p:cNvSpPr>
          <p:nvPr/>
        </p:nvSpPr>
        <p:spPr bwMode="auto">
          <a:xfrm>
            <a:off x="2514600" y="4129089"/>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D</a:t>
            </a:r>
          </a:p>
        </p:txBody>
      </p:sp>
      <p:sp>
        <p:nvSpPr>
          <p:cNvPr id="72711" name="Oval 12"/>
          <p:cNvSpPr>
            <a:spLocks noChangeArrowheads="1"/>
          </p:cNvSpPr>
          <p:nvPr/>
        </p:nvSpPr>
        <p:spPr bwMode="auto">
          <a:xfrm>
            <a:off x="5715000" y="4953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12" name="Text Box 13"/>
          <p:cNvSpPr txBox="1">
            <a:spLocks noChangeArrowheads="1"/>
          </p:cNvSpPr>
          <p:nvPr/>
        </p:nvSpPr>
        <p:spPr bwMode="auto">
          <a:xfrm>
            <a:off x="5791200" y="4967289"/>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H</a:t>
            </a:r>
          </a:p>
        </p:txBody>
      </p:sp>
      <p:grpSp>
        <p:nvGrpSpPr>
          <p:cNvPr id="72713" name="Group 14"/>
          <p:cNvGrpSpPr>
            <a:grpSpLocks/>
          </p:cNvGrpSpPr>
          <p:nvPr/>
        </p:nvGrpSpPr>
        <p:grpSpPr bwMode="auto">
          <a:xfrm>
            <a:off x="5715000" y="3200400"/>
            <a:ext cx="457200" cy="457200"/>
            <a:chOff x="1248" y="1536"/>
            <a:chExt cx="288" cy="288"/>
          </a:xfrm>
        </p:grpSpPr>
        <p:sp>
          <p:nvSpPr>
            <p:cNvPr id="72748" name="Oval 15"/>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49" name="Text Box 16"/>
            <p:cNvSpPr txBox="1">
              <a:spLocks noChangeArrowheads="1"/>
            </p:cNvSpPr>
            <p:nvPr/>
          </p:nvSpPr>
          <p:spPr bwMode="auto">
            <a:xfrm>
              <a:off x="1296" y="1545"/>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C</a:t>
              </a:r>
            </a:p>
          </p:txBody>
        </p:sp>
      </p:grpSp>
      <p:grpSp>
        <p:nvGrpSpPr>
          <p:cNvPr id="72714" name="Group 17"/>
          <p:cNvGrpSpPr>
            <a:grpSpLocks/>
          </p:cNvGrpSpPr>
          <p:nvPr/>
        </p:nvGrpSpPr>
        <p:grpSpPr bwMode="auto">
          <a:xfrm>
            <a:off x="3581400" y="4114800"/>
            <a:ext cx="457200" cy="457200"/>
            <a:chOff x="1248" y="1536"/>
            <a:chExt cx="288" cy="288"/>
          </a:xfrm>
        </p:grpSpPr>
        <p:sp>
          <p:nvSpPr>
            <p:cNvPr id="72746" name="Oval 1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47" name="Text Box 19"/>
            <p:cNvSpPr txBox="1">
              <a:spLocks noChangeArrowheads="1"/>
            </p:cNvSpPr>
            <p:nvPr/>
          </p:nvSpPr>
          <p:spPr bwMode="auto">
            <a:xfrm>
              <a:off x="1296" y="1545"/>
              <a:ext cx="19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E</a:t>
              </a:r>
            </a:p>
          </p:txBody>
        </p:sp>
      </p:grpSp>
      <p:sp>
        <p:nvSpPr>
          <p:cNvPr id="72715" name="Oval 20"/>
          <p:cNvSpPr>
            <a:spLocks noChangeArrowheads="1"/>
          </p:cNvSpPr>
          <p:nvPr/>
        </p:nvSpPr>
        <p:spPr bwMode="auto">
          <a:xfrm>
            <a:off x="6324600" y="4038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16" name="Text Box 21"/>
          <p:cNvSpPr txBox="1">
            <a:spLocks noChangeArrowheads="1"/>
          </p:cNvSpPr>
          <p:nvPr/>
        </p:nvSpPr>
        <p:spPr bwMode="auto">
          <a:xfrm>
            <a:off x="6400800" y="4052889"/>
            <a:ext cx="304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F</a:t>
            </a:r>
          </a:p>
        </p:txBody>
      </p:sp>
      <p:sp>
        <p:nvSpPr>
          <p:cNvPr id="72717" name="Oval 22"/>
          <p:cNvSpPr>
            <a:spLocks noChangeArrowheads="1"/>
          </p:cNvSpPr>
          <p:nvPr/>
        </p:nvSpPr>
        <p:spPr bwMode="auto">
          <a:xfrm>
            <a:off x="3276600" y="50292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18" name="Text Box 23"/>
          <p:cNvSpPr txBox="1">
            <a:spLocks noChangeArrowheads="1"/>
          </p:cNvSpPr>
          <p:nvPr/>
        </p:nvSpPr>
        <p:spPr bwMode="auto">
          <a:xfrm>
            <a:off x="3352800" y="5043489"/>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G</a:t>
            </a:r>
          </a:p>
        </p:txBody>
      </p:sp>
      <p:sp>
        <p:nvSpPr>
          <p:cNvPr id="72719" name="Oval 24"/>
          <p:cNvSpPr>
            <a:spLocks noChangeArrowheads="1"/>
          </p:cNvSpPr>
          <p:nvPr/>
        </p:nvSpPr>
        <p:spPr bwMode="auto">
          <a:xfrm>
            <a:off x="6934200" y="4953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b="1">
              <a:latin typeface="Arial" panose="020B0604020202020204" pitchFamily="34" charset="0"/>
            </a:endParaRPr>
          </a:p>
        </p:txBody>
      </p:sp>
      <p:sp>
        <p:nvSpPr>
          <p:cNvPr id="72720" name="Text Box 25"/>
          <p:cNvSpPr txBox="1">
            <a:spLocks noChangeArrowheads="1"/>
          </p:cNvSpPr>
          <p:nvPr/>
        </p:nvSpPr>
        <p:spPr bwMode="auto">
          <a:xfrm>
            <a:off x="7010400" y="4967289"/>
            <a:ext cx="38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b="1">
                <a:latin typeface="Helvetica" panose="020B0604020202020204" pitchFamily="34" charset="0"/>
              </a:rPr>
              <a:t>I</a:t>
            </a:r>
          </a:p>
        </p:txBody>
      </p:sp>
      <p:sp>
        <p:nvSpPr>
          <p:cNvPr id="72721" name="Line 26"/>
          <p:cNvSpPr>
            <a:spLocks noChangeShapeType="1"/>
          </p:cNvSpPr>
          <p:nvPr/>
        </p:nvSpPr>
        <p:spPr bwMode="auto">
          <a:xfrm flipH="1">
            <a:off x="3352800" y="2743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2" name="Line 27"/>
          <p:cNvSpPr>
            <a:spLocks noChangeShapeType="1"/>
          </p:cNvSpPr>
          <p:nvPr/>
        </p:nvSpPr>
        <p:spPr bwMode="auto">
          <a:xfrm>
            <a:off x="4800600" y="2743200"/>
            <a:ext cx="990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3" name="Line 28"/>
          <p:cNvSpPr>
            <a:spLocks noChangeShapeType="1"/>
          </p:cNvSpPr>
          <p:nvPr/>
        </p:nvSpPr>
        <p:spPr bwMode="auto">
          <a:xfrm flipH="1">
            <a:off x="2743200" y="35814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4" name="Line 29"/>
          <p:cNvSpPr>
            <a:spLocks noChangeShapeType="1"/>
          </p:cNvSpPr>
          <p:nvPr/>
        </p:nvSpPr>
        <p:spPr bwMode="auto">
          <a:xfrm>
            <a:off x="3352800" y="3581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5" name="Line 30"/>
          <p:cNvSpPr>
            <a:spLocks noChangeShapeType="1"/>
          </p:cNvSpPr>
          <p:nvPr/>
        </p:nvSpPr>
        <p:spPr bwMode="auto">
          <a:xfrm flipH="1">
            <a:off x="3505200" y="45720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6" name="Line 31"/>
          <p:cNvSpPr>
            <a:spLocks noChangeShapeType="1"/>
          </p:cNvSpPr>
          <p:nvPr/>
        </p:nvSpPr>
        <p:spPr bwMode="auto">
          <a:xfrm>
            <a:off x="6096000" y="3581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7" name="Line 32"/>
          <p:cNvSpPr>
            <a:spLocks noChangeShapeType="1"/>
          </p:cNvSpPr>
          <p:nvPr/>
        </p:nvSpPr>
        <p:spPr bwMode="auto">
          <a:xfrm flipH="1">
            <a:off x="6019800" y="4419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8" name="Line 33"/>
          <p:cNvSpPr>
            <a:spLocks noChangeShapeType="1"/>
          </p:cNvSpPr>
          <p:nvPr/>
        </p:nvSpPr>
        <p:spPr bwMode="auto">
          <a:xfrm>
            <a:off x="6705600" y="4419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9" name="Text Box 34"/>
          <p:cNvSpPr txBox="1">
            <a:spLocks noChangeArrowheads="1"/>
          </p:cNvSpPr>
          <p:nvPr/>
        </p:nvSpPr>
        <p:spPr bwMode="auto">
          <a:xfrm>
            <a:off x="3352800" y="32766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1</a:t>
            </a:r>
          </a:p>
        </p:txBody>
      </p:sp>
      <p:sp>
        <p:nvSpPr>
          <p:cNvPr id="72730" name="Text Box 35"/>
          <p:cNvSpPr txBox="1">
            <a:spLocks noChangeArrowheads="1"/>
          </p:cNvSpPr>
          <p:nvPr/>
        </p:nvSpPr>
        <p:spPr bwMode="auto">
          <a:xfrm>
            <a:off x="4808538" y="24828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0</a:t>
            </a:r>
          </a:p>
        </p:txBody>
      </p:sp>
      <p:sp>
        <p:nvSpPr>
          <p:cNvPr id="72731" name="Text Box 36"/>
          <p:cNvSpPr txBox="1">
            <a:spLocks noChangeArrowheads="1"/>
          </p:cNvSpPr>
          <p:nvPr/>
        </p:nvSpPr>
        <p:spPr bwMode="auto">
          <a:xfrm>
            <a:off x="6103938" y="32766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1</a:t>
            </a:r>
          </a:p>
        </p:txBody>
      </p:sp>
      <p:sp>
        <p:nvSpPr>
          <p:cNvPr id="72732" name="Text Box 37"/>
          <p:cNvSpPr txBox="1">
            <a:spLocks noChangeArrowheads="1"/>
          </p:cNvSpPr>
          <p:nvPr/>
        </p:nvSpPr>
        <p:spPr bwMode="auto">
          <a:xfrm>
            <a:off x="2827338" y="41910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2</a:t>
            </a:r>
          </a:p>
        </p:txBody>
      </p:sp>
      <p:sp>
        <p:nvSpPr>
          <p:cNvPr id="72733" name="Text Box 38"/>
          <p:cNvSpPr txBox="1">
            <a:spLocks noChangeArrowheads="1"/>
          </p:cNvSpPr>
          <p:nvPr/>
        </p:nvSpPr>
        <p:spPr bwMode="auto">
          <a:xfrm>
            <a:off x="3970338" y="41910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2</a:t>
            </a:r>
          </a:p>
        </p:txBody>
      </p:sp>
      <p:sp>
        <p:nvSpPr>
          <p:cNvPr id="72734" name="Text Box 39"/>
          <p:cNvSpPr txBox="1">
            <a:spLocks noChangeArrowheads="1"/>
          </p:cNvSpPr>
          <p:nvPr/>
        </p:nvSpPr>
        <p:spPr bwMode="auto">
          <a:xfrm>
            <a:off x="6713538" y="41592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2</a:t>
            </a:r>
          </a:p>
        </p:txBody>
      </p:sp>
      <p:sp>
        <p:nvSpPr>
          <p:cNvPr id="72735" name="Text Box 40"/>
          <p:cNvSpPr txBox="1">
            <a:spLocks noChangeArrowheads="1"/>
          </p:cNvSpPr>
          <p:nvPr/>
        </p:nvSpPr>
        <p:spPr bwMode="auto">
          <a:xfrm>
            <a:off x="3665538" y="51054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3</a:t>
            </a:r>
          </a:p>
        </p:txBody>
      </p:sp>
      <p:sp>
        <p:nvSpPr>
          <p:cNvPr id="72736" name="Text Box 41"/>
          <p:cNvSpPr txBox="1">
            <a:spLocks noChangeArrowheads="1"/>
          </p:cNvSpPr>
          <p:nvPr/>
        </p:nvSpPr>
        <p:spPr bwMode="auto">
          <a:xfrm>
            <a:off x="6103938" y="50736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3</a:t>
            </a:r>
          </a:p>
        </p:txBody>
      </p:sp>
      <p:sp>
        <p:nvSpPr>
          <p:cNvPr id="72737" name="Text Box 42"/>
          <p:cNvSpPr txBox="1">
            <a:spLocks noChangeArrowheads="1"/>
          </p:cNvSpPr>
          <p:nvPr/>
        </p:nvSpPr>
        <p:spPr bwMode="auto">
          <a:xfrm>
            <a:off x="7323138" y="50736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b="1">
                <a:latin typeface="Helvetica" panose="020B0604020202020204" pitchFamily="34" charset="0"/>
              </a:rPr>
              <a:t>3</a:t>
            </a:r>
          </a:p>
        </p:txBody>
      </p:sp>
      <p:sp>
        <p:nvSpPr>
          <p:cNvPr id="72738" name="Text Box 43"/>
          <p:cNvSpPr txBox="1">
            <a:spLocks noChangeArrowheads="1"/>
          </p:cNvSpPr>
          <p:nvPr/>
        </p:nvSpPr>
        <p:spPr bwMode="auto">
          <a:xfrm>
            <a:off x="8304213" y="25146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a:latin typeface="Helvetica" panose="020B0604020202020204" pitchFamily="34" charset="0"/>
              </a:rPr>
              <a:t>Level 0</a:t>
            </a:r>
          </a:p>
        </p:txBody>
      </p:sp>
      <p:sp>
        <p:nvSpPr>
          <p:cNvPr id="72739" name="Text Box 44"/>
          <p:cNvSpPr txBox="1">
            <a:spLocks noChangeArrowheads="1"/>
          </p:cNvSpPr>
          <p:nvPr/>
        </p:nvSpPr>
        <p:spPr bwMode="auto">
          <a:xfrm>
            <a:off x="8304213" y="327660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a:latin typeface="Helvetica" panose="020B0604020202020204" pitchFamily="34" charset="0"/>
              </a:rPr>
              <a:t>Level 1</a:t>
            </a:r>
          </a:p>
        </p:txBody>
      </p:sp>
      <p:sp>
        <p:nvSpPr>
          <p:cNvPr id="72740" name="Text Box 45"/>
          <p:cNvSpPr txBox="1">
            <a:spLocks noChangeArrowheads="1"/>
          </p:cNvSpPr>
          <p:nvPr/>
        </p:nvSpPr>
        <p:spPr bwMode="auto">
          <a:xfrm>
            <a:off x="8304213" y="415925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a:latin typeface="Helvetica" panose="020B0604020202020204" pitchFamily="34" charset="0"/>
              </a:rPr>
              <a:t>Level 2</a:t>
            </a:r>
          </a:p>
        </p:txBody>
      </p:sp>
      <p:sp>
        <p:nvSpPr>
          <p:cNvPr id="72741" name="Text Box 46"/>
          <p:cNvSpPr txBox="1">
            <a:spLocks noChangeArrowheads="1"/>
          </p:cNvSpPr>
          <p:nvPr/>
        </p:nvSpPr>
        <p:spPr bwMode="auto">
          <a:xfrm>
            <a:off x="8304213" y="507365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a:latin typeface="Helvetica" panose="020B0604020202020204" pitchFamily="34" charset="0"/>
              </a:rPr>
              <a:t>Level 3</a:t>
            </a:r>
          </a:p>
        </p:txBody>
      </p:sp>
      <p:sp>
        <p:nvSpPr>
          <p:cNvPr id="72742" name="Line 47"/>
          <p:cNvSpPr>
            <a:spLocks noChangeShapeType="1"/>
          </p:cNvSpPr>
          <p:nvPr/>
        </p:nvSpPr>
        <p:spPr bwMode="auto">
          <a:xfrm>
            <a:off x="6096000" y="2667000"/>
            <a:ext cx="2057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3" name="Line 48"/>
          <p:cNvSpPr>
            <a:spLocks noChangeShapeType="1"/>
          </p:cNvSpPr>
          <p:nvPr/>
        </p:nvSpPr>
        <p:spPr bwMode="auto">
          <a:xfrm>
            <a:off x="6705600" y="3429000"/>
            <a:ext cx="1447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4" name="Line 49"/>
          <p:cNvSpPr>
            <a:spLocks noChangeShapeType="1"/>
          </p:cNvSpPr>
          <p:nvPr/>
        </p:nvSpPr>
        <p:spPr bwMode="auto">
          <a:xfrm>
            <a:off x="7239000" y="4343400"/>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45" name="Line 50"/>
          <p:cNvSpPr>
            <a:spLocks noChangeShapeType="1"/>
          </p:cNvSpPr>
          <p:nvPr/>
        </p:nvSpPr>
        <p:spPr bwMode="auto">
          <a:xfrm>
            <a:off x="7620000" y="5257800"/>
            <a:ext cx="53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584139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a:xfrm>
            <a:off x="1275348" y="550915"/>
            <a:ext cx="9228221" cy="685800"/>
          </a:xfrm>
        </p:spPr>
        <p:txBody>
          <a:bodyPr>
            <a:noAutofit/>
          </a:bodyPr>
          <a:lstStyle/>
          <a:p>
            <a:r>
              <a:rPr lang="en-US" altLang="ja-JP" sz="2800" b="0" dirty="0">
                <a:solidFill>
                  <a:srgbClr val="0000FF"/>
                </a:solidFill>
              </a:rPr>
              <a:t>Find the </a:t>
            </a:r>
            <a:r>
              <a:rPr lang="en-US" altLang="ja-JP" sz="2800" b="0" dirty="0">
                <a:solidFill>
                  <a:srgbClr val="FF3399"/>
                </a:solidFill>
              </a:rPr>
              <a:t>level</a:t>
            </a:r>
            <a:r>
              <a:rPr lang="en-US" altLang="ja-JP" sz="2800" b="0" dirty="0">
                <a:solidFill>
                  <a:srgbClr val="0000FF"/>
                </a:solidFill>
              </a:rPr>
              <a:t> of each node in the tree shown in Figure. </a:t>
            </a:r>
            <a:br>
              <a:rPr lang="en-US" altLang="ja-JP" sz="2800" b="0" dirty="0">
                <a:solidFill>
                  <a:srgbClr val="0000FF"/>
                </a:solidFill>
              </a:rPr>
            </a:br>
            <a:r>
              <a:rPr lang="en-US" altLang="ja-JP" sz="2800" b="0" dirty="0">
                <a:solidFill>
                  <a:srgbClr val="0000FF"/>
                </a:solidFill>
              </a:rPr>
              <a:t>What is the </a:t>
            </a:r>
            <a:r>
              <a:rPr lang="en-US" altLang="ja-JP" sz="2800" b="0" dirty="0">
                <a:solidFill>
                  <a:srgbClr val="FF3399"/>
                </a:solidFill>
              </a:rPr>
              <a:t>height/depth</a:t>
            </a:r>
            <a:r>
              <a:rPr lang="en-US" altLang="ja-JP" sz="2800" b="0" dirty="0">
                <a:solidFill>
                  <a:srgbClr val="0000FF"/>
                </a:solidFill>
              </a:rPr>
              <a:t> of this tree?</a:t>
            </a:r>
            <a:endParaRPr lang="ja-JP" altLang="en-US" sz="2800" b="0" dirty="0">
              <a:solidFill>
                <a:srgbClr val="0000FF"/>
              </a:solidFill>
            </a:endParaRPr>
          </a:p>
        </p:txBody>
      </p:sp>
      <p:sp>
        <p:nvSpPr>
          <p:cNvPr id="74755" name="Rectangle 8"/>
          <p:cNvSpPr>
            <a:spLocks noGrp="1" noChangeArrowheads="1"/>
          </p:cNvSpPr>
          <p:nvPr>
            <p:ph type="body" idx="1"/>
          </p:nvPr>
        </p:nvSpPr>
        <p:spPr>
          <a:xfrm>
            <a:off x="6472697" y="1766638"/>
            <a:ext cx="4495800" cy="4876800"/>
          </a:xfrm>
        </p:spPr>
        <p:txBody>
          <a:bodyPr>
            <a:normAutofit fontScale="77500" lnSpcReduction="20000"/>
          </a:bodyPr>
          <a:lstStyle/>
          <a:p>
            <a:pPr>
              <a:lnSpc>
                <a:spcPct val="90000"/>
              </a:lnSpc>
            </a:pPr>
            <a:r>
              <a:rPr lang="en-US" altLang="ja-JP" sz="2000" dirty="0"/>
              <a:t>The root a is at </a:t>
            </a:r>
            <a:r>
              <a:rPr lang="en-US" altLang="ja-JP" sz="2000" dirty="0">
                <a:solidFill>
                  <a:srgbClr val="FF3399"/>
                </a:solidFill>
              </a:rPr>
              <a:t>level O</a:t>
            </a:r>
            <a:r>
              <a:rPr lang="en-US" altLang="ja-JP" sz="2000" dirty="0"/>
              <a:t>. </a:t>
            </a:r>
          </a:p>
          <a:p>
            <a:pPr>
              <a:lnSpc>
                <a:spcPct val="90000"/>
              </a:lnSpc>
            </a:pPr>
            <a:endParaRPr lang="en-US" altLang="ja-JP" sz="2000" dirty="0"/>
          </a:p>
          <a:p>
            <a:pPr>
              <a:lnSpc>
                <a:spcPct val="90000"/>
              </a:lnSpc>
            </a:pPr>
            <a:r>
              <a:rPr lang="en-US" altLang="ja-JP" sz="2000" dirty="0"/>
              <a:t>Nodes b, j, and k are at </a:t>
            </a:r>
            <a:r>
              <a:rPr lang="en-US" altLang="ja-JP" sz="2000" dirty="0">
                <a:solidFill>
                  <a:srgbClr val="FF3399"/>
                </a:solidFill>
              </a:rPr>
              <a:t>level 1</a:t>
            </a:r>
            <a:r>
              <a:rPr lang="en-US" altLang="ja-JP" sz="2000" dirty="0"/>
              <a:t> . </a:t>
            </a:r>
          </a:p>
          <a:p>
            <a:pPr>
              <a:lnSpc>
                <a:spcPct val="90000"/>
              </a:lnSpc>
            </a:pPr>
            <a:endParaRPr lang="en-US" altLang="ja-JP" sz="2000" dirty="0"/>
          </a:p>
          <a:p>
            <a:pPr>
              <a:lnSpc>
                <a:spcPct val="90000"/>
              </a:lnSpc>
            </a:pPr>
            <a:r>
              <a:rPr lang="en-US" altLang="ja-JP" sz="2000" dirty="0"/>
              <a:t>Nodes c, e, f, and I are at </a:t>
            </a:r>
            <a:r>
              <a:rPr lang="en-US" altLang="ja-JP" sz="2000" dirty="0">
                <a:solidFill>
                  <a:srgbClr val="FF3399"/>
                </a:solidFill>
              </a:rPr>
              <a:t>level 2</a:t>
            </a:r>
            <a:r>
              <a:rPr lang="en-US" altLang="ja-JP" sz="2000" dirty="0"/>
              <a:t>. </a:t>
            </a:r>
          </a:p>
          <a:p>
            <a:pPr>
              <a:lnSpc>
                <a:spcPct val="90000"/>
              </a:lnSpc>
            </a:pPr>
            <a:endParaRPr lang="en-US" altLang="ja-JP" sz="2000" dirty="0"/>
          </a:p>
          <a:p>
            <a:pPr>
              <a:lnSpc>
                <a:spcPct val="90000"/>
              </a:lnSpc>
            </a:pPr>
            <a:r>
              <a:rPr lang="en-US" altLang="ja-JP" sz="2000" dirty="0"/>
              <a:t>Nodes d, g, </a:t>
            </a:r>
            <a:r>
              <a:rPr lang="en-US" altLang="ja-JP" sz="2000" dirty="0" err="1"/>
              <a:t>i</a:t>
            </a:r>
            <a:r>
              <a:rPr lang="en-US" altLang="ja-JP" sz="2000" dirty="0"/>
              <a:t> , m , and n are at </a:t>
            </a:r>
            <a:r>
              <a:rPr lang="en-US" altLang="ja-JP" sz="2000" dirty="0">
                <a:solidFill>
                  <a:srgbClr val="FF3399"/>
                </a:solidFill>
              </a:rPr>
              <a:t>level 3</a:t>
            </a:r>
            <a:r>
              <a:rPr lang="en-US" altLang="ja-JP" sz="2000" dirty="0"/>
              <a:t> . </a:t>
            </a:r>
          </a:p>
          <a:p>
            <a:pPr>
              <a:lnSpc>
                <a:spcPct val="90000"/>
              </a:lnSpc>
            </a:pPr>
            <a:endParaRPr lang="en-US" altLang="ja-JP" sz="2000" dirty="0"/>
          </a:p>
          <a:p>
            <a:pPr>
              <a:lnSpc>
                <a:spcPct val="90000"/>
              </a:lnSpc>
            </a:pPr>
            <a:r>
              <a:rPr lang="en-US" altLang="ja-JP" sz="2000" dirty="0"/>
              <a:t>Finally, Node h is at </a:t>
            </a:r>
            <a:r>
              <a:rPr lang="en-US" altLang="ja-JP" sz="2000" dirty="0">
                <a:solidFill>
                  <a:srgbClr val="FF3399"/>
                </a:solidFill>
              </a:rPr>
              <a:t>level 4</a:t>
            </a:r>
            <a:r>
              <a:rPr lang="en-US" altLang="ja-JP" sz="2000" dirty="0"/>
              <a:t>. </a:t>
            </a:r>
          </a:p>
          <a:p>
            <a:pPr>
              <a:lnSpc>
                <a:spcPct val="210000"/>
              </a:lnSpc>
            </a:pPr>
            <a:r>
              <a:rPr lang="en-US" altLang="ja-JP" sz="2000" dirty="0"/>
              <a:t>The </a:t>
            </a:r>
            <a:r>
              <a:rPr lang="en-US" altLang="ja-JP" sz="2000" dirty="0">
                <a:solidFill>
                  <a:srgbClr val="FF3399"/>
                </a:solidFill>
              </a:rPr>
              <a:t>height/depth</a:t>
            </a:r>
            <a:r>
              <a:rPr lang="en-US" altLang="ja-JP" sz="2000" dirty="0"/>
              <a:t> of this tree is </a:t>
            </a:r>
            <a:r>
              <a:rPr lang="en-US" altLang="ja-JP" sz="2000" dirty="0">
                <a:solidFill>
                  <a:srgbClr val="FF3399"/>
                </a:solidFill>
              </a:rPr>
              <a:t>5</a:t>
            </a:r>
            <a:r>
              <a:rPr lang="en-US" altLang="ja-JP" sz="2000" dirty="0"/>
              <a:t>.</a:t>
            </a:r>
          </a:p>
          <a:p>
            <a:pPr>
              <a:lnSpc>
                <a:spcPct val="210000"/>
              </a:lnSpc>
            </a:pPr>
            <a:r>
              <a:rPr lang="en-US" altLang="ja-JP" sz="2000" dirty="0"/>
              <a:t>The height of node h is 1.</a:t>
            </a:r>
          </a:p>
          <a:p>
            <a:pPr>
              <a:lnSpc>
                <a:spcPct val="210000"/>
              </a:lnSpc>
            </a:pPr>
            <a:r>
              <a:rPr lang="en-US" altLang="ja-JP" sz="2000" dirty="0"/>
              <a:t>The height of node b is 4.</a:t>
            </a:r>
          </a:p>
          <a:p>
            <a:pPr>
              <a:lnSpc>
                <a:spcPct val="210000"/>
              </a:lnSpc>
            </a:pPr>
            <a:r>
              <a:rPr lang="en-US" altLang="ja-JP" sz="2000" dirty="0"/>
              <a:t>The depth of node m is 2.</a:t>
            </a:r>
          </a:p>
          <a:p>
            <a:pPr>
              <a:lnSpc>
                <a:spcPct val="210000"/>
              </a:lnSpc>
            </a:pPr>
            <a:endParaRPr lang="ja-JP" altLang="en-US" sz="2000" dirty="0"/>
          </a:p>
        </p:txBody>
      </p:sp>
      <p:pic>
        <p:nvPicPr>
          <p:cNvPr id="74756"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780382" y="2109538"/>
            <a:ext cx="3890963" cy="4191000"/>
          </a:xfrm>
          <a:noFill/>
        </p:spPr>
      </p:pic>
      <p:sp>
        <p:nvSpPr>
          <p:cNvPr id="74757" name="Rectangle 4"/>
          <p:cNvSpPr>
            <a:spLocks noChangeArrowheads="1"/>
          </p:cNvSpPr>
          <p:nvPr/>
        </p:nvSpPr>
        <p:spPr bwMode="auto">
          <a:xfrm>
            <a:off x="3383860" y="6115872"/>
            <a:ext cx="10553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dirty="0">
                <a:solidFill>
                  <a:srgbClr val="0D0D0D"/>
                </a:solidFill>
                <a:latin typeface="Arial" panose="020B0604020202020204" pitchFamily="34" charset="0"/>
              </a:rPr>
              <a:t>h</a:t>
            </a:r>
          </a:p>
        </p:txBody>
      </p:sp>
      <p:sp>
        <p:nvSpPr>
          <p:cNvPr id="74758" name="Rectangle 5"/>
          <p:cNvSpPr>
            <a:spLocks noChangeArrowheads="1"/>
          </p:cNvSpPr>
          <p:nvPr/>
        </p:nvSpPr>
        <p:spPr bwMode="auto">
          <a:xfrm>
            <a:off x="3725863" y="1622886"/>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2000" b="1">
                <a:solidFill>
                  <a:srgbClr val="0D0D0D"/>
                </a:solidFill>
                <a:latin typeface="Arial" panose="020B0604020202020204" pitchFamily="34" charset="0"/>
              </a:rPr>
              <a:t>a</a:t>
            </a:r>
          </a:p>
        </p:txBody>
      </p:sp>
    </p:spTree>
    <p:extLst>
      <p:ext uri="{BB962C8B-B14F-4D97-AF65-F5344CB8AC3E}">
        <p14:creationId xmlns:p14="http://schemas.microsoft.com/office/powerpoint/2010/main" val="1796587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5" name="Rectangle 3"/>
          <p:cNvSpPr>
            <a:spLocks noGrp="1" noChangeArrowheads="1"/>
          </p:cNvSpPr>
          <p:nvPr>
            <p:ph type="title"/>
          </p:nvPr>
        </p:nvSpPr>
        <p:spPr>
          <a:xfrm>
            <a:off x="1979614" y="76200"/>
            <a:ext cx="8226425" cy="914400"/>
          </a:xfrm>
        </p:spPr>
        <p:txBody>
          <a:bodyPr rtlCol="0">
            <a:normAutofit/>
          </a:bodyPr>
          <a:lstStyle/>
          <a:p>
            <a:pPr>
              <a:defRPr/>
            </a:pPr>
            <a:r>
              <a:rPr lang="en-US" altLang="ja-JP" u="sng" dirty="0">
                <a:latin typeface="Helvetica" charset="0"/>
                <a:ea typeface="+mj-ea"/>
                <a:cs typeface="+mj-cs"/>
              </a:rPr>
              <a:t>Complete Binary Tree</a:t>
            </a:r>
          </a:p>
        </p:txBody>
      </p:sp>
      <p:grpSp>
        <p:nvGrpSpPr>
          <p:cNvPr id="75779" name="Group 5"/>
          <p:cNvGrpSpPr>
            <a:grpSpLocks/>
          </p:cNvGrpSpPr>
          <p:nvPr/>
        </p:nvGrpSpPr>
        <p:grpSpPr bwMode="auto">
          <a:xfrm>
            <a:off x="5867400" y="2819400"/>
            <a:ext cx="457200" cy="457200"/>
            <a:chOff x="1152" y="1440"/>
            <a:chExt cx="288" cy="288"/>
          </a:xfrm>
        </p:grpSpPr>
        <p:sp>
          <p:nvSpPr>
            <p:cNvPr id="75830" name="Oval 6"/>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31" name="Text Box 7"/>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75780" name="Group 8"/>
          <p:cNvGrpSpPr>
            <a:grpSpLocks/>
          </p:cNvGrpSpPr>
          <p:nvPr/>
        </p:nvGrpSpPr>
        <p:grpSpPr bwMode="auto">
          <a:xfrm>
            <a:off x="4191000" y="3581400"/>
            <a:ext cx="457200" cy="457200"/>
            <a:chOff x="1248" y="1536"/>
            <a:chExt cx="288" cy="288"/>
          </a:xfrm>
        </p:grpSpPr>
        <p:sp>
          <p:nvSpPr>
            <p:cNvPr id="75828" name="Oval 9"/>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29" name="Text Box 10"/>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grpSp>
        <p:nvGrpSpPr>
          <p:cNvPr id="75781" name="Group 13"/>
          <p:cNvGrpSpPr>
            <a:grpSpLocks/>
          </p:cNvGrpSpPr>
          <p:nvPr/>
        </p:nvGrpSpPr>
        <p:grpSpPr bwMode="auto">
          <a:xfrm>
            <a:off x="7772400" y="3581400"/>
            <a:ext cx="457200" cy="457200"/>
            <a:chOff x="1248" y="1536"/>
            <a:chExt cx="288" cy="288"/>
          </a:xfrm>
        </p:grpSpPr>
        <p:sp>
          <p:nvSpPr>
            <p:cNvPr id="75826" name="Oval 14"/>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27" name="Text Box 15"/>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sp>
        <p:nvSpPr>
          <p:cNvPr id="75782" name="Oval 16"/>
          <p:cNvSpPr>
            <a:spLocks noChangeArrowheads="1"/>
          </p:cNvSpPr>
          <p:nvPr/>
        </p:nvSpPr>
        <p:spPr bwMode="auto">
          <a:xfrm>
            <a:off x="8763000" y="4419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783" name="Text Box 17"/>
          <p:cNvSpPr txBox="1">
            <a:spLocks noChangeArrowheads="1"/>
          </p:cNvSpPr>
          <p:nvPr/>
        </p:nvSpPr>
        <p:spPr bwMode="auto">
          <a:xfrm>
            <a:off x="8839200" y="4433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75784" name="Line 20"/>
          <p:cNvSpPr>
            <a:spLocks noChangeShapeType="1"/>
          </p:cNvSpPr>
          <p:nvPr/>
        </p:nvSpPr>
        <p:spPr bwMode="auto">
          <a:xfrm flipH="1">
            <a:off x="4572000" y="3048000"/>
            <a:ext cx="1295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5" name="Line 21"/>
          <p:cNvSpPr>
            <a:spLocks noChangeShapeType="1"/>
          </p:cNvSpPr>
          <p:nvPr/>
        </p:nvSpPr>
        <p:spPr bwMode="auto">
          <a:xfrm>
            <a:off x="6324600" y="3048000"/>
            <a:ext cx="1524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6" name="Line 22"/>
          <p:cNvSpPr>
            <a:spLocks noChangeShapeType="1"/>
          </p:cNvSpPr>
          <p:nvPr/>
        </p:nvSpPr>
        <p:spPr bwMode="auto">
          <a:xfrm flipH="1">
            <a:off x="3657600" y="39624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7" name="Line 23"/>
          <p:cNvSpPr>
            <a:spLocks noChangeShapeType="1"/>
          </p:cNvSpPr>
          <p:nvPr/>
        </p:nvSpPr>
        <p:spPr bwMode="auto">
          <a:xfrm>
            <a:off x="4572000" y="39624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8" name="Line 24"/>
          <p:cNvSpPr>
            <a:spLocks noChangeShapeType="1"/>
          </p:cNvSpPr>
          <p:nvPr/>
        </p:nvSpPr>
        <p:spPr bwMode="auto">
          <a:xfrm>
            <a:off x="8153400" y="3962400"/>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89" name="Text Box 27"/>
          <p:cNvSpPr txBox="1">
            <a:spLocks noChangeArrowheads="1"/>
          </p:cNvSpPr>
          <p:nvPr/>
        </p:nvSpPr>
        <p:spPr bwMode="auto">
          <a:xfrm>
            <a:off x="4572001" y="36576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1</a:t>
            </a:r>
          </a:p>
        </p:txBody>
      </p:sp>
      <p:sp>
        <p:nvSpPr>
          <p:cNvPr id="75790" name="Text Box 28"/>
          <p:cNvSpPr txBox="1">
            <a:spLocks noChangeArrowheads="1"/>
          </p:cNvSpPr>
          <p:nvPr/>
        </p:nvSpPr>
        <p:spPr bwMode="auto">
          <a:xfrm>
            <a:off x="6332538" y="2743200"/>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0</a:t>
            </a:r>
          </a:p>
        </p:txBody>
      </p:sp>
      <p:sp>
        <p:nvSpPr>
          <p:cNvPr id="75791" name="Text Box 29"/>
          <p:cNvSpPr txBox="1">
            <a:spLocks noChangeArrowheads="1"/>
          </p:cNvSpPr>
          <p:nvPr/>
        </p:nvSpPr>
        <p:spPr bwMode="auto">
          <a:xfrm>
            <a:off x="8161338" y="365760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2</a:t>
            </a:r>
          </a:p>
        </p:txBody>
      </p:sp>
      <p:sp>
        <p:nvSpPr>
          <p:cNvPr id="75792" name="Text Box 30"/>
          <p:cNvSpPr txBox="1">
            <a:spLocks noChangeArrowheads="1"/>
          </p:cNvSpPr>
          <p:nvPr/>
        </p:nvSpPr>
        <p:spPr bwMode="auto">
          <a:xfrm>
            <a:off x="9151938" y="45402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6</a:t>
            </a:r>
          </a:p>
        </p:txBody>
      </p:sp>
      <p:sp>
        <p:nvSpPr>
          <p:cNvPr id="75793" name="Oval 33"/>
          <p:cNvSpPr>
            <a:spLocks noChangeArrowheads="1"/>
          </p:cNvSpPr>
          <p:nvPr/>
        </p:nvSpPr>
        <p:spPr bwMode="auto">
          <a:xfrm>
            <a:off x="6248400" y="533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794" name="Text Box 34"/>
          <p:cNvSpPr txBox="1">
            <a:spLocks noChangeArrowheads="1"/>
          </p:cNvSpPr>
          <p:nvPr/>
        </p:nvSpPr>
        <p:spPr bwMode="auto">
          <a:xfrm>
            <a:off x="6324600" y="5348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a:t>
            </a:r>
          </a:p>
        </p:txBody>
      </p:sp>
      <p:sp>
        <p:nvSpPr>
          <p:cNvPr id="75795" name="Oval 35"/>
          <p:cNvSpPr>
            <a:spLocks noChangeArrowheads="1"/>
          </p:cNvSpPr>
          <p:nvPr/>
        </p:nvSpPr>
        <p:spPr bwMode="auto">
          <a:xfrm>
            <a:off x="6858000" y="4419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796" name="Text Box 36"/>
          <p:cNvSpPr txBox="1">
            <a:spLocks noChangeArrowheads="1"/>
          </p:cNvSpPr>
          <p:nvPr/>
        </p:nvSpPr>
        <p:spPr bwMode="auto">
          <a:xfrm>
            <a:off x="6934200" y="4433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75797" name="Line 39"/>
          <p:cNvSpPr>
            <a:spLocks noChangeShapeType="1"/>
          </p:cNvSpPr>
          <p:nvPr/>
        </p:nvSpPr>
        <p:spPr bwMode="auto">
          <a:xfrm flipH="1">
            <a:off x="6553200" y="480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8" name="Text Box 41"/>
          <p:cNvSpPr txBox="1">
            <a:spLocks noChangeArrowheads="1"/>
          </p:cNvSpPr>
          <p:nvPr/>
        </p:nvSpPr>
        <p:spPr bwMode="auto">
          <a:xfrm>
            <a:off x="7246938" y="45402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5</a:t>
            </a:r>
          </a:p>
        </p:txBody>
      </p:sp>
      <p:sp>
        <p:nvSpPr>
          <p:cNvPr id="75799" name="Text Box 42"/>
          <p:cNvSpPr txBox="1">
            <a:spLocks noChangeArrowheads="1"/>
          </p:cNvSpPr>
          <p:nvPr/>
        </p:nvSpPr>
        <p:spPr bwMode="auto">
          <a:xfrm>
            <a:off x="6637338" y="5530850"/>
            <a:ext cx="412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12</a:t>
            </a:r>
          </a:p>
        </p:txBody>
      </p:sp>
      <p:sp>
        <p:nvSpPr>
          <p:cNvPr id="75800" name="Oval 44"/>
          <p:cNvSpPr>
            <a:spLocks noChangeArrowheads="1"/>
          </p:cNvSpPr>
          <p:nvPr/>
        </p:nvSpPr>
        <p:spPr bwMode="auto">
          <a:xfrm>
            <a:off x="2667000" y="533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01" name="Text Box 45"/>
          <p:cNvSpPr txBox="1">
            <a:spLocks noChangeArrowheads="1"/>
          </p:cNvSpPr>
          <p:nvPr/>
        </p:nvSpPr>
        <p:spPr bwMode="auto">
          <a:xfrm>
            <a:off x="2743200" y="5348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sp>
        <p:nvSpPr>
          <p:cNvPr id="75802" name="Oval 46"/>
          <p:cNvSpPr>
            <a:spLocks noChangeArrowheads="1"/>
          </p:cNvSpPr>
          <p:nvPr/>
        </p:nvSpPr>
        <p:spPr bwMode="auto">
          <a:xfrm>
            <a:off x="3276600" y="4419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03" name="Text Box 47"/>
          <p:cNvSpPr txBox="1">
            <a:spLocks noChangeArrowheads="1"/>
          </p:cNvSpPr>
          <p:nvPr/>
        </p:nvSpPr>
        <p:spPr bwMode="auto">
          <a:xfrm>
            <a:off x="3352800" y="4433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75804" name="Oval 48"/>
          <p:cNvSpPr>
            <a:spLocks noChangeArrowheads="1"/>
          </p:cNvSpPr>
          <p:nvPr/>
        </p:nvSpPr>
        <p:spPr bwMode="auto">
          <a:xfrm>
            <a:off x="3886200" y="533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05" name="Text Box 49"/>
          <p:cNvSpPr txBox="1">
            <a:spLocks noChangeArrowheads="1"/>
          </p:cNvSpPr>
          <p:nvPr/>
        </p:nvSpPr>
        <p:spPr bwMode="auto">
          <a:xfrm>
            <a:off x="3962400" y="5348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75806" name="Line 50"/>
          <p:cNvSpPr>
            <a:spLocks noChangeShapeType="1"/>
          </p:cNvSpPr>
          <p:nvPr/>
        </p:nvSpPr>
        <p:spPr bwMode="auto">
          <a:xfrm flipH="1">
            <a:off x="2971800" y="480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7" name="Line 51"/>
          <p:cNvSpPr>
            <a:spLocks noChangeShapeType="1"/>
          </p:cNvSpPr>
          <p:nvPr/>
        </p:nvSpPr>
        <p:spPr bwMode="auto">
          <a:xfrm>
            <a:off x="3657600" y="480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8" name="Text Box 52"/>
          <p:cNvSpPr txBox="1">
            <a:spLocks noChangeArrowheads="1"/>
          </p:cNvSpPr>
          <p:nvPr/>
        </p:nvSpPr>
        <p:spPr bwMode="auto">
          <a:xfrm>
            <a:off x="3665538" y="45402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3</a:t>
            </a:r>
          </a:p>
        </p:txBody>
      </p:sp>
      <p:sp>
        <p:nvSpPr>
          <p:cNvPr id="75809" name="Text Box 53"/>
          <p:cNvSpPr txBox="1">
            <a:spLocks noChangeArrowheads="1"/>
          </p:cNvSpPr>
          <p:nvPr/>
        </p:nvSpPr>
        <p:spPr bwMode="auto">
          <a:xfrm>
            <a:off x="3055938" y="5529264"/>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8</a:t>
            </a:r>
          </a:p>
        </p:txBody>
      </p:sp>
      <p:sp>
        <p:nvSpPr>
          <p:cNvPr id="75810" name="Oval 54"/>
          <p:cNvSpPr>
            <a:spLocks noChangeArrowheads="1"/>
          </p:cNvSpPr>
          <p:nvPr/>
        </p:nvSpPr>
        <p:spPr bwMode="auto">
          <a:xfrm>
            <a:off x="4419600" y="533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11" name="Text Box 55"/>
          <p:cNvSpPr txBox="1">
            <a:spLocks noChangeArrowheads="1"/>
          </p:cNvSpPr>
          <p:nvPr/>
        </p:nvSpPr>
        <p:spPr bwMode="auto">
          <a:xfrm>
            <a:off x="4495800" y="5348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J</a:t>
            </a:r>
          </a:p>
        </p:txBody>
      </p:sp>
      <p:sp>
        <p:nvSpPr>
          <p:cNvPr id="75812" name="Oval 56"/>
          <p:cNvSpPr>
            <a:spLocks noChangeArrowheads="1"/>
          </p:cNvSpPr>
          <p:nvPr/>
        </p:nvSpPr>
        <p:spPr bwMode="auto">
          <a:xfrm>
            <a:off x="5029200" y="44196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13" name="Text Box 57"/>
          <p:cNvSpPr txBox="1">
            <a:spLocks noChangeArrowheads="1"/>
          </p:cNvSpPr>
          <p:nvPr/>
        </p:nvSpPr>
        <p:spPr bwMode="auto">
          <a:xfrm>
            <a:off x="5105400" y="4433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sp>
        <p:nvSpPr>
          <p:cNvPr id="75814" name="Oval 58"/>
          <p:cNvSpPr>
            <a:spLocks noChangeArrowheads="1"/>
          </p:cNvSpPr>
          <p:nvPr/>
        </p:nvSpPr>
        <p:spPr bwMode="auto">
          <a:xfrm>
            <a:off x="5638800" y="5334000"/>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5815" name="Text Box 59"/>
          <p:cNvSpPr txBox="1">
            <a:spLocks noChangeArrowheads="1"/>
          </p:cNvSpPr>
          <p:nvPr/>
        </p:nvSpPr>
        <p:spPr bwMode="auto">
          <a:xfrm>
            <a:off x="5715000" y="53482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K</a:t>
            </a:r>
          </a:p>
        </p:txBody>
      </p:sp>
      <p:sp>
        <p:nvSpPr>
          <p:cNvPr id="75816" name="Line 60"/>
          <p:cNvSpPr>
            <a:spLocks noChangeShapeType="1"/>
          </p:cNvSpPr>
          <p:nvPr/>
        </p:nvSpPr>
        <p:spPr bwMode="auto">
          <a:xfrm flipH="1">
            <a:off x="4724400" y="480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7" name="Line 61"/>
          <p:cNvSpPr>
            <a:spLocks noChangeShapeType="1"/>
          </p:cNvSpPr>
          <p:nvPr/>
        </p:nvSpPr>
        <p:spPr bwMode="auto">
          <a:xfrm>
            <a:off x="5410200" y="480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18" name="Text Box 62"/>
          <p:cNvSpPr txBox="1">
            <a:spLocks noChangeArrowheads="1"/>
          </p:cNvSpPr>
          <p:nvPr/>
        </p:nvSpPr>
        <p:spPr bwMode="auto">
          <a:xfrm>
            <a:off x="5418138" y="4540250"/>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4</a:t>
            </a:r>
          </a:p>
        </p:txBody>
      </p:sp>
      <p:sp>
        <p:nvSpPr>
          <p:cNvPr id="75819" name="Text Box 63"/>
          <p:cNvSpPr txBox="1">
            <a:spLocks noChangeArrowheads="1"/>
          </p:cNvSpPr>
          <p:nvPr/>
        </p:nvSpPr>
        <p:spPr bwMode="auto">
          <a:xfrm>
            <a:off x="4808538" y="5529264"/>
            <a:ext cx="412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10</a:t>
            </a:r>
          </a:p>
        </p:txBody>
      </p:sp>
      <p:sp>
        <p:nvSpPr>
          <p:cNvPr id="75820" name="Line 64"/>
          <p:cNvSpPr>
            <a:spLocks noChangeShapeType="1"/>
          </p:cNvSpPr>
          <p:nvPr/>
        </p:nvSpPr>
        <p:spPr bwMode="auto">
          <a:xfrm flipH="1">
            <a:off x="7239000" y="39624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21" name="Text Box 53"/>
          <p:cNvSpPr txBox="1">
            <a:spLocks noChangeArrowheads="1"/>
          </p:cNvSpPr>
          <p:nvPr/>
        </p:nvSpPr>
        <p:spPr bwMode="auto">
          <a:xfrm>
            <a:off x="4175125" y="5614989"/>
            <a:ext cx="2984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9</a:t>
            </a:r>
          </a:p>
        </p:txBody>
      </p:sp>
      <p:sp>
        <p:nvSpPr>
          <p:cNvPr id="75822" name="Text Box 53"/>
          <p:cNvSpPr txBox="1">
            <a:spLocks noChangeArrowheads="1"/>
          </p:cNvSpPr>
          <p:nvPr/>
        </p:nvSpPr>
        <p:spPr bwMode="auto">
          <a:xfrm>
            <a:off x="5949951" y="5562600"/>
            <a:ext cx="396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11</a:t>
            </a:r>
          </a:p>
        </p:txBody>
      </p:sp>
      <p:sp>
        <p:nvSpPr>
          <p:cNvPr id="68" name="Rectangle 67"/>
          <p:cNvSpPr/>
          <p:nvPr/>
        </p:nvSpPr>
        <p:spPr>
          <a:xfrm>
            <a:off x="938463" y="1162050"/>
            <a:ext cx="10395284" cy="1384995"/>
          </a:xfrm>
          <a:prstGeom prst="rect">
            <a:avLst/>
          </a:prstGeom>
        </p:spPr>
        <p:txBody>
          <a:bodyPr wrap="square">
            <a:spAutoFit/>
          </a:bodyPr>
          <a:lstStyle/>
          <a:p>
            <a:pPr eaLnBrk="1" hangingPunct="1">
              <a:defRPr/>
            </a:pPr>
            <a:r>
              <a:rPr lang="en-US" sz="2800" dirty="0">
                <a:solidFill>
                  <a:schemeClr val="accent6">
                    <a:lumMod val="50000"/>
                  </a:schemeClr>
                </a:solidFill>
              </a:rPr>
              <a:t>A complete binary tree is a binary tree, which is completely filled, with the possible exception of the bottom level, which is filled from </a:t>
            </a:r>
            <a:r>
              <a:rPr lang="en-US" sz="2800" dirty="0">
                <a:solidFill>
                  <a:srgbClr val="FF0000"/>
                </a:solidFill>
              </a:rPr>
              <a:t>left to right</a:t>
            </a:r>
            <a:r>
              <a:rPr lang="en-US" sz="2800" dirty="0">
                <a:solidFill>
                  <a:schemeClr val="accent6">
                    <a:lumMod val="50000"/>
                  </a:schemeClr>
                </a:solidFill>
              </a:rPr>
              <a:t>.</a:t>
            </a:r>
          </a:p>
        </p:txBody>
      </p:sp>
      <p:sp>
        <p:nvSpPr>
          <p:cNvPr id="75824" name="Text Box 75"/>
          <p:cNvSpPr txBox="1">
            <a:spLocks noChangeArrowheads="1"/>
          </p:cNvSpPr>
          <p:nvPr/>
        </p:nvSpPr>
        <p:spPr bwMode="auto">
          <a:xfrm>
            <a:off x="7368286" y="5581651"/>
            <a:ext cx="29418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zh-TW" sz="1800" b="1">
                <a:solidFill>
                  <a:srgbClr val="CC3300"/>
                </a:solidFill>
                <a:latin typeface="Arial" panose="020B0604020202020204" pitchFamily="34" charset="0"/>
                <a:ea typeface="DFKai-SB" pitchFamily="65" charset="-128"/>
              </a:rPr>
              <a:t>Top to bottom, </a:t>
            </a:r>
          </a:p>
          <a:p>
            <a:pPr algn="ctr" eaLnBrk="1" hangingPunct="1">
              <a:spcBef>
                <a:spcPct val="0"/>
              </a:spcBef>
              <a:buFontTx/>
              <a:buNone/>
            </a:pPr>
            <a:r>
              <a:rPr kumimoji="0" lang="en-US" altLang="zh-TW" sz="1800" b="1">
                <a:solidFill>
                  <a:srgbClr val="CC3300"/>
                </a:solidFill>
                <a:latin typeface="Arial" panose="020B0604020202020204" pitchFamily="34" charset="0"/>
                <a:ea typeface="DFKai-SB" pitchFamily="65" charset="-128"/>
              </a:rPr>
              <a:t>From left to right number</a:t>
            </a:r>
            <a:endParaRPr kumimoji="0" lang="zh-TW" altLang="en-US" sz="1800" b="1">
              <a:solidFill>
                <a:srgbClr val="CC3300"/>
              </a:solidFill>
              <a:latin typeface="Arial" panose="020B0604020202020204" pitchFamily="34" charset="0"/>
              <a:ea typeface="DFKai-SB" pitchFamily="65" charset="-128"/>
            </a:endParaRPr>
          </a:p>
        </p:txBody>
      </p:sp>
      <p:sp>
        <p:nvSpPr>
          <p:cNvPr id="75825" name="Rectangle 77"/>
          <p:cNvSpPr>
            <a:spLocks noChangeArrowheads="1"/>
          </p:cNvSpPr>
          <p:nvPr/>
        </p:nvSpPr>
        <p:spPr bwMode="auto">
          <a:xfrm>
            <a:off x="7315200" y="5581650"/>
            <a:ext cx="2971800" cy="742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Tree>
    <p:extLst>
      <p:ext uri="{BB962C8B-B14F-4D97-AF65-F5344CB8AC3E}">
        <p14:creationId xmlns:p14="http://schemas.microsoft.com/office/powerpoint/2010/main" val="284511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a:xfrm>
            <a:off x="1979614" y="228600"/>
            <a:ext cx="8226425" cy="914400"/>
          </a:xfrm>
        </p:spPr>
        <p:txBody>
          <a:bodyPr rtlCol="0">
            <a:normAutofit/>
          </a:bodyPr>
          <a:lstStyle/>
          <a:p>
            <a:pPr>
              <a:defRPr/>
            </a:pPr>
            <a:r>
              <a:rPr lang="en-US" altLang="ja-JP" u="sng" dirty="0">
                <a:latin typeface="Helvetica" charset="0"/>
                <a:ea typeface="+mj-ea"/>
                <a:cs typeface="+mj-cs"/>
              </a:rPr>
              <a:t> Full Binary Tree</a:t>
            </a:r>
          </a:p>
        </p:txBody>
      </p:sp>
      <p:grpSp>
        <p:nvGrpSpPr>
          <p:cNvPr id="77827" name="Group 4"/>
          <p:cNvGrpSpPr>
            <a:grpSpLocks/>
          </p:cNvGrpSpPr>
          <p:nvPr/>
        </p:nvGrpSpPr>
        <p:grpSpPr bwMode="auto">
          <a:xfrm>
            <a:off x="4419600" y="2830513"/>
            <a:ext cx="457200" cy="457200"/>
            <a:chOff x="1152" y="1440"/>
            <a:chExt cx="288" cy="288"/>
          </a:xfrm>
        </p:grpSpPr>
        <p:sp>
          <p:nvSpPr>
            <p:cNvPr id="77883" name="Oval 5"/>
            <p:cNvSpPr>
              <a:spLocks noChangeArrowheads="1"/>
            </p:cNvSpPr>
            <p:nvPr/>
          </p:nvSpPr>
          <p:spPr bwMode="auto">
            <a:xfrm>
              <a:off x="1152" y="1440"/>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84" name="Text Box 6"/>
            <p:cNvSpPr txBox="1">
              <a:spLocks noChangeArrowheads="1"/>
            </p:cNvSpPr>
            <p:nvPr/>
          </p:nvSpPr>
          <p:spPr bwMode="auto">
            <a:xfrm>
              <a:off x="1200" y="1449"/>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A</a:t>
              </a:r>
            </a:p>
          </p:txBody>
        </p:sp>
      </p:grpSp>
      <p:grpSp>
        <p:nvGrpSpPr>
          <p:cNvPr id="77828" name="Group 7"/>
          <p:cNvGrpSpPr>
            <a:grpSpLocks/>
          </p:cNvGrpSpPr>
          <p:nvPr/>
        </p:nvGrpSpPr>
        <p:grpSpPr bwMode="auto">
          <a:xfrm>
            <a:off x="3048000" y="3516313"/>
            <a:ext cx="457200" cy="457200"/>
            <a:chOff x="1248" y="1536"/>
            <a:chExt cx="288" cy="288"/>
          </a:xfrm>
        </p:grpSpPr>
        <p:sp>
          <p:nvSpPr>
            <p:cNvPr id="77881" name="Oval 8"/>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82" name="Text Box 9"/>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B</a:t>
              </a:r>
            </a:p>
          </p:txBody>
        </p:sp>
      </p:grpSp>
      <p:sp>
        <p:nvSpPr>
          <p:cNvPr id="77829" name="Line 10"/>
          <p:cNvSpPr>
            <a:spLocks noChangeShapeType="1"/>
          </p:cNvSpPr>
          <p:nvPr/>
        </p:nvSpPr>
        <p:spPr bwMode="auto">
          <a:xfrm flipH="1">
            <a:off x="3429000" y="3135313"/>
            <a:ext cx="990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0" name="Line 11"/>
          <p:cNvSpPr>
            <a:spLocks noChangeShapeType="1"/>
          </p:cNvSpPr>
          <p:nvPr/>
        </p:nvSpPr>
        <p:spPr bwMode="auto">
          <a:xfrm>
            <a:off x="4876800" y="3135313"/>
            <a:ext cx="1066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Line 12"/>
          <p:cNvSpPr>
            <a:spLocks noChangeShapeType="1"/>
          </p:cNvSpPr>
          <p:nvPr/>
        </p:nvSpPr>
        <p:spPr bwMode="auto">
          <a:xfrm flipH="1">
            <a:off x="2743200" y="38973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2" name="Line 13"/>
          <p:cNvSpPr>
            <a:spLocks noChangeShapeType="1"/>
          </p:cNvSpPr>
          <p:nvPr/>
        </p:nvSpPr>
        <p:spPr bwMode="auto">
          <a:xfrm>
            <a:off x="3429000" y="38973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3" name="Text Box 14"/>
          <p:cNvSpPr txBox="1">
            <a:spLocks noChangeArrowheads="1"/>
          </p:cNvSpPr>
          <p:nvPr/>
        </p:nvSpPr>
        <p:spPr bwMode="auto">
          <a:xfrm>
            <a:off x="7847014" y="2906714"/>
            <a:ext cx="22304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Level 0:   </a:t>
            </a:r>
            <a:r>
              <a:rPr kumimoji="0" lang="en-US" altLang="ja-JP" sz="1600">
                <a:solidFill>
                  <a:srgbClr val="1724F2"/>
                </a:solidFill>
                <a:latin typeface="Helvetica" panose="020B0604020202020204" pitchFamily="34" charset="0"/>
              </a:rPr>
              <a:t>2</a:t>
            </a:r>
            <a:r>
              <a:rPr kumimoji="0" lang="en-US" altLang="ja-JP" sz="1600" baseline="30000">
                <a:solidFill>
                  <a:srgbClr val="1724F2"/>
                </a:solidFill>
                <a:latin typeface="Helvetica" panose="020B0604020202020204" pitchFamily="34" charset="0"/>
              </a:rPr>
              <a:t>0</a:t>
            </a:r>
            <a:r>
              <a:rPr kumimoji="0" lang="en-US" altLang="ja-JP" sz="1600">
                <a:solidFill>
                  <a:srgbClr val="1724F2"/>
                </a:solidFill>
                <a:latin typeface="Helvetica" panose="020B0604020202020204" pitchFamily="34" charset="0"/>
              </a:rPr>
              <a:t> </a:t>
            </a:r>
            <a:r>
              <a:rPr kumimoji="0" lang="en-US" altLang="ja-JP" sz="1600">
                <a:latin typeface="Helvetica" panose="020B0604020202020204" pitchFamily="34" charset="0"/>
              </a:rPr>
              <a:t>= 1 nodes</a:t>
            </a:r>
          </a:p>
        </p:txBody>
      </p:sp>
      <p:sp>
        <p:nvSpPr>
          <p:cNvPr id="77834" name="Oval 15"/>
          <p:cNvSpPr>
            <a:spLocks noChangeArrowheads="1"/>
          </p:cNvSpPr>
          <p:nvPr/>
        </p:nvSpPr>
        <p:spPr bwMode="auto">
          <a:xfrm>
            <a:off x="21336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35" name="Text Box 16"/>
          <p:cNvSpPr txBox="1">
            <a:spLocks noChangeArrowheads="1"/>
          </p:cNvSpPr>
          <p:nvPr/>
        </p:nvSpPr>
        <p:spPr bwMode="auto">
          <a:xfrm>
            <a:off x="2209800" y="5283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H</a:t>
            </a:r>
          </a:p>
        </p:txBody>
      </p:sp>
      <p:sp>
        <p:nvSpPr>
          <p:cNvPr id="77836" name="Oval 17"/>
          <p:cNvSpPr>
            <a:spLocks noChangeArrowheads="1"/>
          </p:cNvSpPr>
          <p:nvPr/>
        </p:nvSpPr>
        <p:spPr bwMode="auto">
          <a:xfrm>
            <a:off x="2438400" y="43545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37" name="Text Box 18"/>
          <p:cNvSpPr txBox="1">
            <a:spLocks noChangeArrowheads="1"/>
          </p:cNvSpPr>
          <p:nvPr/>
        </p:nvSpPr>
        <p:spPr bwMode="auto">
          <a:xfrm>
            <a:off x="2514600" y="4368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D</a:t>
            </a:r>
          </a:p>
        </p:txBody>
      </p:sp>
      <p:sp>
        <p:nvSpPr>
          <p:cNvPr id="77838" name="Oval 19"/>
          <p:cNvSpPr>
            <a:spLocks noChangeArrowheads="1"/>
          </p:cNvSpPr>
          <p:nvPr/>
        </p:nvSpPr>
        <p:spPr bwMode="auto">
          <a:xfrm>
            <a:off x="27432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39" name="Text Box 20"/>
          <p:cNvSpPr txBox="1">
            <a:spLocks noChangeArrowheads="1"/>
          </p:cNvSpPr>
          <p:nvPr/>
        </p:nvSpPr>
        <p:spPr bwMode="auto">
          <a:xfrm>
            <a:off x="2819400" y="5283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I</a:t>
            </a:r>
          </a:p>
        </p:txBody>
      </p:sp>
      <p:sp>
        <p:nvSpPr>
          <p:cNvPr id="77840" name="Line 21"/>
          <p:cNvSpPr>
            <a:spLocks noChangeShapeType="1"/>
          </p:cNvSpPr>
          <p:nvPr/>
        </p:nvSpPr>
        <p:spPr bwMode="auto">
          <a:xfrm flipH="1">
            <a:off x="23622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1" name="Line 22"/>
          <p:cNvSpPr>
            <a:spLocks noChangeShapeType="1"/>
          </p:cNvSpPr>
          <p:nvPr/>
        </p:nvSpPr>
        <p:spPr bwMode="auto">
          <a:xfrm>
            <a:off x="28194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2" name="Oval 23"/>
          <p:cNvSpPr>
            <a:spLocks noChangeArrowheads="1"/>
          </p:cNvSpPr>
          <p:nvPr/>
        </p:nvSpPr>
        <p:spPr bwMode="auto">
          <a:xfrm>
            <a:off x="3657600" y="43545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43" name="Text Box 24"/>
          <p:cNvSpPr txBox="1">
            <a:spLocks noChangeArrowheads="1"/>
          </p:cNvSpPr>
          <p:nvPr/>
        </p:nvSpPr>
        <p:spPr bwMode="auto">
          <a:xfrm>
            <a:off x="3733800" y="43688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E</a:t>
            </a:r>
          </a:p>
        </p:txBody>
      </p:sp>
      <p:sp>
        <p:nvSpPr>
          <p:cNvPr id="77844" name="Oval 25"/>
          <p:cNvSpPr>
            <a:spLocks noChangeArrowheads="1"/>
          </p:cNvSpPr>
          <p:nvPr/>
        </p:nvSpPr>
        <p:spPr bwMode="auto">
          <a:xfrm>
            <a:off x="33528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45" name="Text Box 26"/>
          <p:cNvSpPr txBox="1">
            <a:spLocks noChangeArrowheads="1"/>
          </p:cNvSpPr>
          <p:nvPr/>
        </p:nvSpPr>
        <p:spPr bwMode="auto">
          <a:xfrm>
            <a:off x="3352800" y="5283201"/>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J</a:t>
            </a:r>
          </a:p>
        </p:txBody>
      </p:sp>
      <p:sp>
        <p:nvSpPr>
          <p:cNvPr id="77846" name="Oval 27"/>
          <p:cNvSpPr>
            <a:spLocks noChangeArrowheads="1"/>
          </p:cNvSpPr>
          <p:nvPr/>
        </p:nvSpPr>
        <p:spPr bwMode="auto">
          <a:xfrm>
            <a:off x="39624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47" name="Text Box 28"/>
          <p:cNvSpPr txBox="1">
            <a:spLocks noChangeArrowheads="1"/>
          </p:cNvSpPr>
          <p:nvPr/>
        </p:nvSpPr>
        <p:spPr bwMode="auto">
          <a:xfrm>
            <a:off x="4038600" y="5283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K</a:t>
            </a:r>
          </a:p>
        </p:txBody>
      </p:sp>
      <p:sp>
        <p:nvSpPr>
          <p:cNvPr id="77848" name="Line 29"/>
          <p:cNvSpPr>
            <a:spLocks noChangeShapeType="1"/>
          </p:cNvSpPr>
          <p:nvPr/>
        </p:nvSpPr>
        <p:spPr bwMode="auto">
          <a:xfrm flipH="1">
            <a:off x="35814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49" name="Line 30"/>
          <p:cNvSpPr>
            <a:spLocks noChangeShapeType="1"/>
          </p:cNvSpPr>
          <p:nvPr/>
        </p:nvSpPr>
        <p:spPr bwMode="auto">
          <a:xfrm>
            <a:off x="40386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7850" name="Group 31"/>
          <p:cNvGrpSpPr>
            <a:grpSpLocks/>
          </p:cNvGrpSpPr>
          <p:nvPr/>
        </p:nvGrpSpPr>
        <p:grpSpPr bwMode="auto">
          <a:xfrm>
            <a:off x="5867400" y="3516313"/>
            <a:ext cx="457200" cy="457200"/>
            <a:chOff x="1248" y="1536"/>
            <a:chExt cx="288" cy="288"/>
          </a:xfrm>
        </p:grpSpPr>
        <p:sp>
          <p:nvSpPr>
            <p:cNvPr id="77879" name="Oval 32"/>
            <p:cNvSpPr>
              <a:spLocks noChangeArrowheads="1"/>
            </p:cNvSpPr>
            <p:nvPr/>
          </p:nvSpPr>
          <p:spPr bwMode="auto">
            <a:xfrm>
              <a:off x="1248" y="1536"/>
              <a:ext cx="288" cy="288"/>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80" name="Text Box 33"/>
            <p:cNvSpPr txBox="1">
              <a:spLocks noChangeArrowheads="1"/>
            </p:cNvSpPr>
            <p:nvPr/>
          </p:nvSpPr>
          <p:spPr bwMode="auto">
            <a:xfrm>
              <a:off x="1296" y="154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C</a:t>
              </a:r>
            </a:p>
          </p:txBody>
        </p:sp>
      </p:grpSp>
      <p:sp>
        <p:nvSpPr>
          <p:cNvPr id="77851" name="Line 34"/>
          <p:cNvSpPr>
            <a:spLocks noChangeShapeType="1"/>
          </p:cNvSpPr>
          <p:nvPr/>
        </p:nvSpPr>
        <p:spPr bwMode="auto">
          <a:xfrm flipH="1">
            <a:off x="5562600" y="38973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2" name="Line 35"/>
          <p:cNvSpPr>
            <a:spLocks noChangeShapeType="1"/>
          </p:cNvSpPr>
          <p:nvPr/>
        </p:nvSpPr>
        <p:spPr bwMode="auto">
          <a:xfrm>
            <a:off x="6248400" y="38973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53" name="Oval 36"/>
          <p:cNvSpPr>
            <a:spLocks noChangeArrowheads="1"/>
          </p:cNvSpPr>
          <p:nvPr/>
        </p:nvSpPr>
        <p:spPr bwMode="auto">
          <a:xfrm>
            <a:off x="49530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54" name="Text Box 37"/>
          <p:cNvSpPr txBox="1">
            <a:spLocks noChangeArrowheads="1"/>
          </p:cNvSpPr>
          <p:nvPr/>
        </p:nvSpPr>
        <p:spPr bwMode="auto">
          <a:xfrm>
            <a:off x="5029200" y="5283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L</a:t>
            </a:r>
          </a:p>
        </p:txBody>
      </p:sp>
      <p:sp>
        <p:nvSpPr>
          <p:cNvPr id="77855" name="Oval 38"/>
          <p:cNvSpPr>
            <a:spLocks noChangeArrowheads="1"/>
          </p:cNvSpPr>
          <p:nvPr/>
        </p:nvSpPr>
        <p:spPr bwMode="auto">
          <a:xfrm>
            <a:off x="5257800" y="43545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56" name="Text Box 39"/>
          <p:cNvSpPr txBox="1">
            <a:spLocks noChangeArrowheads="1"/>
          </p:cNvSpPr>
          <p:nvPr/>
        </p:nvSpPr>
        <p:spPr bwMode="auto">
          <a:xfrm>
            <a:off x="5334000" y="436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F</a:t>
            </a:r>
          </a:p>
        </p:txBody>
      </p:sp>
      <p:sp>
        <p:nvSpPr>
          <p:cNvPr id="77857" name="Oval 40"/>
          <p:cNvSpPr>
            <a:spLocks noChangeArrowheads="1"/>
          </p:cNvSpPr>
          <p:nvPr/>
        </p:nvSpPr>
        <p:spPr bwMode="auto">
          <a:xfrm>
            <a:off x="55626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58" name="Text Box 41"/>
          <p:cNvSpPr txBox="1">
            <a:spLocks noChangeArrowheads="1"/>
          </p:cNvSpPr>
          <p:nvPr/>
        </p:nvSpPr>
        <p:spPr bwMode="auto">
          <a:xfrm>
            <a:off x="5638800" y="5283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M</a:t>
            </a:r>
          </a:p>
        </p:txBody>
      </p:sp>
      <p:sp>
        <p:nvSpPr>
          <p:cNvPr id="77859" name="Line 42"/>
          <p:cNvSpPr>
            <a:spLocks noChangeShapeType="1"/>
          </p:cNvSpPr>
          <p:nvPr/>
        </p:nvSpPr>
        <p:spPr bwMode="auto">
          <a:xfrm flipH="1">
            <a:off x="51816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0" name="Line 43"/>
          <p:cNvSpPr>
            <a:spLocks noChangeShapeType="1"/>
          </p:cNvSpPr>
          <p:nvPr/>
        </p:nvSpPr>
        <p:spPr bwMode="auto">
          <a:xfrm>
            <a:off x="56388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1" name="Oval 44"/>
          <p:cNvSpPr>
            <a:spLocks noChangeArrowheads="1"/>
          </p:cNvSpPr>
          <p:nvPr/>
        </p:nvSpPr>
        <p:spPr bwMode="auto">
          <a:xfrm>
            <a:off x="6477000" y="43545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62" name="Text Box 45"/>
          <p:cNvSpPr txBox="1">
            <a:spLocks noChangeArrowheads="1"/>
          </p:cNvSpPr>
          <p:nvPr/>
        </p:nvSpPr>
        <p:spPr bwMode="auto">
          <a:xfrm>
            <a:off x="6553200" y="43688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G</a:t>
            </a:r>
          </a:p>
        </p:txBody>
      </p:sp>
      <p:sp>
        <p:nvSpPr>
          <p:cNvPr id="77863" name="Oval 46"/>
          <p:cNvSpPr>
            <a:spLocks noChangeArrowheads="1"/>
          </p:cNvSpPr>
          <p:nvPr/>
        </p:nvSpPr>
        <p:spPr bwMode="auto">
          <a:xfrm>
            <a:off x="61722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64" name="Text Box 47"/>
          <p:cNvSpPr txBox="1">
            <a:spLocks noChangeArrowheads="1"/>
          </p:cNvSpPr>
          <p:nvPr/>
        </p:nvSpPr>
        <p:spPr bwMode="auto">
          <a:xfrm>
            <a:off x="6248400" y="5283201"/>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N</a:t>
            </a:r>
          </a:p>
        </p:txBody>
      </p:sp>
      <p:sp>
        <p:nvSpPr>
          <p:cNvPr id="77865" name="Oval 48"/>
          <p:cNvSpPr>
            <a:spLocks noChangeArrowheads="1"/>
          </p:cNvSpPr>
          <p:nvPr/>
        </p:nvSpPr>
        <p:spPr bwMode="auto">
          <a:xfrm>
            <a:off x="6781800" y="5268913"/>
            <a:ext cx="457200" cy="457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7866" name="Text Box 49"/>
          <p:cNvSpPr txBox="1">
            <a:spLocks noChangeArrowheads="1"/>
          </p:cNvSpPr>
          <p:nvPr/>
        </p:nvSpPr>
        <p:spPr bwMode="auto">
          <a:xfrm>
            <a:off x="6858000" y="5283201"/>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latin typeface="Helvetica" panose="020B0604020202020204" pitchFamily="34" charset="0"/>
              </a:rPr>
              <a:t>O</a:t>
            </a:r>
          </a:p>
        </p:txBody>
      </p:sp>
      <p:sp>
        <p:nvSpPr>
          <p:cNvPr id="77867" name="Line 50"/>
          <p:cNvSpPr>
            <a:spLocks noChangeShapeType="1"/>
          </p:cNvSpPr>
          <p:nvPr/>
        </p:nvSpPr>
        <p:spPr bwMode="auto">
          <a:xfrm flipH="1">
            <a:off x="64008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8" name="Line 51"/>
          <p:cNvSpPr>
            <a:spLocks noChangeShapeType="1"/>
          </p:cNvSpPr>
          <p:nvPr/>
        </p:nvSpPr>
        <p:spPr bwMode="auto">
          <a:xfrm>
            <a:off x="6858000" y="4735513"/>
            <a:ext cx="152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69" name="Text Box 52"/>
          <p:cNvSpPr txBox="1">
            <a:spLocks noChangeArrowheads="1"/>
          </p:cNvSpPr>
          <p:nvPr/>
        </p:nvSpPr>
        <p:spPr bwMode="auto">
          <a:xfrm>
            <a:off x="7847014" y="3592514"/>
            <a:ext cx="22875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Level 1:   </a:t>
            </a:r>
            <a:r>
              <a:rPr kumimoji="0" lang="en-US" altLang="ja-JP" sz="1600">
                <a:solidFill>
                  <a:srgbClr val="1724F2"/>
                </a:solidFill>
                <a:latin typeface="Helvetica" panose="020B0604020202020204" pitchFamily="34" charset="0"/>
              </a:rPr>
              <a:t>2</a:t>
            </a:r>
            <a:r>
              <a:rPr kumimoji="0" lang="en-US" altLang="ja-JP" sz="1600" baseline="30000">
                <a:solidFill>
                  <a:srgbClr val="1724F2"/>
                </a:solidFill>
                <a:latin typeface="Helvetica" panose="020B0604020202020204" pitchFamily="34" charset="0"/>
              </a:rPr>
              <a:t>1</a:t>
            </a:r>
            <a:r>
              <a:rPr kumimoji="0" lang="en-US" altLang="ja-JP" sz="1600">
                <a:latin typeface="Helvetica" panose="020B0604020202020204" pitchFamily="34" charset="0"/>
              </a:rPr>
              <a:t>  = 2 nodes</a:t>
            </a:r>
          </a:p>
        </p:txBody>
      </p:sp>
      <p:sp>
        <p:nvSpPr>
          <p:cNvPr id="77870" name="Text Box 53"/>
          <p:cNvSpPr txBox="1">
            <a:spLocks noChangeArrowheads="1"/>
          </p:cNvSpPr>
          <p:nvPr/>
        </p:nvSpPr>
        <p:spPr bwMode="auto">
          <a:xfrm>
            <a:off x="7848600" y="4430714"/>
            <a:ext cx="22875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Level 2:   </a:t>
            </a:r>
            <a:r>
              <a:rPr kumimoji="0" lang="en-US" altLang="ja-JP" sz="1600">
                <a:solidFill>
                  <a:srgbClr val="1724F2"/>
                </a:solidFill>
                <a:latin typeface="Helvetica" panose="020B0604020202020204" pitchFamily="34" charset="0"/>
              </a:rPr>
              <a:t>2</a:t>
            </a:r>
            <a:r>
              <a:rPr kumimoji="0" lang="en-US" altLang="ja-JP" sz="1600" baseline="30000">
                <a:solidFill>
                  <a:srgbClr val="1724F2"/>
                </a:solidFill>
                <a:latin typeface="Helvetica" panose="020B0604020202020204" pitchFamily="34" charset="0"/>
              </a:rPr>
              <a:t>2</a:t>
            </a:r>
            <a:r>
              <a:rPr kumimoji="0" lang="en-US" altLang="ja-JP" sz="1600">
                <a:solidFill>
                  <a:srgbClr val="1724F2"/>
                </a:solidFill>
                <a:latin typeface="Helvetica" panose="020B0604020202020204" pitchFamily="34" charset="0"/>
              </a:rPr>
              <a:t> </a:t>
            </a:r>
            <a:r>
              <a:rPr kumimoji="0" lang="en-US" altLang="ja-JP" sz="1600">
                <a:latin typeface="Helvetica" panose="020B0604020202020204" pitchFamily="34" charset="0"/>
              </a:rPr>
              <a:t> = 4 nodes</a:t>
            </a:r>
          </a:p>
        </p:txBody>
      </p:sp>
      <p:sp>
        <p:nvSpPr>
          <p:cNvPr id="77871" name="Text Box 54"/>
          <p:cNvSpPr txBox="1">
            <a:spLocks noChangeArrowheads="1"/>
          </p:cNvSpPr>
          <p:nvPr/>
        </p:nvSpPr>
        <p:spPr bwMode="auto">
          <a:xfrm>
            <a:off x="7847014" y="5313364"/>
            <a:ext cx="22875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600">
                <a:latin typeface="Helvetica" panose="020B0604020202020204" pitchFamily="34" charset="0"/>
              </a:rPr>
              <a:t>Level 3:   </a:t>
            </a:r>
            <a:r>
              <a:rPr kumimoji="0" lang="en-US" altLang="ja-JP" sz="1600">
                <a:solidFill>
                  <a:srgbClr val="1724F2"/>
                </a:solidFill>
                <a:latin typeface="Helvetica" panose="020B0604020202020204" pitchFamily="34" charset="0"/>
              </a:rPr>
              <a:t>2</a:t>
            </a:r>
            <a:r>
              <a:rPr kumimoji="0" lang="en-US" altLang="ja-JP" sz="1600" baseline="30000">
                <a:solidFill>
                  <a:srgbClr val="1724F2"/>
                </a:solidFill>
                <a:latin typeface="Helvetica" panose="020B0604020202020204" pitchFamily="34" charset="0"/>
              </a:rPr>
              <a:t>3</a:t>
            </a:r>
            <a:r>
              <a:rPr kumimoji="0" lang="en-US" altLang="ja-JP" sz="1600">
                <a:latin typeface="Helvetica" panose="020B0604020202020204" pitchFamily="34" charset="0"/>
              </a:rPr>
              <a:t>  = 8 nodes</a:t>
            </a:r>
          </a:p>
        </p:txBody>
      </p:sp>
      <p:sp>
        <p:nvSpPr>
          <p:cNvPr id="77872" name="Line 55"/>
          <p:cNvSpPr>
            <a:spLocks noChangeShapeType="1"/>
          </p:cNvSpPr>
          <p:nvPr/>
        </p:nvSpPr>
        <p:spPr bwMode="auto">
          <a:xfrm>
            <a:off x="5029200" y="3059113"/>
            <a:ext cx="2743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3" name="Line 56"/>
          <p:cNvSpPr>
            <a:spLocks noChangeShapeType="1"/>
          </p:cNvSpPr>
          <p:nvPr/>
        </p:nvSpPr>
        <p:spPr bwMode="auto">
          <a:xfrm>
            <a:off x="6477000" y="3744913"/>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4" name="Line 57"/>
          <p:cNvSpPr>
            <a:spLocks noChangeShapeType="1"/>
          </p:cNvSpPr>
          <p:nvPr/>
        </p:nvSpPr>
        <p:spPr bwMode="auto">
          <a:xfrm>
            <a:off x="7010400" y="4583113"/>
            <a:ext cx="76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5" name="Line 58"/>
          <p:cNvSpPr>
            <a:spLocks noChangeShapeType="1"/>
          </p:cNvSpPr>
          <p:nvPr/>
        </p:nvSpPr>
        <p:spPr bwMode="auto">
          <a:xfrm>
            <a:off x="7315200" y="5497513"/>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76" name="Rectangle 57"/>
          <p:cNvSpPr>
            <a:spLocks noChangeArrowheads="1"/>
          </p:cNvSpPr>
          <p:nvPr/>
        </p:nvSpPr>
        <p:spPr bwMode="auto">
          <a:xfrm>
            <a:off x="2133600" y="1303339"/>
            <a:ext cx="7924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buClr>
                <a:schemeClr val="accent1"/>
              </a:buClr>
              <a:buSzPct val="70000"/>
              <a:buFont typeface="Monotype Sorts" pitchFamily="1" charset="2"/>
              <a:buChar char="n"/>
            </a:pPr>
            <a:r>
              <a:rPr kumimoji="0" lang="en-US" altLang="zh-TW" sz="2800" dirty="0">
                <a:solidFill>
                  <a:srgbClr val="1724F2"/>
                </a:solidFill>
                <a:latin typeface="Arial" panose="020B0604020202020204" pitchFamily="34" charset="0"/>
              </a:rPr>
              <a:t>A full binary tree of depth </a:t>
            </a:r>
            <a:r>
              <a:rPr kumimoji="0" lang="en-US" altLang="zh-TW" sz="2800" i="1" dirty="0">
                <a:solidFill>
                  <a:srgbClr val="1724F2"/>
                </a:solidFill>
                <a:latin typeface="Arial" panose="020B0604020202020204" pitchFamily="34" charset="0"/>
              </a:rPr>
              <a:t>k</a:t>
            </a:r>
            <a:r>
              <a:rPr kumimoji="0" lang="en-US" altLang="zh-TW" sz="2800" dirty="0">
                <a:solidFill>
                  <a:srgbClr val="1724F2"/>
                </a:solidFill>
                <a:latin typeface="Arial" panose="020B0604020202020204" pitchFamily="34" charset="0"/>
              </a:rPr>
              <a:t> is a binary tree of depth </a:t>
            </a:r>
            <a:r>
              <a:rPr kumimoji="0" lang="en-US" altLang="zh-TW" sz="2800" i="1" dirty="0">
                <a:solidFill>
                  <a:srgbClr val="1724F2"/>
                </a:solidFill>
                <a:latin typeface="Arial" panose="020B0604020202020204" pitchFamily="34" charset="0"/>
              </a:rPr>
              <a:t>k</a:t>
            </a:r>
            <a:r>
              <a:rPr kumimoji="0" lang="en-US" altLang="zh-TW" sz="2800" dirty="0">
                <a:solidFill>
                  <a:srgbClr val="1724F2"/>
                </a:solidFill>
                <a:latin typeface="Arial" panose="020B0604020202020204" pitchFamily="34" charset="0"/>
              </a:rPr>
              <a:t> having </a:t>
            </a:r>
            <a:r>
              <a:rPr kumimoji="0" lang="en-US" altLang="zh-TW" sz="3600" dirty="0">
                <a:solidFill>
                  <a:srgbClr val="C00000"/>
                </a:solidFill>
                <a:latin typeface="Times New Roman" panose="02020603050405020304" pitchFamily="18" charset="0"/>
              </a:rPr>
              <a:t>2</a:t>
            </a:r>
            <a:r>
              <a:rPr kumimoji="0" lang="en-US" altLang="zh-TW" sz="3600" baseline="30000" dirty="0">
                <a:solidFill>
                  <a:srgbClr val="C00000"/>
                </a:solidFill>
                <a:latin typeface="Times New Roman" panose="02020603050405020304" pitchFamily="18" charset="0"/>
              </a:rPr>
              <a:t>k</a:t>
            </a:r>
            <a:r>
              <a:rPr kumimoji="0" lang="en-US" altLang="zh-TW" sz="3600" dirty="0">
                <a:solidFill>
                  <a:srgbClr val="C00000"/>
                </a:solidFill>
                <a:latin typeface="Times New Roman" panose="02020603050405020304" pitchFamily="18" charset="0"/>
              </a:rPr>
              <a:t> -1 </a:t>
            </a:r>
            <a:r>
              <a:rPr kumimoji="0" lang="en-US" altLang="zh-TW" sz="2800" dirty="0">
                <a:solidFill>
                  <a:srgbClr val="1724F2"/>
                </a:solidFill>
                <a:latin typeface="Arial" panose="020B0604020202020204" pitchFamily="34" charset="0"/>
              </a:rPr>
              <a:t>nodes, </a:t>
            </a:r>
            <a:r>
              <a:rPr kumimoji="0" lang="en-US" altLang="zh-TW" sz="2800" i="1" dirty="0">
                <a:solidFill>
                  <a:srgbClr val="1724F2"/>
                </a:solidFill>
                <a:latin typeface="Arial" panose="020B0604020202020204" pitchFamily="34" charset="0"/>
              </a:rPr>
              <a:t>k</a:t>
            </a:r>
            <a:r>
              <a:rPr kumimoji="0" lang="en-US" altLang="zh-TW" sz="2800" dirty="0">
                <a:solidFill>
                  <a:srgbClr val="1724F2"/>
                </a:solidFill>
                <a:latin typeface="Arial" panose="020B0604020202020204" pitchFamily="34" charset="0"/>
              </a:rPr>
              <a:t>&gt;=0.</a:t>
            </a:r>
          </a:p>
        </p:txBody>
      </p:sp>
      <p:cxnSp>
        <p:nvCxnSpPr>
          <p:cNvPr id="60" name="Straight Connector 59"/>
          <p:cNvCxnSpPr/>
          <p:nvPr/>
        </p:nvCxnSpPr>
        <p:spPr>
          <a:xfrm>
            <a:off x="7924800" y="5802314"/>
            <a:ext cx="236220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878" name="TextBox 60"/>
          <p:cNvSpPr txBox="1">
            <a:spLocks noChangeArrowheads="1"/>
          </p:cNvSpPr>
          <p:nvPr/>
        </p:nvSpPr>
        <p:spPr bwMode="auto">
          <a:xfrm>
            <a:off x="5257800" y="6030914"/>
            <a:ext cx="5067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kumimoji="0" lang="en-US" altLang="ja-JP" sz="1800">
                <a:solidFill>
                  <a:srgbClr val="FF0000"/>
                </a:solidFill>
                <a:latin typeface="Arial" panose="020B0604020202020204" pitchFamily="34" charset="0"/>
              </a:rPr>
              <a:t>Here depth is </a:t>
            </a:r>
            <a:r>
              <a:rPr kumimoji="0" lang="en-US" altLang="ja-JP" sz="1800" b="1">
                <a:solidFill>
                  <a:srgbClr val="FF0000"/>
                </a:solidFill>
                <a:latin typeface="Arial" panose="020B0604020202020204" pitchFamily="34" charset="0"/>
              </a:rPr>
              <a:t>k = 4 </a:t>
            </a:r>
            <a:r>
              <a:rPr kumimoji="0" lang="en-US" altLang="ja-JP" sz="1800">
                <a:solidFill>
                  <a:srgbClr val="FF0000"/>
                </a:solidFill>
                <a:latin typeface="Arial" panose="020B0604020202020204" pitchFamily="34" charset="0"/>
              </a:rPr>
              <a:t>and Total nodes</a:t>
            </a:r>
            <a:r>
              <a:rPr kumimoji="0" lang="en-US" altLang="zh-TW" sz="1800">
                <a:solidFill>
                  <a:srgbClr val="FF0000"/>
                </a:solidFill>
                <a:latin typeface="Times New Roman" panose="02020603050405020304" pitchFamily="18" charset="0"/>
              </a:rPr>
              <a:t> (</a:t>
            </a:r>
            <a:r>
              <a:rPr kumimoji="0" lang="en-US" altLang="zh-TW" sz="1800" b="1">
                <a:solidFill>
                  <a:srgbClr val="FF0000"/>
                </a:solidFill>
                <a:latin typeface="Times New Roman" panose="02020603050405020304" pitchFamily="18" charset="0"/>
              </a:rPr>
              <a:t>2</a:t>
            </a:r>
            <a:r>
              <a:rPr kumimoji="0" lang="en-US" altLang="zh-TW" sz="1800" b="1" baseline="30000">
                <a:solidFill>
                  <a:srgbClr val="FF0000"/>
                </a:solidFill>
                <a:latin typeface="Times New Roman" panose="02020603050405020304" pitchFamily="18" charset="0"/>
              </a:rPr>
              <a:t>4</a:t>
            </a:r>
            <a:r>
              <a:rPr kumimoji="0" lang="en-US" altLang="zh-TW" sz="1800" b="1">
                <a:solidFill>
                  <a:srgbClr val="FF0000"/>
                </a:solidFill>
                <a:latin typeface="Times New Roman" panose="02020603050405020304" pitchFamily="18" charset="0"/>
              </a:rPr>
              <a:t> -1)</a:t>
            </a:r>
            <a:r>
              <a:rPr kumimoji="0" lang="en-US" altLang="ja-JP" sz="1800">
                <a:solidFill>
                  <a:srgbClr val="FF0000"/>
                </a:solidFill>
                <a:latin typeface="Arial" panose="020B0604020202020204" pitchFamily="34" charset="0"/>
              </a:rPr>
              <a:t>  = 15</a:t>
            </a:r>
          </a:p>
        </p:txBody>
      </p:sp>
    </p:spTree>
    <p:extLst>
      <p:ext uri="{BB962C8B-B14F-4D97-AF65-F5344CB8AC3E}">
        <p14:creationId xmlns:p14="http://schemas.microsoft.com/office/powerpoint/2010/main" val="2342266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1447800" y="-152400"/>
            <a:ext cx="9163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zh-TW" sz="3600" u="sng">
                <a:solidFill>
                  <a:schemeClr val="tx2"/>
                </a:solidFill>
                <a:latin typeface="Arial" panose="020B0604020202020204" pitchFamily="34" charset="0"/>
              </a:rPr>
              <a:t>Full BT VS Complete BT</a:t>
            </a:r>
          </a:p>
        </p:txBody>
      </p:sp>
      <p:sp>
        <p:nvSpPr>
          <p:cNvPr id="79875" name="Rectangle 3"/>
          <p:cNvSpPr>
            <a:spLocks noChangeArrowheads="1"/>
          </p:cNvSpPr>
          <p:nvPr/>
        </p:nvSpPr>
        <p:spPr bwMode="auto">
          <a:xfrm>
            <a:off x="540327" y="914400"/>
            <a:ext cx="10903528"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buClr>
                <a:schemeClr val="accent1"/>
              </a:buClr>
              <a:buSzPct val="70000"/>
              <a:buFont typeface="Monotype Sorts" pitchFamily="1" charset="2"/>
              <a:buChar char="n"/>
            </a:pPr>
            <a:r>
              <a:rPr kumimoji="0" lang="en-US" altLang="zh-TW" sz="2800" dirty="0">
                <a:latin typeface="Arial" panose="020B0604020202020204" pitchFamily="34" charset="0"/>
              </a:rPr>
              <a:t>A full binary tree of depth </a:t>
            </a:r>
            <a:r>
              <a:rPr kumimoji="0" lang="en-US" altLang="zh-TW" sz="2800" i="1" dirty="0">
                <a:latin typeface="Arial" panose="020B0604020202020204" pitchFamily="34" charset="0"/>
              </a:rPr>
              <a:t>k</a:t>
            </a:r>
            <a:r>
              <a:rPr kumimoji="0" lang="en-US" altLang="zh-TW" sz="2800" dirty="0">
                <a:latin typeface="Arial" panose="020B0604020202020204" pitchFamily="34" charset="0"/>
              </a:rPr>
              <a:t> is a binary tree of depth </a:t>
            </a:r>
            <a:r>
              <a:rPr kumimoji="0" lang="en-US" altLang="zh-TW" sz="2800" i="1" dirty="0">
                <a:latin typeface="Arial" panose="020B0604020202020204" pitchFamily="34" charset="0"/>
              </a:rPr>
              <a:t>k</a:t>
            </a:r>
            <a:r>
              <a:rPr kumimoji="0" lang="en-US" altLang="zh-TW" sz="2800" dirty="0">
                <a:latin typeface="Arial" panose="020B0604020202020204" pitchFamily="34" charset="0"/>
              </a:rPr>
              <a:t> having 2 -1 nodes, </a:t>
            </a:r>
            <a:r>
              <a:rPr kumimoji="0" lang="en-US" altLang="zh-TW" sz="2800" i="1" dirty="0">
                <a:latin typeface="Arial" panose="020B0604020202020204" pitchFamily="34" charset="0"/>
              </a:rPr>
              <a:t>k</a:t>
            </a:r>
            <a:r>
              <a:rPr kumimoji="0" lang="en-US" altLang="zh-TW" sz="2800" dirty="0">
                <a:latin typeface="Arial" panose="020B0604020202020204" pitchFamily="34" charset="0"/>
              </a:rPr>
              <a:t>&gt;=0.</a:t>
            </a:r>
          </a:p>
          <a:p>
            <a:pPr eaLnBrk="1" hangingPunct="1">
              <a:buClr>
                <a:schemeClr val="accent1"/>
              </a:buClr>
              <a:buSzPct val="70000"/>
              <a:buFont typeface="Monotype Sorts" pitchFamily="1" charset="2"/>
              <a:buChar char="n"/>
            </a:pPr>
            <a:r>
              <a:rPr kumimoji="0" lang="en-US" altLang="zh-TW" sz="2800" dirty="0">
                <a:latin typeface="Arial" panose="020B0604020202020204" pitchFamily="34" charset="0"/>
              </a:rPr>
              <a:t>A binary tree with </a:t>
            </a:r>
            <a:r>
              <a:rPr kumimoji="0" lang="en-US" altLang="zh-TW" sz="2800" i="1" dirty="0">
                <a:solidFill>
                  <a:srgbClr val="C00000"/>
                </a:solidFill>
                <a:latin typeface="Arial" panose="020B0604020202020204" pitchFamily="34" charset="0"/>
              </a:rPr>
              <a:t>n</a:t>
            </a:r>
            <a:r>
              <a:rPr kumimoji="0" lang="en-US" altLang="zh-TW" sz="2800" dirty="0">
                <a:solidFill>
                  <a:srgbClr val="C00000"/>
                </a:solidFill>
                <a:latin typeface="Arial" panose="020B0604020202020204" pitchFamily="34" charset="0"/>
              </a:rPr>
              <a:t> nodes </a:t>
            </a:r>
            <a:r>
              <a:rPr kumimoji="0" lang="en-US" altLang="zh-TW" sz="2800" dirty="0">
                <a:latin typeface="Arial" panose="020B0604020202020204" pitchFamily="34" charset="0"/>
              </a:rPr>
              <a:t>and depth </a:t>
            </a:r>
            <a:r>
              <a:rPr kumimoji="0" lang="en-US" altLang="zh-TW" sz="2800" i="1" dirty="0">
                <a:latin typeface="Arial" panose="020B0604020202020204" pitchFamily="34" charset="0"/>
              </a:rPr>
              <a:t>k</a:t>
            </a:r>
            <a:r>
              <a:rPr kumimoji="0" lang="en-US" altLang="zh-TW" sz="2800" dirty="0">
                <a:latin typeface="Arial" panose="020B0604020202020204" pitchFamily="34" charset="0"/>
              </a:rPr>
              <a:t> is complete </a:t>
            </a:r>
            <a:r>
              <a:rPr kumimoji="0" lang="en-US" altLang="zh-TW" sz="2800" i="1" dirty="0" err="1">
                <a:latin typeface="Arial" panose="020B0604020202020204" pitchFamily="34" charset="0"/>
              </a:rPr>
              <a:t>iff</a:t>
            </a:r>
            <a:r>
              <a:rPr kumimoji="0" lang="en-US" altLang="zh-TW" sz="2800" dirty="0">
                <a:latin typeface="Arial" panose="020B0604020202020204" pitchFamily="34" charset="0"/>
              </a:rPr>
              <a:t> its nodes correspond to the nodes </a:t>
            </a:r>
            <a:r>
              <a:rPr kumimoji="0" lang="en-US" altLang="zh-TW" sz="2800" dirty="0">
                <a:solidFill>
                  <a:srgbClr val="0000FF"/>
                </a:solidFill>
                <a:latin typeface="Arial" panose="020B0604020202020204" pitchFamily="34" charset="0"/>
              </a:rPr>
              <a:t>numbered from </a:t>
            </a:r>
            <a:r>
              <a:rPr kumimoji="0" lang="en-US" altLang="zh-TW" sz="2800" dirty="0">
                <a:solidFill>
                  <a:srgbClr val="C00000"/>
                </a:solidFill>
                <a:latin typeface="Arial" panose="020B0604020202020204" pitchFamily="34" charset="0"/>
              </a:rPr>
              <a:t>0 to </a:t>
            </a:r>
            <a:r>
              <a:rPr kumimoji="0" lang="en-US" altLang="zh-TW" sz="2800" i="1" dirty="0">
                <a:solidFill>
                  <a:srgbClr val="C00000"/>
                </a:solidFill>
                <a:latin typeface="Arial" panose="020B0604020202020204" pitchFamily="34" charset="0"/>
              </a:rPr>
              <a:t>n-1</a:t>
            </a:r>
            <a:r>
              <a:rPr kumimoji="0" lang="en-US" altLang="zh-TW" sz="2800" dirty="0">
                <a:solidFill>
                  <a:srgbClr val="C00000"/>
                </a:solidFill>
                <a:latin typeface="Arial" panose="020B0604020202020204" pitchFamily="34" charset="0"/>
              </a:rPr>
              <a:t> </a:t>
            </a:r>
            <a:r>
              <a:rPr kumimoji="0" lang="en-US" altLang="zh-TW" sz="2800" dirty="0">
                <a:latin typeface="Arial" panose="020B0604020202020204" pitchFamily="34" charset="0"/>
              </a:rPr>
              <a:t>in the full binary tree of depth </a:t>
            </a:r>
            <a:r>
              <a:rPr kumimoji="0" lang="en-US" altLang="zh-TW" sz="2800" i="1" dirty="0">
                <a:latin typeface="Arial" panose="020B0604020202020204" pitchFamily="34" charset="0"/>
              </a:rPr>
              <a:t>k</a:t>
            </a:r>
            <a:r>
              <a:rPr kumimoji="0" lang="en-US" altLang="zh-TW" sz="2800" dirty="0">
                <a:latin typeface="Arial" panose="020B0604020202020204" pitchFamily="34" charset="0"/>
              </a:rPr>
              <a:t>..</a:t>
            </a:r>
          </a:p>
        </p:txBody>
      </p:sp>
      <p:sp>
        <p:nvSpPr>
          <p:cNvPr id="79876" name="Rectangle 4"/>
          <p:cNvSpPr>
            <a:spLocks noChangeArrowheads="1"/>
          </p:cNvSpPr>
          <p:nvPr/>
        </p:nvSpPr>
        <p:spPr bwMode="auto">
          <a:xfrm flipH="1">
            <a:off x="10610850" y="729413"/>
            <a:ext cx="366712"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i="1" dirty="0">
                <a:latin typeface="Arial" panose="020B0604020202020204" pitchFamily="34" charset="0"/>
              </a:rPr>
              <a:t>k</a:t>
            </a:r>
          </a:p>
        </p:txBody>
      </p:sp>
      <p:sp>
        <p:nvSpPr>
          <p:cNvPr id="79877" name="Oval 5"/>
          <p:cNvSpPr>
            <a:spLocks noChangeArrowheads="1"/>
          </p:cNvSpPr>
          <p:nvPr/>
        </p:nvSpPr>
        <p:spPr bwMode="auto">
          <a:xfrm>
            <a:off x="3384550" y="3951288"/>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78" name="Rectangle 6"/>
          <p:cNvSpPr>
            <a:spLocks noChangeArrowheads="1"/>
          </p:cNvSpPr>
          <p:nvPr/>
        </p:nvSpPr>
        <p:spPr bwMode="auto">
          <a:xfrm>
            <a:off x="3402013" y="3940176"/>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A</a:t>
            </a:r>
          </a:p>
        </p:txBody>
      </p:sp>
      <p:sp>
        <p:nvSpPr>
          <p:cNvPr id="79879" name="Oval 7"/>
          <p:cNvSpPr>
            <a:spLocks noChangeArrowheads="1"/>
          </p:cNvSpPr>
          <p:nvPr/>
        </p:nvSpPr>
        <p:spPr bwMode="auto">
          <a:xfrm>
            <a:off x="2771775" y="4560888"/>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80" name="Rectangle 8"/>
          <p:cNvSpPr>
            <a:spLocks noChangeArrowheads="1"/>
          </p:cNvSpPr>
          <p:nvPr/>
        </p:nvSpPr>
        <p:spPr bwMode="auto">
          <a:xfrm>
            <a:off x="2806700" y="45672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B</a:t>
            </a:r>
          </a:p>
        </p:txBody>
      </p:sp>
      <p:sp>
        <p:nvSpPr>
          <p:cNvPr id="79881" name="Line 9"/>
          <p:cNvSpPr>
            <a:spLocks noChangeShapeType="1"/>
          </p:cNvSpPr>
          <p:nvPr/>
        </p:nvSpPr>
        <p:spPr bwMode="auto">
          <a:xfrm flipH="1">
            <a:off x="2959100" y="4210051"/>
            <a:ext cx="482600"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2" name="Oval 10"/>
          <p:cNvSpPr>
            <a:spLocks noChangeArrowheads="1"/>
          </p:cNvSpPr>
          <p:nvPr/>
        </p:nvSpPr>
        <p:spPr bwMode="auto">
          <a:xfrm>
            <a:off x="3967163" y="4578350"/>
            <a:ext cx="355600"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83" name="Rectangle 11"/>
          <p:cNvSpPr>
            <a:spLocks noChangeArrowheads="1"/>
          </p:cNvSpPr>
          <p:nvPr/>
        </p:nvSpPr>
        <p:spPr bwMode="auto">
          <a:xfrm>
            <a:off x="4002089" y="4584700"/>
            <a:ext cx="35266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C</a:t>
            </a:r>
          </a:p>
        </p:txBody>
      </p:sp>
      <p:sp>
        <p:nvSpPr>
          <p:cNvPr id="79884" name="Oval 12"/>
          <p:cNvSpPr>
            <a:spLocks noChangeArrowheads="1"/>
          </p:cNvSpPr>
          <p:nvPr/>
        </p:nvSpPr>
        <p:spPr bwMode="auto">
          <a:xfrm>
            <a:off x="4287839" y="5153025"/>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85" name="Rectangle 13"/>
          <p:cNvSpPr>
            <a:spLocks noChangeArrowheads="1"/>
          </p:cNvSpPr>
          <p:nvPr/>
        </p:nvSpPr>
        <p:spPr bwMode="auto">
          <a:xfrm>
            <a:off x="4338639" y="5159375"/>
            <a:ext cx="36548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G</a:t>
            </a:r>
          </a:p>
        </p:txBody>
      </p:sp>
      <p:sp>
        <p:nvSpPr>
          <p:cNvPr id="79886" name="Line 14"/>
          <p:cNvSpPr>
            <a:spLocks noChangeShapeType="1"/>
          </p:cNvSpPr>
          <p:nvPr/>
        </p:nvSpPr>
        <p:spPr bwMode="auto">
          <a:xfrm>
            <a:off x="4248151" y="4875214"/>
            <a:ext cx="182563" cy="26193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87" name="Oval 15"/>
          <p:cNvSpPr>
            <a:spLocks noChangeArrowheads="1"/>
          </p:cNvSpPr>
          <p:nvPr/>
        </p:nvSpPr>
        <p:spPr bwMode="auto">
          <a:xfrm>
            <a:off x="3106738" y="5180013"/>
            <a:ext cx="355600"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88" name="Rectangle 16"/>
          <p:cNvSpPr>
            <a:spLocks noChangeArrowheads="1"/>
          </p:cNvSpPr>
          <p:nvPr/>
        </p:nvSpPr>
        <p:spPr bwMode="auto">
          <a:xfrm>
            <a:off x="3140076" y="5202238"/>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E</a:t>
            </a:r>
          </a:p>
        </p:txBody>
      </p:sp>
      <p:sp>
        <p:nvSpPr>
          <p:cNvPr id="79889" name="Oval 20"/>
          <p:cNvSpPr>
            <a:spLocks noChangeArrowheads="1"/>
          </p:cNvSpPr>
          <p:nvPr/>
        </p:nvSpPr>
        <p:spPr bwMode="auto">
          <a:xfrm>
            <a:off x="2481264" y="5168900"/>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90" name="Rectangle 21"/>
          <p:cNvSpPr>
            <a:spLocks noChangeArrowheads="1"/>
          </p:cNvSpPr>
          <p:nvPr/>
        </p:nvSpPr>
        <p:spPr bwMode="auto">
          <a:xfrm>
            <a:off x="2514600" y="517525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D</a:t>
            </a:r>
          </a:p>
        </p:txBody>
      </p:sp>
      <p:sp>
        <p:nvSpPr>
          <p:cNvPr id="79891" name="Oval 22"/>
          <p:cNvSpPr>
            <a:spLocks noChangeArrowheads="1"/>
          </p:cNvSpPr>
          <p:nvPr/>
        </p:nvSpPr>
        <p:spPr bwMode="auto">
          <a:xfrm>
            <a:off x="2159000" y="5821363"/>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92" name="Rectangle 23"/>
          <p:cNvSpPr>
            <a:spLocks noChangeArrowheads="1"/>
          </p:cNvSpPr>
          <p:nvPr/>
        </p:nvSpPr>
        <p:spPr bwMode="auto">
          <a:xfrm>
            <a:off x="2193925" y="58435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H</a:t>
            </a:r>
          </a:p>
        </p:txBody>
      </p:sp>
      <p:sp>
        <p:nvSpPr>
          <p:cNvPr id="79893" name="Oval 24"/>
          <p:cNvSpPr>
            <a:spLocks noChangeArrowheads="1"/>
          </p:cNvSpPr>
          <p:nvPr/>
        </p:nvSpPr>
        <p:spPr bwMode="auto">
          <a:xfrm>
            <a:off x="3675063" y="5151439"/>
            <a:ext cx="355600" cy="300037"/>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894" name="Rectangle 25"/>
          <p:cNvSpPr>
            <a:spLocks noChangeArrowheads="1"/>
          </p:cNvSpPr>
          <p:nvPr/>
        </p:nvSpPr>
        <p:spPr bwMode="auto">
          <a:xfrm>
            <a:off x="3690939" y="5175250"/>
            <a:ext cx="327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F</a:t>
            </a:r>
          </a:p>
        </p:txBody>
      </p:sp>
      <p:sp>
        <p:nvSpPr>
          <p:cNvPr id="79895" name="Line 26"/>
          <p:cNvSpPr>
            <a:spLocks noChangeShapeType="1"/>
          </p:cNvSpPr>
          <p:nvPr/>
        </p:nvSpPr>
        <p:spPr bwMode="auto">
          <a:xfrm flipH="1">
            <a:off x="3840163" y="4873626"/>
            <a:ext cx="203200" cy="263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27"/>
          <p:cNvSpPr>
            <a:spLocks noChangeShapeType="1"/>
          </p:cNvSpPr>
          <p:nvPr/>
        </p:nvSpPr>
        <p:spPr bwMode="auto">
          <a:xfrm>
            <a:off x="3013075" y="4846639"/>
            <a:ext cx="23495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7" name="Line 28"/>
          <p:cNvSpPr>
            <a:spLocks noChangeShapeType="1"/>
          </p:cNvSpPr>
          <p:nvPr/>
        </p:nvSpPr>
        <p:spPr bwMode="auto">
          <a:xfrm flipH="1">
            <a:off x="2646364" y="4837114"/>
            <a:ext cx="204787"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8" name="Line 29"/>
          <p:cNvSpPr>
            <a:spLocks noChangeShapeType="1"/>
          </p:cNvSpPr>
          <p:nvPr/>
        </p:nvSpPr>
        <p:spPr bwMode="auto">
          <a:xfrm flipH="1">
            <a:off x="2335214" y="5497513"/>
            <a:ext cx="268287" cy="3095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899" name="Line 30"/>
          <p:cNvSpPr>
            <a:spLocks noChangeShapeType="1"/>
          </p:cNvSpPr>
          <p:nvPr/>
        </p:nvSpPr>
        <p:spPr bwMode="auto">
          <a:xfrm>
            <a:off x="3678238" y="4219575"/>
            <a:ext cx="450850" cy="355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00" name="Oval 31"/>
          <p:cNvSpPr>
            <a:spLocks noChangeArrowheads="1"/>
          </p:cNvSpPr>
          <p:nvPr/>
        </p:nvSpPr>
        <p:spPr bwMode="auto">
          <a:xfrm>
            <a:off x="7958139" y="3949700"/>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01" name="Rectangle 32"/>
          <p:cNvSpPr>
            <a:spLocks noChangeArrowheads="1"/>
          </p:cNvSpPr>
          <p:nvPr/>
        </p:nvSpPr>
        <p:spPr bwMode="auto">
          <a:xfrm>
            <a:off x="7975600" y="393858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A</a:t>
            </a:r>
          </a:p>
        </p:txBody>
      </p:sp>
      <p:sp>
        <p:nvSpPr>
          <p:cNvPr id="79902" name="Oval 33"/>
          <p:cNvSpPr>
            <a:spLocks noChangeArrowheads="1"/>
          </p:cNvSpPr>
          <p:nvPr/>
        </p:nvSpPr>
        <p:spPr bwMode="auto">
          <a:xfrm>
            <a:off x="6970714" y="4525963"/>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03" name="Rectangle 34"/>
          <p:cNvSpPr>
            <a:spLocks noChangeArrowheads="1"/>
          </p:cNvSpPr>
          <p:nvPr/>
        </p:nvSpPr>
        <p:spPr bwMode="auto">
          <a:xfrm>
            <a:off x="7005638" y="45323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B</a:t>
            </a:r>
          </a:p>
        </p:txBody>
      </p:sp>
      <p:sp>
        <p:nvSpPr>
          <p:cNvPr id="79904" name="Line 35"/>
          <p:cNvSpPr>
            <a:spLocks noChangeShapeType="1"/>
          </p:cNvSpPr>
          <p:nvPr/>
        </p:nvSpPr>
        <p:spPr bwMode="auto">
          <a:xfrm flipH="1">
            <a:off x="7151688" y="4197351"/>
            <a:ext cx="817562" cy="3397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05" name="Oval 36"/>
          <p:cNvSpPr>
            <a:spLocks noChangeArrowheads="1"/>
          </p:cNvSpPr>
          <p:nvPr/>
        </p:nvSpPr>
        <p:spPr bwMode="auto">
          <a:xfrm>
            <a:off x="8948738" y="4543425"/>
            <a:ext cx="355600"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06" name="Rectangle 37"/>
          <p:cNvSpPr>
            <a:spLocks noChangeArrowheads="1"/>
          </p:cNvSpPr>
          <p:nvPr/>
        </p:nvSpPr>
        <p:spPr bwMode="auto">
          <a:xfrm>
            <a:off x="8983664" y="4549775"/>
            <a:ext cx="352661"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C</a:t>
            </a:r>
          </a:p>
        </p:txBody>
      </p:sp>
      <p:sp>
        <p:nvSpPr>
          <p:cNvPr id="79907" name="Oval 38"/>
          <p:cNvSpPr>
            <a:spLocks noChangeArrowheads="1"/>
          </p:cNvSpPr>
          <p:nvPr/>
        </p:nvSpPr>
        <p:spPr bwMode="auto">
          <a:xfrm>
            <a:off x="9336089" y="5153025"/>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08" name="Rectangle 39"/>
          <p:cNvSpPr>
            <a:spLocks noChangeArrowheads="1"/>
          </p:cNvSpPr>
          <p:nvPr/>
        </p:nvSpPr>
        <p:spPr bwMode="auto">
          <a:xfrm>
            <a:off x="9386889" y="5159375"/>
            <a:ext cx="36548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G</a:t>
            </a:r>
          </a:p>
        </p:txBody>
      </p:sp>
      <p:sp>
        <p:nvSpPr>
          <p:cNvPr id="79909" name="Line 40"/>
          <p:cNvSpPr>
            <a:spLocks noChangeShapeType="1"/>
          </p:cNvSpPr>
          <p:nvPr/>
        </p:nvSpPr>
        <p:spPr bwMode="auto">
          <a:xfrm>
            <a:off x="9263063" y="4806951"/>
            <a:ext cx="271462" cy="34131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10" name="Oval 41"/>
          <p:cNvSpPr>
            <a:spLocks noChangeArrowheads="1"/>
          </p:cNvSpPr>
          <p:nvPr/>
        </p:nvSpPr>
        <p:spPr bwMode="auto">
          <a:xfrm>
            <a:off x="7442200" y="5145088"/>
            <a:ext cx="355600"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11" name="Rectangle 42"/>
          <p:cNvSpPr>
            <a:spLocks noChangeArrowheads="1"/>
          </p:cNvSpPr>
          <p:nvPr/>
        </p:nvSpPr>
        <p:spPr bwMode="auto">
          <a:xfrm>
            <a:off x="7475539" y="5167313"/>
            <a:ext cx="3398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E</a:t>
            </a:r>
          </a:p>
        </p:txBody>
      </p:sp>
      <p:sp>
        <p:nvSpPr>
          <p:cNvPr id="79912" name="Oval 43"/>
          <p:cNvSpPr>
            <a:spLocks noChangeArrowheads="1"/>
          </p:cNvSpPr>
          <p:nvPr/>
        </p:nvSpPr>
        <p:spPr bwMode="auto">
          <a:xfrm>
            <a:off x="7675564" y="5754688"/>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13" name="Rectangle 44"/>
          <p:cNvSpPr>
            <a:spLocks noChangeArrowheads="1"/>
          </p:cNvSpPr>
          <p:nvPr/>
        </p:nvSpPr>
        <p:spPr bwMode="auto">
          <a:xfrm>
            <a:off x="7758113" y="577850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K</a:t>
            </a:r>
          </a:p>
        </p:txBody>
      </p:sp>
      <p:sp>
        <p:nvSpPr>
          <p:cNvPr id="79914" name="Line 45"/>
          <p:cNvSpPr>
            <a:spLocks noChangeShapeType="1"/>
          </p:cNvSpPr>
          <p:nvPr/>
        </p:nvSpPr>
        <p:spPr bwMode="auto">
          <a:xfrm>
            <a:off x="7702551" y="5438775"/>
            <a:ext cx="163513"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15" name="Oval 46"/>
          <p:cNvSpPr>
            <a:spLocks noChangeArrowheads="1"/>
          </p:cNvSpPr>
          <p:nvPr/>
        </p:nvSpPr>
        <p:spPr bwMode="auto">
          <a:xfrm>
            <a:off x="6527800" y="5168900"/>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16" name="Rectangle 47"/>
          <p:cNvSpPr>
            <a:spLocks noChangeArrowheads="1"/>
          </p:cNvSpPr>
          <p:nvPr/>
        </p:nvSpPr>
        <p:spPr bwMode="auto">
          <a:xfrm>
            <a:off x="6561138" y="517525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D</a:t>
            </a:r>
          </a:p>
        </p:txBody>
      </p:sp>
      <p:sp>
        <p:nvSpPr>
          <p:cNvPr id="79917" name="Oval 48"/>
          <p:cNvSpPr>
            <a:spLocks noChangeArrowheads="1"/>
          </p:cNvSpPr>
          <p:nvPr/>
        </p:nvSpPr>
        <p:spPr bwMode="auto">
          <a:xfrm>
            <a:off x="7243764" y="5753100"/>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18" name="Rectangle 49"/>
          <p:cNvSpPr>
            <a:spLocks noChangeArrowheads="1"/>
          </p:cNvSpPr>
          <p:nvPr/>
        </p:nvSpPr>
        <p:spPr bwMode="auto">
          <a:xfrm>
            <a:off x="7278689" y="5775325"/>
            <a:ext cx="30136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J</a:t>
            </a:r>
          </a:p>
        </p:txBody>
      </p:sp>
      <p:sp>
        <p:nvSpPr>
          <p:cNvPr id="79919" name="Oval 50"/>
          <p:cNvSpPr>
            <a:spLocks noChangeArrowheads="1"/>
          </p:cNvSpPr>
          <p:nvPr/>
        </p:nvSpPr>
        <p:spPr bwMode="auto">
          <a:xfrm>
            <a:off x="8453438" y="5133975"/>
            <a:ext cx="355600" cy="3000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20" name="Rectangle 51"/>
          <p:cNvSpPr>
            <a:spLocks noChangeArrowheads="1"/>
          </p:cNvSpPr>
          <p:nvPr/>
        </p:nvSpPr>
        <p:spPr bwMode="auto">
          <a:xfrm>
            <a:off x="8469314" y="5157788"/>
            <a:ext cx="327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F</a:t>
            </a:r>
          </a:p>
        </p:txBody>
      </p:sp>
      <p:sp>
        <p:nvSpPr>
          <p:cNvPr id="79921" name="Line 52"/>
          <p:cNvSpPr>
            <a:spLocks noChangeShapeType="1"/>
          </p:cNvSpPr>
          <p:nvPr/>
        </p:nvSpPr>
        <p:spPr bwMode="auto">
          <a:xfrm flipH="1">
            <a:off x="8597901" y="4805363"/>
            <a:ext cx="392113" cy="3429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22" name="Line 53"/>
          <p:cNvSpPr>
            <a:spLocks noChangeShapeType="1"/>
          </p:cNvSpPr>
          <p:nvPr/>
        </p:nvSpPr>
        <p:spPr bwMode="auto">
          <a:xfrm>
            <a:off x="7229476" y="4811713"/>
            <a:ext cx="365125" cy="3032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23" name="Line 54"/>
          <p:cNvSpPr>
            <a:spLocks noChangeShapeType="1"/>
          </p:cNvSpPr>
          <p:nvPr/>
        </p:nvSpPr>
        <p:spPr bwMode="auto">
          <a:xfrm flipH="1">
            <a:off x="6675438" y="4819651"/>
            <a:ext cx="374650" cy="34607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24" name="Line 55"/>
          <p:cNvSpPr>
            <a:spLocks noChangeShapeType="1"/>
          </p:cNvSpPr>
          <p:nvPr/>
        </p:nvSpPr>
        <p:spPr bwMode="auto">
          <a:xfrm flipH="1">
            <a:off x="7388226" y="5429250"/>
            <a:ext cx="163513" cy="330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25" name="Line 56"/>
          <p:cNvSpPr>
            <a:spLocks noChangeShapeType="1"/>
          </p:cNvSpPr>
          <p:nvPr/>
        </p:nvSpPr>
        <p:spPr bwMode="auto">
          <a:xfrm>
            <a:off x="8308975" y="4213225"/>
            <a:ext cx="800100" cy="3238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26" name="Oval 57"/>
          <p:cNvSpPr>
            <a:spLocks noChangeArrowheads="1"/>
          </p:cNvSpPr>
          <p:nvPr/>
        </p:nvSpPr>
        <p:spPr bwMode="auto">
          <a:xfrm>
            <a:off x="6807200" y="5754688"/>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27" name="Rectangle 58"/>
          <p:cNvSpPr>
            <a:spLocks noChangeArrowheads="1"/>
          </p:cNvSpPr>
          <p:nvPr/>
        </p:nvSpPr>
        <p:spPr bwMode="auto">
          <a:xfrm>
            <a:off x="6889750" y="5778500"/>
            <a:ext cx="250068"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I</a:t>
            </a:r>
          </a:p>
        </p:txBody>
      </p:sp>
      <p:sp>
        <p:nvSpPr>
          <p:cNvPr id="79928" name="Oval 59"/>
          <p:cNvSpPr>
            <a:spLocks noChangeArrowheads="1"/>
          </p:cNvSpPr>
          <p:nvPr/>
        </p:nvSpPr>
        <p:spPr bwMode="auto">
          <a:xfrm>
            <a:off x="6350000" y="5768975"/>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29" name="Rectangle 60"/>
          <p:cNvSpPr>
            <a:spLocks noChangeArrowheads="1"/>
          </p:cNvSpPr>
          <p:nvPr/>
        </p:nvSpPr>
        <p:spPr bwMode="auto">
          <a:xfrm>
            <a:off x="6384925" y="579120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H</a:t>
            </a:r>
          </a:p>
        </p:txBody>
      </p:sp>
      <p:sp>
        <p:nvSpPr>
          <p:cNvPr id="79930" name="Line 61"/>
          <p:cNvSpPr>
            <a:spLocks noChangeShapeType="1"/>
          </p:cNvSpPr>
          <p:nvPr/>
        </p:nvSpPr>
        <p:spPr bwMode="auto">
          <a:xfrm flipH="1">
            <a:off x="6505576" y="5472114"/>
            <a:ext cx="169863"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31" name="Line 62"/>
          <p:cNvSpPr>
            <a:spLocks noChangeShapeType="1"/>
          </p:cNvSpPr>
          <p:nvPr/>
        </p:nvSpPr>
        <p:spPr bwMode="auto">
          <a:xfrm>
            <a:off x="6778626" y="5472114"/>
            <a:ext cx="169863" cy="2555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32" name="Oval 63"/>
          <p:cNvSpPr>
            <a:spLocks noChangeArrowheads="1"/>
          </p:cNvSpPr>
          <p:nvPr/>
        </p:nvSpPr>
        <p:spPr bwMode="auto">
          <a:xfrm>
            <a:off x="9578975" y="5737225"/>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33" name="Rectangle 64"/>
          <p:cNvSpPr>
            <a:spLocks noChangeArrowheads="1"/>
          </p:cNvSpPr>
          <p:nvPr/>
        </p:nvSpPr>
        <p:spPr bwMode="auto">
          <a:xfrm>
            <a:off x="9610726" y="5726113"/>
            <a:ext cx="365485"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O</a:t>
            </a:r>
          </a:p>
        </p:txBody>
      </p:sp>
      <p:sp>
        <p:nvSpPr>
          <p:cNvPr id="79934" name="Oval 65"/>
          <p:cNvSpPr>
            <a:spLocks noChangeArrowheads="1"/>
          </p:cNvSpPr>
          <p:nvPr/>
        </p:nvSpPr>
        <p:spPr bwMode="auto">
          <a:xfrm>
            <a:off x="9147175" y="5735638"/>
            <a:ext cx="357188"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35" name="Rectangle 66"/>
          <p:cNvSpPr>
            <a:spLocks noChangeArrowheads="1"/>
          </p:cNvSpPr>
          <p:nvPr/>
        </p:nvSpPr>
        <p:spPr bwMode="auto">
          <a:xfrm>
            <a:off x="9163050" y="5722938"/>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N</a:t>
            </a:r>
          </a:p>
        </p:txBody>
      </p:sp>
      <p:sp>
        <p:nvSpPr>
          <p:cNvPr id="79936" name="Oval 67"/>
          <p:cNvSpPr>
            <a:spLocks noChangeArrowheads="1"/>
          </p:cNvSpPr>
          <p:nvPr/>
        </p:nvSpPr>
        <p:spPr bwMode="auto">
          <a:xfrm>
            <a:off x="8710614" y="5737225"/>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37" name="Rectangle 68"/>
          <p:cNvSpPr>
            <a:spLocks noChangeArrowheads="1"/>
          </p:cNvSpPr>
          <p:nvPr/>
        </p:nvSpPr>
        <p:spPr bwMode="auto">
          <a:xfrm>
            <a:off x="8724900" y="5727701"/>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M</a:t>
            </a:r>
          </a:p>
        </p:txBody>
      </p:sp>
      <p:sp>
        <p:nvSpPr>
          <p:cNvPr id="79938" name="Oval 69"/>
          <p:cNvSpPr>
            <a:spLocks noChangeArrowheads="1"/>
          </p:cNvSpPr>
          <p:nvPr/>
        </p:nvSpPr>
        <p:spPr bwMode="auto">
          <a:xfrm>
            <a:off x="8253414" y="5751513"/>
            <a:ext cx="357187" cy="2984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39" name="Rectangle 70"/>
          <p:cNvSpPr>
            <a:spLocks noChangeArrowheads="1"/>
          </p:cNvSpPr>
          <p:nvPr/>
        </p:nvSpPr>
        <p:spPr bwMode="auto">
          <a:xfrm>
            <a:off x="8305800" y="5740401"/>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spcBef>
                <a:spcPct val="0"/>
              </a:spcBef>
              <a:buFontTx/>
              <a:buNone/>
            </a:pPr>
            <a:r>
              <a:rPr kumimoji="0" lang="en-US" altLang="zh-TW" sz="1800">
                <a:latin typeface="Arial" panose="020B0604020202020204" pitchFamily="34" charset="0"/>
              </a:rPr>
              <a:t>L</a:t>
            </a:r>
          </a:p>
        </p:txBody>
      </p:sp>
      <p:sp>
        <p:nvSpPr>
          <p:cNvPr id="79940" name="Line 71"/>
          <p:cNvSpPr>
            <a:spLocks noChangeShapeType="1"/>
          </p:cNvSpPr>
          <p:nvPr/>
        </p:nvSpPr>
        <p:spPr bwMode="auto">
          <a:xfrm>
            <a:off x="9623426" y="5421313"/>
            <a:ext cx="163513"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41" name="Line 72"/>
          <p:cNvSpPr>
            <a:spLocks noChangeShapeType="1"/>
          </p:cNvSpPr>
          <p:nvPr/>
        </p:nvSpPr>
        <p:spPr bwMode="auto">
          <a:xfrm flipH="1">
            <a:off x="9309101" y="5411788"/>
            <a:ext cx="163513" cy="330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42" name="Line 73"/>
          <p:cNvSpPr>
            <a:spLocks noChangeShapeType="1"/>
          </p:cNvSpPr>
          <p:nvPr/>
        </p:nvSpPr>
        <p:spPr bwMode="auto">
          <a:xfrm flipH="1">
            <a:off x="8426451" y="5454651"/>
            <a:ext cx="169863" cy="2889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43" name="Line 74"/>
          <p:cNvSpPr>
            <a:spLocks noChangeShapeType="1"/>
          </p:cNvSpPr>
          <p:nvPr/>
        </p:nvSpPr>
        <p:spPr bwMode="auto">
          <a:xfrm>
            <a:off x="8699501" y="5454650"/>
            <a:ext cx="169863" cy="255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9944" name="Text Box 75"/>
          <p:cNvSpPr txBox="1">
            <a:spLocks noChangeArrowheads="1"/>
          </p:cNvSpPr>
          <p:nvPr/>
        </p:nvSpPr>
        <p:spPr bwMode="auto">
          <a:xfrm>
            <a:off x="4283076" y="3657600"/>
            <a:ext cx="26400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zh-TW" sz="1600" b="1">
                <a:solidFill>
                  <a:srgbClr val="CC3300"/>
                </a:solidFill>
                <a:latin typeface="Arial" panose="020B0604020202020204" pitchFamily="34" charset="0"/>
                <a:ea typeface="DFKai-SB" pitchFamily="65" charset="-128"/>
              </a:rPr>
              <a:t>Top to bottom, </a:t>
            </a:r>
          </a:p>
          <a:p>
            <a:pPr algn="ctr" eaLnBrk="1" hangingPunct="1">
              <a:spcBef>
                <a:spcPct val="0"/>
              </a:spcBef>
              <a:buFontTx/>
              <a:buNone/>
            </a:pPr>
            <a:r>
              <a:rPr kumimoji="0" lang="en-US" altLang="zh-TW" sz="1600" b="1">
                <a:solidFill>
                  <a:srgbClr val="CC3300"/>
                </a:solidFill>
                <a:latin typeface="Arial" panose="020B0604020202020204" pitchFamily="34" charset="0"/>
                <a:ea typeface="DFKai-SB" pitchFamily="65" charset="-128"/>
              </a:rPr>
              <a:t>From left to right number</a:t>
            </a:r>
            <a:endParaRPr kumimoji="0" lang="zh-TW" altLang="en-US" sz="1600" b="1">
              <a:solidFill>
                <a:srgbClr val="CC3300"/>
              </a:solidFill>
              <a:latin typeface="Arial" panose="020B0604020202020204" pitchFamily="34" charset="0"/>
              <a:ea typeface="DFKai-SB" pitchFamily="65" charset="-128"/>
            </a:endParaRPr>
          </a:p>
        </p:txBody>
      </p:sp>
      <p:sp>
        <p:nvSpPr>
          <p:cNvPr id="79945" name="Rectangle 77"/>
          <p:cNvSpPr>
            <a:spLocks noChangeArrowheads="1"/>
          </p:cNvSpPr>
          <p:nvPr/>
        </p:nvSpPr>
        <p:spPr bwMode="auto">
          <a:xfrm>
            <a:off x="4321175" y="3657600"/>
            <a:ext cx="2590800" cy="742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endParaRPr kumimoji="0" lang="ja-JP" altLang="en-US" sz="1800">
              <a:latin typeface="Arial" panose="020B0604020202020204" pitchFamily="34" charset="0"/>
            </a:endParaRPr>
          </a:p>
        </p:txBody>
      </p:sp>
      <p:sp>
        <p:nvSpPr>
          <p:cNvPr id="79946" name="Text Box 78"/>
          <p:cNvSpPr txBox="1">
            <a:spLocks noChangeArrowheads="1"/>
          </p:cNvSpPr>
          <p:nvPr/>
        </p:nvSpPr>
        <p:spPr bwMode="auto">
          <a:xfrm>
            <a:off x="6775242" y="6148388"/>
            <a:ext cx="28007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zh-TW" sz="1800">
                <a:solidFill>
                  <a:srgbClr val="CC3300"/>
                </a:solidFill>
                <a:latin typeface="Arial" panose="020B0604020202020204" pitchFamily="34" charset="0"/>
              </a:rPr>
              <a:t>Full binary tree of depth 4</a:t>
            </a:r>
          </a:p>
        </p:txBody>
      </p:sp>
      <p:sp>
        <p:nvSpPr>
          <p:cNvPr id="79947" name="Text Box 79"/>
          <p:cNvSpPr txBox="1">
            <a:spLocks noChangeArrowheads="1"/>
          </p:cNvSpPr>
          <p:nvPr/>
        </p:nvSpPr>
        <p:spPr bwMode="auto">
          <a:xfrm>
            <a:off x="2459536" y="6072188"/>
            <a:ext cx="2326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kumimoji="0" lang="en-US" altLang="zh-TW" sz="1800">
                <a:solidFill>
                  <a:srgbClr val="CC3300"/>
                </a:solidFill>
                <a:latin typeface="Arial" panose="020B0604020202020204" pitchFamily="34" charset="0"/>
              </a:rPr>
              <a:t>Complete binary tree</a:t>
            </a:r>
          </a:p>
        </p:txBody>
      </p:sp>
    </p:spTree>
    <p:extLst>
      <p:ext uri="{BB962C8B-B14F-4D97-AF65-F5344CB8AC3E}">
        <p14:creationId xmlns:p14="http://schemas.microsoft.com/office/powerpoint/2010/main" val="897576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Complete and Full Binary Tree</a:t>
            </a:r>
          </a:p>
        </p:txBody>
      </p:sp>
      <p:sp>
        <p:nvSpPr>
          <p:cNvPr id="3" name="Content Placeholder 2"/>
          <p:cNvSpPr>
            <a:spLocks noGrp="1"/>
          </p:cNvSpPr>
          <p:nvPr>
            <p:ph idx="1"/>
          </p:nvPr>
        </p:nvSpPr>
        <p:spPr>
          <a:xfrm>
            <a:off x="88900" y="1063624"/>
            <a:ext cx="6547125" cy="4963103"/>
          </a:xfrm>
        </p:spPr>
        <p:txBody>
          <a:bodyPr>
            <a:normAutofit fontScale="92500" lnSpcReduction="20000"/>
          </a:bodyPr>
          <a:lstStyle/>
          <a:p>
            <a:r>
              <a:rPr lang="en-US" dirty="0"/>
              <a:t>A complete/full binary tree is a binary tree, which is completely filled with nodes from top to bottom and left to right.</a:t>
            </a:r>
          </a:p>
          <a:p>
            <a:r>
              <a:rPr lang="en-US" dirty="0"/>
              <a:t>The tree starts from the root (top), goes to the next level with first the left child and then the right child (left to right). The process repeats for each next level with each node till the last (bottom) level.</a:t>
            </a:r>
          </a:p>
          <a:p>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r>
              <a:rPr lang="en-US" dirty="0"/>
              <a:t>In </a:t>
            </a:r>
            <a:r>
              <a:rPr lang="en-US" b="1" dirty="0">
                <a:solidFill>
                  <a:srgbClr val="FF0000"/>
                </a:solidFill>
              </a:rPr>
              <a:t>Full binary tree </a:t>
            </a:r>
            <a:r>
              <a:rPr lang="en-US" dirty="0"/>
              <a:t>the last/bottom level must also be filled up.</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37</a:t>
            </a:fld>
            <a:endParaRPr lang="en-US" dirty="0"/>
          </a:p>
        </p:txBody>
      </p:sp>
      <p:sp>
        <p:nvSpPr>
          <p:cNvPr id="33" name="Oval 32"/>
          <p:cNvSpPr/>
          <p:nvPr/>
        </p:nvSpPr>
        <p:spPr>
          <a:xfrm>
            <a:off x="8961188" y="193868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4" name="Oval 33"/>
          <p:cNvSpPr/>
          <p:nvPr/>
        </p:nvSpPr>
        <p:spPr>
          <a:xfrm>
            <a:off x="7816334" y="2862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10389440" y="2914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Oval 35"/>
          <p:cNvSpPr/>
          <p:nvPr/>
        </p:nvSpPr>
        <p:spPr>
          <a:xfrm>
            <a:off x="7191070" y="38662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7" name="Oval 36"/>
          <p:cNvSpPr/>
          <p:nvPr/>
        </p:nvSpPr>
        <p:spPr>
          <a:xfrm>
            <a:off x="8515732" y="38662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8" name="Oval 37"/>
          <p:cNvSpPr/>
          <p:nvPr/>
        </p:nvSpPr>
        <p:spPr>
          <a:xfrm>
            <a:off x="11125131" y="38981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9852552" y="389816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8188602" y="48582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1" name="Oval 40"/>
          <p:cNvSpPr/>
          <p:nvPr/>
        </p:nvSpPr>
        <p:spPr>
          <a:xfrm>
            <a:off x="6781677"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2" name="Oval 41"/>
          <p:cNvSpPr/>
          <p:nvPr/>
        </p:nvSpPr>
        <p:spPr>
          <a:xfrm>
            <a:off x="8860028" y="485074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7500241" y="48656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9528788" y="48462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6" name="Straight Arrow Connector 45"/>
          <p:cNvCxnSpPr>
            <a:stCxn id="33" idx="3"/>
            <a:endCxn id="34"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8484438" y="4413126"/>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10685276" y="3461715"/>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9824624" y="4445011"/>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10191936" y="485609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0" name="Straight Arrow Connector 79"/>
          <p:cNvCxnSpPr>
            <a:stCxn id="39" idx="4"/>
            <a:endCxn id="79"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10820929" y="4856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82" name="Straight Arrow Connector 81"/>
          <p:cNvCxnSpPr>
            <a:stCxn id="38" idx="4"/>
            <a:endCxn id="81" idx="0"/>
          </p:cNvCxnSpPr>
          <p:nvPr/>
        </p:nvCxnSpPr>
        <p:spPr>
          <a:xfrm flipH="1">
            <a:off x="11116765" y="4445012"/>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11480592" y="48635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84" name="Straight Arrow Connector 83"/>
          <p:cNvCxnSpPr>
            <a:stCxn id="38" idx="4"/>
            <a:endCxn id="83" idx="0"/>
          </p:cNvCxnSpPr>
          <p:nvPr/>
        </p:nvCxnSpPr>
        <p:spPr>
          <a:xfrm>
            <a:off x="11420967" y="4445012"/>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543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33"/>
                                        </p:tgtEl>
                                        <p:attrNameLst>
                                          <p:attrName>fillcolor</p:attrName>
                                        </p:attrNameLst>
                                      </p:cBhvr>
                                      <p:to>
                                        <p:clrVal>
                                          <a:srgbClr val="C55A11"/>
                                        </p:clrVal>
                                      </p:to>
                                    </p:set>
                                    <p:set>
                                      <p:cBhvr>
                                        <p:cTn id="11" dur="indefinite"/>
                                        <p:tgtEl>
                                          <p:spTgt spid="33"/>
                                        </p:tgtEl>
                                        <p:attrNameLst>
                                          <p:attrName>fill.type</p:attrName>
                                        </p:attrNameLst>
                                      </p:cBhvr>
                                      <p:to>
                                        <p:strVal val="solid"/>
                                      </p:to>
                                    </p:set>
                                    <p:set>
                                      <p:cBhvr>
                                        <p:cTn id="12" dur="indefinite"/>
                                        <p:tgtEl>
                                          <p:spTgt spid="3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34"/>
                                        </p:tgtEl>
                                        <p:attrNameLst>
                                          <p:attrName>fillcolor</p:attrName>
                                        </p:attrNameLst>
                                      </p:cBhvr>
                                      <p:to>
                                        <p:clrVal>
                                          <a:srgbClr val="C55A11"/>
                                        </p:clrVal>
                                      </p:to>
                                    </p:set>
                                    <p:set>
                                      <p:cBhvr>
                                        <p:cTn id="17" dur="indefinite"/>
                                        <p:tgtEl>
                                          <p:spTgt spid="34"/>
                                        </p:tgtEl>
                                        <p:attrNameLst>
                                          <p:attrName>fill.type</p:attrName>
                                        </p:attrNameLst>
                                      </p:cBhvr>
                                      <p:to>
                                        <p:strVal val="solid"/>
                                      </p:to>
                                    </p:set>
                                    <p:set>
                                      <p:cBhvr>
                                        <p:cTn id="18" dur="indefinite"/>
                                        <p:tgtEl>
                                          <p:spTgt spid="34"/>
                                        </p:tgtEl>
                                        <p:attrNameLst>
                                          <p:attrName>fill.on</p:attrName>
                                        </p:attrNameLst>
                                      </p:cBhvr>
                                      <p:to>
                                        <p:strVal val="true"/>
                                      </p:to>
                                    </p:set>
                                  </p:childTnLst>
                                </p:cTn>
                              </p:par>
                            </p:childTnLst>
                          </p:cTn>
                        </p:par>
                        <p:par>
                          <p:cTn id="19" fill="hold">
                            <p:stCondLst>
                              <p:cond delay="0"/>
                            </p:stCondLst>
                            <p:childTnLst>
                              <p:par>
                                <p:cTn id="20" presetID="1" presetClass="emph" presetSubtype="1" nodeType="afterEffect">
                                  <p:stCondLst>
                                    <p:cond delay="500"/>
                                  </p:stCondLst>
                                  <p:childTnLst>
                                    <p:set>
                                      <p:cBhvr>
                                        <p:cTn id="21" dur="indefinite"/>
                                        <p:tgtEl>
                                          <p:spTgt spid="35"/>
                                        </p:tgtEl>
                                        <p:attrNameLst>
                                          <p:attrName>fillcolor</p:attrName>
                                        </p:attrNameLst>
                                      </p:cBhvr>
                                      <p:to>
                                        <p:clrVal>
                                          <a:srgbClr val="C55A11"/>
                                        </p:clrVal>
                                      </p:to>
                                    </p:set>
                                    <p:set>
                                      <p:cBhvr>
                                        <p:cTn id="22" dur="indefinite"/>
                                        <p:tgtEl>
                                          <p:spTgt spid="35"/>
                                        </p:tgtEl>
                                        <p:attrNameLst>
                                          <p:attrName>fill.type</p:attrName>
                                        </p:attrNameLst>
                                      </p:cBhvr>
                                      <p:to>
                                        <p:strVal val="solid"/>
                                      </p:to>
                                    </p:set>
                                    <p:set>
                                      <p:cBhvr>
                                        <p:cTn id="23" dur="indefinite"/>
                                        <p:tgtEl>
                                          <p:spTgt spid="35"/>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 presetClass="emph" presetSubtype="1" nodeType="clickEffect">
                                  <p:stCondLst>
                                    <p:cond delay="0"/>
                                  </p:stCondLst>
                                  <p:childTnLst>
                                    <p:set>
                                      <p:cBhvr>
                                        <p:cTn id="27" dur="indefinite"/>
                                        <p:tgtEl>
                                          <p:spTgt spid="36"/>
                                        </p:tgtEl>
                                        <p:attrNameLst>
                                          <p:attrName>fillcolor</p:attrName>
                                        </p:attrNameLst>
                                      </p:cBhvr>
                                      <p:to>
                                        <p:clrVal>
                                          <a:srgbClr val="C55A11"/>
                                        </p:clrVal>
                                      </p:to>
                                    </p:set>
                                    <p:set>
                                      <p:cBhvr>
                                        <p:cTn id="28" dur="indefinite"/>
                                        <p:tgtEl>
                                          <p:spTgt spid="36"/>
                                        </p:tgtEl>
                                        <p:attrNameLst>
                                          <p:attrName>fill.type</p:attrName>
                                        </p:attrNameLst>
                                      </p:cBhvr>
                                      <p:to>
                                        <p:strVal val="solid"/>
                                      </p:to>
                                    </p:set>
                                    <p:set>
                                      <p:cBhvr>
                                        <p:cTn id="29" dur="indefinite"/>
                                        <p:tgtEl>
                                          <p:spTgt spid="36"/>
                                        </p:tgtEl>
                                        <p:attrNameLst>
                                          <p:attrName>fill.on</p:attrName>
                                        </p:attrNameLst>
                                      </p:cBhvr>
                                      <p:to>
                                        <p:strVal val="true"/>
                                      </p:to>
                                    </p:set>
                                  </p:childTnLst>
                                </p:cTn>
                              </p:par>
                            </p:childTnLst>
                          </p:cTn>
                        </p:par>
                        <p:par>
                          <p:cTn id="30" fill="hold">
                            <p:stCondLst>
                              <p:cond delay="0"/>
                            </p:stCondLst>
                            <p:childTnLst>
                              <p:par>
                                <p:cTn id="31" presetID="1" presetClass="emph" presetSubtype="1" nodeType="afterEffect">
                                  <p:stCondLst>
                                    <p:cond delay="500"/>
                                  </p:stCondLst>
                                  <p:childTnLst>
                                    <p:set>
                                      <p:cBhvr>
                                        <p:cTn id="32" dur="indefinite"/>
                                        <p:tgtEl>
                                          <p:spTgt spid="37"/>
                                        </p:tgtEl>
                                        <p:attrNameLst>
                                          <p:attrName>fillcolor</p:attrName>
                                        </p:attrNameLst>
                                      </p:cBhvr>
                                      <p:to>
                                        <p:clrVal>
                                          <a:srgbClr val="C55A11"/>
                                        </p:clrVal>
                                      </p:to>
                                    </p:set>
                                    <p:set>
                                      <p:cBhvr>
                                        <p:cTn id="33" dur="indefinite"/>
                                        <p:tgtEl>
                                          <p:spTgt spid="37"/>
                                        </p:tgtEl>
                                        <p:attrNameLst>
                                          <p:attrName>fill.type</p:attrName>
                                        </p:attrNameLst>
                                      </p:cBhvr>
                                      <p:to>
                                        <p:strVal val="solid"/>
                                      </p:to>
                                    </p:set>
                                    <p:set>
                                      <p:cBhvr>
                                        <p:cTn id="34" dur="indefinite"/>
                                        <p:tgtEl>
                                          <p:spTgt spid="37"/>
                                        </p:tgtEl>
                                        <p:attrNameLst>
                                          <p:attrName>fill.on</p:attrName>
                                        </p:attrNameLst>
                                      </p:cBhvr>
                                      <p:to>
                                        <p:strVal val="true"/>
                                      </p:to>
                                    </p:set>
                                  </p:childTnLst>
                                </p:cTn>
                              </p:par>
                            </p:childTnLst>
                          </p:cTn>
                        </p:par>
                        <p:par>
                          <p:cTn id="35" fill="hold">
                            <p:stCondLst>
                              <p:cond delay="500"/>
                            </p:stCondLst>
                            <p:childTnLst>
                              <p:par>
                                <p:cTn id="36" presetID="1" presetClass="emph" presetSubtype="1" nodeType="afterEffect">
                                  <p:stCondLst>
                                    <p:cond delay="500"/>
                                  </p:stCondLst>
                                  <p:childTnLst>
                                    <p:set>
                                      <p:cBhvr>
                                        <p:cTn id="37" dur="indefinite"/>
                                        <p:tgtEl>
                                          <p:spTgt spid="39"/>
                                        </p:tgtEl>
                                        <p:attrNameLst>
                                          <p:attrName>fillcolor</p:attrName>
                                        </p:attrNameLst>
                                      </p:cBhvr>
                                      <p:to>
                                        <p:clrVal>
                                          <a:srgbClr val="C55A11"/>
                                        </p:clrVal>
                                      </p:to>
                                    </p:set>
                                    <p:set>
                                      <p:cBhvr>
                                        <p:cTn id="38" dur="indefinite"/>
                                        <p:tgtEl>
                                          <p:spTgt spid="39"/>
                                        </p:tgtEl>
                                        <p:attrNameLst>
                                          <p:attrName>fill.type</p:attrName>
                                        </p:attrNameLst>
                                      </p:cBhvr>
                                      <p:to>
                                        <p:strVal val="solid"/>
                                      </p:to>
                                    </p:set>
                                    <p:set>
                                      <p:cBhvr>
                                        <p:cTn id="39" dur="indefinite"/>
                                        <p:tgtEl>
                                          <p:spTgt spid="39"/>
                                        </p:tgtEl>
                                        <p:attrNameLst>
                                          <p:attrName>fill.on</p:attrName>
                                        </p:attrNameLst>
                                      </p:cBhvr>
                                      <p:to>
                                        <p:strVal val="true"/>
                                      </p:to>
                                    </p:set>
                                  </p:childTnLst>
                                </p:cTn>
                              </p:par>
                            </p:childTnLst>
                          </p:cTn>
                        </p:par>
                        <p:par>
                          <p:cTn id="40" fill="hold">
                            <p:stCondLst>
                              <p:cond delay="1000"/>
                            </p:stCondLst>
                            <p:childTnLst>
                              <p:par>
                                <p:cTn id="41" presetID="1" presetClass="emph" presetSubtype="1" nodeType="afterEffect">
                                  <p:stCondLst>
                                    <p:cond delay="500"/>
                                  </p:stCondLst>
                                  <p:childTnLst>
                                    <p:set>
                                      <p:cBhvr>
                                        <p:cTn id="42" dur="indefinite"/>
                                        <p:tgtEl>
                                          <p:spTgt spid="38"/>
                                        </p:tgtEl>
                                        <p:attrNameLst>
                                          <p:attrName>fillcolor</p:attrName>
                                        </p:attrNameLst>
                                      </p:cBhvr>
                                      <p:to>
                                        <p:clrVal>
                                          <a:srgbClr val="C55A11"/>
                                        </p:clrVal>
                                      </p:to>
                                    </p:set>
                                    <p:set>
                                      <p:cBhvr>
                                        <p:cTn id="43" dur="indefinite"/>
                                        <p:tgtEl>
                                          <p:spTgt spid="38"/>
                                        </p:tgtEl>
                                        <p:attrNameLst>
                                          <p:attrName>fill.type</p:attrName>
                                        </p:attrNameLst>
                                      </p:cBhvr>
                                      <p:to>
                                        <p:strVal val="solid"/>
                                      </p:to>
                                    </p:set>
                                    <p:set>
                                      <p:cBhvr>
                                        <p:cTn id="44" dur="indefinite"/>
                                        <p:tgtEl>
                                          <p:spTgt spid="38"/>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1"/>
                                        </p:tgtEl>
                                        <p:attrNameLst>
                                          <p:attrName>fillcolor</p:attrName>
                                        </p:attrNameLst>
                                      </p:cBhvr>
                                      <p:to>
                                        <p:clrVal>
                                          <a:srgbClr val="C55A11"/>
                                        </p:clrVal>
                                      </p:to>
                                    </p:set>
                                    <p:set>
                                      <p:cBhvr>
                                        <p:cTn id="49" dur="indefinite"/>
                                        <p:tgtEl>
                                          <p:spTgt spid="41"/>
                                        </p:tgtEl>
                                        <p:attrNameLst>
                                          <p:attrName>fill.type</p:attrName>
                                        </p:attrNameLst>
                                      </p:cBhvr>
                                      <p:to>
                                        <p:strVal val="solid"/>
                                      </p:to>
                                    </p:set>
                                    <p:set>
                                      <p:cBhvr>
                                        <p:cTn id="50" dur="indefinite"/>
                                        <p:tgtEl>
                                          <p:spTgt spid="41"/>
                                        </p:tgtEl>
                                        <p:attrNameLst>
                                          <p:attrName>fill.on</p:attrName>
                                        </p:attrNameLst>
                                      </p:cBhvr>
                                      <p:to>
                                        <p:strVal val="true"/>
                                      </p:to>
                                    </p:set>
                                  </p:childTnLst>
                                </p:cTn>
                              </p:par>
                            </p:childTnLst>
                          </p:cTn>
                        </p:par>
                        <p:par>
                          <p:cTn id="51" fill="hold">
                            <p:stCondLst>
                              <p:cond delay="0"/>
                            </p:stCondLst>
                            <p:childTnLst>
                              <p:par>
                                <p:cTn id="52" presetID="1" presetClass="emph" presetSubtype="1" nodeType="afterEffect">
                                  <p:stCondLst>
                                    <p:cond delay="500"/>
                                  </p:stCondLst>
                                  <p:childTnLst>
                                    <p:set>
                                      <p:cBhvr>
                                        <p:cTn id="53" dur="indefinite"/>
                                        <p:tgtEl>
                                          <p:spTgt spid="43"/>
                                        </p:tgtEl>
                                        <p:attrNameLst>
                                          <p:attrName>fillcolor</p:attrName>
                                        </p:attrNameLst>
                                      </p:cBhvr>
                                      <p:to>
                                        <p:clrVal>
                                          <a:srgbClr val="C55A11"/>
                                        </p:clrVal>
                                      </p:to>
                                    </p:set>
                                    <p:set>
                                      <p:cBhvr>
                                        <p:cTn id="54" dur="indefinite"/>
                                        <p:tgtEl>
                                          <p:spTgt spid="43"/>
                                        </p:tgtEl>
                                        <p:attrNameLst>
                                          <p:attrName>fill.type</p:attrName>
                                        </p:attrNameLst>
                                      </p:cBhvr>
                                      <p:to>
                                        <p:strVal val="solid"/>
                                      </p:to>
                                    </p:set>
                                    <p:set>
                                      <p:cBhvr>
                                        <p:cTn id="55" dur="indefinite"/>
                                        <p:tgtEl>
                                          <p:spTgt spid="43"/>
                                        </p:tgtEl>
                                        <p:attrNameLst>
                                          <p:attrName>fill.on</p:attrName>
                                        </p:attrNameLst>
                                      </p:cBhvr>
                                      <p:to>
                                        <p:strVal val="true"/>
                                      </p:to>
                                    </p:set>
                                  </p:childTnLst>
                                </p:cTn>
                              </p:par>
                            </p:childTnLst>
                          </p:cTn>
                        </p:par>
                        <p:par>
                          <p:cTn id="56" fill="hold">
                            <p:stCondLst>
                              <p:cond delay="500"/>
                            </p:stCondLst>
                            <p:childTnLst>
                              <p:par>
                                <p:cTn id="57" presetID="1" presetClass="emph" presetSubtype="1" nodeType="afterEffect">
                                  <p:stCondLst>
                                    <p:cond delay="500"/>
                                  </p:stCondLst>
                                  <p:childTnLst>
                                    <p:set>
                                      <p:cBhvr>
                                        <p:cTn id="58" dur="indefinite"/>
                                        <p:tgtEl>
                                          <p:spTgt spid="40"/>
                                        </p:tgtEl>
                                        <p:attrNameLst>
                                          <p:attrName>fillcolor</p:attrName>
                                        </p:attrNameLst>
                                      </p:cBhvr>
                                      <p:to>
                                        <p:clrVal>
                                          <a:srgbClr val="C55A11"/>
                                        </p:clrVal>
                                      </p:to>
                                    </p:set>
                                    <p:set>
                                      <p:cBhvr>
                                        <p:cTn id="59" dur="indefinite"/>
                                        <p:tgtEl>
                                          <p:spTgt spid="40"/>
                                        </p:tgtEl>
                                        <p:attrNameLst>
                                          <p:attrName>fill.type</p:attrName>
                                        </p:attrNameLst>
                                      </p:cBhvr>
                                      <p:to>
                                        <p:strVal val="solid"/>
                                      </p:to>
                                    </p:set>
                                    <p:set>
                                      <p:cBhvr>
                                        <p:cTn id="60" dur="indefinite"/>
                                        <p:tgtEl>
                                          <p:spTgt spid="40"/>
                                        </p:tgtEl>
                                        <p:attrNameLst>
                                          <p:attrName>fill.on</p:attrName>
                                        </p:attrNameLst>
                                      </p:cBhvr>
                                      <p:to>
                                        <p:strVal val="true"/>
                                      </p:to>
                                    </p:set>
                                  </p:childTnLst>
                                </p:cTn>
                              </p:par>
                            </p:childTnLst>
                          </p:cTn>
                        </p:par>
                        <p:par>
                          <p:cTn id="61" fill="hold">
                            <p:stCondLst>
                              <p:cond delay="1000"/>
                            </p:stCondLst>
                            <p:childTnLst>
                              <p:par>
                                <p:cTn id="62" presetID="1" presetClass="emph" presetSubtype="1" nodeType="afterEffect">
                                  <p:stCondLst>
                                    <p:cond delay="500"/>
                                  </p:stCondLst>
                                  <p:childTnLst>
                                    <p:set>
                                      <p:cBhvr>
                                        <p:cTn id="63" dur="indefinite"/>
                                        <p:tgtEl>
                                          <p:spTgt spid="42"/>
                                        </p:tgtEl>
                                        <p:attrNameLst>
                                          <p:attrName>fillcolor</p:attrName>
                                        </p:attrNameLst>
                                      </p:cBhvr>
                                      <p:to>
                                        <p:clrVal>
                                          <a:srgbClr val="C55A11"/>
                                        </p:clrVal>
                                      </p:to>
                                    </p:set>
                                    <p:set>
                                      <p:cBhvr>
                                        <p:cTn id="64" dur="indefinite"/>
                                        <p:tgtEl>
                                          <p:spTgt spid="42"/>
                                        </p:tgtEl>
                                        <p:attrNameLst>
                                          <p:attrName>fill.type</p:attrName>
                                        </p:attrNameLst>
                                      </p:cBhvr>
                                      <p:to>
                                        <p:strVal val="solid"/>
                                      </p:to>
                                    </p:set>
                                    <p:set>
                                      <p:cBhvr>
                                        <p:cTn id="65" dur="indefinite"/>
                                        <p:tgtEl>
                                          <p:spTgt spid="42"/>
                                        </p:tgtEl>
                                        <p:attrNameLst>
                                          <p:attrName>fill.on</p:attrName>
                                        </p:attrNameLst>
                                      </p:cBhvr>
                                      <p:to>
                                        <p:strVal val="true"/>
                                      </p:to>
                                    </p:set>
                                  </p:childTnLst>
                                </p:cTn>
                              </p:par>
                            </p:childTnLst>
                          </p:cTn>
                        </p:par>
                        <p:par>
                          <p:cTn id="66" fill="hold">
                            <p:stCondLst>
                              <p:cond delay="1500"/>
                            </p:stCondLst>
                            <p:childTnLst>
                              <p:par>
                                <p:cTn id="67" presetID="1" presetClass="emph" presetSubtype="1" nodeType="afterEffect">
                                  <p:stCondLst>
                                    <p:cond delay="500"/>
                                  </p:stCondLst>
                                  <p:childTnLst>
                                    <p:set>
                                      <p:cBhvr>
                                        <p:cTn id="68" dur="indefinite"/>
                                        <p:tgtEl>
                                          <p:spTgt spid="45"/>
                                        </p:tgtEl>
                                        <p:attrNameLst>
                                          <p:attrName>fillcolor</p:attrName>
                                        </p:attrNameLst>
                                      </p:cBhvr>
                                      <p:to>
                                        <p:clrVal>
                                          <a:srgbClr val="C55A11"/>
                                        </p:clrVal>
                                      </p:to>
                                    </p:set>
                                    <p:set>
                                      <p:cBhvr>
                                        <p:cTn id="69" dur="indefinite"/>
                                        <p:tgtEl>
                                          <p:spTgt spid="45"/>
                                        </p:tgtEl>
                                        <p:attrNameLst>
                                          <p:attrName>fill.type</p:attrName>
                                        </p:attrNameLst>
                                      </p:cBhvr>
                                      <p:to>
                                        <p:strVal val="solid"/>
                                      </p:to>
                                    </p:set>
                                    <p:set>
                                      <p:cBhvr>
                                        <p:cTn id="70" dur="indefinite"/>
                                        <p:tgtEl>
                                          <p:spTgt spid="45"/>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childTnLst>
                          </p:cTn>
                        </p:par>
                        <p:par>
                          <p:cTn id="85" fill="hold">
                            <p:stCondLst>
                              <p:cond delay="0"/>
                            </p:stCondLst>
                            <p:childTnLst>
                              <p:par>
                                <p:cTn id="86" presetID="1" presetClass="emph" presetSubtype="1" nodeType="afterEffect">
                                  <p:stCondLst>
                                    <p:cond delay="500"/>
                                  </p:stCondLst>
                                  <p:childTnLst>
                                    <p:set>
                                      <p:cBhvr>
                                        <p:cTn id="87" dur="indefinite"/>
                                        <p:tgtEl>
                                          <p:spTgt spid="79"/>
                                        </p:tgtEl>
                                        <p:attrNameLst>
                                          <p:attrName>fillcolor</p:attrName>
                                        </p:attrNameLst>
                                      </p:cBhvr>
                                      <p:to>
                                        <p:clrVal>
                                          <a:srgbClr val="C55A11"/>
                                        </p:clrVal>
                                      </p:to>
                                    </p:set>
                                    <p:set>
                                      <p:cBhvr>
                                        <p:cTn id="88" dur="indefinite"/>
                                        <p:tgtEl>
                                          <p:spTgt spid="79"/>
                                        </p:tgtEl>
                                        <p:attrNameLst>
                                          <p:attrName>fill.type</p:attrName>
                                        </p:attrNameLst>
                                      </p:cBhvr>
                                      <p:to>
                                        <p:strVal val="solid"/>
                                      </p:to>
                                    </p:set>
                                    <p:set>
                                      <p:cBhvr>
                                        <p:cTn id="89" dur="indefinite"/>
                                        <p:tgtEl>
                                          <p:spTgt spid="79"/>
                                        </p:tgtEl>
                                        <p:attrNameLst>
                                          <p:attrName>fill.on</p:attrName>
                                        </p:attrNameLst>
                                      </p:cBhvr>
                                      <p:to>
                                        <p:strVal val="true"/>
                                      </p:to>
                                    </p:set>
                                  </p:childTnLst>
                                </p:cTn>
                              </p:par>
                            </p:childTnLst>
                          </p:cTn>
                        </p:par>
                        <p:par>
                          <p:cTn id="90" fill="hold">
                            <p:stCondLst>
                              <p:cond delay="500"/>
                            </p:stCondLst>
                            <p:childTnLst>
                              <p:par>
                                <p:cTn id="91" presetID="1" presetClass="entr" presetSubtype="0" fill="hold" nodeType="afterEffect">
                                  <p:stCondLst>
                                    <p:cond delay="50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81"/>
                                        </p:tgtEl>
                                        <p:attrNameLst>
                                          <p:attrName>style.visibility</p:attrName>
                                        </p:attrNameLst>
                                      </p:cBhvr>
                                      <p:to>
                                        <p:strVal val="visible"/>
                                      </p:to>
                                    </p:set>
                                  </p:childTnLst>
                                </p:cTn>
                              </p:par>
                            </p:childTnLst>
                          </p:cTn>
                        </p:par>
                        <p:par>
                          <p:cTn id="95" fill="hold">
                            <p:stCondLst>
                              <p:cond delay="1000"/>
                            </p:stCondLst>
                            <p:childTnLst>
                              <p:par>
                                <p:cTn id="96" presetID="1" presetClass="emph" presetSubtype="1" nodeType="afterEffect">
                                  <p:stCondLst>
                                    <p:cond delay="500"/>
                                  </p:stCondLst>
                                  <p:childTnLst>
                                    <p:set>
                                      <p:cBhvr>
                                        <p:cTn id="97" dur="indefinite"/>
                                        <p:tgtEl>
                                          <p:spTgt spid="81"/>
                                        </p:tgtEl>
                                        <p:attrNameLst>
                                          <p:attrName>fillcolor</p:attrName>
                                        </p:attrNameLst>
                                      </p:cBhvr>
                                      <p:to>
                                        <p:clrVal>
                                          <a:srgbClr val="C55A11"/>
                                        </p:clrVal>
                                      </p:to>
                                    </p:set>
                                    <p:set>
                                      <p:cBhvr>
                                        <p:cTn id="98" dur="indefinite"/>
                                        <p:tgtEl>
                                          <p:spTgt spid="81"/>
                                        </p:tgtEl>
                                        <p:attrNameLst>
                                          <p:attrName>fill.type</p:attrName>
                                        </p:attrNameLst>
                                      </p:cBhvr>
                                      <p:to>
                                        <p:strVal val="solid"/>
                                      </p:to>
                                    </p:set>
                                    <p:set>
                                      <p:cBhvr>
                                        <p:cTn id="99" dur="indefinite"/>
                                        <p:tgtEl>
                                          <p:spTgt spid="81"/>
                                        </p:tgtEl>
                                        <p:attrNameLst>
                                          <p:attrName>fill.on</p:attrName>
                                        </p:attrNameLst>
                                      </p:cBhvr>
                                      <p:to>
                                        <p:strVal val="true"/>
                                      </p:to>
                                    </p:set>
                                  </p:childTnLst>
                                </p:cTn>
                              </p:par>
                            </p:childTnLst>
                          </p:cTn>
                        </p:par>
                        <p:par>
                          <p:cTn id="100" fill="hold">
                            <p:stCondLst>
                              <p:cond delay="1500"/>
                            </p:stCondLst>
                            <p:childTnLst>
                              <p:par>
                                <p:cTn id="101" presetID="1" presetClass="entr" presetSubtype="0" fill="hold" nodeType="afterEffect">
                                  <p:stCondLst>
                                    <p:cond delay="500"/>
                                  </p:stCondLst>
                                  <p:childTnLst>
                                    <p:set>
                                      <p:cBhvr>
                                        <p:cTn id="102" dur="1" fill="hold">
                                          <p:stCondLst>
                                            <p:cond delay="0"/>
                                          </p:stCondLst>
                                        </p:cTn>
                                        <p:tgtEl>
                                          <p:spTgt spid="84"/>
                                        </p:tgtEl>
                                        <p:attrNameLst>
                                          <p:attrName>style.visibility</p:attrName>
                                        </p:attrNameLst>
                                      </p:cBhvr>
                                      <p:to>
                                        <p:strVal val="visible"/>
                                      </p:to>
                                    </p:set>
                                  </p:childTnLst>
                                </p:cTn>
                              </p:par>
                              <p:par>
                                <p:cTn id="103" presetID="1" presetClass="entr" presetSubtype="0" fill="hold" grpId="0" nodeType="withEffect">
                                  <p:stCondLst>
                                    <p:cond delay="500"/>
                                  </p:stCondLst>
                                  <p:childTnLst>
                                    <p:set>
                                      <p:cBhvr>
                                        <p:cTn id="104" dur="1" fill="hold">
                                          <p:stCondLst>
                                            <p:cond delay="0"/>
                                          </p:stCondLst>
                                        </p:cTn>
                                        <p:tgtEl>
                                          <p:spTgt spid="83"/>
                                        </p:tgtEl>
                                        <p:attrNameLst>
                                          <p:attrName>style.visibility</p:attrName>
                                        </p:attrNameLst>
                                      </p:cBhvr>
                                      <p:to>
                                        <p:strVal val="visible"/>
                                      </p:to>
                                    </p:set>
                                  </p:childTnLst>
                                </p:cTn>
                              </p:par>
                            </p:childTnLst>
                          </p:cTn>
                        </p:par>
                        <p:par>
                          <p:cTn id="105" fill="hold">
                            <p:stCondLst>
                              <p:cond delay="2000"/>
                            </p:stCondLst>
                            <p:childTnLst>
                              <p:par>
                                <p:cTn id="106" presetID="1" presetClass="emph" presetSubtype="1" nodeType="afterEffect">
                                  <p:stCondLst>
                                    <p:cond delay="500"/>
                                  </p:stCondLst>
                                  <p:childTnLst>
                                    <p:set>
                                      <p:cBhvr>
                                        <p:cTn id="107" dur="indefinite"/>
                                        <p:tgtEl>
                                          <p:spTgt spid="83"/>
                                        </p:tgtEl>
                                        <p:attrNameLst>
                                          <p:attrName>fillcolor</p:attrName>
                                        </p:attrNameLst>
                                      </p:cBhvr>
                                      <p:to>
                                        <p:clrVal>
                                          <a:srgbClr val="C55A11"/>
                                        </p:clrVal>
                                      </p:to>
                                    </p:set>
                                    <p:set>
                                      <p:cBhvr>
                                        <p:cTn id="108" dur="indefinite"/>
                                        <p:tgtEl>
                                          <p:spTgt spid="83"/>
                                        </p:tgtEl>
                                        <p:attrNameLst>
                                          <p:attrName>fill.type</p:attrName>
                                        </p:attrNameLst>
                                      </p:cBhvr>
                                      <p:to>
                                        <p:strVal val="solid"/>
                                      </p:to>
                                    </p:set>
                                    <p:set>
                                      <p:cBhvr>
                                        <p:cTn id="109" dur="indefinite"/>
                                        <p:tgtEl>
                                          <p:spTgt spid="8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1" grpId="0" animBg="1"/>
      <p:bldP spid="8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Complete and Full Binary Tree</a:t>
            </a:r>
          </a:p>
        </p:txBody>
      </p:sp>
      <p:sp>
        <p:nvSpPr>
          <p:cNvPr id="3" name="Content Placeholder 2"/>
          <p:cNvSpPr>
            <a:spLocks noGrp="1"/>
          </p:cNvSpPr>
          <p:nvPr>
            <p:ph idx="1"/>
          </p:nvPr>
        </p:nvSpPr>
        <p:spPr>
          <a:xfrm>
            <a:off x="88900" y="1063625"/>
            <a:ext cx="11976100" cy="1697382"/>
          </a:xfrm>
        </p:spPr>
        <p:txBody>
          <a:bodyPr>
            <a:normAutofit fontScale="92500" lnSpcReduction="10000"/>
          </a:bodyPr>
          <a:lstStyle/>
          <a:p>
            <a:r>
              <a:rPr lang="en-US" dirty="0"/>
              <a:t>A </a:t>
            </a:r>
            <a:r>
              <a:rPr lang="en-US" b="1" dirty="0">
                <a:solidFill>
                  <a:srgbClr val="FF0000"/>
                </a:solidFill>
              </a:rPr>
              <a:t>full binary tree </a:t>
            </a:r>
            <a:r>
              <a:rPr lang="en-US" dirty="0"/>
              <a:t>of depth </a:t>
            </a:r>
            <a:r>
              <a:rPr lang="en-US" b="1" i="1" dirty="0">
                <a:solidFill>
                  <a:srgbClr val="FF0000"/>
                </a:solidFill>
              </a:rPr>
              <a:t>n</a:t>
            </a:r>
            <a:r>
              <a:rPr lang="en-US" dirty="0"/>
              <a:t> is a binary tree of depth </a:t>
            </a:r>
            <a:r>
              <a:rPr lang="en-US" b="1" i="1" dirty="0">
                <a:solidFill>
                  <a:srgbClr val="FF0000"/>
                </a:solidFill>
              </a:rPr>
              <a:t>n</a:t>
            </a:r>
            <a:r>
              <a:rPr lang="en-US" dirty="0"/>
              <a:t> with </a:t>
            </a:r>
            <a:r>
              <a:rPr lang="en-US" b="1" i="1" dirty="0">
                <a:solidFill>
                  <a:srgbClr val="FF0000"/>
                </a:solidFill>
              </a:rPr>
              <a:t>2</a:t>
            </a:r>
            <a:r>
              <a:rPr lang="en-US" b="1" i="1" baseline="30000" dirty="0">
                <a:solidFill>
                  <a:srgbClr val="FF0000"/>
                </a:solidFill>
              </a:rPr>
              <a:t>n</a:t>
            </a:r>
            <a:r>
              <a:rPr lang="en-US" b="1" i="1" dirty="0">
                <a:solidFill>
                  <a:srgbClr val="FF0000"/>
                </a:solidFill>
              </a:rPr>
              <a:t> - 1</a:t>
            </a:r>
            <a:r>
              <a:rPr lang="en-US" dirty="0"/>
              <a:t> nodes, </a:t>
            </a:r>
            <a:r>
              <a:rPr lang="en-US" b="1" i="1" dirty="0">
                <a:solidFill>
                  <a:srgbClr val="FF0000"/>
                </a:solidFill>
              </a:rPr>
              <a:t>n &gt;=0</a:t>
            </a:r>
            <a:r>
              <a:rPr lang="en-US" dirty="0"/>
              <a:t>.</a:t>
            </a:r>
          </a:p>
          <a:p>
            <a:r>
              <a:rPr lang="en-US" dirty="0"/>
              <a:t>A binary tree with </a:t>
            </a:r>
            <a:r>
              <a:rPr lang="en-US" b="1" i="1" dirty="0">
                <a:solidFill>
                  <a:srgbClr val="FF0000"/>
                </a:solidFill>
              </a:rPr>
              <a:t>k</a:t>
            </a:r>
            <a:r>
              <a:rPr lang="en-US" dirty="0"/>
              <a:t> nodes and depth </a:t>
            </a:r>
            <a:r>
              <a:rPr lang="en-US" b="1" i="1" dirty="0">
                <a:solidFill>
                  <a:srgbClr val="FF0000"/>
                </a:solidFill>
              </a:rPr>
              <a:t>n</a:t>
            </a:r>
            <a:r>
              <a:rPr lang="en-US" dirty="0"/>
              <a:t> is a </a:t>
            </a:r>
            <a:r>
              <a:rPr lang="en-US" dirty="0">
                <a:solidFill>
                  <a:srgbClr val="FF0000"/>
                </a:solidFill>
              </a:rPr>
              <a:t>complete binary tree </a:t>
            </a:r>
            <a:r>
              <a:rPr lang="en-US" dirty="0"/>
              <a:t>if and only if its nodes correspond to the nodes numbered from </a:t>
            </a:r>
            <a:r>
              <a:rPr lang="en-US" b="1" i="1" dirty="0">
                <a:solidFill>
                  <a:srgbClr val="FF0000"/>
                </a:solidFill>
              </a:rPr>
              <a:t>0</a:t>
            </a:r>
            <a:r>
              <a:rPr lang="en-US" b="1" dirty="0">
                <a:solidFill>
                  <a:srgbClr val="FF0000"/>
                </a:solidFill>
              </a:rPr>
              <a:t> to </a:t>
            </a:r>
            <a:r>
              <a:rPr lang="en-US" b="1" i="1" dirty="0">
                <a:solidFill>
                  <a:srgbClr val="FF0000"/>
                </a:solidFill>
              </a:rPr>
              <a:t>k-1</a:t>
            </a:r>
            <a:r>
              <a:rPr lang="en-US" b="1" dirty="0">
                <a:solidFill>
                  <a:srgbClr val="FF0000"/>
                </a:solidFill>
              </a:rPr>
              <a:t> </a:t>
            </a:r>
            <a:r>
              <a:rPr lang="en-US" dirty="0"/>
              <a:t>in the full binary tree of depth </a:t>
            </a:r>
            <a:r>
              <a:rPr lang="en-US" b="1" i="1" dirty="0">
                <a:solidFill>
                  <a:srgbClr val="FF0000"/>
                </a:solidFill>
              </a:rPr>
              <a:t>n</a:t>
            </a:r>
            <a:r>
              <a:rPr lang="en-US" dirty="0"/>
              <a:t>.</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dirty="0"/>
              <a:t>Tree </a:t>
            </a:r>
            <a:r>
              <a:rPr lang="en-US" dirty="0">
                <a:sym typeface="Wingdings" panose="05000000000000000000" pitchFamily="2" charset="2"/>
              </a:rPr>
              <a:t></a:t>
            </a:r>
            <a:r>
              <a:rPr lang="en-US" dirty="0"/>
              <a:t> </a:t>
            </a:r>
            <a:fld id="{4A983969-37C5-4618-A16D-59AABA52C744}" type="slidenum">
              <a:rPr lang="en-US" smtClean="0"/>
              <a:pPr/>
              <a:t>38</a:t>
            </a:fld>
            <a:endParaRPr lang="en-US" dirty="0"/>
          </a:p>
        </p:txBody>
      </p:sp>
      <p:sp>
        <p:nvSpPr>
          <p:cNvPr id="33" name="Oval 32"/>
          <p:cNvSpPr/>
          <p:nvPr/>
        </p:nvSpPr>
        <p:spPr>
          <a:xfrm>
            <a:off x="4245360" y="277088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4" name="Oval 33"/>
          <p:cNvSpPr/>
          <p:nvPr/>
        </p:nvSpPr>
        <p:spPr>
          <a:xfrm>
            <a:off x="3100506" y="369444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5" name="Oval 34"/>
          <p:cNvSpPr/>
          <p:nvPr/>
        </p:nvSpPr>
        <p:spPr>
          <a:xfrm>
            <a:off x="5673612" y="374707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6" name="Oval 35"/>
          <p:cNvSpPr/>
          <p:nvPr/>
        </p:nvSpPr>
        <p:spPr>
          <a:xfrm>
            <a:off x="2475242" y="46984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7" name="Oval 36"/>
          <p:cNvSpPr/>
          <p:nvPr/>
        </p:nvSpPr>
        <p:spPr>
          <a:xfrm>
            <a:off x="3799904" y="46984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8" name="Oval 37"/>
          <p:cNvSpPr/>
          <p:nvPr/>
        </p:nvSpPr>
        <p:spPr>
          <a:xfrm>
            <a:off x="6409303" y="47303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39" name="Oval 38"/>
          <p:cNvSpPr/>
          <p:nvPr/>
        </p:nvSpPr>
        <p:spPr>
          <a:xfrm>
            <a:off x="5136724" y="47303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0" name="Oval 39"/>
          <p:cNvSpPr/>
          <p:nvPr/>
        </p:nvSpPr>
        <p:spPr>
          <a:xfrm>
            <a:off x="3472774" y="569043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1" name="Oval 40"/>
          <p:cNvSpPr/>
          <p:nvPr/>
        </p:nvSpPr>
        <p:spPr>
          <a:xfrm>
            <a:off x="2065849"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2" name="Oval 41"/>
          <p:cNvSpPr/>
          <p:nvPr/>
        </p:nvSpPr>
        <p:spPr>
          <a:xfrm>
            <a:off x="4144200" y="56829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3" name="Oval 42"/>
          <p:cNvSpPr/>
          <p:nvPr/>
        </p:nvSpPr>
        <p:spPr>
          <a:xfrm>
            <a:off x="2784413" y="56979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5" name="Oval 44"/>
          <p:cNvSpPr/>
          <p:nvPr/>
        </p:nvSpPr>
        <p:spPr>
          <a:xfrm>
            <a:off x="4812960" y="567842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6" name="Straight Arrow Connector 45"/>
          <p:cNvCxnSpPr>
            <a:stCxn id="33" idx="3"/>
            <a:endCxn id="34" idx="0"/>
          </p:cNvCxnSpPr>
          <p:nvPr/>
        </p:nvCxnSpPr>
        <p:spPr>
          <a:xfrm flipH="1">
            <a:off x="3396342" y="32376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7" idx="4"/>
            <a:endCxn id="40" idx="0"/>
          </p:cNvCxnSpPr>
          <p:nvPr/>
        </p:nvCxnSpPr>
        <p:spPr>
          <a:xfrm flipH="1">
            <a:off x="3768610" y="524533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3" idx="5"/>
            <a:endCxn id="35" idx="0"/>
          </p:cNvCxnSpPr>
          <p:nvPr/>
        </p:nvCxnSpPr>
        <p:spPr>
          <a:xfrm>
            <a:off x="4750383" y="32376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4" idx="4"/>
            <a:endCxn id="36" idx="0"/>
          </p:cNvCxnSpPr>
          <p:nvPr/>
        </p:nvCxnSpPr>
        <p:spPr>
          <a:xfrm flipH="1">
            <a:off x="2771078" y="42412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4" idx="4"/>
            <a:endCxn id="37" idx="0"/>
          </p:cNvCxnSpPr>
          <p:nvPr/>
        </p:nvCxnSpPr>
        <p:spPr>
          <a:xfrm>
            <a:off x="3396342" y="42412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43" idx="0"/>
          </p:cNvCxnSpPr>
          <p:nvPr/>
        </p:nvCxnSpPr>
        <p:spPr>
          <a:xfrm>
            <a:off x="2771078" y="52453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7" idx="4"/>
            <a:endCxn id="42" idx="0"/>
          </p:cNvCxnSpPr>
          <p:nvPr/>
        </p:nvCxnSpPr>
        <p:spPr>
          <a:xfrm>
            <a:off x="4095740" y="52453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6" idx="4"/>
            <a:endCxn id="41" idx="0"/>
          </p:cNvCxnSpPr>
          <p:nvPr/>
        </p:nvCxnSpPr>
        <p:spPr>
          <a:xfrm flipH="1">
            <a:off x="2361685" y="52453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5" idx="4"/>
            <a:endCxn id="39" idx="0"/>
          </p:cNvCxnSpPr>
          <p:nvPr/>
        </p:nvCxnSpPr>
        <p:spPr>
          <a:xfrm flipH="1">
            <a:off x="5432560" y="42939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5" idx="4"/>
            <a:endCxn id="38" idx="0"/>
          </p:cNvCxnSpPr>
          <p:nvPr/>
        </p:nvCxnSpPr>
        <p:spPr>
          <a:xfrm>
            <a:off x="5969448" y="429392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9" idx="4"/>
            <a:endCxn id="45" idx="0"/>
          </p:cNvCxnSpPr>
          <p:nvPr/>
        </p:nvCxnSpPr>
        <p:spPr>
          <a:xfrm flipH="1">
            <a:off x="5108796" y="527721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9" name="Oval 78"/>
          <p:cNvSpPr/>
          <p:nvPr/>
        </p:nvSpPr>
        <p:spPr>
          <a:xfrm>
            <a:off x="5476108" y="5688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0" name="Straight Arrow Connector 79"/>
          <p:cNvCxnSpPr>
            <a:stCxn id="39" idx="4"/>
            <a:endCxn id="79" idx="0"/>
          </p:cNvCxnSpPr>
          <p:nvPr/>
        </p:nvCxnSpPr>
        <p:spPr>
          <a:xfrm>
            <a:off x="5432560" y="52772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1" name="Oval 80"/>
          <p:cNvSpPr/>
          <p:nvPr/>
        </p:nvSpPr>
        <p:spPr>
          <a:xfrm>
            <a:off x="6105101" y="56883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82" name="Straight Arrow Connector 81"/>
          <p:cNvCxnSpPr>
            <a:stCxn id="38" idx="4"/>
            <a:endCxn id="81" idx="0"/>
          </p:cNvCxnSpPr>
          <p:nvPr/>
        </p:nvCxnSpPr>
        <p:spPr>
          <a:xfrm flipH="1">
            <a:off x="6400937" y="527721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3" name="Oval 82"/>
          <p:cNvSpPr/>
          <p:nvPr/>
        </p:nvSpPr>
        <p:spPr>
          <a:xfrm>
            <a:off x="6764764" y="569578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84" name="Straight Arrow Connector 83"/>
          <p:cNvCxnSpPr>
            <a:stCxn id="38" idx="4"/>
            <a:endCxn id="83" idx="0"/>
          </p:cNvCxnSpPr>
          <p:nvPr/>
        </p:nvCxnSpPr>
        <p:spPr>
          <a:xfrm>
            <a:off x="6705139" y="527721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174662" y="271456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44" name="TextBox 43"/>
          <p:cNvSpPr txBox="1"/>
          <p:nvPr/>
        </p:nvSpPr>
        <p:spPr>
          <a:xfrm>
            <a:off x="174662" y="359441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57" name="TextBox 56"/>
          <p:cNvSpPr txBox="1"/>
          <p:nvPr/>
        </p:nvSpPr>
        <p:spPr>
          <a:xfrm>
            <a:off x="174662" y="462801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58" name="TextBox 57"/>
          <p:cNvSpPr txBox="1"/>
          <p:nvPr/>
        </p:nvSpPr>
        <p:spPr>
          <a:xfrm>
            <a:off x="174662" y="557674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p:sp>
        <p:nvSpPr>
          <p:cNvPr id="8" name="TextBox 7"/>
          <p:cNvSpPr txBox="1"/>
          <p:nvPr/>
        </p:nvSpPr>
        <p:spPr>
          <a:xfrm>
            <a:off x="7575657" y="2770889"/>
            <a:ext cx="4489344" cy="3908762"/>
          </a:xfrm>
          <a:prstGeom prst="rect">
            <a:avLst/>
          </a:prstGeom>
          <a:noFill/>
        </p:spPr>
        <p:txBody>
          <a:bodyPr wrap="square" rtlCol="0">
            <a:spAutoFit/>
          </a:bodyPr>
          <a:lstStyle/>
          <a:p>
            <a:r>
              <a:rPr lang="en-US" sz="2400" dirty="0"/>
              <a:t>Total Number of Nodes:</a:t>
            </a:r>
          </a:p>
          <a:p>
            <a:r>
              <a:rPr lang="en-US" sz="2400" dirty="0"/>
              <a:t>2</a:t>
            </a:r>
            <a:r>
              <a:rPr lang="en-US" sz="2400" baseline="30000" dirty="0"/>
              <a:t>0</a:t>
            </a:r>
            <a:r>
              <a:rPr lang="en-US" sz="2400" dirty="0"/>
              <a:t>+ 2</a:t>
            </a:r>
            <a:r>
              <a:rPr lang="en-US" sz="2400" baseline="30000" dirty="0"/>
              <a:t>1</a:t>
            </a:r>
            <a:r>
              <a:rPr lang="en-US" sz="2400" dirty="0"/>
              <a:t>+ 2</a:t>
            </a:r>
            <a:r>
              <a:rPr lang="en-US" sz="2400" baseline="30000" dirty="0"/>
              <a:t>2</a:t>
            </a:r>
            <a:r>
              <a:rPr lang="en-US" sz="2400" dirty="0"/>
              <a:t>+ 2</a:t>
            </a:r>
            <a:r>
              <a:rPr lang="en-US" sz="2400" baseline="30000" dirty="0"/>
              <a:t>3 </a:t>
            </a:r>
            <a:r>
              <a:rPr lang="en-US" sz="2400" dirty="0"/>
              <a:t>= 2</a:t>
            </a:r>
            <a:r>
              <a:rPr lang="en-US" sz="2400" b="1" baseline="30000" dirty="0">
                <a:solidFill>
                  <a:srgbClr val="FF0000"/>
                </a:solidFill>
              </a:rPr>
              <a:t>4 </a:t>
            </a:r>
            <a:r>
              <a:rPr lang="en-US" sz="2400" dirty="0"/>
              <a:t>- 1 = 15</a:t>
            </a:r>
          </a:p>
          <a:p>
            <a:r>
              <a:rPr lang="en-US" sz="2400" dirty="0"/>
              <a:t>Height of the tree: </a:t>
            </a:r>
            <a:r>
              <a:rPr lang="en-US" sz="2400" dirty="0">
                <a:sym typeface="Symbol" panose="05050102010706020507" pitchFamily="18" charset="2"/>
              </a:rPr>
              <a:t></a:t>
            </a:r>
            <a:r>
              <a:rPr lang="en-US" sz="2400" dirty="0"/>
              <a:t>Log</a:t>
            </a:r>
            <a:r>
              <a:rPr lang="en-US" sz="2400" baseline="-25000" dirty="0"/>
              <a:t>2</a:t>
            </a:r>
            <a:r>
              <a:rPr lang="en-US" sz="2400" dirty="0"/>
              <a:t>15</a:t>
            </a:r>
            <a:r>
              <a:rPr lang="en-US" sz="2400" dirty="0">
                <a:sym typeface="Symbol" panose="05050102010706020507" pitchFamily="18" charset="2"/>
              </a:rPr>
              <a:t> </a:t>
            </a:r>
            <a:r>
              <a:rPr lang="en-US" sz="2400" dirty="0"/>
              <a:t>= </a:t>
            </a:r>
            <a:r>
              <a:rPr lang="en-US" sz="2400" b="1" dirty="0">
                <a:solidFill>
                  <a:srgbClr val="FF0000"/>
                </a:solidFill>
              </a:rPr>
              <a:t>4</a:t>
            </a:r>
          </a:p>
          <a:p>
            <a:endParaRPr lang="en-US" sz="2000" dirty="0"/>
          </a:p>
          <a:p>
            <a:r>
              <a:rPr lang="en-US" sz="2400" dirty="0"/>
              <a:t>If total number of nodes are </a:t>
            </a:r>
            <a:r>
              <a:rPr lang="en-US" sz="2400" dirty="0">
                <a:solidFill>
                  <a:srgbClr val="FF0000"/>
                </a:solidFill>
              </a:rPr>
              <a:t>n</a:t>
            </a:r>
            <a:r>
              <a:rPr lang="en-US" sz="2400" dirty="0"/>
              <a:t>, </a:t>
            </a:r>
          </a:p>
          <a:p>
            <a:r>
              <a:rPr lang="en-US" sz="2800" b="1" dirty="0">
                <a:solidFill>
                  <a:srgbClr val="FF0000"/>
                </a:solidFill>
                <a:sym typeface="Symbol" panose="05050102010706020507" pitchFamily="18" charset="2"/>
              </a:rPr>
              <a:t>Nodes at each level L = 2</a:t>
            </a:r>
            <a:r>
              <a:rPr lang="en-US" sz="2800" b="1" baseline="30000" dirty="0">
                <a:solidFill>
                  <a:srgbClr val="FF0000"/>
                </a:solidFill>
                <a:sym typeface="Symbol" panose="05050102010706020507" pitchFamily="18" charset="2"/>
              </a:rPr>
              <a:t>L</a:t>
            </a:r>
          </a:p>
          <a:p>
            <a:r>
              <a:rPr lang="en-US" sz="2800" b="1" dirty="0">
                <a:solidFill>
                  <a:srgbClr val="FF0000"/>
                </a:solidFill>
              </a:rPr>
              <a:t>Bottom Level = BL</a:t>
            </a:r>
          </a:p>
          <a:p>
            <a:r>
              <a:rPr lang="en-US" sz="2800" b="1" dirty="0">
                <a:solidFill>
                  <a:srgbClr val="FF0000"/>
                </a:solidFill>
              </a:rPr>
              <a:t>Height h </a:t>
            </a:r>
            <a:r>
              <a:rPr lang="en-US" sz="2800" b="1" dirty="0">
                <a:solidFill>
                  <a:srgbClr val="FF0000"/>
                </a:solidFill>
                <a:sym typeface="Symbol" panose="05050102010706020507" pitchFamily="18" charset="2"/>
              </a:rPr>
              <a:t>= BL+1 </a:t>
            </a:r>
            <a:r>
              <a:rPr lang="en-US" sz="2800" b="1" dirty="0">
                <a:solidFill>
                  <a:srgbClr val="FF0000"/>
                </a:solidFill>
              </a:rPr>
              <a:t>= </a:t>
            </a:r>
            <a:r>
              <a:rPr lang="en-US" sz="2800" b="1" dirty="0">
                <a:solidFill>
                  <a:srgbClr val="FF0000"/>
                </a:solidFill>
                <a:sym typeface="Symbol" panose="05050102010706020507" pitchFamily="18" charset="2"/>
              </a:rPr>
              <a:t></a:t>
            </a:r>
            <a:r>
              <a:rPr lang="en-US" sz="2800" b="1" dirty="0">
                <a:solidFill>
                  <a:srgbClr val="FF0000"/>
                </a:solidFill>
              </a:rPr>
              <a:t>Log</a:t>
            </a:r>
            <a:r>
              <a:rPr lang="en-US" sz="2800" b="1" baseline="-25000" dirty="0">
                <a:solidFill>
                  <a:srgbClr val="FF0000"/>
                </a:solidFill>
              </a:rPr>
              <a:t>2</a:t>
            </a:r>
            <a:r>
              <a:rPr lang="en-US" sz="2800" b="1" dirty="0">
                <a:solidFill>
                  <a:srgbClr val="FF0000"/>
                </a:solidFill>
              </a:rPr>
              <a:t>n</a:t>
            </a:r>
            <a:r>
              <a:rPr lang="en-US" sz="2800" b="1" dirty="0">
                <a:solidFill>
                  <a:srgbClr val="FF0000"/>
                </a:solidFill>
                <a:sym typeface="Symbol" panose="05050102010706020507" pitchFamily="18" charset="2"/>
              </a:rPr>
              <a:t> </a:t>
            </a:r>
          </a:p>
          <a:p>
            <a:r>
              <a:rPr lang="en-US" sz="2800" b="1" dirty="0">
                <a:solidFill>
                  <a:srgbClr val="FF0000"/>
                </a:solidFill>
              </a:rPr>
              <a:t>Total nodes = 2</a:t>
            </a:r>
            <a:r>
              <a:rPr lang="en-US" sz="2800" b="1" baseline="30000" dirty="0">
                <a:solidFill>
                  <a:srgbClr val="FF0000"/>
                </a:solidFill>
              </a:rPr>
              <a:t>h </a:t>
            </a:r>
            <a:r>
              <a:rPr lang="en-US" sz="2800" b="1" dirty="0">
                <a:solidFill>
                  <a:srgbClr val="FF0000"/>
                </a:solidFill>
              </a:rPr>
              <a:t>– 1 = n</a:t>
            </a:r>
          </a:p>
          <a:p>
            <a:endParaRPr lang="en-US" sz="2000" dirty="0"/>
          </a:p>
        </p:txBody>
      </p:sp>
    </p:spTree>
    <p:extLst>
      <p:ext uri="{BB962C8B-B14F-4D97-AF65-F5344CB8AC3E}">
        <p14:creationId xmlns:p14="http://schemas.microsoft.com/office/powerpoint/2010/main" val="122142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wipe(left)">
                                      <p:cBhvr>
                                        <p:cTn id="41" dur="500"/>
                                        <p:tgtEl>
                                          <p:spTgt spid="8">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
                                            <p:txEl>
                                              <p:pRg st="6" end="6"/>
                                            </p:txEl>
                                          </p:spTgt>
                                        </p:tgtEl>
                                        <p:attrNameLst>
                                          <p:attrName>style.visibility</p:attrName>
                                        </p:attrNameLst>
                                      </p:cBhvr>
                                      <p:to>
                                        <p:strVal val="visible"/>
                                      </p:to>
                                    </p:set>
                                    <p:animEffect transition="in" filter="wipe(left)">
                                      <p:cBhvr>
                                        <p:cTn id="46" dur="500"/>
                                        <p:tgtEl>
                                          <p:spTgt spid="8">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animEffect transition="in" filter="wipe(left)">
                                      <p:cBhvr>
                                        <p:cTn id="51" dur="500"/>
                                        <p:tgtEl>
                                          <p:spTgt spid="8">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
                                            <p:txEl>
                                              <p:pRg st="8" end="8"/>
                                            </p:txEl>
                                          </p:spTgt>
                                        </p:tgtEl>
                                        <p:attrNameLst>
                                          <p:attrName>style.visibility</p:attrName>
                                        </p:attrNameLst>
                                      </p:cBhvr>
                                      <p:to>
                                        <p:strVal val="visible"/>
                                      </p:to>
                                    </p:set>
                                    <p:animEffect transition="in" filter="wipe(left)">
                                      <p:cBhvr>
                                        <p:cTn id="5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4" grpId="0" animBg="1"/>
      <p:bldP spid="57" grpId="0" animBg="1"/>
      <p:bldP spid="5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AU" altLang="ja-JP" b="1" dirty="0">
                <a:solidFill>
                  <a:srgbClr val="C00000"/>
                </a:solidFill>
              </a:rPr>
              <a:t>Traversal</a:t>
            </a:r>
          </a:p>
        </p:txBody>
      </p:sp>
      <p:sp>
        <p:nvSpPr>
          <p:cNvPr id="80899" name="Rectangle 3"/>
          <p:cNvSpPr>
            <a:spLocks noGrp="1" noChangeArrowheads="1"/>
          </p:cNvSpPr>
          <p:nvPr>
            <p:ph type="body" idx="1"/>
          </p:nvPr>
        </p:nvSpPr>
        <p:spPr>
          <a:xfrm>
            <a:off x="1515979" y="1688432"/>
            <a:ext cx="9625262" cy="5410200"/>
          </a:xfrm>
        </p:spPr>
        <p:txBody>
          <a:bodyPr/>
          <a:lstStyle/>
          <a:p>
            <a:pPr eaLnBrk="1" hangingPunct="1"/>
            <a:r>
              <a:rPr lang="en-AU" altLang="ja-JP" b="1" dirty="0"/>
              <a:t>Systematic way of visiting all the nodes.</a:t>
            </a:r>
          </a:p>
          <a:p>
            <a:pPr eaLnBrk="1" hangingPunct="1"/>
            <a:r>
              <a:rPr lang="en-AU" altLang="ja-JP" b="1" dirty="0"/>
              <a:t>Methods:</a:t>
            </a:r>
          </a:p>
          <a:p>
            <a:pPr lvl="1" eaLnBrk="1" hangingPunct="1"/>
            <a:r>
              <a:rPr lang="en-AU" altLang="ja-JP" b="1" dirty="0" err="1"/>
              <a:t>Inorder</a:t>
            </a:r>
            <a:endParaRPr lang="en-AU" altLang="ja-JP" b="1" dirty="0"/>
          </a:p>
          <a:p>
            <a:pPr lvl="1" eaLnBrk="1" hangingPunct="1"/>
            <a:r>
              <a:rPr lang="en-AU" altLang="ja-JP" b="1" dirty="0" err="1"/>
              <a:t>Postorder</a:t>
            </a:r>
            <a:endParaRPr lang="en-AU" altLang="ja-JP" b="1" dirty="0"/>
          </a:p>
          <a:p>
            <a:pPr lvl="1" eaLnBrk="1" hangingPunct="1"/>
            <a:r>
              <a:rPr lang="en-AU" altLang="ja-JP" b="1" dirty="0" err="1"/>
              <a:t>Preorder</a:t>
            </a:r>
            <a:endParaRPr lang="en-AU" altLang="ja-JP" b="1" dirty="0"/>
          </a:p>
          <a:p>
            <a:pPr eaLnBrk="1" hangingPunct="1"/>
            <a:r>
              <a:rPr lang="en-US" altLang="ja-JP" b="1" dirty="0">
                <a:ea typeface="ヒラギノ明朝 Pro W3" charset="-128"/>
              </a:rPr>
              <a:t>They all traverse the </a:t>
            </a:r>
            <a:r>
              <a:rPr lang="en-US" altLang="ja-JP" b="1" dirty="0">
                <a:solidFill>
                  <a:srgbClr val="0000FF"/>
                </a:solidFill>
                <a:ea typeface="ヒラギノ明朝 Pro W3" charset="-128"/>
              </a:rPr>
              <a:t>left subtree before the right subtree</a:t>
            </a:r>
            <a:r>
              <a:rPr lang="en-US" altLang="ja-JP" b="1" dirty="0">
                <a:ea typeface="ヒラギノ明朝 Pro W3" charset="-128"/>
              </a:rPr>
              <a:t>.</a:t>
            </a:r>
          </a:p>
          <a:p>
            <a:pPr eaLnBrk="1" hangingPunct="1"/>
            <a:r>
              <a:rPr lang="en-US" altLang="ja-JP" b="1" dirty="0">
                <a:ea typeface="ヒラギノ明朝 Pro W3" charset="-128"/>
              </a:rPr>
              <a:t>The name of the traversal method depends on </a:t>
            </a:r>
            <a:r>
              <a:rPr lang="en-US" altLang="ja-JP" b="1" dirty="0">
                <a:solidFill>
                  <a:srgbClr val="0000FF"/>
                </a:solidFill>
                <a:ea typeface="ヒラギノ明朝 Pro W3" charset="-128"/>
              </a:rPr>
              <a:t>when the node is visited.</a:t>
            </a:r>
            <a:endParaRPr lang="en-AU" altLang="ja-JP" b="1" dirty="0">
              <a:solidFill>
                <a:srgbClr val="0000FF"/>
              </a:solidFill>
            </a:endParaRPr>
          </a:p>
        </p:txBody>
      </p:sp>
    </p:spTree>
    <p:extLst>
      <p:ext uri="{BB962C8B-B14F-4D97-AF65-F5344CB8AC3E}">
        <p14:creationId xmlns:p14="http://schemas.microsoft.com/office/powerpoint/2010/main" val="170604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82" y="136523"/>
            <a:ext cx="11976100" cy="866775"/>
          </a:xfrm>
        </p:spPr>
        <p:txBody>
          <a:bodyPr>
            <a:normAutofit/>
          </a:bodyPr>
          <a:lstStyle/>
          <a:p>
            <a:r>
              <a:rPr lang="en-US" dirty="0">
                <a:solidFill>
                  <a:srgbClr val="C00000"/>
                </a:solidFill>
              </a:rPr>
              <a:t>Why Tree?</a:t>
            </a:r>
          </a:p>
        </p:txBody>
      </p:sp>
      <p:sp>
        <p:nvSpPr>
          <p:cNvPr id="3" name="Content Placeholder 2"/>
          <p:cNvSpPr>
            <a:spLocks noGrp="1"/>
          </p:cNvSpPr>
          <p:nvPr>
            <p:ph idx="1"/>
          </p:nvPr>
        </p:nvSpPr>
        <p:spPr>
          <a:xfrm>
            <a:off x="88900" y="1063624"/>
            <a:ext cx="11976100" cy="5292726"/>
          </a:xfrm>
        </p:spPr>
        <p:txBody>
          <a:bodyPr>
            <a:normAutofit fontScale="40000" lnSpcReduction="20000"/>
          </a:bodyPr>
          <a:lstStyle/>
          <a:p>
            <a:endParaRPr lang="en-US" dirty="0"/>
          </a:p>
          <a:p>
            <a:r>
              <a:rPr lang="en-US" sz="8000" dirty="0"/>
              <a:t>Unlike Array and Linked List, which are linear data structures, tree is hierarchical (or non-linear) data structure.</a:t>
            </a:r>
          </a:p>
          <a:p>
            <a:endParaRPr lang="en-US" sz="8000" dirty="0"/>
          </a:p>
          <a:p>
            <a:r>
              <a:rPr lang="en-US" sz="8000" dirty="0"/>
              <a:t>Saying that the structure of a tree is </a:t>
            </a:r>
            <a:r>
              <a:rPr lang="en-US" sz="8000" i="1" dirty="0">
                <a:solidFill>
                  <a:srgbClr val="FF0000"/>
                </a:solidFill>
              </a:rPr>
              <a:t>hierarchical</a:t>
            </a:r>
            <a:r>
              <a:rPr lang="en-US" sz="8000" dirty="0"/>
              <a:t> means that things are ordered </a:t>
            </a:r>
            <a:r>
              <a:rPr lang="en-US" sz="8000" i="1" dirty="0"/>
              <a:t>above</a:t>
            </a:r>
            <a:r>
              <a:rPr lang="en-US" sz="8000" dirty="0"/>
              <a:t> or </a:t>
            </a:r>
            <a:r>
              <a:rPr lang="en-US" sz="8000" i="1" dirty="0"/>
              <a:t>below</a:t>
            </a:r>
            <a:r>
              <a:rPr lang="en-US" sz="8000" dirty="0"/>
              <a:t> other things. </a:t>
            </a:r>
          </a:p>
          <a:p>
            <a:endParaRPr lang="en-US" sz="8000" dirty="0"/>
          </a:p>
          <a:p>
            <a:pPr marL="0" indent="0">
              <a:buNone/>
            </a:pPr>
            <a:r>
              <a:rPr lang="en-US" sz="8000" dirty="0">
                <a:solidFill>
                  <a:srgbClr val="FF0000"/>
                </a:solidFill>
              </a:rPr>
              <a:t>	For example</a:t>
            </a:r>
            <a:r>
              <a:rPr lang="en-US" sz="8000" dirty="0"/>
              <a:t>, the army is hierarchical, with generals above colonels, and colonels above lieutenants, etc.</a:t>
            </a:r>
          </a:p>
          <a:p>
            <a:endParaRPr lang="en-US" dirty="0"/>
          </a:p>
          <a:p>
            <a:pPr marL="0" indent="0">
              <a:buNone/>
            </a:pPr>
            <a:br>
              <a:rPr lang="en-US" dirty="0"/>
            </a:br>
            <a:endParaRPr lang="en-US" dirty="0"/>
          </a:p>
          <a:p>
            <a:pPr marL="225425" lvl="1" indent="0" algn="l" fontAlgn="base">
              <a:buNone/>
            </a:pPr>
            <a:br>
              <a:rPr lang="en-US" dirty="0"/>
            </a:br>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4</a:t>
            </a:fld>
            <a:endParaRPr lang="en-US" dirty="0"/>
          </a:p>
        </p:txBody>
      </p:sp>
    </p:spTree>
    <p:extLst>
      <p:ext uri="{BB962C8B-B14F-4D97-AF65-F5344CB8AC3E}">
        <p14:creationId xmlns:p14="http://schemas.microsoft.com/office/powerpoint/2010/main" val="246430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3"/>
          <p:cNvGrpSpPr>
            <a:grpSpLocks/>
          </p:cNvGrpSpPr>
          <p:nvPr/>
        </p:nvGrpSpPr>
        <p:grpSpPr bwMode="auto">
          <a:xfrm>
            <a:off x="4267200" y="3621088"/>
            <a:ext cx="3962400" cy="1585912"/>
            <a:chOff x="1728" y="864"/>
            <a:chExt cx="2496" cy="999"/>
          </a:xfrm>
        </p:grpSpPr>
        <p:grpSp>
          <p:nvGrpSpPr>
            <p:cNvPr id="82952" name="Group 4"/>
            <p:cNvGrpSpPr>
              <a:grpSpLocks/>
            </p:cNvGrpSpPr>
            <p:nvPr/>
          </p:nvGrpSpPr>
          <p:grpSpPr bwMode="auto">
            <a:xfrm>
              <a:off x="3744" y="1536"/>
              <a:ext cx="240" cy="288"/>
              <a:chOff x="4176" y="1104"/>
              <a:chExt cx="240" cy="288"/>
            </a:xfrm>
          </p:grpSpPr>
          <p:sp>
            <p:nvSpPr>
              <p:cNvPr id="82964"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b="1">
                  <a:solidFill>
                    <a:srgbClr val="090409"/>
                  </a:solidFill>
                  <a:latin typeface="Arial" panose="020B0604020202020204" pitchFamily="34" charset="0"/>
                </a:endParaRPr>
              </a:p>
            </p:txBody>
          </p:sp>
          <p:sp>
            <p:nvSpPr>
              <p:cNvPr id="82965" name="Text Box 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b="1">
                  <a:solidFill>
                    <a:srgbClr val="090409"/>
                  </a:solidFill>
                  <a:latin typeface="Arial" panose="020B0604020202020204" pitchFamily="34" charset="0"/>
                </a:endParaRPr>
              </a:p>
            </p:txBody>
          </p:sp>
        </p:grpSp>
        <p:grpSp>
          <p:nvGrpSpPr>
            <p:cNvPr id="82953" name="Group 7"/>
            <p:cNvGrpSpPr>
              <a:grpSpLocks/>
            </p:cNvGrpSpPr>
            <p:nvPr/>
          </p:nvGrpSpPr>
          <p:grpSpPr bwMode="auto">
            <a:xfrm>
              <a:off x="1728" y="1536"/>
              <a:ext cx="240" cy="288"/>
              <a:chOff x="4176" y="1104"/>
              <a:chExt cx="240" cy="288"/>
            </a:xfrm>
          </p:grpSpPr>
          <p:sp>
            <p:nvSpPr>
              <p:cNvPr id="82962"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b="1">
                  <a:solidFill>
                    <a:srgbClr val="090409"/>
                  </a:solidFill>
                  <a:latin typeface="Arial" panose="020B0604020202020204" pitchFamily="34" charset="0"/>
                </a:endParaRPr>
              </a:p>
            </p:txBody>
          </p:sp>
          <p:sp>
            <p:nvSpPr>
              <p:cNvPr id="82963" name="Text Box 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b="1">
                  <a:solidFill>
                    <a:srgbClr val="090409"/>
                  </a:solidFill>
                  <a:latin typeface="Arial" panose="020B0604020202020204" pitchFamily="34" charset="0"/>
                </a:endParaRPr>
              </a:p>
            </p:txBody>
          </p:sp>
        </p:grpSp>
        <p:grpSp>
          <p:nvGrpSpPr>
            <p:cNvPr id="82954" name="Group 10"/>
            <p:cNvGrpSpPr>
              <a:grpSpLocks/>
            </p:cNvGrpSpPr>
            <p:nvPr/>
          </p:nvGrpSpPr>
          <p:grpSpPr bwMode="auto">
            <a:xfrm>
              <a:off x="2784" y="864"/>
              <a:ext cx="240" cy="288"/>
              <a:chOff x="4176" y="1104"/>
              <a:chExt cx="240" cy="288"/>
            </a:xfrm>
          </p:grpSpPr>
          <p:sp>
            <p:nvSpPr>
              <p:cNvPr id="82960"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b="1">
                  <a:solidFill>
                    <a:srgbClr val="090409"/>
                  </a:solidFill>
                  <a:latin typeface="Arial" panose="020B0604020202020204" pitchFamily="34" charset="0"/>
                </a:endParaRPr>
              </a:p>
            </p:txBody>
          </p:sp>
          <p:sp>
            <p:nvSpPr>
              <p:cNvPr id="82961" name="Text Box 1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b="1">
                  <a:solidFill>
                    <a:srgbClr val="090409"/>
                  </a:solidFill>
                  <a:latin typeface="Arial" panose="020B0604020202020204" pitchFamily="34" charset="0"/>
                </a:endParaRPr>
              </a:p>
            </p:txBody>
          </p:sp>
        </p:grpSp>
        <p:sp>
          <p:nvSpPr>
            <p:cNvPr id="82955" name="Line 13"/>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82956" name="Line 14"/>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82957" name="Text Box 15"/>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b="1">
                  <a:solidFill>
                    <a:srgbClr val="090409"/>
                  </a:solidFill>
                  <a:latin typeface="Arial" panose="020B0604020202020204" pitchFamily="34" charset="0"/>
                </a:rPr>
                <a:t>a</a:t>
              </a:r>
            </a:p>
          </p:txBody>
        </p:sp>
        <p:sp>
          <p:nvSpPr>
            <p:cNvPr id="82958" name="Text Box 16"/>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b="1">
                  <a:solidFill>
                    <a:srgbClr val="090409"/>
                  </a:solidFill>
                  <a:latin typeface="Arial" panose="020B0604020202020204" pitchFamily="34" charset="0"/>
                </a:rPr>
                <a:t>b</a:t>
              </a:r>
            </a:p>
          </p:txBody>
        </p:sp>
        <p:sp>
          <p:nvSpPr>
            <p:cNvPr id="82959" name="Text Box 17"/>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b="1">
                  <a:solidFill>
                    <a:srgbClr val="090409"/>
                  </a:solidFill>
                  <a:latin typeface="Arial" panose="020B0604020202020204" pitchFamily="34" charset="0"/>
                </a:rPr>
                <a:t>c</a:t>
              </a:r>
            </a:p>
          </p:txBody>
        </p:sp>
      </p:grpSp>
      <p:sp>
        <p:nvSpPr>
          <p:cNvPr id="236562" name="Text Box 18"/>
          <p:cNvSpPr txBox="1">
            <a:spLocks noChangeArrowheads="1"/>
          </p:cNvSpPr>
          <p:nvPr/>
        </p:nvSpPr>
        <p:spPr bwMode="auto">
          <a:xfrm>
            <a:off x="5410200" y="5297488"/>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3600" b="1">
                <a:solidFill>
                  <a:srgbClr val="090409"/>
                </a:solidFill>
                <a:latin typeface="Arial" panose="020B0604020202020204" pitchFamily="34" charset="0"/>
              </a:rPr>
              <a:t>b</a:t>
            </a:r>
          </a:p>
        </p:txBody>
      </p:sp>
      <p:sp>
        <p:nvSpPr>
          <p:cNvPr id="236563" name="Text Box 19"/>
          <p:cNvSpPr txBox="1">
            <a:spLocks noChangeArrowheads="1"/>
          </p:cNvSpPr>
          <p:nvPr/>
        </p:nvSpPr>
        <p:spPr bwMode="auto">
          <a:xfrm>
            <a:off x="5715000" y="5297488"/>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3600" b="1">
                <a:solidFill>
                  <a:srgbClr val="090409"/>
                </a:solidFill>
                <a:latin typeface="Arial" panose="020B0604020202020204" pitchFamily="34" charset="0"/>
              </a:rPr>
              <a:t> a</a:t>
            </a:r>
          </a:p>
        </p:txBody>
      </p:sp>
      <p:sp>
        <p:nvSpPr>
          <p:cNvPr id="236564" name="Text Box 20"/>
          <p:cNvSpPr txBox="1">
            <a:spLocks noChangeArrowheads="1"/>
          </p:cNvSpPr>
          <p:nvPr/>
        </p:nvSpPr>
        <p:spPr bwMode="auto">
          <a:xfrm>
            <a:off x="6019800" y="5297488"/>
            <a:ext cx="129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3600" b="1">
                <a:solidFill>
                  <a:srgbClr val="090409"/>
                </a:solidFill>
                <a:latin typeface="Arial" panose="020B0604020202020204" pitchFamily="34" charset="0"/>
              </a:rPr>
              <a:t>  c</a:t>
            </a:r>
          </a:p>
        </p:txBody>
      </p:sp>
      <p:sp>
        <p:nvSpPr>
          <p:cNvPr id="82950" name="Rectangle 2"/>
          <p:cNvSpPr>
            <a:spLocks noGrp="1" noChangeArrowheads="1"/>
          </p:cNvSpPr>
          <p:nvPr>
            <p:ph type="title"/>
          </p:nvPr>
        </p:nvSpPr>
        <p:spPr>
          <a:xfrm>
            <a:off x="1828800" y="381000"/>
            <a:ext cx="8686800" cy="1371600"/>
          </a:xfrm>
          <a:noFill/>
        </p:spPr>
        <p:txBody>
          <a:bodyPr vert="horz" wrap="square" lIns="92075" tIns="46038" rIns="92075" bIns="46038" numCol="1" anchor="ctr" anchorCtr="0" compatLnSpc="1">
            <a:prstTxWarp prst="textNoShape">
              <a:avLst/>
            </a:prstTxWarp>
          </a:bodyPr>
          <a:lstStyle/>
          <a:p>
            <a:pPr eaLnBrk="1" hangingPunct="1"/>
            <a:r>
              <a:rPr lang="en-US" altLang="ja-JP">
                <a:ea typeface="ヒラギノ明朝 Pro W3" charset="-128"/>
              </a:rPr>
              <a:t>Inorder Traversal (</a:t>
            </a:r>
            <a:r>
              <a:rPr lang="en-US" altLang="ja-JP">
                <a:solidFill>
                  <a:srgbClr val="0000FF"/>
                </a:solidFill>
                <a:ea typeface="ヒラギノ明朝 Pro W3" charset="-128"/>
              </a:rPr>
              <a:t>Left_</a:t>
            </a:r>
            <a:r>
              <a:rPr lang="en-US" altLang="ja-JP">
                <a:solidFill>
                  <a:srgbClr val="FF0000"/>
                </a:solidFill>
                <a:ea typeface="ヒラギノ明朝 Pro W3" charset="-128"/>
              </a:rPr>
              <a:t>Node</a:t>
            </a:r>
            <a:r>
              <a:rPr lang="en-US" altLang="ja-JP">
                <a:solidFill>
                  <a:srgbClr val="0000FF"/>
                </a:solidFill>
                <a:ea typeface="ヒラギノ明朝 Pro W3" charset="-128"/>
              </a:rPr>
              <a:t>_Right</a:t>
            </a:r>
            <a:r>
              <a:rPr lang="en-US" altLang="ja-JP">
                <a:ea typeface="ヒラギノ明朝 Pro W3" charset="-128"/>
              </a:rPr>
              <a:t>)</a:t>
            </a:r>
          </a:p>
        </p:txBody>
      </p:sp>
      <p:sp>
        <p:nvSpPr>
          <p:cNvPr id="82951" name="Rectangle 3"/>
          <p:cNvSpPr txBox="1">
            <a:spLocks noChangeArrowheads="1"/>
          </p:cNvSpPr>
          <p:nvPr/>
        </p:nvSpPr>
        <p:spPr bwMode="auto">
          <a:xfrm>
            <a:off x="2209800" y="1981200"/>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left subtree.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Visit the node.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right subtree.</a:t>
            </a:r>
          </a:p>
        </p:txBody>
      </p:sp>
    </p:spTree>
    <p:extLst>
      <p:ext uri="{BB962C8B-B14F-4D97-AF65-F5344CB8AC3E}">
        <p14:creationId xmlns:p14="http://schemas.microsoft.com/office/powerpoint/2010/main" val="38089072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6562"/>
                                        </p:tgtEl>
                                        <p:attrNameLst>
                                          <p:attrName>style.visibility</p:attrName>
                                        </p:attrNameLst>
                                      </p:cBhvr>
                                      <p:to>
                                        <p:strVal val="visible"/>
                                      </p:to>
                                    </p:set>
                                    <p:anim calcmode="lin" valueType="num">
                                      <p:cBhvr additive="base">
                                        <p:cTn id="7" dur="500" fill="hold"/>
                                        <p:tgtEl>
                                          <p:spTgt spid="236562"/>
                                        </p:tgtEl>
                                        <p:attrNameLst>
                                          <p:attrName>ppt_x</p:attrName>
                                        </p:attrNameLst>
                                      </p:cBhvr>
                                      <p:tavLst>
                                        <p:tav tm="0">
                                          <p:val>
                                            <p:strVal val="1+#ppt_w/2"/>
                                          </p:val>
                                        </p:tav>
                                        <p:tav tm="100000">
                                          <p:val>
                                            <p:strVal val="#ppt_x"/>
                                          </p:val>
                                        </p:tav>
                                      </p:tavLst>
                                    </p:anim>
                                    <p:anim calcmode="lin" valueType="num">
                                      <p:cBhvr additive="base">
                                        <p:cTn id="8" dur="500" fill="hold"/>
                                        <p:tgtEl>
                                          <p:spTgt spid="23656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6563"/>
                                        </p:tgtEl>
                                        <p:attrNameLst>
                                          <p:attrName>style.visibility</p:attrName>
                                        </p:attrNameLst>
                                      </p:cBhvr>
                                      <p:to>
                                        <p:strVal val="visible"/>
                                      </p:to>
                                    </p:set>
                                    <p:anim calcmode="lin" valueType="num">
                                      <p:cBhvr additive="base">
                                        <p:cTn id="13" dur="500" fill="hold"/>
                                        <p:tgtEl>
                                          <p:spTgt spid="236563"/>
                                        </p:tgtEl>
                                        <p:attrNameLst>
                                          <p:attrName>ppt_x</p:attrName>
                                        </p:attrNameLst>
                                      </p:cBhvr>
                                      <p:tavLst>
                                        <p:tav tm="0">
                                          <p:val>
                                            <p:strVal val="1+#ppt_w/2"/>
                                          </p:val>
                                        </p:tav>
                                        <p:tav tm="100000">
                                          <p:val>
                                            <p:strVal val="#ppt_x"/>
                                          </p:val>
                                        </p:tav>
                                      </p:tavLst>
                                    </p:anim>
                                    <p:anim calcmode="lin" valueType="num">
                                      <p:cBhvr additive="base">
                                        <p:cTn id="14" dur="500" fill="hold"/>
                                        <p:tgtEl>
                                          <p:spTgt spid="2365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6564"/>
                                        </p:tgtEl>
                                        <p:attrNameLst>
                                          <p:attrName>style.visibility</p:attrName>
                                        </p:attrNameLst>
                                      </p:cBhvr>
                                      <p:to>
                                        <p:strVal val="visible"/>
                                      </p:to>
                                    </p:set>
                                    <p:anim calcmode="lin" valueType="num">
                                      <p:cBhvr additive="base">
                                        <p:cTn id="19" dur="500" fill="hold"/>
                                        <p:tgtEl>
                                          <p:spTgt spid="236564"/>
                                        </p:tgtEl>
                                        <p:attrNameLst>
                                          <p:attrName>ppt_x</p:attrName>
                                        </p:attrNameLst>
                                      </p:cBhvr>
                                      <p:tavLst>
                                        <p:tav tm="0">
                                          <p:val>
                                            <p:strVal val="1+#ppt_w/2"/>
                                          </p:val>
                                        </p:tav>
                                        <p:tav tm="100000">
                                          <p:val>
                                            <p:strVal val="#ppt_x"/>
                                          </p:val>
                                        </p:tav>
                                      </p:tavLst>
                                    </p:anim>
                                    <p:anim calcmode="lin" valueType="num">
                                      <p:cBhvr additive="base">
                                        <p:cTn id="20" dur="500" fill="hold"/>
                                        <p:tgtEl>
                                          <p:spTgt spid="2365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2" grpId="0" autoUpdateAnimBg="0"/>
      <p:bldP spid="236563" grpId="0" autoUpdateAnimBg="0"/>
      <p:bldP spid="236564"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ja-JP" dirty="0" err="1">
                <a:solidFill>
                  <a:srgbClr val="C00000"/>
                </a:solidFill>
              </a:rPr>
              <a:t>Inorder</a:t>
            </a:r>
            <a:r>
              <a:rPr lang="en-US" altLang="ja-JP" dirty="0">
                <a:solidFill>
                  <a:srgbClr val="C00000"/>
                </a:solidFill>
              </a:rPr>
              <a:t> Example</a:t>
            </a:r>
          </a:p>
        </p:txBody>
      </p:sp>
      <p:grpSp>
        <p:nvGrpSpPr>
          <p:cNvPr id="2" name="Group 3"/>
          <p:cNvGrpSpPr>
            <a:grpSpLocks/>
          </p:cNvGrpSpPr>
          <p:nvPr/>
        </p:nvGrpSpPr>
        <p:grpSpPr bwMode="auto">
          <a:xfrm>
            <a:off x="3429000" y="1858963"/>
            <a:ext cx="5562600" cy="3262312"/>
            <a:chOff x="720" y="864"/>
            <a:chExt cx="3504" cy="2055"/>
          </a:xfrm>
        </p:grpSpPr>
        <p:grpSp>
          <p:nvGrpSpPr>
            <p:cNvPr id="83982" name="Group 4"/>
            <p:cNvGrpSpPr>
              <a:grpSpLocks/>
            </p:cNvGrpSpPr>
            <p:nvPr/>
          </p:nvGrpSpPr>
          <p:grpSpPr bwMode="auto">
            <a:xfrm>
              <a:off x="1008" y="2160"/>
              <a:ext cx="240" cy="288"/>
              <a:chOff x="4176" y="1104"/>
              <a:chExt cx="240" cy="288"/>
            </a:xfrm>
          </p:grpSpPr>
          <p:sp>
            <p:nvSpPr>
              <p:cNvPr id="84029"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30" name="Text Box 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3983" name="Group 7"/>
            <p:cNvGrpSpPr>
              <a:grpSpLocks/>
            </p:cNvGrpSpPr>
            <p:nvPr/>
          </p:nvGrpSpPr>
          <p:grpSpPr bwMode="auto">
            <a:xfrm>
              <a:off x="720" y="2592"/>
              <a:ext cx="240" cy="288"/>
              <a:chOff x="4176" y="1104"/>
              <a:chExt cx="240" cy="288"/>
            </a:xfrm>
          </p:grpSpPr>
          <p:sp>
            <p:nvSpPr>
              <p:cNvPr id="84027"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28" name="Text Box 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3984" name="Group 10"/>
            <p:cNvGrpSpPr>
              <a:grpSpLocks/>
            </p:cNvGrpSpPr>
            <p:nvPr/>
          </p:nvGrpSpPr>
          <p:grpSpPr bwMode="auto">
            <a:xfrm>
              <a:off x="1344" y="2592"/>
              <a:ext cx="240" cy="288"/>
              <a:chOff x="4176" y="1104"/>
              <a:chExt cx="240" cy="288"/>
            </a:xfrm>
          </p:grpSpPr>
          <p:sp>
            <p:nvSpPr>
              <p:cNvPr id="84025"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26" name="Text Box 1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3985"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3986"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3987" name="Group 15"/>
            <p:cNvGrpSpPr>
              <a:grpSpLocks/>
            </p:cNvGrpSpPr>
            <p:nvPr/>
          </p:nvGrpSpPr>
          <p:grpSpPr bwMode="auto">
            <a:xfrm>
              <a:off x="2256" y="2112"/>
              <a:ext cx="240" cy="288"/>
              <a:chOff x="4176" y="1104"/>
              <a:chExt cx="240" cy="288"/>
            </a:xfrm>
          </p:grpSpPr>
          <p:sp>
            <p:nvSpPr>
              <p:cNvPr id="84023"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24" name="Text Box 1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3988" name="Group 18"/>
            <p:cNvGrpSpPr>
              <a:grpSpLocks/>
            </p:cNvGrpSpPr>
            <p:nvPr/>
          </p:nvGrpSpPr>
          <p:grpSpPr bwMode="auto">
            <a:xfrm>
              <a:off x="2544" y="2592"/>
              <a:ext cx="240" cy="288"/>
              <a:chOff x="4176" y="1104"/>
              <a:chExt cx="240" cy="288"/>
            </a:xfrm>
          </p:grpSpPr>
          <p:sp>
            <p:nvSpPr>
              <p:cNvPr id="84021"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22" name="Text Box 2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3989"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3990" name="Group 22"/>
            <p:cNvGrpSpPr>
              <a:grpSpLocks/>
            </p:cNvGrpSpPr>
            <p:nvPr/>
          </p:nvGrpSpPr>
          <p:grpSpPr bwMode="auto">
            <a:xfrm>
              <a:off x="3744" y="1536"/>
              <a:ext cx="240" cy="288"/>
              <a:chOff x="4176" y="1104"/>
              <a:chExt cx="240" cy="288"/>
            </a:xfrm>
          </p:grpSpPr>
          <p:sp>
            <p:nvSpPr>
              <p:cNvPr id="84019"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20" name="Text Box 24"/>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3991" name="Group 25"/>
            <p:cNvGrpSpPr>
              <a:grpSpLocks/>
            </p:cNvGrpSpPr>
            <p:nvPr/>
          </p:nvGrpSpPr>
          <p:grpSpPr bwMode="auto">
            <a:xfrm>
              <a:off x="3456" y="1968"/>
              <a:ext cx="240" cy="288"/>
              <a:chOff x="4176" y="1104"/>
              <a:chExt cx="240" cy="288"/>
            </a:xfrm>
          </p:grpSpPr>
          <p:sp>
            <p:nvSpPr>
              <p:cNvPr id="84017"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18" name="Text Box 2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3992"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3993" name="Group 29"/>
            <p:cNvGrpSpPr>
              <a:grpSpLocks/>
            </p:cNvGrpSpPr>
            <p:nvPr/>
          </p:nvGrpSpPr>
          <p:grpSpPr bwMode="auto">
            <a:xfrm>
              <a:off x="1728" y="1536"/>
              <a:ext cx="240" cy="288"/>
              <a:chOff x="4176" y="1104"/>
              <a:chExt cx="240" cy="288"/>
            </a:xfrm>
          </p:grpSpPr>
          <p:sp>
            <p:nvSpPr>
              <p:cNvPr id="84015"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16" name="Text Box 31"/>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3994"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3995"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3996" name="Group 34"/>
            <p:cNvGrpSpPr>
              <a:grpSpLocks/>
            </p:cNvGrpSpPr>
            <p:nvPr/>
          </p:nvGrpSpPr>
          <p:grpSpPr bwMode="auto">
            <a:xfrm>
              <a:off x="2784" y="864"/>
              <a:ext cx="240" cy="288"/>
              <a:chOff x="4176" y="1104"/>
              <a:chExt cx="240" cy="288"/>
            </a:xfrm>
          </p:grpSpPr>
          <p:sp>
            <p:nvSpPr>
              <p:cNvPr id="84013"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14" name="Text Box 3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3997"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3998"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3999" name="Text Box 39"/>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84000" name="Text Box 40"/>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84001" name="Text Box 41"/>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c</a:t>
              </a:r>
            </a:p>
          </p:txBody>
        </p:sp>
        <p:sp>
          <p:nvSpPr>
            <p:cNvPr id="84002" name="Text Box 42"/>
            <p:cNvSpPr txBox="1">
              <a:spLocks noChangeArrowheads="1"/>
            </p:cNvSpPr>
            <p:nvPr/>
          </p:nvSpPr>
          <p:spPr bwMode="auto">
            <a:xfrm>
              <a:off x="1008" y="216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d</a:t>
              </a:r>
            </a:p>
          </p:txBody>
        </p:sp>
        <p:sp>
          <p:nvSpPr>
            <p:cNvPr id="84003" name="Text Box 43"/>
            <p:cNvSpPr txBox="1">
              <a:spLocks noChangeArrowheads="1"/>
            </p:cNvSpPr>
            <p:nvPr/>
          </p:nvSpPr>
          <p:spPr bwMode="auto">
            <a:xfrm>
              <a:off x="2256" y="211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e</a:t>
              </a:r>
            </a:p>
          </p:txBody>
        </p:sp>
        <p:sp>
          <p:nvSpPr>
            <p:cNvPr id="84004" name="Text Box 44"/>
            <p:cNvSpPr txBox="1">
              <a:spLocks noChangeArrowheads="1"/>
            </p:cNvSpPr>
            <p:nvPr/>
          </p:nvSpPr>
          <p:spPr bwMode="auto">
            <a:xfrm>
              <a:off x="3456" y="196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f</a:t>
              </a:r>
            </a:p>
          </p:txBody>
        </p:sp>
        <p:sp>
          <p:nvSpPr>
            <p:cNvPr id="84005" name="Text Box 45"/>
            <p:cNvSpPr txBox="1">
              <a:spLocks noChangeArrowheads="1"/>
            </p:cNvSpPr>
            <p:nvPr/>
          </p:nvSpPr>
          <p:spPr bwMode="auto">
            <a:xfrm>
              <a:off x="720" y="254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g</a:t>
              </a:r>
            </a:p>
          </p:txBody>
        </p:sp>
        <p:sp>
          <p:nvSpPr>
            <p:cNvPr id="84006" name="Text Box 46"/>
            <p:cNvSpPr txBox="1">
              <a:spLocks noChangeArrowheads="1"/>
            </p:cNvSpPr>
            <p:nvPr/>
          </p:nvSpPr>
          <p:spPr bwMode="auto">
            <a:xfrm>
              <a:off x="1344"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h</a:t>
              </a:r>
            </a:p>
          </p:txBody>
        </p:sp>
        <p:sp>
          <p:nvSpPr>
            <p:cNvPr id="84007" name="Text Box 47"/>
            <p:cNvSpPr txBox="1">
              <a:spLocks noChangeArrowheads="1"/>
            </p:cNvSpPr>
            <p:nvPr/>
          </p:nvSpPr>
          <p:spPr bwMode="auto">
            <a:xfrm>
              <a:off x="2592"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i</a:t>
              </a:r>
            </a:p>
          </p:txBody>
        </p:sp>
        <p:grpSp>
          <p:nvGrpSpPr>
            <p:cNvPr id="84008" name="Group 48"/>
            <p:cNvGrpSpPr>
              <a:grpSpLocks/>
            </p:cNvGrpSpPr>
            <p:nvPr/>
          </p:nvGrpSpPr>
          <p:grpSpPr bwMode="auto">
            <a:xfrm>
              <a:off x="3696" y="2496"/>
              <a:ext cx="240" cy="288"/>
              <a:chOff x="4176" y="1104"/>
              <a:chExt cx="240" cy="288"/>
            </a:xfrm>
          </p:grpSpPr>
          <p:sp>
            <p:nvSpPr>
              <p:cNvPr id="84011"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4012" name="Text Box 5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4009"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4010" name="Text Box 52"/>
            <p:cNvSpPr txBox="1">
              <a:spLocks noChangeArrowheads="1"/>
            </p:cNvSpPr>
            <p:nvPr/>
          </p:nvSpPr>
          <p:spPr bwMode="auto">
            <a:xfrm>
              <a:off x="3744" y="249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j</a:t>
              </a:r>
            </a:p>
          </p:txBody>
        </p:sp>
      </p:grpSp>
      <p:sp>
        <p:nvSpPr>
          <p:cNvPr id="223285" name="Text Box 53"/>
          <p:cNvSpPr txBox="1">
            <a:spLocks noChangeArrowheads="1"/>
          </p:cNvSpPr>
          <p:nvPr/>
        </p:nvSpPr>
        <p:spPr bwMode="auto">
          <a:xfrm>
            <a:off x="45720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g</a:t>
            </a:r>
          </a:p>
        </p:txBody>
      </p:sp>
      <p:sp>
        <p:nvSpPr>
          <p:cNvPr id="223286" name="Text Box 54"/>
          <p:cNvSpPr txBox="1">
            <a:spLocks noChangeArrowheads="1"/>
          </p:cNvSpPr>
          <p:nvPr/>
        </p:nvSpPr>
        <p:spPr bwMode="auto">
          <a:xfrm>
            <a:off x="48768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d</a:t>
            </a:r>
          </a:p>
        </p:txBody>
      </p:sp>
      <p:sp>
        <p:nvSpPr>
          <p:cNvPr id="223287" name="Text Box 55"/>
          <p:cNvSpPr txBox="1">
            <a:spLocks noChangeArrowheads="1"/>
          </p:cNvSpPr>
          <p:nvPr/>
        </p:nvSpPr>
        <p:spPr bwMode="auto">
          <a:xfrm>
            <a:off x="51816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h</a:t>
            </a:r>
          </a:p>
        </p:txBody>
      </p:sp>
      <p:sp>
        <p:nvSpPr>
          <p:cNvPr id="223288" name="Text Box 56"/>
          <p:cNvSpPr txBox="1">
            <a:spLocks noChangeArrowheads="1"/>
          </p:cNvSpPr>
          <p:nvPr/>
        </p:nvSpPr>
        <p:spPr bwMode="auto">
          <a:xfrm>
            <a:off x="54864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b</a:t>
            </a:r>
          </a:p>
        </p:txBody>
      </p:sp>
      <p:sp>
        <p:nvSpPr>
          <p:cNvPr id="223289" name="Text Box 57"/>
          <p:cNvSpPr txBox="1">
            <a:spLocks noChangeArrowheads="1"/>
          </p:cNvSpPr>
          <p:nvPr/>
        </p:nvSpPr>
        <p:spPr bwMode="auto">
          <a:xfrm>
            <a:off x="57912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e</a:t>
            </a:r>
          </a:p>
        </p:txBody>
      </p:sp>
      <p:sp>
        <p:nvSpPr>
          <p:cNvPr id="223290" name="Text Box 58"/>
          <p:cNvSpPr txBox="1">
            <a:spLocks noChangeArrowheads="1"/>
          </p:cNvSpPr>
          <p:nvPr/>
        </p:nvSpPr>
        <p:spPr bwMode="auto">
          <a:xfrm>
            <a:off x="60960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i</a:t>
            </a:r>
          </a:p>
        </p:txBody>
      </p:sp>
      <p:sp>
        <p:nvSpPr>
          <p:cNvPr id="223291" name="Text Box 59"/>
          <p:cNvSpPr txBox="1">
            <a:spLocks noChangeArrowheads="1"/>
          </p:cNvSpPr>
          <p:nvPr/>
        </p:nvSpPr>
        <p:spPr bwMode="auto">
          <a:xfrm>
            <a:off x="64008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a</a:t>
            </a:r>
          </a:p>
        </p:txBody>
      </p:sp>
      <p:sp>
        <p:nvSpPr>
          <p:cNvPr id="223292" name="Text Box 60"/>
          <p:cNvSpPr txBox="1">
            <a:spLocks noChangeArrowheads="1"/>
          </p:cNvSpPr>
          <p:nvPr/>
        </p:nvSpPr>
        <p:spPr bwMode="auto">
          <a:xfrm>
            <a:off x="67056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f</a:t>
            </a:r>
          </a:p>
        </p:txBody>
      </p:sp>
      <p:sp>
        <p:nvSpPr>
          <p:cNvPr id="223293" name="Text Box 61"/>
          <p:cNvSpPr txBox="1">
            <a:spLocks noChangeArrowheads="1"/>
          </p:cNvSpPr>
          <p:nvPr/>
        </p:nvSpPr>
        <p:spPr bwMode="auto">
          <a:xfrm>
            <a:off x="70104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j</a:t>
            </a:r>
          </a:p>
        </p:txBody>
      </p:sp>
      <p:sp>
        <p:nvSpPr>
          <p:cNvPr id="223294" name="Text Box 62"/>
          <p:cNvSpPr txBox="1">
            <a:spLocks noChangeArrowheads="1"/>
          </p:cNvSpPr>
          <p:nvPr/>
        </p:nvSpPr>
        <p:spPr bwMode="auto">
          <a:xfrm>
            <a:off x="7315200" y="54102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c</a:t>
            </a:r>
          </a:p>
        </p:txBody>
      </p:sp>
    </p:spTree>
    <p:extLst>
      <p:ext uri="{BB962C8B-B14F-4D97-AF65-F5344CB8AC3E}">
        <p14:creationId xmlns:p14="http://schemas.microsoft.com/office/powerpoint/2010/main" val="54617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3285"/>
                                        </p:tgtEl>
                                        <p:attrNameLst>
                                          <p:attrName>style.visibility</p:attrName>
                                        </p:attrNameLst>
                                      </p:cBhvr>
                                      <p:to>
                                        <p:strVal val="visible"/>
                                      </p:to>
                                    </p:set>
                                    <p:anim calcmode="lin" valueType="num">
                                      <p:cBhvr additive="base">
                                        <p:cTn id="11" dur="500" fill="hold"/>
                                        <p:tgtEl>
                                          <p:spTgt spid="223285"/>
                                        </p:tgtEl>
                                        <p:attrNameLst>
                                          <p:attrName>ppt_x</p:attrName>
                                        </p:attrNameLst>
                                      </p:cBhvr>
                                      <p:tavLst>
                                        <p:tav tm="0">
                                          <p:val>
                                            <p:strVal val="1+#ppt_w/2"/>
                                          </p:val>
                                        </p:tav>
                                        <p:tav tm="100000">
                                          <p:val>
                                            <p:strVal val="#ppt_x"/>
                                          </p:val>
                                        </p:tav>
                                      </p:tavLst>
                                    </p:anim>
                                    <p:anim calcmode="lin" valueType="num">
                                      <p:cBhvr additive="base">
                                        <p:cTn id="12" dur="500" fill="hold"/>
                                        <p:tgtEl>
                                          <p:spTgt spid="22328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3286"/>
                                        </p:tgtEl>
                                        <p:attrNameLst>
                                          <p:attrName>style.visibility</p:attrName>
                                        </p:attrNameLst>
                                      </p:cBhvr>
                                      <p:to>
                                        <p:strVal val="visible"/>
                                      </p:to>
                                    </p:set>
                                    <p:anim calcmode="lin" valueType="num">
                                      <p:cBhvr additive="base">
                                        <p:cTn id="17" dur="500" fill="hold"/>
                                        <p:tgtEl>
                                          <p:spTgt spid="223286"/>
                                        </p:tgtEl>
                                        <p:attrNameLst>
                                          <p:attrName>ppt_x</p:attrName>
                                        </p:attrNameLst>
                                      </p:cBhvr>
                                      <p:tavLst>
                                        <p:tav tm="0">
                                          <p:val>
                                            <p:strVal val="1+#ppt_w/2"/>
                                          </p:val>
                                        </p:tav>
                                        <p:tav tm="100000">
                                          <p:val>
                                            <p:strVal val="#ppt_x"/>
                                          </p:val>
                                        </p:tav>
                                      </p:tavLst>
                                    </p:anim>
                                    <p:anim calcmode="lin" valueType="num">
                                      <p:cBhvr additive="base">
                                        <p:cTn id="18" dur="500" fill="hold"/>
                                        <p:tgtEl>
                                          <p:spTgt spid="22328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3287"/>
                                        </p:tgtEl>
                                        <p:attrNameLst>
                                          <p:attrName>style.visibility</p:attrName>
                                        </p:attrNameLst>
                                      </p:cBhvr>
                                      <p:to>
                                        <p:strVal val="visible"/>
                                      </p:to>
                                    </p:set>
                                    <p:anim calcmode="lin" valueType="num">
                                      <p:cBhvr additive="base">
                                        <p:cTn id="23" dur="500" fill="hold"/>
                                        <p:tgtEl>
                                          <p:spTgt spid="223287"/>
                                        </p:tgtEl>
                                        <p:attrNameLst>
                                          <p:attrName>ppt_x</p:attrName>
                                        </p:attrNameLst>
                                      </p:cBhvr>
                                      <p:tavLst>
                                        <p:tav tm="0">
                                          <p:val>
                                            <p:strVal val="1+#ppt_w/2"/>
                                          </p:val>
                                        </p:tav>
                                        <p:tav tm="100000">
                                          <p:val>
                                            <p:strVal val="#ppt_x"/>
                                          </p:val>
                                        </p:tav>
                                      </p:tavLst>
                                    </p:anim>
                                    <p:anim calcmode="lin" valueType="num">
                                      <p:cBhvr additive="base">
                                        <p:cTn id="24" dur="500" fill="hold"/>
                                        <p:tgtEl>
                                          <p:spTgt spid="223287"/>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3288"/>
                                        </p:tgtEl>
                                        <p:attrNameLst>
                                          <p:attrName>style.visibility</p:attrName>
                                        </p:attrNameLst>
                                      </p:cBhvr>
                                      <p:to>
                                        <p:strVal val="visible"/>
                                      </p:to>
                                    </p:set>
                                    <p:anim calcmode="lin" valueType="num">
                                      <p:cBhvr additive="base">
                                        <p:cTn id="29" dur="500" fill="hold"/>
                                        <p:tgtEl>
                                          <p:spTgt spid="223288"/>
                                        </p:tgtEl>
                                        <p:attrNameLst>
                                          <p:attrName>ppt_x</p:attrName>
                                        </p:attrNameLst>
                                      </p:cBhvr>
                                      <p:tavLst>
                                        <p:tav tm="0">
                                          <p:val>
                                            <p:strVal val="1+#ppt_w/2"/>
                                          </p:val>
                                        </p:tav>
                                        <p:tav tm="100000">
                                          <p:val>
                                            <p:strVal val="#ppt_x"/>
                                          </p:val>
                                        </p:tav>
                                      </p:tavLst>
                                    </p:anim>
                                    <p:anim calcmode="lin" valueType="num">
                                      <p:cBhvr additive="base">
                                        <p:cTn id="30" dur="500" fill="hold"/>
                                        <p:tgtEl>
                                          <p:spTgt spid="22328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3289"/>
                                        </p:tgtEl>
                                        <p:attrNameLst>
                                          <p:attrName>style.visibility</p:attrName>
                                        </p:attrNameLst>
                                      </p:cBhvr>
                                      <p:to>
                                        <p:strVal val="visible"/>
                                      </p:to>
                                    </p:set>
                                    <p:anim calcmode="lin" valueType="num">
                                      <p:cBhvr additive="base">
                                        <p:cTn id="35" dur="500" fill="hold"/>
                                        <p:tgtEl>
                                          <p:spTgt spid="223289"/>
                                        </p:tgtEl>
                                        <p:attrNameLst>
                                          <p:attrName>ppt_x</p:attrName>
                                        </p:attrNameLst>
                                      </p:cBhvr>
                                      <p:tavLst>
                                        <p:tav tm="0">
                                          <p:val>
                                            <p:strVal val="1+#ppt_w/2"/>
                                          </p:val>
                                        </p:tav>
                                        <p:tav tm="100000">
                                          <p:val>
                                            <p:strVal val="#ppt_x"/>
                                          </p:val>
                                        </p:tav>
                                      </p:tavLst>
                                    </p:anim>
                                    <p:anim calcmode="lin" valueType="num">
                                      <p:cBhvr additive="base">
                                        <p:cTn id="36" dur="500" fill="hold"/>
                                        <p:tgtEl>
                                          <p:spTgt spid="223289"/>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3290"/>
                                        </p:tgtEl>
                                        <p:attrNameLst>
                                          <p:attrName>style.visibility</p:attrName>
                                        </p:attrNameLst>
                                      </p:cBhvr>
                                      <p:to>
                                        <p:strVal val="visible"/>
                                      </p:to>
                                    </p:set>
                                    <p:anim calcmode="lin" valueType="num">
                                      <p:cBhvr additive="base">
                                        <p:cTn id="41" dur="500" fill="hold"/>
                                        <p:tgtEl>
                                          <p:spTgt spid="223290"/>
                                        </p:tgtEl>
                                        <p:attrNameLst>
                                          <p:attrName>ppt_x</p:attrName>
                                        </p:attrNameLst>
                                      </p:cBhvr>
                                      <p:tavLst>
                                        <p:tav tm="0">
                                          <p:val>
                                            <p:strVal val="1+#ppt_w/2"/>
                                          </p:val>
                                        </p:tav>
                                        <p:tav tm="100000">
                                          <p:val>
                                            <p:strVal val="#ppt_x"/>
                                          </p:val>
                                        </p:tav>
                                      </p:tavLst>
                                    </p:anim>
                                    <p:anim calcmode="lin" valueType="num">
                                      <p:cBhvr additive="base">
                                        <p:cTn id="42" dur="500" fill="hold"/>
                                        <p:tgtEl>
                                          <p:spTgt spid="22329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3291"/>
                                        </p:tgtEl>
                                        <p:attrNameLst>
                                          <p:attrName>style.visibility</p:attrName>
                                        </p:attrNameLst>
                                      </p:cBhvr>
                                      <p:to>
                                        <p:strVal val="visible"/>
                                      </p:to>
                                    </p:set>
                                    <p:anim calcmode="lin" valueType="num">
                                      <p:cBhvr additive="base">
                                        <p:cTn id="47" dur="500" fill="hold"/>
                                        <p:tgtEl>
                                          <p:spTgt spid="223291"/>
                                        </p:tgtEl>
                                        <p:attrNameLst>
                                          <p:attrName>ppt_x</p:attrName>
                                        </p:attrNameLst>
                                      </p:cBhvr>
                                      <p:tavLst>
                                        <p:tav tm="0">
                                          <p:val>
                                            <p:strVal val="1+#ppt_w/2"/>
                                          </p:val>
                                        </p:tav>
                                        <p:tav tm="100000">
                                          <p:val>
                                            <p:strVal val="#ppt_x"/>
                                          </p:val>
                                        </p:tav>
                                      </p:tavLst>
                                    </p:anim>
                                    <p:anim calcmode="lin" valueType="num">
                                      <p:cBhvr additive="base">
                                        <p:cTn id="48" dur="500" fill="hold"/>
                                        <p:tgtEl>
                                          <p:spTgt spid="22329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3292"/>
                                        </p:tgtEl>
                                        <p:attrNameLst>
                                          <p:attrName>style.visibility</p:attrName>
                                        </p:attrNameLst>
                                      </p:cBhvr>
                                      <p:to>
                                        <p:strVal val="visible"/>
                                      </p:to>
                                    </p:set>
                                    <p:anim calcmode="lin" valueType="num">
                                      <p:cBhvr additive="base">
                                        <p:cTn id="53" dur="500" fill="hold"/>
                                        <p:tgtEl>
                                          <p:spTgt spid="223292"/>
                                        </p:tgtEl>
                                        <p:attrNameLst>
                                          <p:attrName>ppt_x</p:attrName>
                                        </p:attrNameLst>
                                      </p:cBhvr>
                                      <p:tavLst>
                                        <p:tav tm="0">
                                          <p:val>
                                            <p:strVal val="1+#ppt_w/2"/>
                                          </p:val>
                                        </p:tav>
                                        <p:tav tm="100000">
                                          <p:val>
                                            <p:strVal val="#ppt_x"/>
                                          </p:val>
                                        </p:tav>
                                      </p:tavLst>
                                    </p:anim>
                                    <p:anim calcmode="lin" valueType="num">
                                      <p:cBhvr additive="base">
                                        <p:cTn id="54" dur="500" fill="hold"/>
                                        <p:tgtEl>
                                          <p:spTgt spid="22329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3293"/>
                                        </p:tgtEl>
                                        <p:attrNameLst>
                                          <p:attrName>style.visibility</p:attrName>
                                        </p:attrNameLst>
                                      </p:cBhvr>
                                      <p:to>
                                        <p:strVal val="visible"/>
                                      </p:to>
                                    </p:set>
                                    <p:anim calcmode="lin" valueType="num">
                                      <p:cBhvr additive="base">
                                        <p:cTn id="59" dur="500" fill="hold"/>
                                        <p:tgtEl>
                                          <p:spTgt spid="223293"/>
                                        </p:tgtEl>
                                        <p:attrNameLst>
                                          <p:attrName>ppt_x</p:attrName>
                                        </p:attrNameLst>
                                      </p:cBhvr>
                                      <p:tavLst>
                                        <p:tav tm="0">
                                          <p:val>
                                            <p:strVal val="1+#ppt_w/2"/>
                                          </p:val>
                                        </p:tav>
                                        <p:tav tm="100000">
                                          <p:val>
                                            <p:strVal val="#ppt_x"/>
                                          </p:val>
                                        </p:tav>
                                      </p:tavLst>
                                    </p:anim>
                                    <p:anim calcmode="lin" valueType="num">
                                      <p:cBhvr additive="base">
                                        <p:cTn id="60" dur="500" fill="hold"/>
                                        <p:tgtEl>
                                          <p:spTgt spid="223293"/>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3294"/>
                                        </p:tgtEl>
                                        <p:attrNameLst>
                                          <p:attrName>style.visibility</p:attrName>
                                        </p:attrNameLst>
                                      </p:cBhvr>
                                      <p:to>
                                        <p:strVal val="visible"/>
                                      </p:to>
                                    </p:set>
                                    <p:anim calcmode="lin" valueType="num">
                                      <p:cBhvr additive="base">
                                        <p:cTn id="65" dur="500" fill="hold"/>
                                        <p:tgtEl>
                                          <p:spTgt spid="223294"/>
                                        </p:tgtEl>
                                        <p:attrNameLst>
                                          <p:attrName>ppt_x</p:attrName>
                                        </p:attrNameLst>
                                      </p:cBhvr>
                                      <p:tavLst>
                                        <p:tav tm="0">
                                          <p:val>
                                            <p:strVal val="1+#ppt_w/2"/>
                                          </p:val>
                                        </p:tav>
                                        <p:tav tm="100000">
                                          <p:val>
                                            <p:strVal val="#ppt_x"/>
                                          </p:val>
                                        </p:tav>
                                      </p:tavLst>
                                    </p:anim>
                                    <p:anim calcmode="lin" valueType="num">
                                      <p:cBhvr additive="base">
                                        <p:cTn id="66" dur="500" fill="hold"/>
                                        <p:tgtEl>
                                          <p:spTgt spid="2232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85" grpId="0" autoUpdateAnimBg="0"/>
      <p:bldP spid="223286" grpId="0" autoUpdateAnimBg="0"/>
      <p:bldP spid="223287" grpId="0" autoUpdateAnimBg="0"/>
      <p:bldP spid="223288" grpId="0" autoUpdateAnimBg="0"/>
      <p:bldP spid="223289" grpId="0" autoUpdateAnimBg="0"/>
      <p:bldP spid="223290" grpId="0" autoUpdateAnimBg="0"/>
      <p:bldP spid="223291" grpId="0" autoUpdateAnimBg="0"/>
      <p:bldP spid="223292" grpId="0" autoUpdateAnimBg="0"/>
      <p:bldP spid="223293" grpId="0" autoUpdateAnimBg="0"/>
      <p:bldP spid="22329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Group 3"/>
          <p:cNvGrpSpPr>
            <a:grpSpLocks/>
          </p:cNvGrpSpPr>
          <p:nvPr/>
        </p:nvGrpSpPr>
        <p:grpSpPr bwMode="auto">
          <a:xfrm>
            <a:off x="4267200" y="4064001"/>
            <a:ext cx="3962400" cy="1585913"/>
            <a:chOff x="1728" y="864"/>
            <a:chExt cx="2496" cy="999"/>
          </a:xfrm>
        </p:grpSpPr>
        <p:grpSp>
          <p:nvGrpSpPr>
            <p:cNvPr id="85000" name="Group 4"/>
            <p:cNvGrpSpPr>
              <a:grpSpLocks/>
            </p:cNvGrpSpPr>
            <p:nvPr/>
          </p:nvGrpSpPr>
          <p:grpSpPr bwMode="auto">
            <a:xfrm>
              <a:off x="3744" y="1536"/>
              <a:ext cx="240" cy="288"/>
              <a:chOff x="4176" y="1104"/>
              <a:chExt cx="240" cy="288"/>
            </a:xfrm>
          </p:grpSpPr>
          <p:sp>
            <p:nvSpPr>
              <p:cNvPr id="85012"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5013" name="Text Box 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5001" name="Group 7"/>
            <p:cNvGrpSpPr>
              <a:grpSpLocks/>
            </p:cNvGrpSpPr>
            <p:nvPr/>
          </p:nvGrpSpPr>
          <p:grpSpPr bwMode="auto">
            <a:xfrm>
              <a:off x="1728" y="1536"/>
              <a:ext cx="240" cy="288"/>
              <a:chOff x="4176" y="1104"/>
              <a:chExt cx="240" cy="288"/>
            </a:xfrm>
          </p:grpSpPr>
          <p:sp>
            <p:nvSpPr>
              <p:cNvPr id="85010"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5011" name="Text Box 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5002" name="Group 10"/>
            <p:cNvGrpSpPr>
              <a:grpSpLocks/>
            </p:cNvGrpSpPr>
            <p:nvPr/>
          </p:nvGrpSpPr>
          <p:grpSpPr bwMode="auto">
            <a:xfrm>
              <a:off x="2784" y="864"/>
              <a:ext cx="240" cy="288"/>
              <a:chOff x="4176" y="1104"/>
              <a:chExt cx="240" cy="288"/>
            </a:xfrm>
          </p:grpSpPr>
          <p:sp>
            <p:nvSpPr>
              <p:cNvPr id="85008"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5009" name="Text Box 1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5003" name="Line 13"/>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5004" name="Line 14"/>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5005" name="Text Box 15"/>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85006" name="Text Box 16"/>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85007" name="Text Box 17"/>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c</a:t>
              </a:r>
            </a:p>
          </p:txBody>
        </p:sp>
      </p:grpSp>
      <p:sp>
        <p:nvSpPr>
          <p:cNvPr id="235538" name="Text Box 18"/>
          <p:cNvSpPr txBox="1">
            <a:spLocks noChangeArrowheads="1"/>
          </p:cNvSpPr>
          <p:nvPr/>
        </p:nvSpPr>
        <p:spPr bwMode="auto">
          <a:xfrm>
            <a:off x="5562600" y="55626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b</a:t>
            </a:r>
          </a:p>
        </p:txBody>
      </p:sp>
      <p:sp>
        <p:nvSpPr>
          <p:cNvPr id="235539" name="Text Box 19"/>
          <p:cNvSpPr txBox="1">
            <a:spLocks noChangeArrowheads="1"/>
          </p:cNvSpPr>
          <p:nvPr/>
        </p:nvSpPr>
        <p:spPr bwMode="auto">
          <a:xfrm>
            <a:off x="5867400" y="55626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c</a:t>
            </a:r>
          </a:p>
        </p:txBody>
      </p:sp>
      <p:sp>
        <p:nvSpPr>
          <p:cNvPr id="235540" name="Text Box 20"/>
          <p:cNvSpPr txBox="1">
            <a:spLocks noChangeArrowheads="1"/>
          </p:cNvSpPr>
          <p:nvPr/>
        </p:nvSpPr>
        <p:spPr bwMode="auto">
          <a:xfrm>
            <a:off x="6172200" y="55626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a:solidFill>
                  <a:srgbClr val="090409"/>
                </a:solidFill>
                <a:latin typeface="Arial" panose="020B0604020202020204" pitchFamily="34" charset="0"/>
              </a:rPr>
              <a:t>a</a:t>
            </a:r>
          </a:p>
        </p:txBody>
      </p:sp>
      <p:sp>
        <p:nvSpPr>
          <p:cNvPr id="84998" name="Rectangle 2"/>
          <p:cNvSpPr>
            <a:spLocks noGrp="1" noChangeArrowheads="1"/>
          </p:cNvSpPr>
          <p:nvPr>
            <p:ph type="title"/>
          </p:nvPr>
        </p:nvSpPr>
        <p:spPr>
          <a:xfrm>
            <a:off x="1752600" y="381000"/>
            <a:ext cx="8915400" cy="1371600"/>
          </a:xfrm>
          <a:noFill/>
        </p:spPr>
        <p:txBody>
          <a:bodyPr vert="horz" wrap="square" lIns="92075" tIns="46038" rIns="92075" bIns="46038" numCol="1" anchor="ctr" anchorCtr="0" compatLnSpc="1">
            <a:prstTxWarp prst="textNoShape">
              <a:avLst/>
            </a:prstTxWarp>
          </a:bodyPr>
          <a:lstStyle/>
          <a:p>
            <a:pPr algn="l" eaLnBrk="1" hangingPunct="1"/>
            <a:r>
              <a:rPr lang="en-US" altLang="ja-JP" dirty="0">
                <a:ea typeface="ヒラギノ明朝 Pro W3" charset="-128"/>
              </a:rPr>
              <a:t>Postorder Traversal (</a:t>
            </a:r>
            <a:r>
              <a:rPr lang="en-US" altLang="ja-JP" dirty="0" err="1">
                <a:solidFill>
                  <a:srgbClr val="0000FF"/>
                </a:solidFill>
                <a:ea typeface="ヒラギノ明朝 Pro W3" charset="-128"/>
              </a:rPr>
              <a:t>Left_Right_</a:t>
            </a:r>
            <a:r>
              <a:rPr lang="en-US" altLang="ja-JP" dirty="0" err="1">
                <a:solidFill>
                  <a:srgbClr val="FF0000"/>
                </a:solidFill>
                <a:ea typeface="ヒラギノ明朝 Pro W3" charset="-128"/>
              </a:rPr>
              <a:t>Node</a:t>
            </a:r>
            <a:r>
              <a:rPr lang="en-US" altLang="ja-JP" dirty="0">
                <a:ea typeface="ヒラギノ明朝 Pro W3" charset="-128"/>
              </a:rPr>
              <a:t>)</a:t>
            </a:r>
          </a:p>
        </p:txBody>
      </p:sp>
      <p:sp>
        <p:nvSpPr>
          <p:cNvPr id="84999" name="Rectangle 3"/>
          <p:cNvSpPr txBox="1">
            <a:spLocks noChangeArrowheads="1"/>
          </p:cNvSpPr>
          <p:nvPr/>
        </p:nvSpPr>
        <p:spPr bwMode="auto">
          <a:xfrm>
            <a:off x="2209800" y="1981200"/>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left subtree.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right subtree.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Visit the node.</a:t>
            </a:r>
          </a:p>
        </p:txBody>
      </p:sp>
    </p:spTree>
    <p:extLst>
      <p:ext uri="{BB962C8B-B14F-4D97-AF65-F5344CB8AC3E}">
        <p14:creationId xmlns:p14="http://schemas.microsoft.com/office/powerpoint/2010/main" val="449665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38"/>
                                        </p:tgtEl>
                                        <p:attrNameLst>
                                          <p:attrName>style.visibility</p:attrName>
                                        </p:attrNameLst>
                                      </p:cBhvr>
                                      <p:to>
                                        <p:strVal val="visible"/>
                                      </p:to>
                                    </p:set>
                                    <p:anim calcmode="lin" valueType="num">
                                      <p:cBhvr additive="base">
                                        <p:cTn id="7" dur="500" fill="hold"/>
                                        <p:tgtEl>
                                          <p:spTgt spid="235538"/>
                                        </p:tgtEl>
                                        <p:attrNameLst>
                                          <p:attrName>ppt_x</p:attrName>
                                        </p:attrNameLst>
                                      </p:cBhvr>
                                      <p:tavLst>
                                        <p:tav tm="0">
                                          <p:val>
                                            <p:strVal val="1+#ppt_w/2"/>
                                          </p:val>
                                        </p:tav>
                                        <p:tav tm="100000">
                                          <p:val>
                                            <p:strVal val="#ppt_x"/>
                                          </p:val>
                                        </p:tav>
                                      </p:tavLst>
                                    </p:anim>
                                    <p:anim calcmode="lin" valueType="num">
                                      <p:cBhvr additive="base">
                                        <p:cTn id="8" dur="500" fill="hold"/>
                                        <p:tgtEl>
                                          <p:spTgt spid="2355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5539"/>
                                        </p:tgtEl>
                                        <p:attrNameLst>
                                          <p:attrName>style.visibility</p:attrName>
                                        </p:attrNameLst>
                                      </p:cBhvr>
                                      <p:to>
                                        <p:strVal val="visible"/>
                                      </p:to>
                                    </p:set>
                                    <p:anim calcmode="lin" valueType="num">
                                      <p:cBhvr additive="base">
                                        <p:cTn id="13" dur="500" fill="hold"/>
                                        <p:tgtEl>
                                          <p:spTgt spid="235539"/>
                                        </p:tgtEl>
                                        <p:attrNameLst>
                                          <p:attrName>ppt_x</p:attrName>
                                        </p:attrNameLst>
                                      </p:cBhvr>
                                      <p:tavLst>
                                        <p:tav tm="0">
                                          <p:val>
                                            <p:strVal val="1+#ppt_w/2"/>
                                          </p:val>
                                        </p:tav>
                                        <p:tav tm="100000">
                                          <p:val>
                                            <p:strVal val="#ppt_x"/>
                                          </p:val>
                                        </p:tav>
                                      </p:tavLst>
                                    </p:anim>
                                    <p:anim calcmode="lin" valueType="num">
                                      <p:cBhvr additive="base">
                                        <p:cTn id="14" dur="500" fill="hold"/>
                                        <p:tgtEl>
                                          <p:spTgt spid="2355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35540"/>
                                        </p:tgtEl>
                                        <p:attrNameLst>
                                          <p:attrName>style.visibility</p:attrName>
                                        </p:attrNameLst>
                                      </p:cBhvr>
                                      <p:to>
                                        <p:strVal val="visible"/>
                                      </p:to>
                                    </p:set>
                                    <p:anim calcmode="lin" valueType="num">
                                      <p:cBhvr additive="base">
                                        <p:cTn id="19" dur="500" fill="hold"/>
                                        <p:tgtEl>
                                          <p:spTgt spid="235540"/>
                                        </p:tgtEl>
                                        <p:attrNameLst>
                                          <p:attrName>ppt_x</p:attrName>
                                        </p:attrNameLst>
                                      </p:cBhvr>
                                      <p:tavLst>
                                        <p:tav tm="0">
                                          <p:val>
                                            <p:strVal val="1+#ppt_w/2"/>
                                          </p:val>
                                        </p:tav>
                                        <p:tav tm="100000">
                                          <p:val>
                                            <p:strVal val="#ppt_x"/>
                                          </p:val>
                                        </p:tav>
                                      </p:tavLst>
                                    </p:anim>
                                    <p:anim calcmode="lin" valueType="num">
                                      <p:cBhvr additive="base">
                                        <p:cTn id="20" dur="500" fill="hold"/>
                                        <p:tgtEl>
                                          <p:spTgt spid="2355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38" grpId="0" autoUpdateAnimBg="0"/>
      <p:bldP spid="235539" grpId="0" autoUpdateAnimBg="0"/>
      <p:bldP spid="23554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ja-JP" dirty="0">
                <a:solidFill>
                  <a:srgbClr val="C00000"/>
                </a:solidFill>
              </a:rPr>
              <a:t>Postorder Example</a:t>
            </a:r>
          </a:p>
        </p:txBody>
      </p:sp>
      <p:grpSp>
        <p:nvGrpSpPr>
          <p:cNvPr id="2" name="Group 3"/>
          <p:cNvGrpSpPr>
            <a:grpSpLocks/>
          </p:cNvGrpSpPr>
          <p:nvPr/>
        </p:nvGrpSpPr>
        <p:grpSpPr bwMode="auto">
          <a:xfrm>
            <a:off x="3200400" y="1858963"/>
            <a:ext cx="5562600" cy="3262312"/>
            <a:chOff x="720" y="864"/>
            <a:chExt cx="3504" cy="2055"/>
          </a:xfrm>
        </p:grpSpPr>
        <p:grpSp>
          <p:nvGrpSpPr>
            <p:cNvPr id="86030" name="Group 4"/>
            <p:cNvGrpSpPr>
              <a:grpSpLocks/>
            </p:cNvGrpSpPr>
            <p:nvPr/>
          </p:nvGrpSpPr>
          <p:grpSpPr bwMode="auto">
            <a:xfrm>
              <a:off x="1008" y="2160"/>
              <a:ext cx="240" cy="288"/>
              <a:chOff x="4176" y="1104"/>
              <a:chExt cx="240" cy="288"/>
            </a:xfrm>
          </p:grpSpPr>
          <p:sp>
            <p:nvSpPr>
              <p:cNvPr id="86077"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78" name="Text Box 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6031" name="Group 7"/>
            <p:cNvGrpSpPr>
              <a:grpSpLocks/>
            </p:cNvGrpSpPr>
            <p:nvPr/>
          </p:nvGrpSpPr>
          <p:grpSpPr bwMode="auto">
            <a:xfrm>
              <a:off x="720" y="2592"/>
              <a:ext cx="240" cy="288"/>
              <a:chOff x="4176" y="1104"/>
              <a:chExt cx="240" cy="288"/>
            </a:xfrm>
          </p:grpSpPr>
          <p:sp>
            <p:nvSpPr>
              <p:cNvPr id="86075"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76" name="Text Box 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6032" name="Group 10"/>
            <p:cNvGrpSpPr>
              <a:grpSpLocks/>
            </p:cNvGrpSpPr>
            <p:nvPr/>
          </p:nvGrpSpPr>
          <p:grpSpPr bwMode="auto">
            <a:xfrm>
              <a:off x="1344" y="2592"/>
              <a:ext cx="240" cy="288"/>
              <a:chOff x="4176" y="1104"/>
              <a:chExt cx="240" cy="288"/>
            </a:xfrm>
          </p:grpSpPr>
          <p:sp>
            <p:nvSpPr>
              <p:cNvPr id="86073"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74" name="Text Box 1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33"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6034"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6035" name="Group 15"/>
            <p:cNvGrpSpPr>
              <a:grpSpLocks/>
            </p:cNvGrpSpPr>
            <p:nvPr/>
          </p:nvGrpSpPr>
          <p:grpSpPr bwMode="auto">
            <a:xfrm>
              <a:off x="2256" y="2112"/>
              <a:ext cx="240" cy="288"/>
              <a:chOff x="4176" y="1104"/>
              <a:chExt cx="240" cy="288"/>
            </a:xfrm>
          </p:grpSpPr>
          <p:sp>
            <p:nvSpPr>
              <p:cNvPr id="86071"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72" name="Text Box 1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6036" name="Group 18"/>
            <p:cNvGrpSpPr>
              <a:grpSpLocks/>
            </p:cNvGrpSpPr>
            <p:nvPr/>
          </p:nvGrpSpPr>
          <p:grpSpPr bwMode="auto">
            <a:xfrm>
              <a:off x="2544" y="2592"/>
              <a:ext cx="240" cy="288"/>
              <a:chOff x="4176" y="1104"/>
              <a:chExt cx="240" cy="288"/>
            </a:xfrm>
          </p:grpSpPr>
          <p:sp>
            <p:nvSpPr>
              <p:cNvPr id="86069"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70" name="Text Box 2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37"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6038" name="Group 22"/>
            <p:cNvGrpSpPr>
              <a:grpSpLocks/>
            </p:cNvGrpSpPr>
            <p:nvPr/>
          </p:nvGrpSpPr>
          <p:grpSpPr bwMode="auto">
            <a:xfrm>
              <a:off x="3744" y="1536"/>
              <a:ext cx="240" cy="288"/>
              <a:chOff x="4176" y="1104"/>
              <a:chExt cx="240" cy="288"/>
            </a:xfrm>
          </p:grpSpPr>
          <p:sp>
            <p:nvSpPr>
              <p:cNvPr id="86067"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68" name="Text Box 24"/>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6039" name="Group 25"/>
            <p:cNvGrpSpPr>
              <a:grpSpLocks/>
            </p:cNvGrpSpPr>
            <p:nvPr/>
          </p:nvGrpSpPr>
          <p:grpSpPr bwMode="auto">
            <a:xfrm>
              <a:off x="3456" y="1968"/>
              <a:ext cx="240" cy="288"/>
              <a:chOff x="4176" y="1104"/>
              <a:chExt cx="240" cy="288"/>
            </a:xfrm>
          </p:grpSpPr>
          <p:sp>
            <p:nvSpPr>
              <p:cNvPr id="86065"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66" name="Text Box 2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40"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6041" name="Group 29"/>
            <p:cNvGrpSpPr>
              <a:grpSpLocks/>
            </p:cNvGrpSpPr>
            <p:nvPr/>
          </p:nvGrpSpPr>
          <p:grpSpPr bwMode="auto">
            <a:xfrm>
              <a:off x="1728" y="1536"/>
              <a:ext cx="240" cy="288"/>
              <a:chOff x="4176" y="1104"/>
              <a:chExt cx="240" cy="288"/>
            </a:xfrm>
          </p:grpSpPr>
          <p:sp>
            <p:nvSpPr>
              <p:cNvPr id="86063"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64" name="Text Box 31"/>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42"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6043"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6044" name="Group 34"/>
            <p:cNvGrpSpPr>
              <a:grpSpLocks/>
            </p:cNvGrpSpPr>
            <p:nvPr/>
          </p:nvGrpSpPr>
          <p:grpSpPr bwMode="auto">
            <a:xfrm>
              <a:off x="2784" y="864"/>
              <a:ext cx="240" cy="288"/>
              <a:chOff x="4176" y="1104"/>
              <a:chExt cx="240" cy="288"/>
            </a:xfrm>
          </p:grpSpPr>
          <p:sp>
            <p:nvSpPr>
              <p:cNvPr id="86061"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62" name="Text Box 3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45"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6046"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6047" name="Text Box 39"/>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86048" name="Text Box 40"/>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86049" name="Text Box 41"/>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c</a:t>
              </a:r>
            </a:p>
          </p:txBody>
        </p:sp>
        <p:sp>
          <p:nvSpPr>
            <p:cNvPr id="86050" name="Text Box 42"/>
            <p:cNvSpPr txBox="1">
              <a:spLocks noChangeArrowheads="1"/>
            </p:cNvSpPr>
            <p:nvPr/>
          </p:nvSpPr>
          <p:spPr bwMode="auto">
            <a:xfrm>
              <a:off x="1008" y="216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d</a:t>
              </a:r>
            </a:p>
          </p:txBody>
        </p:sp>
        <p:sp>
          <p:nvSpPr>
            <p:cNvPr id="86051" name="Text Box 43"/>
            <p:cNvSpPr txBox="1">
              <a:spLocks noChangeArrowheads="1"/>
            </p:cNvSpPr>
            <p:nvPr/>
          </p:nvSpPr>
          <p:spPr bwMode="auto">
            <a:xfrm>
              <a:off x="2256" y="211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e</a:t>
              </a:r>
            </a:p>
          </p:txBody>
        </p:sp>
        <p:sp>
          <p:nvSpPr>
            <p:cNvPr id="86052" name="Text Box 44"/>
            <p:cNvSpPr txBox="1">
              <a:spLocks noChangeArrowheads="1"/>
            </p:cNvSpPr>
            <p:nvPr/>
          </p:nvSpPr>
          <p:spPr bwMode="auto">
            <a:xfrm>
              <a:off x="3456" y="196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f</a:t>
              </a:r>
            </a:p>
          </p:txBody>
        </p:sp>
        <p:sp>
          <p:nvSpPr>
            <p:cNvPr id="86053" name="Text Box 45"/>
            <p:cNvSpPr txBox="1">
              <a:spLocks noChangeArrowheads="1"/>
            </p:cNvSpPr>
            <p:nvPr/>
          </p:nvSpPr>
          <p:spPr bwMode="auto">
            <a:xfrm>
              <a:off x="720" y="254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g</a:t>
              </a:r>
            </a:p>
          </p:txBody>
        </p:sp>
        <p:sp>
          <p:nvSpPr>
            <p:cNvPr id="86054" name="Text Box 46"/>
            <p:cNvSpPr txBox="1">
              <a:spLocks noChangeArrowheads="1"/>
            </p:cNvSpPr>
            <p:nvPr/>
          </p:nvSpPr>
          <p:spPr bwMode="auto">
            <a:xfrm>
              <a:off x="1344"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h</a:t>
              </a:r>
            </a:p>
          </p:txBody>
        </p:sp>
        <p:sp>
          <p:nvSpPr>
            <p:cNvPr id="86055" name="Text Box 47"/>
            <p:cNvSpPr txBox="1">
              <a:spLocks noChangeArrowheads="1"/>
            </p:cNvSpPr>
            <p:nvPr/>
          </p:nvSpPr>
          <p:spPr bwMode="auto">
            <a:xfrm>
              <a:off x="2592"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i</a:t>
              </a:r>
            </a:p>
          </p:txBody>
        </p:sp>
        <p:grpSp>
          <p:nvGrpSpPr>
            <p:cNvPr id="86056" name="Group 48"/>
            <p:cNvGrpSpPr>
              <a:grpSpLocks/>
            </p:cNvGrpSpPr>
            <p:nvPr/>
          </p:nvGrpSpPr>
          <p:grpSpPr bwMode="auto">
            <a:xfrm>
              <a:off x="3696" y="2496"/>
              <a:ext cx="240" cy="288"/>
              <a:chOff x="4176" y="1104"/>
              <a:chExt cx="240" cy="288"/>
            </a:xfrm>
          </p:grpSpPr>
          <p:sp>
            <p:nvSpPr>
              <p:cNvPr id="86059"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6060" name="Text Box 5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6057"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6058" name="Text Box 52"/>
            <p:cNvSpPr txBox="1">
              <a:spLocks noChangeArrowheads="1"/>
            </p:cNvSpPr>
            <p:nvPr/>
          </p:nvSpPr>
          <p:spPr bwMode="auto">
            <a:xfrm>
              <a:off x="3744" y="249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j</a:t>
              </a:r>
            </a:p>
          </p:txBody>
        </p:sp>
      </p:grpSp>
      <p:sp>
        <p:nvSpPr>
          <p:cNvPr id="227381" name="Text Box 53"/>
          <p:cNvSpPr txBox="1">
            <a:spLocks noChangeArrowheads="1"/>
          </p:cNvSpPr>
          <p:nvPr/>
        </p:nvSpPr>
        <p:spPr bwMode="auto">
          <a:xfrm>
            <a:off x="47244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g</a:t>
            </a:r>
          </a:p>
        </p:txBody>
      </p:sp>
      <p:sp>
        <p:nvSpPr>
          <p:cNvPr id="227382" name="Text Box 54"/>
          <p:cNvSpPr txBox="1">
            <a:spLocks noChangeArrowheads="1"/>
          </p:cNvSpPr>
          <p:nvPr/>
        </p:nvSpPr>
        <p:spPr bwMode="auto">
          <a:xfrm>
            <a:off x="50292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h</a:t>
            </a:r>
          </a:p>
        </p:txBody>
      </p:sp>
      <p:sp>
        <p:nvSpPr>
          <p:cNvPr id="227383" name="Text Box 55"/>
          <p:cNvSpPr txBox="1">
            <a:spLocks noChangeArrowheads="1"/>
          </p:cNvSpPr>
          <p:nvPr/>
        </p:nvSpPr>
        <p:spPr bwMode="auto">
          <a:xfrm>
            <a:off x="53340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d</a:t>
            </a:r>
          </a:p>
        </p:txBody>
      </p:sp>
      <p:sp>
        <p:nvSpPr>
          <p:cNvPr id="227384" name="Text Box 56"/>
          <p:cNvSpPr txBox="1">
            <a:spLocks noChangeArrowheads="1"/>
          </p:cNvSpPr>
          <p:nvPr/>
        </p:nvSpPr>
        <p:spPr bwMode="auto">
          <a:xfrm>
            <a:off x="56388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i</a:t>
            </a:r>
          </a:p>
        </p:txBody>
      </p:sp>
      <p:sp>
        <p:nvSpPr>
          <p:cNvPr id="227385" name="Text Box 57"/>
          <p:cNvSpPr txBox="1">
            <a:spLocks noChangeArrowheads="1"/>
          </p:cNvSpPr>
          <p:nvPr/>
        </p:nvSpPr>
        <p:spPr bwMode="auto">
          <a:xfrm>
            <a:off x="59436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e</a:t>
            </a:r>
          </a:p>
        </p:txBody>
      </p:sp>
      <p:sp>
        <p:nvSpPr>
          <p:cNvPr id="227386" name="Text Box 58"/>
          <p:cNvSpPr txBox="1">
            <a:spLocks noChangeArrowheads="1"/>
          </p:cNvSpPr>
          <p:nvPr/>
        </p:nvSpPr>
        <p:spPr bwMode="auto">
          <a:xfrm>
            <a:off x="62484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b</a:t>
            </a:r>
          </a:p>
        </p:txBody>
      </p:sp>
      <p:sp>
        <p:nvSpPr>
          <p:cNvPr id="227387" name="Text Box 59"/>
          <p:cNvSpPr txBox="1">
            <a:spLocks noChangeArrowheads="1"/>
          </p:cNvSpPr>
          <p:nvPr/>
        </p:nvSpPr>
        <p:spPr bwMode="auto">
          <a:xfrm>
            <a:off x="65532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j</a:t>
            </a:r>
          </a:p>
        </p:txBody>
      </p:sp>
      <p:sp>
        <p:nvSpPr>
          <p:cNvPr id="227388" name="Text Box 60"/>
          <p:cNvSpPr txBox="1">
            <a:spLocks noChangeArrowheads="1"/>
          </p:cNvSpPr>
          <p:nvPr/>
        </p:nvSpPr>
        <p:spPr bwMode="auto">
          <a:xfrm>
            <a:off x="68580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f</a:t>
            </a:r>
          </a:p>
        </p:txBody>
      </p:sp>
      <p:sp>
        <p:nvSpPr>
          <p:cNvPr id="227389" name="Text Box 61"/>
          <p:cNvSpPr txBox="1">
            <a:spLocks noChangeArrowheads="1"/>
          </p:cNvSpPr>
          <p:nvPr/>
        </p:nvSpPr>
        <p:spPr bwMode="auto">
          <a:xfrm>
            <a:off x="71628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c</a:t>
            </a:r>
          </a:p>
        </p:txBody>
      </p:sp>
      <p:sp>
        <p:nvSpPr>
          <p:cNvPr id="227390" name="Text Box 62"/>
          <p:cNvSpPr txBox="1">
            <a:spLocks noChangeArrowheads="1"/>
          </p:cNvSpPr>
          <p:nvPr/>
        </p:nvSpPr>
        <p:spPr bwMode="auto">
          <a:xfrm>
            <a:off x="74676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solidFill>
                  <a:srgbClr val="090409"/>
                </a:solidFill>
                <a:latin typeface="Arial" panose="020B0604020202020204" pitchFamily="34" charset="0"/>
              </a:rPr>
              <a:t>a</a:t>
            </a:r>
          </a:p>
        </p:txBody>
      </p:sp>
    </p:spTree>
    <p:extLst>
      <p:ext uri="{BB962C8B-B14F-4D97-AF65-F5344CB8AC3E}">
        <p14:creationId xmlns:p14="http://schemas.microsoft.com/office/powerpoint/2010/main" val="2995768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7381"/>
                                        </p:tgtEl>
                                        <p:attrNameLst>
                                          <p:attrName>style.visibility</p:attrName>
                                        </p:attrNameLst>
                                      </p:cBhvr>
                                      <p:to>
                                        <p:strVal val="visible"/>
                                      </p:to>
                                    </p:set>
                                    <p:anim calcmode="lin" valueType="num">
                                      <p:cBhvr additive="base">
                                        <p:cTn id="11" dur="500" fill="hold"/>
                                        <p:tgtEl>
                                          <p:spTgt spid="227381"/>
                                        </p:tgtEl>
                                        <p:attrNameLst>
                                          <p:attrName>ppt_x</p:attrName>
                                        </p:attrNameLst>
                                      </p:cBhvr>
                                      <p:tavLst>
                                        <p:tav tm="0">
                                          <p:val>
                                            <p:strVal val="1+#ppt_w/2"/>
                                          </p:val>
                                        </p:tav>
                                        <p:tav tm="100000">
                                          <p:val>
                                            <p:strVal val="#ppt_x"/>
                                          </p:val>
                                        </p:tav>
                                      </p:tavLst>
                                    </p:anim>
                                    <p:anim calcmode="lin" valueType="num">
                                      <p:cBhvr additive="base">
                                        <p:cTn id="12" dur="500" fill="hold"/>
                                        <p:tgtEl>
                                          <p:spTgt spid="22738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27382"/>
                                        </p:tgtEl>
                                        <p:attrNameLst>
                                          <p:attrName>style.visibility</p:attrName>
                                        </p:attrNameLst>
                                      </p:cBhvr>
                                      <p:to>
                                        <p:strVal val="visible"/>
                                      </p:to>
                                    </p:set>
                                    <p:anim calcmode="lin" valueType="num">
                                      <p:cBhvr additive="base">
                                        <p:cTn id="17" dur="500" fill="hold"/>
                                        <p:tgtEl>
                                          <p:spTgt spid="227382"/>
                                        </p:tgtEl>
                                        <p:attrNameLst>
                                          <p:attrName>ppt_x</p:attrName>
                                        </p:attrNameLst>
                                      </p:cBhvr>
                                      <p:tavLst>
                                        <p:tav tm="0">
                                          <p:val>
                                            <p:strVal val="1+#ppt_w/2"/>
                                          </p:val>
                                        </p:tav>
                                        <p:tav tm="100000">
                                          <p:val>
                                            <p:strVal val="#ppt_x"/>
                                          </p:val>
                                        </p:tav>
                                      </p:tavLst>
                                    </p:anim>
                                    <p:anim calcmode="lin" valueType="num">
                                      <p:cBhvr additive="base">
                                        <p:cTn id="18" dur="500" fill="hold"/>
                                        <p:tgtEl>
                                          <p:spTgt spid="22738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27383"/>
                                        </p:tgtEl>
                                        <p:attrNameLst>
                                          <p:attrName>style.visibility</p:attrName>
                                        </p:attrNameLst>
                                      </p:cBhvr>
                                      <p:to>
                                        <p:strVal val="visible"/>
                                      </p:to>
                                    </p:set>
                                    <p:anim calcmode="lin" valueType="num">
                                      <p:cBhvr additive="base">
                                        <p:cTn id="23" dur="500" fill="hold"/>
                                        <p:tgtEl>
                                          <p:spTgt spid="227383"/>
                                        </p:tgtEl>
                                        <p:attrNameLst>
                                          <p:attrName>ppt_x</p:attrName>
                                        </p:attrNameLst>
                                      </p:cBhvr>
                                      <p:tavLst>
                                        <p:tav tm="0">
                                          <p:val>
                                            <p:strVal val="1+#ppt_w/2"/>
                                          </p:val>
                                        </p:tav>
                                        <p:tav tm="100000">
                                          <p:val>
                                            <p:strVal val="#ppt_x"/>
                                          </p:val>
                                        </p:tav>
                                      </p:tavLst>
                                    </p:anim>
                                    <p:anim calcmode="lin" valueType="num">
                                      <p:cBhvr additive="base">
                                        <p:cTn id="24" dur="500" fill="hold"/>
                                        <p:tgtEl>
                                          <p:spTgt spid="22738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27384"/>
                                        </p:tgtEl>
                                        <p:attrNameLst>
                                          <p:attrName>style.visibility</p:attrName>
                                        </p:attrNameLst>
                                      </p:cBhvr>
                                      <p:to>
                                        <p:strVal val="visible"/>
                                      </p:to>
                                    </p:set>
                                    <p:anim calcmode="lin" valueType="num">
                                      <p:cBhvr additive="base">
                                        <p:cTn id="29" dur="500" fill="hold"/>
                                        <p:tgtEl>
                                          <p:spTgt spid="227384"/>
                                        </p:tgtEl>
                                        <p:attrNameLst>
                                          <p:attrName>ppt_x</p:attrName>
                                        </p:attrNameLst>
                                      </p:cBhvr>
                                      <p:tavLst>
                                        <p:tav tm="0">
                                          <p:val>
                                            <p:strVal val="1+#ppt_w/2"/>
                                          </p:val>
                                        </p:tav>
                                        <p:tav tm="100000">
                                          <p:val>
                                            <p:strVal val="#ppt_x"/>
                                          </p:val>
                                        </p:tav>
                                      </p:tavLst>
                                    </p:anim>
                                    <p:anim calcmode="lin" valueType="num">
                                      <p:cBhvr additive="base">
                                        <p:cTn id="30" dur="500" fill="hold"/>
                                        <p:tgtEl>
                                          <p:spTgt spid="22738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27385"/>
                                        </p:tgtEl>
                                        <p:attrNameLst>
                                          <p:attrName>style.visibility</p:attrName>
                                        </p:attrNameLst>
                                      </p:cBhvr>
                                      <p:to>
                                        <p:strVal val="visible"/>
                                      </p:to>
                                    </p:set>
                                    <p:anim calcmode="lin" valueType="num">
                                      <p:cBhvr additive="base">
                                        <p:cTn id="35" dur="500" fill="hold"/>
                                        <p:tgtEl>
                                          <p:spTgt spid="227385"/>
                                        </p:tgtEl>
                                        <p:attrNameLst>
                                          <p:attrName>ppt_x</p:attrName>
                                        </p:attrNameLst>
                                      </p:cBhvr>
                                      <p:tavLst>
                                        <p:tav tm="0">
                                          <p:val>
                                            <p:strVal val="1+#ppt_w/2"/>
                                          </p:val>
                                        </p:tav>
                                        <p:tav tm="100000">
                                          <p:val>
                                            <p:strVal val="#ppt_x"/>
                                          </p:val>
                                        </p:tav>
                                      </p:tavLst>
                                    </p:anim>
                                    <p:anim calcmode="lin" valueType="num">
                                      <p:cBhvr additive="base">
                                        <p:cTn id="36" dur="500" fill="hold"/>
                                        <p:tgtEl>
                                          <p:spTgt spid="227385"/>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27386"/>
                                        </p:tgtEl>
                                        <p:attrNameLst>
                                          <p:attrName>style.visibility</p:attrName>
                                        </p:attrNameLst>
                                      </p:cBhvr>
                                      <p:to>
                                        <p:strVal val="visible"/>
                                      </p:to>
                                    </p:set>
                                    <p:anim calcmode="lin" valueType="num">
                                      <p:cBhvr additive="base">
                                        <p:cTn id="41" dur="500" fill="hold"/>
                                        <p:tgtEl>
                                          <p:spTgt spid="227386"/>
                                        </p:tgtEl>
                                        <p:attrNameLst>
                                          <p:attrName>ppt_x</p:attrName>
                                        </p:attrNameLst>
                                      </p:cBhvr>
                                      <p:tavLst>
                                        <p:tav tm="0">
                                          <p:val>
                                            <p:strVal val="1+#ppt_w/2"/>
                                          </p:val>
                                        </p:tav>
                                        <p:tav tm="100000">
                                          <p:val>
                                            <p:strVal val="#ppt_x"/>
                                          </p:val>
                                        </p:tav>
                                      </p:tavLst>
                                    </p:anim>
                                    <p:anim calcmode="lin" valueType="num">
                                      <p:cBhvr additive="base">
                                        <p:cTn id="42" dur="500" fill="hold"/>
                                        <p:tgtEl>
                                          <p:spTgt spid="227386"/>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27387"/>
                                        </p:tgtEl>
                                        <p:attrNameLst>
                                          <p:attrName>style.visibility</p:attrName>
                                        </p:attrNameLst>
                                      </p:cBhvr>
                                      <p:to>
                                        <p:strVal val="visible"/>
                                      </p:to>
                                    </p:set>
                                    <p:anim calcmode="lin" valueType="num">
                                      <p:cBhvr additive="base">
                                        <p:cTn id="47" dur="500" fill="hold"/>
                                        <p:tgtEl>
                                          <p:spTgt spid="227387"/>
                                        </p:tgtEl>
                                        <p:attrNameLst>
                                          <p:attrName>ppt_x</p:attrName>
                                        </p:attrNameLst>
                                      </p:cBhvr>
                                      <p:tavLst>
                                        <p:tav tm="0">
                                          <p:val>
                                            <p:strVal val="1+#ppt_w/2"/>
                                          </p:val>
                                        </p:tav>
                                        <p:tav tm="100000">
                                          <p:val>
                                            <p:strVal val="#ppt_x"/>
                                          </p:val>
                                        </p:tav>
                                      </p:tavLst>
                                    </p:anim>
                                    <p:anim calcmode="lin" valueType="num">
                                      <p:cBhvr additive="base">
                                        <p:cTn id="48" dur="500" fill="hold"/>
                                        <p:tgtEl>
                                          <p:spTgt spid="22738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27388"/>
                                        </p:tgtEl>
                                        <p:attrNameLst>
                                          <p:attrName>style.visibility</p:attrName>
                                        </p:attrNameLst>
                                      </p:cBhvr>
                                      <p:to>
                                        <p:strVal val="visible"/>
                                      </p:to>
                                    </p:set>
                                    <p:anim calcmode="lin" valueType="num">
                                      <p:cBhvr additive="base">
                                        <p:cTn id="53" dur="500" fill="hold"/>
                                        <p:tgtEl>
                                          <p:spTgt spid="227388"/>
                                        </p:tgtEl>
                                        <p:attrNameLst>
                                          <p:attrName>ppt_x</p:attrName>
                                        </p:attrNameLst>
                                      </p:cBhvr>
                                      <p:tavLst>
                                        <p:tav tm="0">
                                          <p:val>
                                            <p:strVal val="1+#ppt_w/2"/>
                                          </p:val>
                                        </p:tav>
                                        <p:tav tm="100000">
                                          <p:val>
                                            <p:strVal val="#ppt_x"/>
                                          </p:val>
                                        </p:tav>
                                      </p:tavLst>
                                    </p:anim>
                                    <p:anim calcmode="lin" valueType="num">
                                      <p:cBhvr additive="base">
                                        <p:cTn id="54" dur="500" fill="hold"/>
                                        <p:tgtEl>
                                          <p:spTgt spid="227388"/>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27389"/>
                                        </p:tgtEl>
                                        <p:attrNameLst>
                                          <p:attrName>style.visibility</p:attrName>
                                        </p:attrNameLst>
                                      </p:cBhvr>
                                      <p:to>
                                        <p:strVal val="visible"/>
                                      </p:to>
                                    </p:set>
                                    <p:anim calcmode="lin" valueType="num">
                                      <p:cBhvr additive="base">
                                        <p:cTn id="59" dur="500" fill="hold"/>
                                        <p:tgtEl>
                                          <p:spTgt spid="227389"/>
                                        </p:tgtEl>
                                        <p:attrNameLst>
                                          <p:attrName>ppt_x</p:attrName>
                                        </p:attrNameLst>
                                      </p:cBhvr>
                                      <p:tavLst>
                                        <p:tav tm="0">
                                          <p:val>
                                            <p:strVal val="1+#ppt_w/2"/>
                                          </p:val>
                                        </p:tav>
                                        <p:tav tm="100000">
                                          <p:val>
                                            <p:strVal val="#ppt_x"/>
                                          </p:val>
                                        </p:tav>
                                      </p:tavLst>
                                    </p:anim>
                                    <p:anim calcmode="lin" valueType="num">
                                      <p:cBhvr additive="base">
                                        <p:cTn id="60" dur="500" fill="hold"/>
                                        <p:tgtEl>
                                          <p:spTgt spid="22738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27390"/>
                                        </p:tgtEl>
                                        <p:attrNameLst>
                                          <p:attrName>style.visibility</p:attrName>
                                        </p:attrNameLst>
                                      </p:cBhvr>
                                      <p:to>
                                        <p:strVal val="visible"/>
                                      </p:to>
                                    </p:set>
                                    <p:anim calcmode="lin" valueType="num">
                                      <p:cBhvr additive="base">
                                        <p:cTn id="65" dur="500" fill="hold"/>
                                        <p:tgtEl>
                                          <p:spTgt spid="227390"/>
                                        </p:tgtEl>
                                        <p:attrNameLst>
                                          <p:attrName>ppt_x</p:attrName>
                                        </p:attrNameLst>
                                      </p:cBhvr>
                                      <p:tavLst>
                                        <p:tav tm="0">
                                          <p:val>
                                            <p:strVal val="1+#ppt_w/2"/>
                                          </p:val>
                                        </p:tav>
                                        <p:tav tm="100000">
                                          <p:val>
                                            <p:strVal val="#ppt_x"/>
                                          </p:val>
                                        </p:tav>
                                      </p:tavLst>
                                    </p:anim>
                                    <p:anim calcmode="lin" valueType="num">
                                      <p:cBhvr additive="base">
                                        <p:cTn id="66" dur="500" fill="hold"/>
                                        <p:tgtEl>
                                          <p:spTgt spid="227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81" grpId="0" autoUpdateAnimBg="0"/>
      <p:bldP spid="227382" grpId="0" autoUpdateAnimBg="0"/>
      <p:bldP spid="227383" grpId="0" autoUpdateAnimBg="0"/>
      <p:bldP spid="227384" grpId="0" autoUpdateAnimBg="0"/>
      <p:bldP spid="227385" grpId="0" autoUpdateAnimBg="0"/>
      <p:bldP spid="227386" grpId="0" autoUpdateAnimBg="0"/>
      <p:bldP spid="227387" grpId="0" autoUpdateAnimBg="0"/>
      <p:bldP spid="227388" grpId="0" autoUpdateAnimBg="0"/>
      <p:bldP spid="227389" grpId="0" autoUpdateAnimBg="0"/>
      <p:bldP spid="22739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65"/>
          <p:cNvGrpSpPr>
            <a:grpSpLocks/>
          </p:cNvGrpSpPr>
          <p:nvPr/>
        </p:nvGrpSpPr>
        <p:grpSpPr bwMode="auto">
          <a:xfrm>
            <a:off x="4267200" y="3951288"/>
            <a:ext cx="3962400" cy="1585912"/>
            <a:chOff x="1728" y="864"/>
            <a:chExt cx="2496" cy="999"/>
          </a:xfrm>
        </p:grpSpPr>
        <p:grpSp>
          <p:nvGrpSpPr>
            <p:cNvPr id="87048" name="Group 23"/>
            <p:cNvGrpSpPr>
              <a:grpSpLocks/>
            </p:cNvGrpSpPr>
            <p:nvPr/>
          </p:nvGrpSpPr>
          <p:grpSpPr bwMode="auto">
            <a:xfrm>
              <a:off x="3744" y="1536"/>
              <a:ext cx="240" cy="288"/>
              <a:chOff x="4176" y="1104"/>
              <a:chExt cx="240" cy="288"/>
            </a:xfrm>
          </p:grpSpPr>
          <p:sp>
            <p:nvSpPr>
              <p:cNvPr id="87060" name="Oval 2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7061" name="Text Box 25"/>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7049" name="Group 30"/>
            <p:cNvGrpSpPr>
              <a:grpSpLocks/>
            </p:cNvGrpSpPr>
            <p:nvPr/>
          </p:nvGrpSpPr>
          <p:grpSpPr bwMode="auto">
            <a:xfrm>
              <a:off x="1728" y="1536"/>
              <a:ext cx="240" cy="288"/>
              <a:chOff x="4176" y="1104"/>
              <a:chExt cx="240" cy="288"/>
            </a:xfrm>
          </p:grpSpPr>
          <p:sp>
            <p:nvSpPr>
              <p:cNvPr id="87058" name="Oval 3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7059" name="Text Box 3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7050" name="Group 35"/>
            <p:cNvGrpSpPr>
              <a:grpSpLocks/>
            </p:cNvGrpSpPr>
            <p:nvPr/>
          </p:nvGrpSpPr>
          <p:grpSpPr bwMode="auto">
            <a:xfrm>
              <a:off x="2784" y="864"/>
              <a:ext cx="240" cy="288"/>
              <a:chOff x="4176" y="1104"/>
              <a:chExt cx="240" cy="288"/>
            </a:xfrm>
          </p:grpSpPr>
          <p:sp>
            <p:nvSpPr>
              <p:cNvPr id="87056" name="Oval 3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7057" name="Text Box 3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7051" name="Line 38"/>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7052" name="Line 39"/>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7053" name="Text Box 40"/>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87054" name="Text Box 41"/>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87055" name="Text Box 42"/>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c</a:t>
              </a:r>
            </a:p>
          </p:txBody>
        </p:sp>
      </p:grpSp>
      <p:sp>
        <p:nvSpPr>
          <p:cNvPr id="220215" name="Text Box 55"/>
          <p:cNvSpPr txBox="1">
            <a:spLocks noChangeArrowheads="1"/>
          </p:cNvSpPr>
          <p:nvPr/>
        </p:nvSpPr>
        <p:spPr bwMode="auto">
          <a:xfrm>
            <a:off x="55626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a </a:t>
            </a:r>
          </a:p>
        </p:txBody>
      </p:sp>
      <p:sp>
        <p:nvSpPr>
          <p:cNvPr id="220216" name="Text Box 56"/>
          <p:cNvSpPr txBox="1">
            <a:spLocks noChangeArrowheads="1"/>
          </p:cNvSpPr>
          <p:nvPr/>
        </p:nvSpPr>
        <p:spPr bwMode="auto">
          <a:xfrm>
            <a:off x="5867400" y="5486401"/>
            <a:ext cx="381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b  </a:t>
            </a:r>
          </a:p>
        </p:txBody>
      </p:sp>
      <p:sp>
        <p:nvSpPr>
          <p:cNvPr id="220217" name="Text Box 57"/>
          <p:cNvSpPr txBox="1">
            <a:spLocks noChangeArrowheads="1"/>
          </p:cNvSpPr>
          <p:nvPr/>
        </p:nvSpPr>
        <p:spPr bwMode="auto">
          <a:xfrm>
            <a:off x="61722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c</a:t>
            </a:r>
          </a:p>
        </p:txBody>
      </p:sp>
      <p:sp>
        <p:nvSpPr>
          <p:cNvPr id="87046" name="Rectangle 2"/>
          <p:cNvSpPr>
            <a:spLocks noGrp="1" noChangeArrowheads="1"/>
          </p:cNvSpPr>
          <p:nvPr>
            <p:ph type="title"/>
          </p:nvPr>
        </p:nvSpPr>
        <p:spPr>
          <a:xfrm>
            <a:off x="1828800" y="381000"/>
            <a:ext cx="8839200" cy="1371600"/>
          </a:xfrm>
          <a:noFill/>
        </p:spPr>
        <p:txBody>
          <a:bodyPr vert="horz" wrap="square" lIns="92075" tIns="46038" rIns="92075" bIns="46038" numCol="1" anchor="ctr" anchorCtr="0" compatLnSpc="1">
            <a:prstTxWarp prst="textNoShape">
              <a:avLst/>
            </a:prstTxWarp>
          </a:bodyPr>
          <a:lstStyle/>
          <a:p>
            <a:pPr algn="l" eaLnBrk="1" hangingPunct="1"/>
            <a:r>
              <a:rPr lang="en-US" altLang="ja-JP">
                <a:ea typeface="ヒラギノ明朝 Pro W3" charset="-128"/>
              </a:rPr>
              <a:t>Preorder Traversal (</a:t>
            </a:r>
            <a:r>
              <a:rPr lang="en-US" altLang="ja-JP">
                <a:solidFill>
                  <a:srgbClr val="FF0000"/>
                </a:solidFill>
                <a:ea typeface="ヒラギノ明朝 Pro W3" charset="-128"/>
              </a:rPr>
              <a:t>Node</a:t>
            </a:r>
            <a:r>
              <a:rPr lang="en-US" altLang="ja-JP">
                <a:solidFill>
                  <a:srgbClr val="0000FF"/>
                </a:solidFill>
                <a:ea typeface="ヒラギノ明朝 Pro W3" charset="-128"/>
              </a:rPr>
              <a:t>_Left_Right</a:t>
            </a:r>
            <a:r>
              <a:rPr lang="en-US" altLang="ja-JP">
                <a:ea typeface="ヒラギノ明朝 Pro W3" charset="-128"/>
              </a:rPr>
              <a:t>)</a:t>
            </a:r>
          </a:p>
        </p:txBody>
      </p:sp>
      <p:sp>
        <p:nvSpPr>
          <p:cNvPr id="87047" name="Rectangle 3"/>
          <p:cNvSpPr txBox="1">
            <a:spLocks noChangeArrowheads="1"/>
          </p:cNvSpPr>
          <p:nvPr/>
        </p:nvSpPr>
        <p:spPr bwMode="auto">
          <a:xfrm>
            <a:off x="2209800" y="1981200"/>
            <a:ext cx="777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Visit the node.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left subtree.</a:t>
            </a:r>
          </a:p>
          <a:p>
            <a:pPr fontAlgn="base">
              <a:spcBef>
                <a:spcPts val="2000"/>
              </a:spcBef>
              <a:spcAft>
                <a:spcPct val="0"/>
              </a:spcAft>
              <a:buFont typeface="Wingdings" panose="05000000000000000000" pitchFamily="2" charset="2"/>
              <a:buChar char=""/>
            </a:pPr>
            <a:r>
              <a:rPr lang="en-US" altLang="ja-JP" sz="2200">
                <a:solidFill>
                  <a:prstClr val="black"/>
                </a:solidFill>
                <a:latin typeface="Garamond" panose="02020404030301010803" pitchFamily="18" charset="0"/>
                <a:ea typeface="ヒラギノ明朝 Pro W3" charset="-128"/>
              </a:rPr>
              <a:t>Traverse the right subtree.</a:t>
            </a:r>
          </a:p>
        </p:txBody>
      </p:sp>
    </p:spTree>
    <p:extLst>
      <p:ext uri="{BB962C8B-B14F-4D97-AF65-F5344CB8AC3E}">
        <p14:creationId xmlns:p14="http://schemas.microsoft.com/office/powerpoint/2010/main" val="1293991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0215"/>
                                        </p:tgtEl>
                                        <p:attrNameLst>
                                          <p:attrName>style.visibility</p:attrName>
                                        </p:attrNameLst>
                                      </p:cBhvr>
                                      <p:to>
                                        <p:strVal val="visible"/>
                                      </p:to>
                                    </p:set>
                                    <p:anim calcmode="lin" valueType="num">
                                      <p:cBhvr additive="base">
                                        <p:cTn id="7" dur="500" fill="hold"/>
                                        <p:tgtEl>
                                          <p:spTgt spid="220215"/>
                                        </p:tgtEl>
                                        <p:attrNameLst>
                                          <p:attrName>ppt_x</p:attrName>
                                        </p:attrNameLst>
                                      </p:cBhvr>
                                      <p:tavLst>
                                        <p:tav tm="0">
                                          <p:val>
                                            <p:strVal val="1+#ppt_w/2"/>
                                          </p:val>
                                        </p:tav>
                                        <p:tav tm="100000">
                                          <p:val>
                                            <p:strVal val="#ppt_x"/>
                                          </p:val>
                                        </p:tav>
                                      </p:tavLst>
                                    </p:anim>
                                    <p:anim calcmode="lin" valueType="num">
                                      <p:cBhvr additive="base">
                                        <p:cTn id="8" dur="500" fill="hold"/>
                                        <p:tgtEl>
                                          <p:spTgt spid="2202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0216"/>
                                        </p:tgtEl>
                                        <p:attrNameLst>
                                          <p:attrName>style.visibility</p:attrName>
                                        </p:attrNameLst>
                                      </p:cBhvr>
                                      <p:to>
                                        <p:strVal val="visible"/>
                                      </p:to>
                                    </p:set>
                                    <p:anim calcmode="lin" valueType="num">
                                      <p:cBhvr additive="base">
                                        <p:cTn id="13" dur="500" fill="hold"/>
                                        <p:tgtEl>
                                          <p:spTgt spid="220216"/>
                                        </p:tgtEl>
                                        <p:attrNameLst>
                                          <p:attrName>ppt_x</p:attrName>
                                        </p:attrNameLst>
                                      </p:cBhvr>
                                      <p:tavLst>
                                        <p:tav tm="0">
                                          <p:val>
                                            <p:strVal val="1+#ppt_w/2"/>
                                          </p:val>
                                        </p:tav>
                                        <p:tav tm="100000">
                                          <p:val>
                                            <p:strVal val="#ppt_x"/>
                                          </p:val>
                                        </p:tav>
                                      </p:tavLst>
                                    </p:anim>
                                    <p:anim calcmode="lin" valueType="num">
                                      <p:cBhvr additive="base">
                                        <p:cTn id="14" dur="500" fill="hold"/>
                                        <p:tgtEl>
                                          <p:spTgt spid="2202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0217"/>
                                        </p:tgtEl>
                                        <p:attrNameLst>
                                          <p:attrName>style.visibility</p:attrName>
                                        </p:attrNameLst>
                                      </p:cBhvr>
                                      <p:to>
                                        <p:strVal val="visible"/>
                                      </p:to>
                                    </p:set>
                                    <p:anim calcmode="lin" valueType="num">
                                      <p:cBhvr additive="base">
                                        <p:cTn id="19" dur="500" fill="hold"/>
                                        <p:tgtEl>
                                          <p:spTgt spid="220217"/>
                                        </p:tgtEl>
                                        <p:attrNameLst>
                                          <p:attrName>ppt_x</p:attrName>
                                        </p:attrNameLst>
                                      </p:cBhvr>
                                      <p:tavLst>
                                        <p:tav tm="0">
                                          <p:val>
                                            <p:strVal val="1+#ppt_w/2"/>
                                          </p:val>
                                        </p:tav>
                                        <p:tav tm="100000">
                                          <p:val>
                                            <p:strVal val="#ppt_x"/>
                                          </p:val>
                                        </p:tav>
                                      </p:tavLst>
                                    </p:anim>
                                    <p:anim calcmode="lin" valueType="num">
                                      <p:cBhvr additive="base">
                                        <p:cTn id="20" dur="500" fill="hold"/>
                                        <p:tgtEl>
                                          <p:spTgt spid="220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215" grpId="0" autoUpdateAnimBg="0"/>
      <p:bldP spid="220216" grpId="0" autoUpdateAnimBg="0"/>
      <p:bldP spid="22021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ja-JP" dirty="0">
                <a:solidFill>
                  <a:srgbClr val="C00000"/>
                </a:solidFill>
              </a:rPr>
              <a:t>Preorder Example</a:t>
            </a:r>
          </a:p>
        </p:txBody>
      </p:sp>
      <p:grpSp>
        <p:nvGrpSpPr>
          <p:cNvPr id="2" name="Group 3"/>
          <p:cNvGrpSpPr>
            <a:grpSpLocks/>
          </p:cNvGrpSpPr>
          <p:nvPr/>
        </p:nvGrpSpPr>
        <p:grpSpPr bwMode="auto">
          <a:xfrm>
            <a:off x="3200400" y="1858963"/>
            <a:ext cx="5562600" cy="3262312"/>
            <a:chOff x="720" y="864"/>
            <a:chExt cx="3504" cy="2055"/>
          </a:xfrm>
        </p:grpSpPr>
        <p:grpSp>
          <p:nvGrpSpPr>
            <p:cNvPr id="88078" name="Group 4"/>
            <p:cNvGrpSpPr>
              <a:grpSpLocks/>
            </p:cNvGrpSpPr>
            <p:nvPr/>
          </p:nvGrpSpPr>
          <p:grpSpPr bwMode="auto">
            <a:xfrm>
              <a:off x="1008" y="2160"/>
              <a:ext cx="240" cy="288"/>
              <a:chOff x="4176" y="1104"/>
              <a:chExt cx="240" cy="288"/>
            </a:xfrm>
          </p:grpSpPr>
          <p:sp>
            <p:nvSpPr>
              <p:cNvPr id="88125" name="Oval 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26" name="Text Box 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8079" name="Group 7"/>
            <p:cNvGrpSpPr>
              <a:grpSpLocks/>
            </p:cNvGrpSpPr>
            <p:nvPr/>
          </p:nvGrpSpPr>
          <p:grpSpPr bwMode="auto">
            <a:xfrm>
              <a:off x="720" y="2592"/>
              <a:ext cx="240" cy="288"/>
              <a:chOff x="4176" y="1104"/>
              <a:chExt cx="240" cy="288"/>
            </a:xfrm>
          </p:grpSpPr>
          <p:sp>
            <p:nvSpPr>
              <p:cNvPr id="88123" name="Oval 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24" name="Text Box 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8080" name="Group 10"/>
            <p:cNvGrpSpPr>
              <a:grpSpLocks/>
            </p:cNvGrpSpPr>
            <p:nvPr/>
          </p:nvGrpSpPr>
          <p:grpSpPr bwMode="auto">
            <a:xfrm>
              <a:off x="1344" y="2592"/>
              <a:ext cx="240" cy="288"/>
              <a:chOff x="4176" y="1104"/>
              <a:chExt cx="240" cy="288"/>
            </a:xfrm>
          </p:grpSpPr>
          <p:sp>
            <p:nvSpPr>
              <p:cNvPr id="88121" name="Oval 1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22" name="Text Box 1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081" name="Line 13"/>
            <p:cNvSpPr>
              <a:spLocks noChangeShapeType="1"/>
            </p:cNvSpPr>
            <p:nvPr/>
          </p:nvSpPr>
          <p:spPr bwMode="auto">
            <a:xfrm flipH="1">
              <a:off x="912" y="2400"/>
              <a:ext cx="144"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8082" name="Line 14"/>
            <p:cNvSpPr>
              <a:spLocks noChangeShapeType="1"/>
            </p:cNvSpPr>
            <p:nvPr/>
          </p:nvSpPr>
          <p:spPr bwMode="auto">
            <a:xfrm>
              <a:off x="12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8083" name="Group 15"/>
            <p:cNvGrpSpPr>
              <a:grpSpLocks/>
            </p:cNvGrpSpPr>
            <p:nvPr/>
          </p:nvGrpSpPr>
          <p:grpSpPr bwMode="auto">
            <a:xfrm>
              <a:off x="2256" y="2112"/>
              <a:ext cx="240" cy="288"/>
              <a:chOff x="4176" y="1104"/>
              <a:chExt cx="240" cy="288"/>
            </a:xfrm>
          </p:grpSpPr>
          <p:sp>
            <p:nvSpPr>
              <p:cNvPr id="88119" name="Oval 1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20" name="Text Box 1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8084" name="Group 18"/>
            <p:cNvGrpSpPr>
              <a:grpSpLocks/>
            </p:cNvGrpSpPr>
            <p:nvPr/>
          </p:nvGrpSpPr>
          <p:grpSpPr bwMode="auto">
            <a:xfrm>
              <a:off x="2544" y="2592"/>
              <a:ext cx="240" cy="288"/>
              <a:chOff x="4176" y="1104"/>
              <a:chExt cx="240" cy="288"/>
            </a:xfrm>
          </p:grpSpPr>
          <p:sp>
            <p:nvSpPr>
              <p:cNvPr id="88117" name="Oval 1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18" name="Text Box 2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085" name="Line 21"/>
            <p:cNvSpPr>
              <a:spLocks noChangeShapeType="1"/>
            </p:cNvSpPr>
            <p:nvPr/>
          </p:nvSpPr>
          <p:spPr bwMode="auto">
            <a:xfrm>
              <a:off x="2448" y="2352"/>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8086" name="Group 22"/>
            <p:cNvGrpSpPr>
              <a:grpSpLocks/>
            </p:cNvGrpSpPr>
            <p:nvPr/>
          </p:nvGrpSpPr>
          <p:grpSpPr bwMode="auto">
            <a:xfrm>
              <a:off x="3744" y="1536"/>
              <a:ext cx="240" cy="288"/>
              <a:chOff x="4176" y="1104"/>
              <a:chExt cx="240" cy="288"/>
            </a:xfrm>
          </p:grpSpPr>
          <p:sp>
            <p:nvSpPr>
              <p:cNvPr id="88115" name="Oval 23"/>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16" name="Text Box 24"/>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88087" name="Group 25"/>
            <p:cNvGrpSpPr>
              <a:grpSpLocks/>
            </p:cNvGrpSpPr>
            <p:nvPr/>
          </p:nvGrpSpPr>
          <p:grpSpPr bwMode="auto">
            <a:xfrm>
              <a:off x="3456" y="1968"/>
              <a:ext cx="240" cy="288"/>
              <a:chOff x="4176" y="1104"/>
              <a:chExt cx="240" cy="288"/>
            </a:xfrm>
          </p:grpSpPr>
          <p:sp>
            <p:nvSpPr>
              <p:cNvPr id="88113" name="Oval 2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14" name="Text Box 2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088" name="Line 28"/>
            <p:cNvSpPr>
              <a:spLocks noChangeShapeType="1"/>
            </p:cNvSpPr>
            <p:nvPr/>
          </p:nvSpPr>
          <p:spPr bwMode="auto">
            <a:xfrm flipH="1">
              <a:off x="3648" y="1776"/>
              <a:ext cx="144"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8089" name="Group 29"/>
            <p:cNvGrpSpPr>
              <a:grpSpLocks/>
            </p:cNvGrpSpPr>
            <p:nvPr/>
          </p:nvGrpSpPr>
          <p:grpSpPr bwMode="auto">
            <a:xfrm>
              <a:off x="1728" y="1536"/>
              <a:ext cx="240" cy="288"/>
              <a:chOff x="4176" y="1104"/>
              <a:chExt cx="240" cy="288"/>
            </a:xfrm>
          </p:grpSpPr>
          <p:sp>
            <p:nvSpPr>
              <p:cNvPr id="88111" name="Oval 30"/>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12" name="Text Box 31"/>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090" name="Line 32"/>
            <p:cNvSpPr>
              <a:spLocks noChangeShapeType="1"/>
            </p:cNvSpPr>
            <p:nvPr/>
          </p:nvSpPr>
          <p:spPr bwMode="auto">
            <a:xfrm flipH="1">
              <a:off x="1200" y="1728"/>
              <a:ext cx="528"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8091" name="Line 33"/>
            <p:cNvSpPr>
              <a:spLocks noChangeShapeType="1"/>
            </p:cNvSpPr>
            <p:nvPr/>
          </p:nvSpPr>
          <p:spPr bwMode="auto">
            <a:xfrm>
              <a:off x="1968" y="1728"/>
              <a:ext cx="336"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nvGrpSpPr>
            <p:cNvPr id="88092" name="Group 34"/>
            <p:cNvGrpSpPr>
              <a:grpSpLocks/>
            </p:cNvGrpSpPr>
            <p:nvPr/>
          </p:nvGrpSpPr>
          <p:grpSpPr bwMode="auto">
            <a:xfrm>
              <a:off x="2784" y="864"/>
              <a:ext cx="240" cy="288"/>
              <a:chOff x="4176" y="1104"/>
              <a:chExt cx="240" cy="288"/>
            </a:xfrm>
          </p:grpSpPr>
          <p:sp>
            <p:nvSpPr>
              <p:cNvPr id="88109"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10" name="Text Box 3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093" name="Line 37"/>
            <p:cNvSpPr>
              <a:spLocks noChangeShapeType="1"/>
            </p:cNvSpPr>
            <p:nvPr/>
          </p:nvSpPr>
          <p:spPr bwMode="auto">
            <a:xfrm flipH="1">
              <a:off x="1920" y="1056"/>
              <a:ext cx="864"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8094" name="Line 38"/>
            <p:cNvSpPr>
              <a:spLocks noChangeShapeType="1"/>
            </p:cNvSpPr>
            <p:nvPr/>
          </p:nvSpPr>
          <p:spPr bwMode="auto">
            <a:xfrm>
              <a:off x="2976" y="1104"/>
              <a:ext cx="816" cy="52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8095" name="Text Box 39"/>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88096" name="Text Box 40"/>
            <p:cNvSpPr txBox="1">
              <a:spLocks noChangeArrowheads="1"/>
            </p:cNvSpPr>
            <p:nvPr/>
          </p:nvSpPr>
          <p:spPr bwMode="auto">
            <a:xfrm>
              <a:off x="1728"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88097" name="Text Box 41"/>
            <p:cNvSpPr txBox="1">
              <a:spLocks noChangeArrowheads="1"/>
            </p:cNvSpPr>
            <p:nvPr/>
          </p:nvSpPr>
          <p:spPr bwMode="auto">
            <a:xfrm>
              <a:off x="3744" y="153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c</a:t>
              </a:r>
            </a:p>
          </p:txBody>
        </p:sp>
        <p:sp>
          <p:nvSpPr>
            <p:cNvPr id="88098" name="Text Box 42"/>
            <p:cNvSpPr txBox="1">
              <a:spLocks noChangeArrowheads="1"/>
            </p:cNvSpPr>
            <p:nvPr/>
          </p:nvSpPr>
          <p:spPr bwMode="auto">
            <a:xfrm>
              <a:off x="1008" y="216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d</a:t>
              </a:r>
            </a:p>
          </p:txBody>
        </p:sp>
        <p:sp>
          <p:nvSpPr>
            <p:cNvPr id="88099" name="Text Box 43"/>
            <p:cNvSpPr txBox="1">
              <a:spLocks noChangeArrowheads="1"/>
            </p:cNvSpPr>
            <p:nvPr/>
          </p:nvSpPr>
          <p:spPr bwMode="auto">
            <a:xfrm>
              <a:off x="2256" y="211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e</a:t>
              </a:r>
            </a:p>
          </p:txBody>
        </p:sp>
        <p:sp>
          <p:nvSpPr>
            <p:cNvPr id="88100" name="Text Box 44"/>
            <p:cNvSpPr txBox="1">
              <a:spLocks noChangeArrowheads="1"/>
            </p:cNvSpPr>
            <p:nvPr/>
          </p:nvSpPr>
          <p:spPr bwMode="auto">
            <a:xfrm>
              <a:off x="3456" y="196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f</a:t>
              </a:r>
            </a:p>
          </p:txBody>
        </p:sp>
        <p:sp>
          <p:nvSpPr>
            <p:cNvPr id="88101" name="Text Box 45"/>
            <p:cNvSpPr txBox="1">
              <a:spLocks noChangeArrowheads="1"/>
            </p:cNvSpPr>
            <p:nvPr/>
          </p:nvSpPr>
          <p:spPr bwMode="auto">
            <a:xfrm>
              <a:off x="720" y="254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g</a:t>
              </a:r>
            </a:p>
          </p:txBody>
        </p:sp>
        <p:sp>
          <p:nvSpPr>
            <p:cNvPr id="88102" name="Text Box 46"/>
            <p:cNvSpPr txBox="1">
              <a:spLocks noChangeArrowheads="1"/>
            </p:cNvSpPr>
            <p:nvPr/>
          </p:nvSpPr>
          <p:spPr bwMode="auto">
            <a:xfrm>
              <a:off x="1344"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h</a:t>
              </a:r>
            </a:p>
          </p:txBody>
        </p:sp>
        <p:sp>
          <p:nvSpPr>
            <p:cNvPr id="88103" name="Text Box 47"/>
            <p:cNvSpPr txBox="1">
              <a:spLocks noChangeArrowheads="1"/>
            </p:cNvSpPr>
            <p:nvPr/>
          </p:nvSpPr>
          <p:spPr bwMode="auto">
            <a:xfrm>
              <a:off x="2592" y="259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i</a:t>
              </a:r>
            </a:p>
          </p:txBody>
        </p:sp>
        <p:grpSp>
          <p:nvGrpSpPr>
            <p:cNvPr id="88104" name="Group 48"/>
            <p:cNvGrpSpPr>
              <a:grpSpLocks/>
            </p:cNvGrpSpPr>
            <p:nvPr/>
          </p:nvGrpSpPr>
          <p:grpSpPr bwMode="auto">
            <a:xfrm>
              <a:off x="3696" y="2496"/>
              <a:ext cx="240" cy="288"/>
              <a:chOff x="4176" y="1104"/>
              <a:chExt cx="240" cy="288"/>
            </a:xfrm>
          </p:grpSpPr>
          <p:sp>
            <p:nvSpPr>
              <p:cNvPr id="88107" name="Oval 4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88108" name="Text Box 5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88105" name="Line 51"/>
            <p:cNvSpPr>
              <a:spLocks noChangeShapeType="1"/>
            </p:cNvSpPr>
            <p:nvPr/>
          </p:nvSpPr>
          <p:spPr bwMode="auto">
            <a:xfrm>
              <a:off x="3600" y="2256"/>
              <a:ext cx="192"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sp>
          <p:nvSpPr>
            <p:cNvPr id="88106" name="Text Box 52"/>
            <p:cNvSpPr txBox="1">
              <a:spLocks noChangeArrowheads="1"/>
            </p:cNvSpPr>
            <p:nvPr/>
          </p:nvSpPr>
          <p:spPr bwMode="auto">
            <a:xfrm>
              <a:off x="3744" y="249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j</a:t>
              </a:r>
            </a:p>
          </p:txBody>
        </p:sp>
      </p:grpSp>
      <p:sp>
        <p:nvSpPr>
          <p:cNvPr id="234549" name="Text Box 53"/>
          <p:cNvSpPr txBox="1">
            <a:spLocks noChangeArrowheads="1"/>
          </p:cNvSpPr>
          <p:nvPr/>
        </p:nvSpPr>
        <p:spPr bwMode="auto">
          <a:xfrm>
            <a:off x="48768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a</a:t>
            </a:r>
          </a:p>
        </p:txBody>
      </p:sp>
      <p:sp>
        <p:nvSpPr>
          <p:cNvPr id="234550" name="Text Box 54"/>
          <p:cNvSpPr txBox="1">
            <a:spLocks noChangeArrowheads="1"/>
          </p:cNvSpPr>
          <p:nvPr/>
        </p:nvSpPr>
        <p:spPr bwMode="auto">
          <a:xfrm>
            <a:off x="51816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b</a:t>
            </a:r>
          </a:p>
        </p:txBody>
      </p:sp>
      <p:sp>
        <p:nvSpPr>
          <p:cNvPr id="234551" name="Text Box 55"/>
          <p:cNvSpPr txBox="1">
            <a:spLocks noChangeArrowheads="1"/>
          </p:cNvSpPr>
          <p:nvPr/>
        </p:nvSpPr>
        <p:spPr bwMode="auto">
          <a:xfrm>
            <a:off x="54864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d</a:t>
            </a:r>
          </a:p>
        </p:txBody>
      </p:sp>
      <p:sp>
        <p:nvSpPr>
          <p:cNvPr id="234552" name="Text Box 56"/>
          <p:cNvSpPr txBox="1">
            <a:spLocks noChangeArrowheads="1"/>
          </p:cNvSpPr>
          <p:nvPr/>
        </p:nvSpPr>
        <p:spPr bwMode="auto">
          <a:xfrm>
            <a:off x="57912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g</a:t>
            </a:r>
          </a:p>
        </p:txBody>
      </p:sp>
      <p:sp>
        <p:nvSpPr>
          <p:cNvPr id="234553" name="Text Box 57"/>
          <p:cNvSpPr txBox="1">
            <a:spLocks noChangeArrowheads="1"/>
          </p:cNvSpPr>
          <p:nvPr/>
        </p:nvSpPr>
        <p:spPr bwMode="auto">
          <a:xfrm>
            <a:off x="60960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h</a:t>
            </a:r>
          </a:p>
        </p:txBody>
      </p:sp>
      <p:sp>
        <p:nvSpPr>
          <p:cNvPr id="234554" name="Text Box 58"/>
          <p:cNvSpPr txBox="1">
            <a:spLocks noChangeArrowheads="1"/>
          </p:cNvSpPr>
          <p:nvPr/>
        </p:nvSpPr>
        <p:spPr bwMode="auto">
          <a:xfrm>
            <a:off x="64008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e</a:t>
            </a:r>
          </a:p>
        </p:txBody>
      </p:sp>
      <p:sp>
        <p:nvSpPr>
          <p:cNvPr id="234555" name="Text Box 59"/>
          <p:cNvSpPr txBox="1">
            <a:spLocks noChangeArrowheads="1"/>
          </p:cNvSpPr>
          <p:nvPr/>
        </p:nvSpPr>
        <p:spPr bwMode="auto">
          <a:xfrm>
            <a:off x="67056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i</a:t>
            </a:r>
          </a:p>
        </p:txBody>
      </p:sp>
      <p:sp>
        <p:nvSpPr>
          <p:cNvPr id="234556" name="Text Box 60"/>
          <p:cNvSpPr txBox="1">
            <a:spLocks noChangeArrowheads="1"/>
          </p:cNvSpPr>
          <p:nvPr/>
        </p:nvSpPr>
        <p:spPr bwMode="auto">
          <a:xfrm>
            <a:off x="70104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c</a:t>
            </a:r>
          </a:p>
        </p:txBody>
      </p:sp>
      <p:sp>
        <p:nvSpPr>
          <p:cNvPr id="234557" name="Text Box 61"/>
          <p:cNvSpPr txBox="1">
            <a:spLocks noChangeArrowheads="1"/>
          </p:cNvSpPr>
          <p:nvPr/>
        </p:nvSpPr>
        <p:spPr bwMode="auto">
          <a:xfrm>
            <a:off x="73152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f</a:t>
            </a:r>
          </a:p>
        </p:txBody>
      </p:sp>
      <p:sp>
        <p:nvSpPr>
          <p:cNvPr id="234558" name="Text Box 62"/>
          <p:cNvSpPr txBox="1">
            <a:spLocks noChangeArrowheads="1"/>
          </p:cNvSpPr>
          <p:nvPr/>
        </p:nvSpPr>
        <p:spPr bwMode="auto">
          <a:xfrm>
            <a:off x="7620000" y="5486400"/>
            <a:ext cx="38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b="1">
                <a:latin typeface="Arial" panose="020B0604020202020204" pitchFamily="34" charset="0"/>
              </a:rPr>
              <a:t>j</a:t>
            </a:r>
          </a:p>
        </p:txBody>
      </p:sp>
    </p:spTree>
    <p:extLst>
      <p:ext uri="{BB962C8B-B14F-4D97-AF65-F5344CB8AC3E}">
        <p14:creationId xmlns:p14="http://schemas.microsoft.com/office/powerpoint/2010/main" val="2602128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34549"/>
                                        </p:tgtEl>
                                        <p:attrNameLst>
                                          <p:attrName>style.visibility</p:attrName>
                                        </p:attrNameLst>
                                      </p:cBhvr>
                                      <p:to>
                                        <p:strVal val="visible"/>
                                      </p:to>
                                    </p:set>
                                    <p:anim calcmode="lin" valueType="num">
                                      <p:cBhvr additive="base">
                                        <p:cTn id="11" dur="500" fill="hold"/>
                                        <p:tgtEl>
                                          <p:spTgt spid="234549"/>
                                        </p:tgtEl>
                                        <p:attrNameLst>
                                          <p:attrName>ppt_x</p:attrName>
                                        </p:attrNameLst>
                                      </p:cBhvr>
                                      <p:tavLst>
                                        <p:tav tm="0">
                                          <p:val>
                                            <p:strVal val="1+#ppt_w/2"/>
                                          </p:val>
                                        </p:tav>
                                        <p:tav tm="100000">
                                          <p:val>
                                            <p:strVal val="#ppt_x"/>
                                          </p:val>
                                        </p:tav>
                                      </p:tavLst>
                                    </p:anim>
                                    <p:anim calcmode="lin" valueType="num">
                                      <p:cBhvr additive="base">
                                        <p:cTn id="12" dur="500" fill="hold"/>
                                        <p:tgtEl>
                                          <p:spTgt spid="23454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34550"/>
                                        </p:tgtEl>
                                        <p:attrNameLst>
                                          <p:attrName>style.visibility</p:attrName>
                                        </p:attrNameLst>
                                      </p:cBhvr>
                                      <p:to>
                                        <p:strVal val="visible"/>
                                      </p:to>
                                    </p:set>
                                    <p:anim calcmode="lin" valueType="num">
                                      <p:cBhvr additive="base">
                                        <p:cTn id="17" dur="500" fill="hold"/>
                                        <p:tgtEl>
                                          <p:spTgt spid="234550"/>
                                        </p:tgtEl>
                                        <p:attrNameLst>
                                          <p:attrName>ppt_x</p:attrName>
                                        </p:attrNameLst>
                                      </p:cBhvr>
                                      <p:tavLst>
                                        <p:tav tm="0">
                                          <p:val>
                                            <p:strVal val="1+#ppt_w/2"/>
                                          </p:val>
                                        </p:tav>
                                        <p:tav tm="100000">
                                          <p:val>
                                            <p:strVal val="#ppt_x"/>
                                          </p:val>
                                        </p:tav>
                                      </p:tavLst>
                                    </p:anim>
                                    <p:anim calcmode="lin" valueType="num">
                                      <p:cBhvr additive="base">
                                        <p:cTn id="18" dur="500" fill="hold"/>
                                        <p:tgtEl>
                                          <p:spTgt spid="2345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34551"/>
                                        </p:tgtEl>
                                        <p:attrNameLst>
                                          <p:attrName>style.visibility</p:attrName>
                                        </p:attrNameLst>
                                      </p:cBhvr>
                                      <p:to>
                                        <p:strVal val="visible"/>
                                      </p:to>
                                    </p:set>
                                    <p:anim calcmode="lin" valueType="num">
                                      <p:cBhvr additive="base">
                                        <p:cTn id="23" dur="500" fill="hold"/>
                                        <p:tgtEl>
                                          <p:spTgt spid="234551"/>
                                        </p:tgtEl>
                                        <p:attrNameLst>
                                          <p:attrName>ppt_x</p:attrName>
                                        </p:attrNameLst>
                                      </p:cBhvr>
                                      <p:tavLst>
                                        <p:tav tm="0">
                                          <p:val>
                                            <p:strVal val="1+#ppt_w/2"/>
                                          </p:val>
                                        </p:tav>
                                        <p:tav tm="100000">
                                          <p:val>
                                            <p:strVal val="#ppt_x"/>
                                          </p:val>
                                        </p:tav>
                                      </p:tavLst>
                                    </p:anim>
                                    <p:anim calcmode="lin" valueType="num">
                                      <p:cBhvr additive="base">
                                        <p:cTn id="24" dur="500" fill="hold"/>
                                        <p:tgtEl>
                                          <p:spTgt spid="2345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34552"/>
                                        </p:tgtEl>
                                        <p:attrNameLst>
                                          <p:attrName>style.visibility</p:attrName>
                                        </p:attrNameLst>
                                      </p:cBhvr>
                                      <p:to>
                                        <p:strVal val="visible"/>
                                      </p:to>
                                    </p:set>
                                    <p:anim calcmode="lin" valueType="num">
                                      <p:cBhvr additive="base">
                                        <p:cTn id="29" dur="500" fill="hold"/>
                                        <p:tgtEl>
                                          <p:spTgt spid="234552"/>
                                        </p:tgtEl>
                                        <p:attrNameLst>
                                          <p:attrName>ppt_x</p:attrName>
                                        </p:attrNameLst>
                                      </p:cBhvr>
                                      <p:tavLst>
                                        <p:tav tm="0">
                                          <p:val>
                                            <p:strVal val="1+#ppt_w/2"/>
                                          </p:val>
                                        </p:tav>
                                        <p:tav tm="100000">
                                          <p:val>
                                            <p:strVal val="#ppt_x"/>
                                          </p:val>
                                        </p:tav>
                                      </p:tavLst>
                                    </p:anim>
                                    <p:anim calcmode="lin" valueType="num">
                                      <p:cBhvr additive="base">
                                        <p:cTn id="30" dur="500" fill="hold"/>
                                        <p:tgtEl>
                                          <p:spTgt spid="23455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34553"/>
                                        </p:tgtEl>
                                        <p:attrNameLst>
                                          <p:attrName>style.visibility</p:attrName>
                                        </p:attrNameLst>
                                      </p:cBhvr>
                                      <p:to>
                                        <p:strVal val="visible"/>
                                      </p:to>
                                    </p:set>
                                    <p:anim calcmode="lin" valueType="num">
                                      <p:cBhvr additive="base">
                                        <p:cTn id="35" dur="500" fill="hold"/>
                                        <p:tgtEl>
                                          <p:spTgt spid="234553"/>
                                        </p:tgtEl>
                                        <p:attrNameLst>
                                          <p:attrName>ppt_x</p:attrName>
                                        </p:attrNameLst>
                                      </p:cBhvr>
                                      <p:tavLst>
                                        <p:tav tm="0">
                                          <p:val>
                                            <p:strVal val="1+#ppt_w/2"/>
                                          </p:val>
                                        </p:tav>
                                        <p:tav tm="100000">
                                          <p:val>
                                            <p:strVal val="#ppt_x"/>
                                          </p:val>
                                        </p:tav>
                                      </p:tavLst>
                                    </p:anim>
                                    <p:anim calcmode="lin" valueType="num">
                                      <p:cBhvr additive="base">
                                        <p:cTn id="36" dur="500" fill="hold"/>
                                        <p:tgtEl>
                                          <p:spTgt spid="23455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34554"/>
                                        </p:tgtEl>
                                        <p:attrNameLst>
                                          <p:attrName>style.visibility</p:attrName>
                                        </p:attrNameLst>
                                      </p:cBhvr>
                                      <p:to>
                                        <p:strVal val="visible"/>
                                      </p:to>
                                    </p:set>
                                    <p:anim calcmode="lin" valueType="num">
                                      <p:cBhvr additive="base">
                                        <p:cTn id="41" dur="500" fill="hold"/>
                                        <p:tgtEl>
                                          <p:spTgt spid="234554"/>
                                        </p:tgtEl>
                                        <p:attrNameLst>
                                          <p:attrName>ppt_x</p:attrName>
                                        </p:attrNameLst>
                                      </p:cBhvr>
                                      <p:tavLst>
                                        <p:tav tm="0">
                                          <p:val>
                                            <p:strVal val="1+#ppt_w/2"/>
                                          </p:val>
                                        </p:tav>
                                        <p:tav tm="100000">
                                          <p:val>
                                            <p:strVal val="#ppt_x"/>
                                          </p:val>
                                        </p:tav>
                                      </p:tavLst>
                                    </p:anim>
                                    <p:anim calcmode="lin" valueType="num">
                                      <p:cBhvr additive="base">
                                        <p:cTn id="42" dur="500" fill="hold"/>
                                        <p:tgtEl>
                                          <p:spTgt spid="23455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34555"/>
                                        </p:tgtEl>
                                        <p:attrNameLst>
                                          <p:attrName>style.visibility</p:attrName>
                                        </p:attrNameLst>
                                      </p:cBhvr>
                                      <p:to>
                                        <p:strVal val="visible"/>
                                      </p:to>
                                    </p:set>
                                    <p:anim calcmode="lin" valueType="num">
                                      <p:cBhvr additive="base">
                                        <p:cTn id="47" dur="500" fill="hold"/>
                                        <p:tgtEl>
                                          <p:spTgt spid="234555"/>
                                        </p:tgtEl>
                                        <p:attrNameLst>
                                          <p:attrName>ppt_x</p:attrName>
                                        </p:attrNameLst>
                                      </p:cBhvr>
                                      <p:tavLst>
                                        <p:tav tm="0">
                                          <p:val>
                                            <p:strVal val="1+#ppt_w/2"/>
                                          </p:val>
                                        </p:tav>
                                        <p:tav tm="100000">
                                          <p:val>
                                            <p:strVal val="#ppt_x"/>
                                          </p:val>
                                        </p:tav>
                                      </p:tavLst>
                                    </p:anim>
                                    <p:anim calcmode="lin" valueType="num">
                                      <p:cBhvr additive="base">
                                        <p:cTn id="48" dur="500" fill="hold"/>
                                        <p:tgtEl>
                                          <p:spTgt spid="234555"/>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234556"/>
                                        </p:tgtEl>
                                        <p:attrNameLst>
                                          <p:attrName>style.visibility</p:attrName>
                                        </p:attrNameLst>
                                      </p:cBhvr>
                                      <p:to>
                                        <p:strVal val="visible"/>
                                      </p:to>
                                    </p:set>
                                    <p:anim calcmode="lin" valueType="num">
                                      <p:cBhvr additive="base">
                                        <p:cTn id="53" dur="500" fill="hold"/>
                                        <p:tgtEl>
                                          <p:spTgt spid="234556"/>
                                        </p:tgtEl>
                                        <p:attrNameLst>
                                          <p:attrName>ppt_x</p:attrName>
                                        </p:attrNameLst>
                                      </p:cBhvr>
                                      <p:tavLst>
                                        <p:tav tm="0">
                                          <p:val>
                                            <p:strVal val="1+#ppt_w/2"/>
                                          </p:val>
                                        </p:tav>
                                        <p:tav tm="100000">
                                          <p:val>
                                            <p:strVal val="#ppt_x"/>
                                          </p:val>
                                        </p:tav>
                                      </p:tavLst>
                                    </p:anim>
                                    <p:anim calcmode="lin" valueType="num">
                                      <p:cBhvr additive="base">
                                        <p:cTn id="54" dur="500" fill="hold"/>
                                        <p:tgtEl>
                                          <p:spTgt spid="23455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234557"/>
                                        </p:tgtEl>
                                        <p:attrNameLst>
                                          <p:attrName>style.visibility</p:attrName>
                                        </p:attrNameLst>
                                      </p:cBhvr>
                                      <p:to>
                                        <p:strVal val="visible"/>
                                      </p:to>
                                    </p:set>
                                    <p:anim calcmode="lin" valueType="num">
                                      <p:cBhvr additive="base">
                                        <p:cTn id="59" dur="500" fill="hold"/>
                                        <p:tgtEl>
                                          <p:spTgt spid="234557"/>
                                        </p:tgtEl>
                                        <p:attrNameLst>
                                          <p:attrName>ppt_x</p:attrName>
                                        </p:attrNameLst>
                                      </p:cBhvr>
                                      <p:tavLst>
                                        <p:tav tm="0">
                                          <p:val>
                                            <p:strVal val="1+#ppt_w/2"/>
                                          </p:val>
                                        </p:tav>
                                        <p:tav tm="100000">
                                          <p:val>
                                            <p:strVal val="#ppt_x"/>
                                          </p:val>
                                        </p:tav>
                                      </p:tavLst>
                                    </p:anim>
                                    <p:anim calcmode="lin" valueType="num">
                                      <p:cBhvr additive="base">
                                        <p:cTn id="60" dur="500" fill="hold"/>
                                        <p:tgtEl>
                                          <p:spTgt spid="234557"/>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234558"/>
                                        </p:tgtEl>
                                        <p:attrNameLst>
                                          <p:attrName>style.visibility</p:attrName>
                                        </p:attrNameLst>
                                      </p:cBhvr>
                                      <p:to>
                                        <p:strVal val="visible"/>
                                      </p:to>
                                    </p:set>
                                    <p:anim calcmode="lin" valueType="num">
                                      <p:cBhvr additive="base">
                                        <p:cTn id="65" dur="500" fill="hold"/>
                                        <p:tgtEl>
                                          <p:spTgt spid="234558"/>
                                        </p:tgtEl>
                                        <p:attrNameLst>
                                          <p:attrName>ppt_x</p:attrName>
                                        </p:attrNameLst>
                                      </p:cBhvr>
                                      <p:tavLst>
                                        <p:tav tm="0">
                                          <p:val>
                                            <p:strVal val="1+#ppt_w/2"/>
                                          </p:val>
                                        </p:tav>
                                        <p:tav tm="100000">
                                          <p:val>
                                            <p:strVal val="#ppt_x"/>
                                          </p:val>
                                        </p:tav>
                                      </p:tavLst>
                                    </p:anim>
                                    <p:anim calcmode="lin" valueType="num">
                                      <p:cBhvr additive="base">
                                        <p:cTn id="66" dur="500" fill="hold"/>
                                        <p:tgtEl>
                                          <p:spTgt spid="2345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49" grpId="0" autoUpdateAnimBg="0"/>
      <p:bldP spid="234550" grpId="0" autoUpdateAnimBg="0"/>
      <p:bldP spid="234551" grpId="0" autoUpdateAnimBg="0"/>
      <p:bldP spid="234552" grpId="0" autoUpdateAnimBg="0"/>
      <p:bldP spid="234553" grpId="0" autoUpdateAnimBg="0"/>
      <p:bldP spid="234554" grpId="0" autoUpdateAnimBg="0"/>
      <p:bldP spid="234555" grpId="0" autoUpdateAnimBg="0"/>
      <p:bldP spid="234556" grpId="0" autoUpdateAnimBg="0"/>
      <p:bldP spid="234557" grpId="0" autoUpdateAnimBg="0"/>
      <p:bldP spid="23455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209800" y="0"/>
            <a:ext cx="7772400" cy="1143000"/>
          </a:xfrm>
        </p:spPr>
        <p:txBody>
          <a:bodyPr/>
          <a:lstStyle/>
          <a:p>
            <a:pPr eaLnBrk="1" hangingPunct="1"/>
            <a:r>
              <a:rPr lang="en-AU" altLang="ja-JP"/>
              <a:t>Example: Inorder</a:t>
            </a:r>
          </a:p>
        </p:txBody>
      </p:sp>
      <p:sp>
        <p:nvSpPr>
          <p:cNvPr id="90115" name="Text Box 3"/>
          <p:cNvSpPr txBox="1">
            <a:spLocks noChangeArrowheads="1"/>
          </p:cNvSpPr>
          <p:nvPr/>
        </p:nvSpPr>
        <p:spPr bwMode="auto">
          <a:xfrm>
            <a:off x="3810000" y="2271236"/>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dirty="0">
                <a:solidFill>
                  <a:prstClr val="black"/>
                </a:solidFill>
                <a:latin typeface="Arial" panose="020B0604020202020204" pitchFamily="34" charset="0"/>
              </a:rPr>
              <a:t>31</a:t>
            </a:r>
          </a:p>
        </p:txBody>
      </p:sp>
      <p:sp>
        <p:nvSpPr>
          <p:cNvPr id="90116" name="Text Box 4"/>
          <p:cNvSpPr txBox="1">
            <a:spLocks noChangeArrowheads="1"/>
          </p:cNvSpPr>
          <p:nvPr/>
        </p:nvSpPr>
        <p:spPr bwMode="auto">
          <a:xfrm>
            <a:off x="5943600" y="1447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43</a:t>
            </a:r>
          </a:p>
        </p:txBody>
      </p:sp>
      <p:sp>
        <p:nvSpPr>
          <p:cNvPr id="90117" name="Text Box 5"/>
          <p:cNvSpPr txBox="1">
            <a:spLocks noChangeArrowheads="1"/>
          </p:cNvSpPr>
          <p:nvPr/>
        </p:nvSpPr>
        <p:spPr bwMode="auto">
          <a:xfrm>
            <a:off x="8001000" y="2209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64</a:t>
            </a:r>
          </a:p>
        </p:txBody>
      </p:sp>
      <p:sp>
        <p:nvSpPr>
          <p:cNvPr id="90118" name="Oval 6"/>
          <p:cNvSpPr>
            <a:spLocks noChangeArrowheads="1"/>
          </p:cNvSpPr>
          <p:nvPr/>
        </p:nvSpPr>
        <p:spPr bwMode="auto">
          <a:xfrm>
            <a:off x="5943600" y="1371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19" name="Line 7"/>
          <p:cNvSpPr>
            <a:spLocks noChangeShapeType="1"/>
          </p:cNvSpPr>
          <p:nvPr/>
        </p:nvSpPr>
        <p:spPr bwMode="auto">
          <a:xfrm flipH="1">
            <a:off x="4343400" y="1905000"/>
            <a:ext cx="1676400" cy="3048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0" name="Line 8"/>
          <p:cNvSpPr>
            <a:spLocks noChangeShapeType="1"/>
          </p:cNvSpPr>
          <p:nvPr/>
        </p:nvSpPr>
        <p:spPr bwMode="auto">
          <a:xfrm>
            <a:off x="6477000" y="1905000"/>
            <a:ext cx="15240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1" name="Oval 9"/>
          <p:cNvSpPr>
            <a:spLocks noChangeArrowheads="1"/>
          </p:cNvSpPr>
          <p:nvPr/>
        </p:nvSpPr>
        <p:spPr bwMode="auto">
          <a:xfrm>
            <a:off x="3810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22" name="Line 10"/>
          <p:cNvSpPr>
            <a:spLocks noChangeShapeType="1"/>
          </p:cNvSpPr>
          <p:nvPr/>
        </p:nvSpPr>
        <p:spPr bwMode="auto">
          <a:xfrm flipH="1">
            <a:off x="3200400" y="2667000"/>
            <a:ext cx="6858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3" name="Line 11"/>
          <p:cNvSpPr>
            <a:spLocks noChangeShapeType="1"/>
          </p:cNvSpPr>
          <p:nvPr/>
        </p:nvSpPr>
        <p:spPr bwMode="auto">
          <a:xfrm>
            <a:off x="4343400" y="2667000"/>
            <a:ext cx="609600" cy="533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4" name="Oval 12"/>
          <p:cNvSpPr>
            <a:spLocks noChangeArrowheads="1"/>
          </p:cNvSpPr>
          <p:nvPr/>
        </p:nvSpPr>
        <p:spPr bwMode="auto">
          <a:xfrm>
            <a:off x="8001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25" name="Line 13"/>
          <p:cNvSpPr>
            <a:spLocks noChangeShapeType="1"/>
          </p:cNvSpPr>
          <p:nvPr/>
        </p:nvSpPr>
        <p:spPr bwMode="auto">
          <a:xfrm flipH="1">
            <a:off x="7620000" y="26670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6" name="Line 14"/>
          <p:cNvSpPr>
            <a:spLocks noChangeShapeType="1"/>
          </p:cNvSpPr>
          <p:nvPr/>
        </p:nvSpPr>
        <p:spPr bwMode="auto">
          <a:xfrm>
            <a:off x="8534400" y="26670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27" name="Text Box 15"/>
          <p:cNvSpPr txBox="1">
            <a:spLocks noChangeArrowheads="1"/>
          </p:cNvSpPr>
          <p:nvPr/>
        </p:nvSpPr>
        <p:spPr bwMode="auto">
          <a:xfrm>
            <a:off x="2743200" y="3124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dirty="0">
                <a:solidFill>
                  <a:prstClr val="black"/>
                </a:solidFill>
                <a:latin typeface="Arial" panose="020B0604020202020204" pitchFamily="34" charset="0"/>
              </a:rPr>
              <a:t>20</a:t>
            </a:r>
          </a:p>
        </p:txBody>
      </p:sp>
      <p:sp>
        <p:nvSpPr>
          <p:cNvPr id="90128" name="Oval 16"/>
          <p:cNvSpPr>
            <a:spLocks noChangeArrowheads="1"/>
          </p:cNvSpPr>
          <p:nvPr/>
        </p:nvSpPr>
        <p:spPr bwMode="auto">
          <a:xfrm>
            <a:off x="2743200" y="30480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29" name="Line 17"/>
          <p:cNvSpPr>
            <a:spLocks noChangeShapeType="1"/>
          </p:cNvSpPr>
          <p:nvPr/>
        </p:nvSpPr>
        <p:spPr bwMode="auto">
          <a:xfrm flipH="1">
            <a:off x="2438400" y="35814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0" name="Line 18"/>
          <p:cNvSpPr>
            <a:spLocks noChangeShapeType="1"/>
          </p:cNvSpPr>
          <p:nvPr/>
        </p:nvSpPr>
        <p:spPr bwMode="auto">
          <a:xfrm>
            <a:off x="32004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1" name="Text Box 19"/>
          <p:cNvSpPr txBox="1">
            <a:spLocks noChangeArrowheads="1"/>
          </p:cNvSpPr>
          <p:nvPr/>
        </p:nvSpPr>
        <p:spPr bwMode="auto">
          <a:xfrm>
            <a:off x="4876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40</a:t>
            </a:r>
          </a:p>
        </p:txBody>
      </p:sp>
      <p:sp>
        <p:nvSpPr>
          <p:cNvPr id="90132" name="Oval 20"/>
          <p:cNvSpPr>
            <a:spLocks noChangeArrowheads="1"/>
          </p:cNvSpPr>
          <p:nvPr/>
        </p:nvSpPr>
        <p:spPr bwMode="auto">
          <a:xfrm>
            <a:off x="4876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33" name="Line 21"/>
          <p:cNvSpPr>
            <a:spLocks noChangeShapeType="1"/>
          </p:cNvSpPr>
          <p:nvPr/>
        </p:nvSpPr>
        <p:spPr bwMode="auto">
          <a:xfrm flipH="1">
            <a:off x="4724400" y="3657600"/>
            <a:ext cx="2286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4" name="Line 22"/>
          <p:cNvSpPr>
            <a:spLocks noChangeShapeType="1"/>
          </p:cNvSpPr>
          <p:nvPr/>
        </p:nvSpPr>
        <p:spPr bwMode="auto">
          <a:xfrm>
            <a:off x="5410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5" name="Text Box 23"/>
          <p:cNvSpPr txBox="1">
            <a:spLocks noChangeArrowheads="1"/>
          </p:cNvSpPr>
          <p:nvPr/>
        </p:nvSpPr>
        <p:spPr bwMode="auto">
          <a:xfrm>
            <a:off x="7162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56</a:t>
            </a:r>
          </a:p>
        </p:txBody>
      </p:sp>
      <p:sp>
        <p:nvSpPr>
          <p:cNvPr id="90136" name="Oval 24"/>
          <p:cNvSpPr>
            <a:spLocks noChangeArrowheads="1"/>
          </p:cNvSpPr>
          <p:nvPr/>
        </p:nvSpPr>
        <p:spPr bwMode="auto">
          <a:xfrm>
            <a:off x="7162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37" name="Line 25"/>
          <p:cNvSpPr>
            <a:spLocks noChangeShapeType="1"/>
          </p:cNvSpPr>
          <p:nvPr/>
        </p:nvSpPr>
        <p:spPr bwMode="auto">
          <a:xfrm flipH="1">
            <a:off x="6781800" y="36576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8" name="Line 26"/>
          <p:cNvSpPr>
            <a:spLocks noChangeShapeType="1"/>
          </p:cNvSpPr>
          <p:nvPr/>
        </p:nvSpPr>
        <p:spPr bwMode="auto">
          <a:xfrm>
            <a:off x="7696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39" name="Text Box 27"/>
          <p:cNvSpPr txBox="1">
            <a:spLocks noChangeArrowheads="1"/>
          </p:cNvSpPr>
          <p:nvPr/>
        </p:nvSpPr>
        <p:spPr bwMode="auto">
          <a:xfrm>
            <a:off x="32766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28</a:t>
            </a:r>
          </a:p>
        </p:txBody>
      </p:sp>
      <p:sp>
        <p:nvSpPr>
          <p:cNvPr id="90140" name="Oval 28"/>
          <p:cNvSpPr>
            <a:spLocks noChangeArrowheads="1"/>
          </p:cNvSpPr>
          <p:nvPr/>
        </p:nvSpPr>
        <p:spPr bwMode="auto">
          <a:xfrm>
            <a:off x="32766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41" name="Line 29"/>
          <p:cNvSpPr>
            <a:spLocks noChangeShapeType="1"/>
          </p:cNvSpPr>
          <p:nvPr/>
        </p:nvSpPr>
        <p:spPr bwMode="auto">
          <a:xfrm flipH="1">
            <a:off x="3276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42" name="Line 30"/>
          <p:cNvSpPr>
            <a:spLocks noChangeShapeType="1"/>
          </p:cNvSpPr>
          <p:nvPr/>
        </p:nvSpPr>
        <p:spPr bwMode="auto">
          <a:xfrm>
            <a:off x="37338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43" name="Text Box 31"/>
          <p:cNvSpPr txBox="1">
            <a:spLocks noChangeArrowheads="1"/>
          </p:cNvSpPr>
          <p:nvPr/>
        </p:nvSpPr>
        <p:spPr bwMode="auto">
          <a:xfrm>
            <a:off x="44958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33</a:t>
            </a:r>
          </a:p>
        </p:txBody>
      </p:sp>
      <p:sp>
        <p:nvSpPr>
          <p:cNvPr id="90144" name="Oval 32"/>
          <p:cNvSpPr>
            <a:spLocks noChangeArrowheads="1"/>
          </p:cNvSpPr>
          <p:nvPr/>
        </p:nvSpPr>
        <p:spPr bwMode="auto">
          <a:xfrm>
            <a:off x="44958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45" name="Line 33"/>
          <p:cNvSpPr>
            <a:spLocks noChangeShapeType="1"/>
          </p:cNvSpPr>
          <p:nvPr/>
        </p:nvSpPr>
        <p:spPr bwMode="auto">
          <a:xfrm flipH="1">
            <a:off x="4572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46" name="Line 34"/>
          <p:cNvSpPr>
            <a:spLocks noChangeShapeType="1"/>
          </p:cNvSpPr>
          <p:nvPr/>
        </p:nvSpPr>
        <p:spPr bwMode="auto">
          <a:xfrm>
            <a:off x="4953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47" name="Text Box 35"/>
          <p:cNvSpPr txBox="1">
            <a:spLocks noChangeArrowheads="1"/>
          </p:cNvSpPr>
          <p:nvPr/>
        </p:nvSpPr>
        <p:spPr bwMode="auto">
          <a:xfrm>
            <a:off x="64770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47</a:t>
            </a:r>
          </a:p>
        </p:txBody>
      </p:sp>
      <p:sp>
        <p:nvSpPr>
          <p:cNvPr id="90148" name="Oval 36"/>
          <p:cNvSpPr>
            <a:spLocks noChangeArrowheads="1"/>
          </p:cNvSpPr>
          <p:nvPr/>
        </p:nvSpPr>
        <p:spPr bwMode="auto">
          <a:xfrm>
            <a:off x="64770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49" name="Line 37"/>
          <p:cNvSpPr>
            <a:spLocks noChangeShapeType="1"/>
          </p:cNvSpPr>
          <p:nvPr/>
        </p:nvSpPr>
        <p:spPr bwMode="auto">
          <a:xfrm flipH="1">
            <a:off x="6553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0" name="Line 38"/>
          <p:cNvSpPr>
            <a:spLocks noChangeShapeType="1"/>
          </p:cNvSpPr>
          <p:nvPr/>
        </p:nvSpPr>
        <p:spPr bwMode="auto">
          <a:xfrm>
            <a:off x="6934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1" name="Text Box 39"/>
          <p:cNvSpPr txBox="1">
            <a:spLocks noChangeArrowheads="1"/>
          </p:cNvSpPr>
          <p:nvPr/>
        </p:nvSpPr>
        <p:spPr bwMode="auto">
          <a:xfrm>
            <a:off x="77724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59</a:t>
            </a:r>
          </a:p>
        </p:txBody>
      </p:sp>
      <p:sp>
        <p:nvSpPr>
          <p:cNvPr id="90152" name="Oval 40"/>
          <p:cNvSpPr>
            <a:spLocks noChangeArrowheads="1"/>
          </p:cNvSpPr>
          <p:nvPr/>
        </p:nvSpPr>
        <p:spPr bwMode="auto">
          <a:xfrm>
            <a:off x="77724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53" name="Line 41"/>
          <p:cNvSpPr>
            <a:spLocks noChangeShapeType="1"/>
          </p:cNvSpPr>
          <p:nvPr/>
        </p:nvSpPr>
        <p:spPr bwMode="auto">
          <a:xfrm flipH="1">
            <a:off x="7848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4" name="Line 42"/>
          <p:cNvSpPr>
            <a:spLocks noChangeShapeType="1"/>
          </p:cNvSpPr>
          <p:nvPr/>
        </p:nvSpPr>
        <p:spPr bwMode="auto">
          <a:xfrm>
            <a:off x="8229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5" name="Text Box 43"/>
          <p:cNvSpPr txBox="1">
            <a:spLocks noChangeArrowheads="1"/>
          </p:cNvSpPr>
          <p:nvPr/>
        </p:nvSpPr>
        <p:spPr bwMode="auto">
          <a:xfrm>
            <a:off x="87630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89</a:t>
            </a:r>
          </a:p>
        </p:txBody>
      </p:sp>
      <p:sp>
        <p:nvSpPr>
          <p:cNvPr id="90156" name="Oval 44"/>
          <p:cNvSpPr>
            <a:spLocks noChangeArrowheads="1"/>
          </p:cNvSpPr>
          <p:nvPr/>
        </p:nvSpPr>
        <p:spPr bwMode="auto">
          <a:xfrm>
            <a:off x="87630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157" name="Line 45"/>
          <p:cNvSpPr>
            <a:spLocks noChangeShapeType="1"/>
          </p:cNvSpPr>
          <p:nvPr/>
        </p:nvSpPr>
        <p:spPr bwMode="auto">
          <a:xfrm flipH="1">
            <a:off x="8839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8" name="Line 46"/>
          <p:cNvSpPr>
            <a:spLocks noChangeShapeType="1"/>
          </p:cNvSpPr>
          <p:nvPr/>
        </p:nvSpPr>
        <p:spPr bwMode="auto">
          <a:xfrm>
            <a:off x="9220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59" name="Line 47"/>
          <p:cNvSpPr>
            <a:spLocks noChangeShapeType="1"/>
          </p:cNvSpPr>
          <p:nvPr/>
        </p:nvSpPr>
        <p:spPr bwMode="auto">
          <a:xfrm>
            <a:off x="2362200" y="39624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0" name="Line 48"/>
          <p:cNvSpPr>
            <a:spLocks noChangeShapeType="1"/>
          </p:cNvSpPr>
          <p:nvPr/>
        </p:nvSpPr>
        <p:spPr bwMode="auto">
          <a:xfrm>
            <a:off x="320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1" name="Line 49"/>
          <p:cNvSpPr>
            <a:spLocks noChangeShapeType="1"/>
          </p:cNvSpPr>
          <p:nvPr/>
        </p:nvSpPr>
        <p:spPr bwMode="auto">
          <a:xfrm>
            <a:off x="449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2" name="Line 50"/>
          <p:cNvSpPr>
            <a:spLocks noChangeShapeType="1"/>
          </p:cNvSpPr>
          <p:nvPr/>
        </p:nvSpPr>
        <p:spPr bwMode="auto">
          <a:xfrm>
            <a:off x="6477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3" name="Line 51"/>
          <p:cNvSpPr>
            <a:spLocks noChangeShapeType="1"/>
          </p:cNvSpPr>
          <p:nvPr/>
        </p:nvSpPr>
        <p:spPr bwMode="auto">
          <a:xfrm>
            <a:off x="7772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4" name="Line 52"/>
          <p:cNvSpPr>
            <a:spLocks noChangeShapeType="1"/>
          </p:cNvSpPr>
          <p:nvPr/>
        </p:nvSpPr>
        <p:spPr bwMode="auto">
          <a:xfrm>
            <a:off x="87630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5" name="Line 53"/>
          <p:cNvSpPr>
            <a:spLocks noChangeShapeType="1"/>
          </p:cNvSpPr>
          <p:nvPr/>
        </p:nvSpPr>
        <p:spPr bwMode="auto">
          <a:xfrm flipV="1">
            <a:off x="56388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6" name="Line 54"/>
          <p:cNvSpPr>
            <a:spLocks noChangeShapeType="1"/>
          </p:cNvSpPr>
          <p:nvPr/>
        </p:nvSpPr>
        <p:spPr bwMode="auto">
          <a:xfrm flipV="1">
            <a:off x="3810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7" name="Line 55"/>
          <p:cNvSpPr>
            <a:spLocks noChangeShapeType="1"/>
          </p:cNvSpPr>
          <p:nvPr/>
        </p:nvSpPr>
        <p:spPr bwMode="auto">
          <a:xfrm flipV="1">
            <a:off x="50292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8" name="Line 56"/>
          <p:cNvSpPr>
            <a:spLocks noChangeShapeType="1"/>
          </p:cNvSpPr>
          <p:nvPr/>
        </p:nvSpPr>
        <p:spPr bwMode="auto">
          <a:xfrm flipV="1">
            <a:off x="701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69" name="Line 57"/>
          <p:cNvSpPr>
            <a:spLocks noChangeShapeType="1"/>
          </p:cNvSpPr>
          <p:nvPr/>
        </p:nvSpPr>
        <p:spPr bwMode="auto">
          <a:xfrm flipV="1">
            <a:off x="830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170" name="Line 58"/>
          <p:cNvSpPr>
            <a:spLocks noChangeShapeType="1"/>
          </p:cNvSpPr>
          <p:nvPr/>
        </p:nvSpPr>
        <p:spPr bwMode="auto">
          <a:xfrm flipV="1">
            <a:off x="92964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3" name="Line 59"/>
          <p:cNvSpPr>
            <a:spLocks noChangeShapeType="1"/>
          </p:cNvSpPr>
          <p:nvPr/>
        </p:nvSpPr>
        <p:spPr bwMode="auto">
          <a:xfrm flipH="1">
            <a:off x="4343400" y="1905000"/>
            <a:ext cx="1676400" cy="3048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4" name="Line 60"/>
          <p:cNvSpPr>
            <a:spLocks noChangeShapeType="1"/>
          </p:cNvSpPr>
          <p:nvPr/>
        </p:nvSpPr>
        <p:spPr bwMode="auto">
          <a:xfrm>
            <a:off x="6477000" y="1905000"/>
            <a:ext cx="15240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5" name="Line 61"/>
          <p:cNvSpPr>
            <a:spLocks noChangeShapeType="1"/>
          </p:cNvSpPr>
          <p:nvPr/>
        </p:nvSpPr>
        <p:spPr bwMode="auto">
          <a:xfrm flipH="1">
            <a:off x="3200400" y="2667000"/>
            <a:ext cx="6858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6" name="Line 62"/>
          <p:cNvSpPr>
            <a:spLocks noChangeShapeType="1"/>
          </p:cNvSpPr>
          <p:nvPr/>
        </p:nvSpPr>
        <p:spPr bwMode="auto">
          <a:xfrm>
            <a:off x="4343400" y="2667000"/>
            <a:ext cx="609600" cy="5334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7" name="Line 63"/>
          <p:cNvSpPr>
            <a:spLocks noChangeShapeType="1"/>
          </p:cNvSpPr>
          <p:nvPr/>
        </p:nvSpPr>
        <p:spPr bwMode="auto">
          <a:xfrm flipH="1">
            <a:off x="7620000" y="26670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8" name="Line 64"/>
          <p:cNvSpPr>
            <a:spLocks noChangeShapeType="1"/>
          </p:cNvSpPr>
          <p:nvPr/>
        </p:nvSpPr>
        <p:spPr bwMode="auto">
          <a:xfrm>
            <a:off x="8534400" y="2667000"/>
            <a:ext cx="3810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29" name="Line 65"/>
          <p:cNvSpPr>
            <a:spLocks noChangeShapeType="1"/>
          </p:cNvSpPr>
          <p:nvPr/>
        </p:nvSpPr>
        <p:spPr bwMode="auto">
          <a:xfrm>
            <a:off x="32004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30" name="Line 66"/>
          <p:cNvSpPr>
            <a:spLocks noChangeShapeType="1"/>
          </p:cNvSpPr>
          <p:nvPr/>
        </p:nvSpPr>
        <p:spPr bwMode="auto">
          <a:xfrm flipH="1">
            <a:off x="4724400" y="3657600"/>
            <a:ext cx="2286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31" name="Line 67"/>
          <p:cNvSpPr>
            <a:spLocks noChangeShapeType="1"/>
          </p:cNvSpPr>
          <p:nvPr/>
        </p:nvSpPr>
        <p:spPr bwMode="auto">
          <a:xfrm flipH="1">
            <a:off x="6781800" y="36576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0932" name="Line 68"/>
          <p:cNvSpPr>
            <a:spLocks noChangeShapeType="1"/>
          </p:cNvSpPr>
          <p:nvPr/>
        </p:nvSpPr>
        <p:spPr bwMode="auto">
          <a:xfrm>
            <a:off x="76962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nvGrpSpPr>
          <p:cNvPr id="2" name="Group 69"/>
          <p:cNvGrpSpPr>
            <a:grpSpLocks/>
          </p:cNvGrpSpPr>
          <p:nvPr/>
        </p:nvGrpSpPr>
        <p:grpSpPr bwMode="auto">
          <a:xfrm>
            <a:off x="2362200" y="3581400"/>
            <a:ext cx="457200" cy="533400"/>
            <a:chOff x="528" y="2352"/>
            <a:chExt cx="288" cy="336"/>
          </a:xfrm>
        </p:grpSpPr>
        <p:sp>
          <p:nvSpPr>
            <p:cNvPr id="90248" name="Line 70"/>
            <p:cNvSpPr>
              <a:spLocks noChangeShapeType="1"/>
            </p:cNvSpPr>
            <p:nvPr/>
          </p:nvSpPr>
          <p:spPr bwMode="auto">
            <a:xfrm flipH="1">
              <a:off x="576" y="2352"/>
              <a:ext cx="240"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49" name="Line 71"/>
            <p:cNvSpPr>
              <a:spLocks noChangeShapeType="1"/>
            </p:cNvSpPr>
            <p:nvPr/>
          </p:nvSpPr>
          <p:spPr bwMode="auto">
            <a:xfrm>
              <a:off x="528" y="2592"/>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3" name="Group 72"/>
          <p:cNvGrpSpPr>
            <a:grpSpLocks/>
          </p:cNvGrpSpPr>
          <p:nvPr/>
        </p:nvGrpSpPr>
        <p:grpSpPr bwMode="auto">
          <a:xfrm>
            <a:off x="3200400" y="4724400"/>
            <a:ext cx="228600" cy="457200"/>
            <a:chOff x="1056" y="3072"/>
            <a:chExt cx="144" cy="288"/>
          </a:xfrm>
        </p:grpSpPr>
        <p:sp>
          <p:nvSpPr>
            <p:cNvPr id="90246" name="Line 73"/>
            <p:cNvSpPr>
              <a:spLocks noChangeShapeType="1"/>
            </p:cNvSpPr>
            <p:nvPr/>
          </p:nvSpPr>
          <p:spPr bwMode="auto">
            <a:xfrm flipH="1">
              <a:off x="110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47" name="Line 74"/>
            <p:cNvSpPr>
              <a:spLocks noChangeShapeType="1"/>
            </p:cNvSpPr>
            <p:nvPr/>
          </p:nvSpPr>
          <p:spPr bwMode="auto">
            <a:xfrm>
              <a:off x="10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4" name="Group 75"/>
          <p:cNvGrpSpPr>
            <a:grpSpLocks/>
          </p:cNvGrpSpPr>
          <p:nvPr/>
        </p:nvGrpSpPr>
        <p:grpSpPr bwMode="auto">
          <a:xfrm>
            <a:off x="4495800" y="4724400"/>
            <a:ext cx="228600" cy="457200"/>
            <a:chOff x="1872" y="3072"/>
            <a:chExt cx="144" cy="288"/>
          </a:xfrm>
        </p:grpSpPr>
        <p:sp>
          <p:nvSpPr>
            <p:cNvPr id="90244" name="Line 76"/>
            <p:cNvSpPr>
              <a:spLocks noChangeShapeType="1"/>
            </p:cNvSpPr>
            <p:nvPr/>
          </p:nvSpPr>
          <p:spPr bwMode="auto">
            <a:xfrm flipH="1">
              <a:off x="192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45" name="Line 77"/>
            <p:cNvSpPr>
              <a:spLocks noChangeShapeType="1"/>
            </p:cNvSpPr>
            <p:nvPr/>
          </p:nvSpPr>
          <p:spPr bwMode="auto">
            <a:xfrm>
              <a:off x="18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5" name="Group 78"/>
          <p:cNvGrpSpPr>
            <a:grpSpLocks/>
          </p:cNvGrpSpPr>
          <p:nvPr/>
        </p:nvGrpSpPr>
        <p:grpSpPr bwMode="auto">
          <a:xfrm>
            <a:off x="6477000" y="4724400"/>
            <a:ext cx="228600" cy="457200"/>
            <a:chOff x="3120" y="3072"/>
            <a:chExt cx="144" cy="288"/>
          </a:xfrm>
        </p:grpSpPr>
        <p:sp>
          <p:nvSpPr>
            <p:cNvPr id="90242" name="Line 79"/>
            <p:cNvSpPr>
              <a:spLocks noChangeShapeType="1"/>
            </p:cNvSpPr>
            <p:nvPr/>
          </p:nvSpPr>
          <p:spPr bwMode="auto">
            <a:xfrm flipH="1">
              <a:off x="316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43" name="Line 80"/>
            <p:cNvSpPr>
              <a:spLocks noChangeShapeType="1"/>
            </p:cNvSpPr>
            <p:nvPr/>
          </p:nvSpPr>
          <p:spPr bwMode="auto">
            <a:xfrm>
              <a:off x="312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6" name="Group 81"/>
          <p:cNvGrpSpPr>
            <a:grpSpLocks/>
          </p:cNvGrpSpPr>
          <p:nvPr/>
        </p:nvGrpSpPr>
        <p:grpSpPr bwMode="auto">
          <a:xfrm>
            <a:off x="7772400" y="4724400"/>
            <a:ext cx="228600" cy="457200"/>
            <a:chOff x="3936" y="3072"/>
            <a:chExt cx="144" cy="288"/>
          </a:xfrm>
        </p:grpSpPr>
        <p:sp>
          <p:nvSpPr>
            <p:cNvPr id="90240" name="Line 82"/>
            <p:cNvSpPr>
              <a:spLocks noChangeShapeType="1"/>
            </p:cNvSpPr>
            <p:nvPr/>
          </p:nvSpPr>
          <p:spPr bwMode="auto">
            <a:xfrm flipH="1">
              <a:off x="398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41" name="Line 83"/>
            <p:cNvSpPr>
              <a:spLocks noChangeShapeType="1"/>
            </p:cNvSpPr>
            <p:nvPr/>
          </p:nvSpPr>
          <p:spPr bwMode="auto">
            <a:xfrm>
              <a:off x="393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7" name="Group 84"/>
          <p:cNvGrpSpPr>
            <a:grpSpLocks/>
          </p:cNvGrpSpPr>
          <p:nvPr/>
        </p:nvGrpSpPr>
        <p:grpSpPr bwMode="auto">
          <a:xfrm>
            <a:off x="8763000" y="3733800"/>
            <a:ext cx="228600" cy="457200"/>
            <a:chOff x="4560" y="2448"/>
            <a:chExt cx="144" cy="288"/>
          </a:xfrm>
        </p:grpSpPr>
        <p:sp>
          <p:nvSpPr>
            <p:cNvPr id="90238" name="Line 85"/>
            <p:cNvSpPr>
              <a:spLocks noChangeShapeType="1"/>
            </p:cNvSpPr>
            <p:nvPr/>
          </p:nvSpPr>
          <p:spPr bwMode="auto">
            <a:xfrm flipH="1">
              <a:off x="460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39" name="Line 86"/>
            <p:cNvSpPr>
              <a:spLocks noChangeShapeType="1"/>
            </p:cNvSpPr>
            <p:nvPr/>
          </p:nvSpPr>
          <p:spPr bwMode="auto">
            <a:xfrm>
              <a:off x="4560"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8" name="Group 87"/>
          <p:cNvGrpSpPr>
            <a:grpSpLocks/>
          </p:cNvGrpSpPr>
          <p:nvPr/>
        </p:nvGrpSpPr>
        <p:grpSpPr bwMode="auto">
          <a:xfrm>
            <a:off x="5410200" y="3657600"/>
            <a:ext cx="381000" cy="533400"/>
            <a:chOff x="2448" y="2400"/>
            <a:chExt cx="240" cy="336"/>
          </a:xfrm>
        </p:grpSpPr>
        <p:sp>
          <p:nvSpPr>
            <p:cNvPr id="90236" name="Line 88"/>
            <p:cNvSpPr>
              <a:spLocks noChangeShapeType="1"/>
            </p:cNvSpPr>
            <p:nvPr/>
          </p:nvSpPr>
          <p:spPr bwMode="auto">
            <a:xfrm>
              <a:off x="2448" y="2400"/>
              <a:ext cx="192"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37" name="Line 89"/>
            <p:cNvSpPr>
              <a:spLocks noChangeShapeType="1"/>
            </p:cNvSpPr>
            <p:nvPr/>
          </p:nvSpPr>
          <p:spPr bwMode="auto">
            <a:xfrm flipV="1">
              <a:off x="2592"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9" name="Group 90"/>
          <p:cNvGrpSpPr>
            <a:grpSpLocks/>
          </p:cNvGrpSpPr>
          <p:nvPr/>
        </p:nvGrpSpPr>
        <p:grpSpPr bwMode="auto">
          <a:xfrm>
            <a:off x="3733800" y="4724400"/>
            <a:ext cx="228600" cy="457200"/>
            <a:chOff x="1392" y="3072"/>
            <a:chExt cx="144" cy="288"/>
          </a:xfrm>
        </p:grpSpPr>
        <p:sp>
          <p:nvSpPr>
            <p:cNvPr id="90234" name="Line 91"/>
            <p:cNvSpPr>
              <a:spLocks noChangeShapeType="1"/>
            </p:cNvSpPr>
            <p:nvPr/>
          </p:nvSpPr>
          <p:spPr bwMode="auto">
            <a:xfrm>
              <a:off x="1392"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35" name="Line 92"/>
            <p:cNvSpPr>
              <a:spLocks noChangeShapeType="1"/>
            </p:cNvSpPr>
            <p:nvPr/>
          </p:nvSpPr>
          <p:spPr bwMode="auto">
            <a:xfrm flipV="1">
              <a:off x="144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0" name="Group 93"/>
          <p:cNvGrpSpPr>
            <a:grpSpLocks/>
          </p:cNvGrpSpPr>
          <p:nvPr/>
        </p:nvGrpSpPr>
        <p:grpSpPr bwMode="auto">
          <a:xfrm>
            <a:off x="4953000" y="4724400"/>
            <a:ext cx="228600" cy="457200"/>
            <a:chOff x="2160" y="3072"/>
            <a:chExt cx="144" cy="288"/>
          </a:xfrm>
        </p:grpSpPr>
        <p:sp>
          <p:nvSpPr>
            <p:cNvPr id="90232" name="Line 94"/>
            <p:cNvSpPr>
              <a:spLocks noChangeShapeType="1"/>
            </p:cNvSpPr>
            <p:nvPr/>
          </p:nvSpPr>
          <p:spPr bwMode="auto">
            <a:xfrm>
              <a:off x="216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33" name="Line 95"/>
            <p:cNvSpPr>
              <a:spLocks noChangeShapeType="1"/>
            </p:cNvSpPr>
            <p:nvPr/>
          </p:nvSpPr>
          <p:spPr bwMode="auto">
            <a:xfrm flipV="1">
              <a:off x="2208"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1" name="Group 96"/>
          <p:cNvGrpSpPr>
            <a:grpSpLocks/>
          </p:cNvGrpSpPr>
          <p:nvPr/>
        </p:nvGrpSpPr>
        <p:grpSpPr bwMode="auto">
          <a:xfrm>
            <a:off x="6934200" y="4724400"/>
            <a:ext cx="228600" cy="457200"/>
            <a:chOff x="3408" y="3072"/>
            <a:chExt cx="144" cy="288"/>
          </a:xfrm>
        </p:grpSpPr>
        <p:sp>
          <p:nvSpPr>
            <p:cNvPr id="90230" name="Line 97"/>
            <p:cNvSpPr>
              <a:spLocks noChangeShapeType="1"/>
            </p:cNvSpPr>
            <p:nvPr/>
          </p:nvSpPr>
          <p:spPr bwMode="auto">
            <a:xfrm>
              <a:off x="340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31" name="Line 98"/>
            <p:cNvSpPr>
              <a:spLocks noChangeShapeType="1"/>
            </p:cNvSpPr>
            <p:nvPr/>
          </p:nvSpPr>
          <p:spPr bwMode="auto">
            <a:xfrm flipV="1">
              <a:off x="34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2" name="Group 99"/>
          <p:cNvGrpSpPr>
            <a:grpSpLocks/>
          </p:cNvGrpSpPr>
          <p:nvPr/>
        </p:nvGrpSpPr>
        <p:grpSpPr bwMode="auto">
          <a:xfrm>
            <a:off x="8229600" y="4724400"/>
            <a:ext cx="228600" cy="457200"/>
            <a:chOff x="4224" y="3072"/>
            <a:chExt cx="144" cy="288"/>
          </a:xfrm>
        </p:grpSpPr>
        <p:sp>
          <p:nvSpPr>
            <p:cNvPr id="90228" name="Line 100"/>
            <p:cNvSpPr>
              <a:spLocks noChangeShapeType="1"/>
            </p:cNvSpPr>
            <p:nvPr/>
          </p:nvSpPr>
          <p:spPr bwMode="auto">
            <a:xfrm>
              <a:off x="422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29" name="Line 101"/>
            <p:cNvSpPr>
              <a:spLocks noChangeShapeType="1"/>
            </p:cNvSpPr>
            <p:nvPr/>
          </p:nvSpPr>
          <p:spPr bwMode="auto">
            <a:xfrm flipV="1">
              <a:off x="42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3" name="Group 102"/>
          <p:cNvGrpSpPr>
            <a:grpSpLocks/>
          </p:cNvGrpSpPr>
          <p:nvPr/>
        </p:nvGrpSpPr>
        <p:grpSpPr bwMode="auto">
          <a:xfrm>
            <a:off x="9220200" y="3733800"/>
            <a:ext cx="228600" cy="457200"/>
            <a:chOff x="4848" y="2448"/>
            <a:chExt cx="144" cy="288"/>
          </a:xfrm>
        </p:grpSpPr>
        <p:sp>
          <p:nvSpPr>
            <p:cNvPr id="90226" name="Line 103"/>
            <p:cNvSpPr>
              <a:spLocks noChangeShapeType="1"/>
            </p:cNvSpPr>
            <p:nvPr/>
          </p:nvSpPr>
          <p:spPr bwMode="auto">
            <a:xfrm>
              <a:off x="484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0227" name="Line 104"/>
            <p:cNvSpPr>
              <a:spLocks noChangeShapeType="1"/>
            </p:cNvSpPr>
            <p:nvPr/>
          </p:nvSpPr>
          <p:spPr bwMode="auto">
            <a:xfrm flipV="1">
              <a:off x="4896"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4" name="Group 105"/>
          <p:cNvGrpSpPr>
            <a:grpSpLocks/>
          </p:cNvGrpSpPr>
          <p:nvPr/>
        </p:nvGrpSpPr>
        <p:grpSpPr bwMode="auto">
          <a:xfrm>
            <a:off x="2590800" y="3048001"/>
            <a:ext cx="762000" cy="3036888"/>
            <a:chOff x="672" y="2016"/>
            <a:chExt cx="480" cy="1913"/>
          </a:xfrm>
        </p:grpSpPr>
        <p:sp>
          <p:nvSpPr>
            <p:cNvPr id="90224" name="Text Box 106"/>
            <p:cNvSpPr txBox="1">
              <a:spLocks noChangeArrowheads="1"/>
            </p:cNvSpPr>
            <p:nvPr/>
          </p:nvSpPr>
          <p:spPr bwMode="auto">
            <a:xfrm>
              <a:off x="67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dirty="0">
                  <a:solidFill>
                    <a:prstClr val="white"/>
                  </a:solidFill>
                  <a:latin typeface="Arial" panose="020B0604020202020204" pitchFamily="34" charset="0"/>
                </a:rPr>
                <a:t>20</a:t>
              </a:r>
            </a:p>
          </p:txBody>
        </p:sp>
        <p:sp>
          <p:nvSpPr>
            <p:cNvPr id="90225" name="Oval 107"/>
            <p:cNvSpPr>
              <a:spLocks noChangeArrowheads="1"/>
            </p:cNvSpPr>
            <p:nvPr/>
          </p:nvSpPr>
          <p:spPr bwMode="auto">
            <a:xfrm>
              <a:off x="768" y="2016"/>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5" name="Group 108"/>
          <p:cNvGrpSpPr>
            <a:grpSpLocks/>
          </p:cNvGrpSpPr>
          <p:nvPr/>
        </p:nvGrpSpPr>
        <p:grpSpPr bwMode="auto">
          <a:xfrm>
            <a:off x="3810000" y="2133600"/>
            <a:ext cx="609600" cy="3951288"/>
            <a:chOff x="1440" y="1440"/>
            <a:chExt cx="384" cy="2489"/>
          </a:xfrm>
        </p:grpSpPr>
        <p:sp>
          <p:nvSpPr>
            <p:cNvPr id="90222" name="Oval 109"/>
            <p:cNvSpPr>
              <a:spLocks noChangeArrowheads="1"/>
            </p:cNvSpPr>
            <p:nvPr/>
          </p:nvSpPr>
          <p:spPr bwMode="auto">
            <a:xfrm>
              <a:off x="144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23" name="Text Box 110"/>
            <p:cNvSpPr txBox="1">
              <a:spLocks noChangeArrowheads="1"/>
            </p:cNvSpPr>
            <p:nvPr/>
          </p:nvSpPr>
          <p:spPr bwMode="auto">
            <a:xfrm>
              <a:off x="144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31</a:t>
              </a:r>
            </a:p>
          </p:txBody>
        </p:sp>
      </p:grpSp>
      <p:grpSp>
        <p:nvGrpSpPr>
          <p:cNvPr id="16" name="Group 111"/>
          <p:cNvGrpSpPr>
            <a:grpSpLocks/>
          </p:cNvGrpSpPr>
          <p:nvPr/>
        </p:nvGrpSpPr>
        <p:grpSpPr bwMode="auto">
          <a:xfrm>
            <a:off x="3200400" y="4114801"/>
            <a:ext cx="685800" cy="1970088"/>
            <a:chOff x="1056" y="2688"/>
            <a:chExt cx="432" cy="1241"/>
          </a:xfrm>
        </p:grpSpPr>
        <p:sp>
          <p:nvSpPr>
            <p:cNvPr id="90220" name="Text Box 112"/>
            <p:cNvSpPr txBox="1">
              <a:spLocks noChangeArrowheads="1"/>
            </p:cNvSpPr>
            <p:nvPr/>
          </p:nvSpPr>
          <p:spPr bwMode="auto">
            <a:xfrm>
              <a:off x="105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28</a:t>
              </a:r>
            </a:p>
          </p:txBody>
        </p:sp>
        <p:sp>
          <p:nvSpPr>
            <p:cNvPr id="90221" name="Oval 113"/>
            <p:cNvSpPr>
              <a:spLocks noChangeArrowheads="1"/>
            </p:cNvSpPr>
            <p:nvPr/>
          </p:nvSpPr>
          <p:spPr bwMode="auto">
            <a:xfrm>
              <a:off x="1104"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7" name="Group 114"/>
          <p:cNvGrpSpPr>
            <a:grpSpLocks/>
          </p:cNvGrpSpPr>
          <p:nvPr/>
        </p:nvGrpSpPr>
        <p:grpSpPr bwMode="auto">
          <a:xfrm>
            <a:off x="4876800" y="3124201"/>
            <a:ext cx="762000" cy="2960688"/>
            <a:chOff x="2112" y="2064"/>
            <a:chExt cx="480" cy="1865"/>
          </a:xfrm>
        </p:grpSpPr>
        <p:sp>
          <p:nvSpPr>
            <p:cNvPr id="90218" name="Oval 115"/>
            <p:cNvSpPr>
              <a:spLocks noChangeArrowheads="1"/>
            </p:cNvSpPr>
            <p:nvPr/>
          </p:nvSpPr>
          <p:spPr bwMode="auto">
            <a:xfrm>
              <a:off x="211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19" name="Text Box 116"/>
            <p:cNvSpPr txBox="1">
              <a:spLocks noChangeArrowheads="1"/>
            </p:cNvSpPr>
            <p:nvPr/>
          </p:nvSpPr>
          <p:spPr bwMode="auto">
            <a:xfrm>
              <a:off x="220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40</a:t>
              </a:r>
            </a:p>
          </p:txBody>
        </p:sp>
      </p:grpSp>
      <p:grpSp>
        <p:nvGrpSpPr>
          <p:cNvPr id="18" name="Group 117"/>
          <p:cNvGrpSpPr>
            <a:grpSpLocks/>
          </p:cNvGrpSpPr>
          <p:nvPr/>
        </p:nvGrpSpPr>
        <p:grpSpPr bwMode="auto">
          <a:xfrm>
            <a:off x="4419600" y="4114801"/>
            <a:ext cx="685800" cy="1970088"/>
            <a:chOff x="1824" y="2688"/>
            <a:chExt cx="432" cy="1241"/>
          </a:xfrm>
        </p:grpSpPr>
        <p:sp>
          <p:nvSpPr>
            <p:cNvPr id="90216" name="Text Box 118"/>
            <p:cNvSpPr txBox="1">
              <a:spLocks noChangeArrowheads="1"/>
            </p:cNvSpPr>
            <p:nvPr/>
          </p:nvSpPr>
          <p:spPr bwMode="auto">
            <a:xfrm>
              <a:off x="182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33</a:t>
              </a:r>
            </a:p>
          </p:txBody>
        </p:sp>
        <p:sp>
          <p:nvSpPr>
            <p:cNvPr id="90217" name="Oval 119"/>
            <p:cNvSpPr>
              <a:spLocks noChangeArrowheads="1"/>
            </p:cNvSpPr>
            <p:nvPr/>
          </p:nvSpPr>
          <p:spPr bwMode="auto">
            <a:xfrm>
              <a:off x="1872"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9" name="Group 120"/>
          <p:cNvGrpSpPr>
            <a:grpSpLocks/>
          </p:cNvGrpSpPr>
          <p:nvPr/>
        </p:nvGrpSpPr>
        <p:grpSpPr bwMode="auto">
          <a:xfrm>
            <a:off x="5638800" y="1371600"/>
            <a:ext cx="914400" cy="4713288"/>
            <a:chOff x="2592" y="960"/>
            <a:chExt cx="576" cy="2969"/>
          </a:xfrm>
        </p:grpSpPr>
        <p:sp>
          <p:nvSpPr>
            <p:cNvPr id="90214" name="Oval 121"/>
            <p:cNvSpPr>
              <a:spLocks noChangeArrowheads="1"/>
            </p:cNvSpPr>
            <p:nvPr/>
          </p:nvSpPr>
          <p:spPr bwMode="auto">
            <a:xfrm>
              <a:off x="2784" y="96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15" name="Text Box 122"/>
            <p:cNvSpPr txBox="1">
              <a:spLocks noChangeArrowheads="1"/>
            </p:cNvSpPr>
            <p:nvPr/>
          </p:nvSpPr>
          <p:spPr bwMode="auto">
            <a:xfrm>
              <a:off x="259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43</a:t>
              </a:r>
            </a:p>
          </p:txBody>
        </p:sp>
      </p:grpSp>
      <p:grpSp>
        <p:nvGrpSpPr>
          <p:cNvPr id="20" name="Group 123"/>
          <p:cNvGrpSpPr>
            <a:grpSpLocks/>
          </p:cNvGrpSpPr>
          <p:nvPr/>
        </p:nvGrpSpPr>
        <p:grpSpPr bwMode="auto">
          <a:xfrm>
            <a:off x="6858000" y="3124201"/>
            <a:ext cx="914400" cy="2960688"/>
            <a:chOff x="3360" y="2064"/>
            <a:chExt cx="576" cy="1865"/>
          </a:xfrm>
        </p:grpSpPr>
        <p:sp>
          <p:nvSpPr>
            <p:cNvPr id="90212" name="Oval 124"/>
            <p:cNvSpPr>
              <a:spLocks noChangeArrowheads="1"/>
            </p:cNvSpPr>
            <p:nvPr/>
          </p:nvSpPr>
          <p:spPr bwMode="auto">
            <a:xfrm>
              <a:off x="355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13" name="Text Box 125"/>
            <p:cNvSpPr txBox="1">
              <a:spLocks noChangeArrowheads="1"/>
            </p:cNvSpPr>
            <p:nvPr/>
          </p:nvSpPr>
          <p:spPr bwMode="auto">
            <a:xfrm>
              <a:off x="336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56</a:t>
              </a:r>
            </a:p>
          </p:txBody>
        </p:sp>
      </p:grpSp>
      <p:grpSp>
        <p:nvGrpSpPr>
          <p:cNvPr id="21" name="Group 126"/>
          <p:cNvGrpSpPr>
            <a:grpSpLocks/>
          </p:cNvGrpSpPr>
          <p:nvPr/>
        </p:nvGrpSpPr>
        <p:grpSpPr bwMode="auto">
          <a:xfrm>
            <a:off x="6248400" y="4114801"/>
            <a:ext cx="838200" cy="1970088"/>
            <a:chOff x="2976" y="2688"/>
            <a:chExt cx="528" cy="1241"/>
          </a:xfrm>
        </p:grpSpPr>
        <p:sp>
          <p:nvSpPr>
            <p:cNvPr id="90210" name="Text Box 127"/>
            <p:cNvSpPr txBox="1">
              <a:spLocks noChangeArrowheads="1"/>
            </p:cNvSpPr>
            <p:nvPr/>
          </p:nvSpPr>
          <p:spPr bwMode="auto">
            <a:xfrm>
              <a:off x="297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47</a:t>
              </a:r>
            </a:p>
          </p:txBody>
        </p:sp>
        <p:sp>
          <p:nvSpPr>
            <p:cNvPr id="90211" name="Oval 128"/>
            <p:cNvSpPr>
              <a:spLocks noChangeArrowheads="1"/>
            </p:cNvSpPr>
            <p:nvPr/>
          </p:nvSpPr>
          <p:spPr bwMode="auto">
            <a:xfrm>
              <a:off x="3120"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22" name="Group 129"/>
          <p:cNvGrpSpPr>
            <a:grpSpLocks/>
          </p:cNvGrpSpPr>
          <p:nvPr/>
        </p:nvGrpSpPr>
        <p:grpSpPr bwMode="auto">
          <a:xfrm>
            <a:off x="7467600" y="4114801"/>
            <a:ext cx="914400" cy="1970088"/>
            <a:chOff x="3744" y="2688"/>
            <a:chExt cx="576" cy="1241"/>
          </a:xfrm>
        </p:grpSpPr>
        <p:sp>
          <p:nvSpPr>
            <p:cNvPr id="90208" name="Text Box 130"/>
            <p:cNvSpPr txBox="1">
              <a:spLocks noChangeArrowheads="1"/>
            </p:cNvSpPr>
            <p:nvPr/>
          </p:nvSpPr>
          <p:spPr bwMode="auto">
            <a:xfrm>
              <a:off x="374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59</a:t>
              </a:r>
            </a:p>
          </p:txBody>
        </p:sp>
        <p:sp>
          <p:nvSpPr>
            <p:cNvPr id="90209" name="Oval 131"/>
            <p:cNvSpPr>
              <a:spLocks noChangeArrowheads="1"/>
            </p:cNvSpPr>
            <p:nvPr/>
          </p:nvSpPr>
          <p:spPr bwMode="auto">
            <a:xfrm>
              <a:off x="3936"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23" name="Group 132"/>
          <p:cNvGrpSpPr>
            <a:grpSpLocks/>
          </p:cNvGrpSpPr>
          <p:nvPr/>
        </p:nvGrpSpPr>
        <p:grpSpPr bwMode="auto">
          <a:xfrm>
            <a:off x="8001000" y="2133600"/>
            <a:ext cx="685800" cy="3951288"/>
            <a:chOff x="4080" y="1440"/>
            <a:chExt cx="432" cy="2489"/>
          </a:xfrm>
        </p:grpSpPr>
        <p:sp>
          <p:nvSpPr>
            <p:cNvPr id="90206" name="Oval 133"/>
            <p:cNvSpPr>
              <a:spLocks noChangeArrowheads="1"/>
            </p:cNvSpPr>
            <p:nvPr/>
          </p:nvSpPr>
          <p:spPr bwMode="auto">
            <a:xfrm>
              <a:off x="408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07" name="Text Box 134"/>
            <p:cNvSpPr txBox="1">
              <a:spLocks noChangeArrowheads="1"/>
            </p:cNvSpPr>
            <p:nvPr/>
          </p:nvSpPr>
          <p:spPr bwMode="auto">
            <a:xfrm>
              <a:off x="412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64</a:t>
              </a:r>
            </a:p>
          </p:txBody>
        </p:sp>
      </p:grpSp>
      <p:grpSp>
        <p:nvGrpSpPr>
          <p:cNvPr id="24" name="Group 135"/>
          <p:cNvGrpSpPr>
            <a:grpSpLocks/>
          </p:cNvGrpSpPr>
          <p:nvPr/>
        </p:nvGrpSpPr>
        <p:grpSpPr bwMode="auto">
          <a:xfrm>
            <a:off x="8686800" y="3124201"/>
            <a:ext cx="685800" cy="2960688"/>
            <a:chOff x="4512" y="2064"/>
            <a:chExt cx="432" cy="1865"/>
          </a:xfrm>
        </p:grpSpPr>
        <p:sp>
          <p:nvSpPr>
            <p:cNvPr id="90204" name="Oval 136"/>
            <p:cNvSpPr>
              <a:spLocks noChangeArrowheads="1"/>
            </p:cNvSpPr>
            <p:nvPr/>
          </p:nvSpPr>
          <p:spPr bwMode="auto">
            <a:xfrm>
              <a:off x="4560"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0205" name="Text Box 137"/>
            <p:cNvSpPr txBox="1">
              <a:spLocks noChangeArrowheads="1"/>
            </p:cNvSpPr>
            <p:nvPr/>
          </p:nvSpPr>
          <p:spPr bwMode="auto">
            <a:xfrm>
              <a:off x="451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89</a:t>
              </a:r>
            </a:p>
          </p:txBody>
        </p:sp>
      </p:grpSp>
    </p:spTree>
    <p:extLst>
      <p:ext uri="{BB962C8B-B14F-4D97-AF65-F5344CB8AC3E}">
        <p14:creationId xmlns:p14="http://schemas.microsoft.com/office/powerpoint/2010/main" val="973249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09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09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209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209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209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0"/>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7"/>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420924"/>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42092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42093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1"/>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11"/>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20"/>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42093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22"/>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12"/>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23"/>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42092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7"/>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24"/>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209800" y="0"/>
            <a:ext cx="7772400" cy="1143000"/>
          </a:xfrm>
        </p:spPr>
        <p:txBody>
          <a:bodyPr/>
          <a:lstStyle/>
          <a:p>
            <a:pPr eaLnBrk="1" hangingPunct="1"/>
            <a:r>
              <a:rPr lang="en-AU" altLang="ja-JP"/>
              <a:t>Example: Postorder</a:t>
            </a:r>
          </a:p>
        </p:txBody>
      </p:sp>
      <p:sp>
        <p:nvSpPr>
          <p:cNvPr id="92163" name="Text Box 3"/>
          <p:cNvSpPr txBox="1">
            <a:spLocks noChangeArrowheads="1"/>
          </p:cNvSpPr>
          <p:nvPr/>
        </p:nvSpPr>
        <p:spPr bwMode="auto">
          <a:xfrm>
            <a:off x="3810000" y="2209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31</a:t>
            </a:r>
          </a:p>
        </p:txBody>
      </p:sp>
      <p:sp>
        <p:nvSpPr>
          <p:cNvPr id="92164" name="Text Box 4"/>
          <p:cNvSpPr txBox="1">
            <a:spLocks noChangeArrowheads="1"/>
          </p:cNvSpPr>
          <p:nvPr/>
        </p:nvSpPr>
        <p:spPr bwMode="auto">
          <a:xfrm>
            <a:off x="5943600" y="1447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43</a:t>
            </a:r>
          </a:p>
        </p:txBody>
      </p:sp>
      <p:sp>
        <p:nvSpPr>
          <p:cNvPr id="92165" name="Text Box 5"/>
          <p:cNvSpPr txBox="1">
            <a:spLocks noChangeArrowheads="1"/>
          </p:cNvSpPr>
          <p:nvPr/>
        </p:nvSpPr>
        <p:spPr bwMode="auto">
          <a:xfrm>
            <a:off x="8001000" y="2209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64</a:t>
            </a:r>
          </a:p>
        </p:txBody>
      </p:sp>
      <p:sp>
        <p:nvSpPr>
          <p:cNvPr id="92166" name="Oval 6"/>
          <p:cNvSpPr>
            <a:spLocks noChangeArrowheads="1"/>
          </p:cNvSpPr>
          <p:nvPr/>
        </p:nvSpPr>
        <p:spPr bwMode="auto">
          <a:xfrm>
            <a:off x="5943600" y="1371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67" name="Line 7"/>
          <p:cNvSpPr>
            <a:spLocks noChangeShapeType="1"/>
          </p:cNvSpPr>
          <p:nvPr/>
        </p:nvSpPr>
        <p:spPr bwMode="auto">
          <a:xfrm flipH="1">
            <a:off x="4343400" y="1905000"/>
            <a:ext cx="1676400" cy="3048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68" name="Line 8"/>
          <p:cNvSpPr>
            <a:spLocks noChangeShapeType="1"/>
          </p:cNvSpPr>
          <p:nvPr/>
        </p:nvSpPr>
        <p:spPr bwMode="auto">
          <a:xfrm>
            <a:off x="6477000" y="1905000"/>
            <a:ext cx="15240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69" name="Oval 9"/>
          <p:cNvSpPr>
            <a:spLocks noChangeArrowheads="1"/>
          </p:cNvSpPr>
          <p:nvPr/>
        </p:nvSpPr>
        <p:spPr bwMode="auto">
          <a:xfrm>
            <a:off x="3810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70" name="Line 10"/>
          <p:cNvSpPr>
            <a:spLocks noChangeShapeType="1"/>
          </p:cNvSpPr>
          <p:nvPr/>
        </p:nvSpPr>
        <p:spPr bwMode="auto">
          <a:xfrm flipH="1">
            <a:off x="3200400" y="2667000"/>
            <a:ext cx="6858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1" name="Line 11"/>
          <p:cNvSpPr>
            <a:spLocks noChangeShapeType="1"/>
          </p:cNvSpPr>
          <p:nvPr/>
        </p:nvSpPr>
        <p:spPr bwMode="auto">
          <a:xfrm>
            <a:off x="4343400" y="2667000"/>
            <a:ext cx="609600" cy="533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2" name="Oval 12"/>
          <p:cNvSpPr>
            <a:spLocks noChangeArrowheads="1"/>
          </p:cNvSpPr>
          <p:nvPr/>
        </p:nvSpPr>
        <p:spPr bwMode="auto">
          <a:xfrm>
            <a:off x="8001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73" name="Line 13"/>
          <p:cNvSpPr>
            <a:spLocks noChangeShapeType="1"/>
          </p:cNvSpPr>
          <p:nvPr/>
        </p:nvSpPr>
        <p:spPr bwMode="auto">
          <a:xfrm flipH="1">
            <a:off x="7620000" y="26670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4" name="Line 14"/>
          <p:cNvSpPr>
            <a:spLocks noChangeShapeType="1"/>
          </p:cNvSpPr>
          <p:nvPr/>
        </p:nvSpPr>
        <p:spPr bwMode="auto">
          <a:xfrm>
            <a:off x="8534400" y="26670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5" name="Text Box 15"/>
          <p:cNvSpPr txBox="1">
            <a:spLocks noChangeArrowheads="1"/>
          </p:cNvSpPr>
          <p:nvPr/>
        </p:nvSpPr>
        <p:spPr bwMode="auto">
          <a:xfrm>
            <a:off x="2743200" y="3124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20</a:t>
            </a:r>
          </a:p>
        </p:txBody>
      </p:sp>
      <p:sp>
        <p:nvSpPr>
          <p:cNvPr id="92176" name="Oval 16"/>
          <p:cNvSpPr>
            <a:spLocks noChangeArrowheads="1"/>
          </p:cNvSpPr>
          <p:nvPr/>
        </p:nvSpPr>
        <p:spPr bwMode="auto">
          <a:xfrm>
            <a:off x="2743200" y="30480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77" name="Line 17"/>
          <p:cNvSpPr>
            <a:spLocks noChangeShapeType="1"/>
          </p:cNvSpPr>
          <p:nvPr/>
        </p:nvSpPr>
        <p:spPr bwMode="auto">
          <a:xfrm flipH="1">
            <a:off x="2438400" y="35814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8" name="Line 18"/>
          <p:cNvSpPr>
            <a:spLocks noChangeShapeType="1"/>
          </p:cNvSpPr>
          <p:nvPr/>
        </p:nvSpPr>
        <p:spPr bwMode="auto">
          <a:xfrm>
            <a:off x="32004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79" name="Text Box 19"/>
          <p:cNvSpPr txBox="1">
            <a:spLocks noChangeArrowheads="1"/>
          </p:cNvSpPr>
          <p:nvPr/>
        </p:nvSpPr>
        <p:spPr bwMode="auto">
          <a:xfrm>
            <a:off x="4876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40</a:t>
            </a:r>
          </a:p>
        </p:txBody>
      </p:sp>
      <p:sp>
        <p:nvSpPr>
          <p:cNvPr id="92180" name="Oval 20"/>
          <p:cNvSpPr>
            <a:spLocks noChangeArrowheads="1"/>
          </p:cNvSpPr>
          <p:nvPr/>
        </p:nvSpPr>
        <p:spPr bwMode="auto">
          <a:xfrm>
            <a:off x="4876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81" name="Line 21"/>
          <p:cNvSpPr>
            <a:spLocks noChangeShapeType="1"/>
          </p:cNvSpPr>
          <p:nvPr/>
        </p:nvSpPr>
        <p:spPr bwMode="auto">
          <a:xfrm flipH="1">
            <a:off x="4724400" y="3657600"/>
            <a:ext cx="2286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82" name="Line 22"/>
          <p:cNvSpPr>
            <a:spLocks noChangeShapeType="1"/>
          </p:cNvSpPr>
          <p:nvPr/>
        </p:nvSpPr>
        <p:spPr bwMode="auto">
          <a:xfrm>
            <a:off x="5410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83" name="Text Box 23"/>
          <p:cNvSpPr txBox="1">
            <a:spLocks noChangeArrowheads="1"/>
          </p:cNvSpPr>
          <p:nvPr/>
        </p:nvSpPr>
        <p:spPr bwMode="auto">
          <a:xfrm>
            <a:off x="7162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56</a:t>
            </a:r>
          </a:p>
        </p:txBody>
      </p:sp>
      <p:sp>
        <p:nvSpPr>
          <p:cNvPr id="92184" name="Oval 24"/>
          <p:cNvSpPr>
            <a:spLocks noChangeArrowheads="1"/>
          </p:cNvSpPr>
          <p:nvPr/>
        </p:nvSpPr>
        <p:spPr bwMode="auto">
          <a:xfrm>
            <a:off x="7162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85" name="Line 25"/>
          <p:cNvSpPr>
            <a:spLocks noChangeShapeType="1"/>
          </p:cNvSpPr>
          <p:nvPr/>
        </p:nvSpPr>
        <p:spPr bwMode="auto">
          <a:xfrm flipH="1">
            <a:off x="6781800" y="36576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86" name="Line 26"/>
          <p:cNvSpPr>
            <a:spLocks noChangeShapeType="1"/>
          </p:cNvSpPr>
          <p:nvPr/>
        </p:nvSpPr>
        <p:spPr bwMode="auto">
          <a:xfrm>
            <a:off x="7696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87" name="Text Box 27"/>
          <p:cNvSpPr txBox="1">
            <a:spLocks noChangeArrowheads="1"/>
          </p:cNvSpPr>
          <p:nvPr/>
        </p:nvSpPr>
        <p:spPr bwMode="auto">
          <a:xfrm>
            <a:off x="32766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28</a:t>
            </a:r>
          </a:p>
        </p:txBody>
      </p:sp>
      <p:sp>
        <p:nvSpPr>
          <p:cNvPr id="92188" name="Oval 28"/>
          <p:cNvSpPr>
            <a:spLocks noChangeArrowheads="1"/>
          </p:cNvSpPr>
          <p:nvPr/>
        </p:nvSpPr>
        <p:spPr bwMode="auto">
          <a:xfrm>
            <a:off x="32766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89" name="Line 29"/>
          <p:cNvSpPr>
            <a:spLocks noChangeShapeType="1"/>
          </p:cNvSpPr>
          <p:nvPr/>
        </p:nvSpPr>
        <p:spPr bwMode="auto">
          <a:xfrm flipH="1">
            <a:off x="3276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0" name="Line 30"/>
          <p:cNvSpPr>
            <a:spLocks noChangeShapeType="1"/>
          </p:cNvSpPr>
          <p:nvPr/>
        </p:nvSpPr>
        <p:spPr bwMode="auto">
          <a:xfrm>
            <a:off x="37338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1" name="Text Box 31"/>
          <p:cNvSpPr txBox="1">
            <a:spLocks noChangeArrowheads="1"/>
          </p:cNvSpPr>
          <p:nvPr/>
        </p:nvSpPr>
        <p:spPr bwMode="auto">
          <a:xfrm>
            <a:off x="44958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33</a:t>
            </a:r>
          </a:p>
        </p:txBody>
      </p:sp>
      <p:sp>
        <p:nvSpPr>
          <p:cNvPr id="92192" name="Oval 32"/>
          <p:cNvSpPr>
            <a:spLocks noChangeArrowheads="1"/>
          </p:cNvSpPr>
          <p:nvPr/>
        </p:nvSpPr>
        <p:spPr bwMode="auto">
          <a:xfrm>
            <a:off x="44958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93" name="Line 33"/>
          <p:cNvSpPr>
            <a:spLocks noChangeShapeType="1"/>
          </p:cNvSpPr>
          <p:nvPr/>
        </p:nvSpPr>
        <p:spPr bwMode="auto">
          <a:xfrm flipH="1">
            <a:off x="4572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4" name="Line 34"/>
          <p:cNvSpPr>
            <a:spLocks noChangeShapeType="1"/>
          </p:cNvSpPr>
          <p:nvPr/>
        </p:nvSpPr>
        <p:spPr bwMode="auto">
          <a:xfrm>
            <a:off x="4953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5" name="Text Box 35"/>
          <p:cNvSpPr txBox="1">
            <a:spLocks noChangeArrowheads="1"/>
          </p:cNvSpPr>
          <p:nvPr/>
        </p:nvSpPr>
        <p:spPr bwMode="auto">
          <a:xfrm>
            <a:off x="64770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47</a:t>
            </a:r>
          </a:p>
        </p:txBody>
      </p:sp>
      <p:sp>
        <p:nvSpPr>
          <p:cNvPr id="92196" name="Oval 36"/>
          <p:cNvSpPr>
            <a:spLocks noChangeArrowheads="1"/>
          </p:cNvSpPr>
          <p:nvPr/>
        </p:nvSpPr>
        <p:spPr bwMode="auto">
          <a:xfrm>
            <a:off x="64770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197" name="Line 37"/>
          <p:cNvSpPr>
            <a:spLocks noChangeShapeType="1"/>
          </p:cNvSpPr>
          <p:nvPr/>
        </p:nvSpPr>
        <p:spPr bwMode="auto">
          <a:xfrm flipH="1">
            <a:off x="6553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8" name="Line 38"/>
          <p:cNvSpPr>
            <a:spLocks noChangeShapeType="1"/>
          </p:cNvSpPr>
          <p:nvPr/>
        </p:nvSpPr>
        <p:spPr bwMode="auto">
          <a:xfrm>
            <a:off x="6934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199" name="Text Box 39"/>
          <p:cNvSpPr txBox="1">
            <a:spLocks noChangeArrowheads="1"/>
          </p:cNvSpPr>
          <p:nvPr/>
        </p:nvSpPr>
        <p:spPr bwMode="auto">
          <a:xfrm>
            <a:off x="77724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59</a:t>
            </a:r>
          </a:p>
        </p:txBody>
      </p:sp>
      <p:sp>
        <p:nvSpPr>
          <p:cNvPr id="92200" name="Oval 40"/>
          <p:cNvSpPr>
            <a:spLocks noChangeArrowheads="1"/>
          </p:cNvSpPr>
          <p:nvPr/>
        </p:nvSpPr>
        <p:spPr bwMode="auto">
          <a:xfrm>
            <a:off x="77724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01" name="Line 41"/>
          <p:cNvSpPr>
            <a:spLocks noChangeShapeType="1"/>
          </p:cNvSpPr>
          <p:nvPr/>
        </p:nvSpPr>
        <p:spPr bwMode="auto">
          <a:xfrm flipH="1">
            <a:off x="7848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2" name="Line 42"/>
          <p:cNvSpPr>
            <a:spLocks noChangeShapeType="1"/>
          </p:cNvSpPr>
          <p:nvPr/>
        </p:nvSpPr>
        <p:spPr bwMode="auto">
          <a:xfrm>
            <a:off x="8229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3" name="Text Box 43"/>
          <p:cNvSpPr txBox="1">
            <a:spLocks noChangeArrowheads="1"/>
          </p:cNvSpPr>
          <p:nvPr/>
        </p:nvSpPr>
        <p:spPr bwMode="auto">
          <a:xfrm>
            <a:off x="87630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89</a:t>
            </a:r>
          </a:p>
        </p:txBody>
      </p:sp>
      <p:sp>
        <p:nvSpPr>
          <p:cNvPr id="92204" name="Oval 44"/>
          <p:cNvSpPr>
            <a:spLocks noChangeArrowheads="1"/>
          </p:cNvSpPr>
          <p:nvPr/>
        </p:nvSpPr>
        <p:spPr bwMode="auto">
          <a:xfrm>
            <a:off x="87630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05" name="Line 45"/>
          <p:cNvSpPr>
            <a:spLocks noChangeShapeType="1"/>
          </p:cNvSpPr>
          <p:nvPr/>
        </p:nvSpPr>
        <p:spPr bwMode="auto">
          <a:xfrm flipH="1">
            <a:off x="8839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6" name="Line 46"/>
          <p:cNvSpPr>
            <a:spLocks noChangeShapeType="1"/>
          </p:cNvSpPr>
          <p:nvPr/>
        </p:nvSpPr>
        <p:spPr bwMode="auto">
          <a:xfrm>
            <a:off x="9220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7" name="Line 47"/>
          <p:cNvSpPr>
            <a:spLocks noChangeShapeType="1"/>
          </p:cNvSpPr>
          <p:nvPr/>
        </p:nvSpPr>
        <p:spPr bwMode="auto">
          <a:xfrm>
            <a:off x="2362200" y="39624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8" name="Line 48"/>
          <p:cNvSpPr>
            <a:spLocks noChangeShapeType="1"/>
          </p:cNvSpPr>
          <p:nvPr/>
        </p:nvSpPr>
        <p:spPr bwMode="auto">
          <a:xfrm>
            <a:off x="320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09" name="Line 49"/>
          <p:cNvSpPr>
            <a:spLocks noChangeShapeType="1"/>
          </p:cNvSpPr>
          <p:nvPr/>
        </p:nvSpPr>
        <p:spPr bwMode="auto">
          <a:xfrm>
            <a:off x="449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0" name="Line 50"/>
          <p:cNvSpPr>
            <a:spLocks noChangeShapeType="1"/>
          </p:cNvSpPr>
          <p:nvPr/>
        </p:nvSpPr>
        <p:spPr bwMode="auto">
          <a:xfrm>
            <a:off x="6477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1" name="Line 51"/>
          <p:cNvSpPr>
            <a:spLocks noChangeShapeType="1"/>
          </p:cNvSpPr>
          <p:nvPr/>
        </p:nvSpPr>
        <p:spPr bwMode="auto">
          <a:xfrm>
            <a:off x="7772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2" name="Line 52"/>
          <p:cNvSpPr>
            <a:spLocks noChangeShapeType="1"/>
          </p:cNvSpPr>
          <p:nvPr/>
        </p:nvSpPr>
        <p:spPr bwMode="auto">
          <a:xfrm>
            <a:off x="87630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3" name="Line 53"/>
          <p:cNvSpPr>
            <a:spLocks noChangeShapeType="1"/>
          </p:cNvSpPr>
          <p:nvPr/>
        </p:nvSpPr>
        <p:spPr bwMode="auto">
          <a:xfrm flipV="1">
            <a:off x="56388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4" name="Line 54"/>
          <p:cNvSpPr>
            <a:spLocks noChangeShapeType="1"/>
          </p:cNvSpPr>
          <p:nvPr/>
        </p:nvSpPr>
        <p:spPr bwMode="auto">
          <a:xfrm flipV="1">
            <a:off x="3810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5" name="Line 55"/>
          <p:cNvSpPr>
            <a:spLocks noChangeShapeType="1"/>
          </p:cNvSpPr>
          <p:nvPr/>
        </p:nvSpPr>
        <p:spPr bwMode="auto">
          <a:xfrm flipV="1">
            <a:off x="50292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6" name="Line 56"/>
          <p:cNvSpPr>
            <a:spLocks noChangeShapeType="1"/>
          </p:cNvSpPr>
          <p:nvPr/>
        </p:nvSpPr>
        <p:spPr bwMode="auto">
          <a:xfrm flipV="1">
            <a:off x="701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7" name="Line 57"/>
          <p:cNvSpPr>
            <a:spLocks noChangeShapeType="1"/>
          </p:cNvSpPr>
          <p:nvPr/>
        </p:nvSpPr>
        <p:spPr bwMode="auto">
          <a:xfrm flipV="1">
            <a:off x="830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18" name="Line 58"/>
          <p:cNvSpPr>
            <a:spLocks noChangeShapeType="1"/>
          </p:cNvSpPr>
          <p:nvPr/>
        </p:nvSpPr>
        <p:spPr bwMode="auto">
          <a:xfrm flipV="1">
            <a:off x="92964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19" name="Line 59"/>
          <p:cNvSpPr>
            <a:spLocks noChangeShapeType="1"/>
          </p:cNvSpPr>
          <p:nvPr/>
        </p:nvSpPr>
        <p:spPr bwMode="auto">
          <a:xfrm flipH="1">
            <a:off x="4343400" y="1905000"/>
            <a:ext cx="1676400" cy="3048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0" name="Line 60"/>
          <p:cNvSpPr>
            <a:spLocks noChangeShapeType="1"/>
          </p:cNvSpPr>
          <p:nvPr/>
        </p:nvSpPr>
        <p:spPr bwMode="auto">
          <a:xfrm>
            <a:off x="6477000" y="1905000"/>
            <a:ext cx="15240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1" name="Line 61"/>
          <p:cNvSpPr>
            <a:spLocks noChangeShapeType="1"/>
          </p:cNvSpPr>
          <p:nvPr/>
        </p:nvSpPr>
        <p:spPr bwMode="auto">
          <a:xfrm flipH="1">
            <a:off x="3200400" y="2667000"/>
            <a:ext cx="6858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2" name="Line 62"/>
          <p:cNvSpPr>
            <a:spLocks noChangeShapeType="1"/>
          </p:cNvSpPr>
          <p:nvPr/>
        </p:nvSpPr>
        <p:spPr bwMode="auto">
          <a:xfrm>
            <a:off x="4343400" y="2667000"/>
            <a:ext cx="609600" cy="5334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3" name="Line 63"/>
          <p:cNvSpPr>
            <a:spLocks noChangeShapeType="1"/>
          </p:cNvSpPr>
          <p:nvPr/>
        </p:nvSpPr>
        <p:spPr bwMode="auto">
          <a:xfrm flipH="1">
            <a:off x="7620000" y="26670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4" name="Line 64"/>
          <p:cNvSpPr>
            <a:spLocks noChangeShapeType="1"/>
          </p:cNvSpPr>
          <p:nvPr/>
        </p:nvSpPr>
        <p:spPr bwMode="auto">
          <a:xfrm>
            <a:off x="8534400" y="2667000"/>
            <a:ext cx="3810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5" name="Line 65"/>
          <p:cNvSpPr>
            <a:spLocks noChangeShapeType="1"/>
          </p:cNvSpPr>
          <p:nvPr/>
        </p:nvSpPr>
        <p:spPr bwMode="auto">
          <a:xfrm>
            <a:off x="32004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6" name="Line 66"/>
          <p:cNvSpPr>
            <a:spLocks noChangeShapeType="1"/>
          </p:cNvSpPr>
          <p:nvPr/>
        </p:nvSpPr>
        <p:spPr bwMode="auto">
          <a:xfrm flipH="1">
            <a:off x="4724400" y="3657600"/>
            <a:ext cx="2286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7" name="Line 67"/>
          <p:cNvSpPr>
            <a:spLocks noChangeShapeType="1"/>
          </p:cNvSpPr>
          <p:nvPr/>
        </p:nvSpPr>
        <p:spPr bwMode="auto">
          <a:xfrm flipH="1">
            <a:off x="6781800" y="36576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25028" name="Line 68"/>
          <p:cNvSpPr>
            <a:spLocks noChangeShapeType="1"/>
          </p:cNvSpPr>
          <p:nvPr/>
        </p:nvSpPr>
        <p:spPr bwMode="auto">
          <a:xfrm>
            <a:off x="76962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nvGrpSpPr>
          <p:cNvPr id="2" name="Group 69"/>
          <p:cNvGrpSpPr>
            <a:grpSpLocks/>
          </p:cNvGrpSpPr>
          <p:nvPr/>
        </p:nvGrpSpPr>
        <p:grpSpPr bwMode="auto">
          <a:xfrm>
            <a:off x="2362200" y="3581400"/>
            <a:ext cx="457200" cy="533400"/>
            <a:chOff x="528" y="2352"/>
            <a:chExt cx="288" cy="336"/>
          </a:xfrm>
        </p:grpSpPr>
        <p:sp>
          <p:nvSpPr>
            <p:cNvPr id="92296" name="Line 70"/>
            <p:cNvSpPr>
              <a:spLocks noChangeShapeType="1"/>
            </p:cNvSpPr>
            <p:nvPr/>
          </p:nvSpPr>
          <p:spPr bwMode="auto">
            <a:xfrm flipH="1">
              <a:off x="576" y="2352"/>
              <a:ext cx="240"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97" name="Line 71"/>
            <p:cNvSpPr>
              <a:spLocks noChangeShapeType="1"/>
            </p:cNvSpPr>
            <p:nvPr/>
          </p:nvSpPr>
          <p:spPr bwMode="auto">
            <a:xfrm>
              <a:off x="528" y="2592"/>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3" name="Group 72"/>
          <p:cNvGrpSpPr>
            <a:grpSpLocks/>
          </p:cNvGrpSpPr>
          <p:nvPr/>
        </p:nvGrpSpPr>
        <p:grpSpPr bwMode="auto">
          <a:xfrm>
            <a:off x="3200400" y="4724400"/>
            <a:ext cx="228600" cy="457200"/>
            <a:chOff x="1056" y="3072"/>
            <a:chExt cx="144" cy="288"/>
          </a:xfrm>
        </p:grpSpPr>
        <p:sp>
          <p:nvSpPr>
            <p:cNvPr id="92294" name="Line 73"/>
            <p:cNvSpPr>
              <a:spLocks noChangeShapeType="1"/>
            </p:cNvSpPr>
            <p:nvPr/>
          </p:nvSpPr>
          <p:spPr bwMode="auto">
            <a:xfrm flipH="1">
              <a:off x="110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95" name="Line 74"/>
            <p:cNvSpPr>
              <a:spLocks noChangeShapeType="1"/>
            </p:cNvSpPr>
            <p:nvPr/>
          </p:nvSpPr>
          <p:spPr bwMode="auto">
            <a:xfrm>
              <a:off x="10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4" name="Group 75"/>
          <p:cNvGrpSpPr>
            <a:grpSpLocks/>
          </p:cNvGrpSpPr>
          <p:nvPr/>
        </p:nvGrpSpPr>
        <p:grpSpPr bwMode="auto">
          <a:xfrm>
            <a:off x="4495800" y="4724400"/>
            <a:ext cx="228600" cy="457200"/>
            <a:chOff x="1872" y="3072"/>
            <a:chExt cx="144" cy="288"/>
          </a:xfrm>
        </p:grpSpPr>
        <p:sp>
          <p:nvSpPr>
            <p:cNvPr id="92292" name="Line 76"/>
            <p:cNvSpPr>
              <a:spLocks noChangeShapeType="1"/>
            </p:cNvSpPr>
            <p:nvPr/>
          </p:nvSpPr>
          <p:spPr bwMode="auto">
            <a:xfrm flipH="1">
              <a:off x="192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93" name="Line 77"/>
            <p:cNvSpPr>
              <a:spLocks noChangeShapeType="1"/>
            </p:cNvSpPr>
            <p:nvPr/>
          </p:nvSpPr>
          <p:spPr bwMode="auto">
            <a:xfrm>
              <a:off x="18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5" name="Group 78"/>
          <p:cNvGrpSpPr>
            <a:grpSpLocks/>
          </p:cNvGrpSpPr>
          <p:nvPr/>
        </p:nvGrpSpPr>
        <p:grpSpPr bwMode="auto">
          <a:xfrm>
            <a:off x="6477000" y="4724400"/>
            <a:ext cx="228600" cy="457200"/>
            <a:chOff x="3120" y="3072"/>
            <a:chExt cx="144" cy="288"/>
          </a:xfrm>
        </p:grpSpPr>
        <p:sp>
          <p:nvSpPr>
            <p:cNvPr id="92290" name="Line 79"/>
            <p:cNvSpPr>
              <a:spLocks noChangeShapeType="1"/>
            </p:cNvSpPr>
            <p:nvPr/>
          </p:nvSpPr>
          <p:spPr bwMode="auto">
            <a:xfrm flipH="1">
              <a:off x="316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91" name="Line 80"/>
            <p:cNvSpPr>
              <a:spLocks noChangeShapeType="1"/>
            </p:cNvSpPr>
            <p:nvPr/>
          </p:nvSpPr>
          <p:spPr bwMode="auto">
            <a:xfrm>
              <a:off x="312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6" name="Group 81"/>
          <p:cNvGrpSpPr>
            <a:grpSpLocks/>
          </p:cNvGrpSpPr>
          <p:nvPr/>
        </p:nvGrpSpPr>
        <p:grpSpPr bwMode="auto">
          <a:xfrm>
            <a:off x="7772400" y="4724400"/>
            <a:ext cx="228600" cy="457200"/>
            <a:chOff x="3936" y="3072"/>
            <a:chExt cx="144" cy="288"/>
          </a:xfrm>
        </p:grpSpPr>
        <p:sp>
          <p:nvSpPr>
            <p:cNvPr id="92288" name="Line 82"/>
            <p:cNvSpPr>
              <a:spLocks noChangeShapeType="1"/>
            </p:cNvSpPr>
            <p:nvPr/>
          </p:nvSpPr>
          <p:spPr bwMode="auto">
            <a:xfrm flipH="1">
              <a:off x="398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89" name="Line 83"/>
            <p:cNvSpPr>
              <a:spLocks noChangeShapeType="1"/>
            </p:cNvSpPr>
            <p:nvPr/>
          </p:nvSpPr>
          <p:spPr bwMode="auto">
            <a:xfrm>
              <a:off x="393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7" name="Group 84"/>
          <p:cNvGrpSpPr>
            <a:grpSpLocks/>
          </p:cNvGrpSpPr>
          <p:nvPr/>
        </p:nvGrpSpPr>
        <p:grpSpPr bwMode="auto">
          <a:xfrm>
            <a:off x="8763000" y="3733800"/>
            <a:ext cx="228600" cy="457200"/>
            <a:chOff x="4560" y="2448"/>
            <a:chExt cx="144" cy="288"/>
          </a:xfrm>
        </p:grpSpPr>
        <p:sp>
          <p:nvSpPr>
            <p:cNvPr id="92286" name="Line 85"/>
            <p:cNvSpPr>
              <a:spLocks noChangeShapeType="1"/>
            </p:cNvSpPr>
            <p:nvPr/>
          </p:nvSpPr>
          <p:spPr bwMode="auto">
            <a:xfrm flipH="1">
              <a:off x="460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87" name="Line 86"/>
            <p:cNvSpPr>
              <a:spLocks noChangeShapeType="1"/>
            </p:cNvSpPr>
            <p:nvPr/>
          </p:nvSpPr>
          <p:spPr bwMode="auto">
            <a:xfrm>
              <a:off x="4560"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8" name="Group 87"/>
          <p:cNvGrpSpPr>
            <a:grpSpLocks/>
          </p:cNvGrpSpPr>
          <p:nvPr/>
        </p:nvGrpSpPr>
        <p:grpSpPr bwMode="auto">
          <a:xfrm>
            <a:off x="5410200" y="3657600"/>
            <a:ext cx="381000" cy="533400"/>
            <a:chOff x="2448" y="2400"/>
            <a:chExt cx="240" cy="336"/>
          </a:xfrm>
        </p:grpSpPr>
        <p:sp>
          <p:nvSpPr>
            <p:cNvPr id="92284" name="Line 88"/>
            <p:cNvSpPr>
              <a:spLocks noChangeShapeType="1"/>
            </p:cNvSpPr>
            <p:nvPr/>
          </p:nvSpPr>
          <p:spPr bwMode="auto">
            <a:xfrm>
              <a:off x="2448" y="2400"/>
              <a:ext cx="192"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85" name="Line 89"/>
            <p:cNvSpPr>
              <a:spLocks noChangeShapeType="1"/>
            </p:cNvSpPr>
            <p:nvPr/>
          </p:nvSpPr>
          <p:spPr bwMode="auto">
            <a:xfrm flipV="1">
              <a:off x="2592"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9" name="Group 90"/>
          <p:cNvGrpSpPr>
            <a:grpSpLocks/>
          </p:cNvGrpSpPr>
          <p:nvPr/>
        </p:nvGrpSpPr>
        <p:grpSpPr bwMode="auto">
          <a:xfrm>
            <a:off x="3733800" y="4724400"/>
            <a:ext cx="228600" cy="457200"/>
            <a:chOff x="1392" y="3072"/>
            <a:chExt cx="144" cy="288"/>
          </a:xfrm>
        </p:grpSpPr>
        <p:sp>
          <p:nvSpPr>
            <p:cNvPr id="92282" name="Line 91"/>
            <p:cNvSpPr>
              <a:spLocks noChangeShapeType="1"/>
            </p:cNvSpPr>
            <p:nvPr/>
          </p:nvSpPr>
          <p:spPr bwMode="auto">
            <a:xfrm>
              <a:off x="1392"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83" name="Line 92"/>
            <p:cNvSpPr>
              <a:spLocks noChangeShapeType="1"/>
            </p:cNvSpPr>
            <p:nvPr/>
          </p:nvSpPr>
          <p:spPr bwMode="auto">
            <a:xfrm flipV="1">
              <a:off x="144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0" name="Group 93"/>
          <p:cNvGrpSpPr>
            <a:grpSpLocks/>
          </p:cNvGrpSpPr>
          <p:nvPr/>
        </p:nvGrpSpPr>
        <p:grpSpPr bwMode="auto">
          <a:xfrm>
            <a:off x="4953000" y="4724400"/>
            <a:ext cx="228600" cy="457200"/>
            <a:chOff x="2160" y="3072"/>
            <a:chExt cx="144" cy="288"/>
          </a:xfrm>
        </p:grpSpPr>
        <p:sp>
          <p:nvSpPr>
            <p:cNvPr id="92280" name="Line 94"/>
            <p:cNvSpPr>
              <a:spLocks noChangeShapeType="1"/>
            </p:cNvSpPr>
            <p:nvPr/>
          </p:nvSpPr>
          <p:spPr bwMode="auto">
            <a:xfrm>
              <a:off x="216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81" name="Line 95"/>
            <p:cNvSpPr>
              <a:spLocks noChangeShapeType="1"/>
            </p:cNvSpPr>
            <p:nvPr/>
          </p:nvSpPr>
          <p:spPr bwMode="auto">
            <a:xfrm flipV="1">
              <a:off x="2208"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1" name="Group 96"/>
          <p:cNvGrpSpPr>
            <a:grpSpLocks/>
          </p:cNvGrpSpPr>
          <p:nvPr/>
        </p:nvGrpSpPr>
        <p:grpSpPr bwMode="auto">
          <a:xfrm>
            <a:off x="6934200" y="4724400"/>
            <a:ext cx="228600" cy="457200"/>
            <a:chOff x="3408" y="3072"/>
            <a:chExt cx="144" cy="288"/>
          </a:xfrm>
        </p:grpSpPr>
        <p:sp>
          <p:nvSpPr>
            <p:cNvPr id="92278" name="Line 97"/>
            <p:cNvSpPr>
              <a:spLocks noChangeShapeType="1"/>
            </p:cNvSpPr>
            <p:nvPr/>
          </p:nvSpPr>
          <p:spPr bwMode="auto">
            <a:xfrm>
              <a:off x="340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79" name="Line 98"/>
            <p:cNvSpPr>
              <a:spLocks noChangeShapeType="1"/>
            </p:cNvSpPr>
            <p:nvPr/>
          </p:nvSpPr>
          <p:spPr bwMode="auto">
            <a:xfrm flipV="1">
              <a:off x="34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2" name="Group 99"/>
          <p:cNvGrpSpPr>
            <a:grpSpLocks/>
          </p:cNvGrpSpPr>
          <p:nvPr/>
        </p:nvGrpSpPr>
        <p:grpSpPr bwMode="auto">
          <a:xfrm>
            <a:off x="8229600" y="4724400"/>
            <a:ext cx="228600" cy="457200"/>
            <a:chOff x="4224" y="3072"/>
            <a:chExt cx="144" cy="288"/>
          </a:xfrm>
        </p:grpSpPr>
        <p:sp>
          <p:nvSpPr>
            <p:cNvPr id="92276" name="Line 100"/>
            <p:cNvSpPr>
              <a:spLocks noChangeShapeType="1"/>
            </p:cNvSpPr>
            <p:nvPr/>
          </p:nvSpPr>
          <p:spPr bwMode="auto">
            <a:xfrm>
              <a:off x="422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77" name="Line 101"/>
            <p:cNvSpPr>
              <a:spLocks noChangeShapeType="1"/>
            </p:cNvSpPr>
            <p:nvPr/>
          </p:nvSpPr>
          <p:spPr bwMode="auto">
            <a:xfrm flipV="1">
              <a:off x="42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3" name="Group 102"/>
          <p:cNvGrpSpPr>
            <a:grpSpLocks/>
          </p:cNvGrpSpPr>
          <p:nvPr/>
        </p:nvGrpSpPr>
        <p:grpSpPr bwMode="auto">
          <a:xfrm>
            <a:off x="9220200" y="3733800"/>
            <a:ext cx="228600" cy="457200"/>
            <a:chOff x="4848" y="2448"/>
            <a:chExt cx="144" cy="288"/>
          </a:xfrm>
        </p:grpSpPr>
        <p:sp>
          <p:nvSpPr>
            <p:cNvPr id="92274" name="Line 103"/>
            <p:cNvSpPr>
              <a:spLocks noChangeShapeType="1"/>
            </p:cNvSpPr>
            <p:nvPr/>
          </p:nvSpPr>
          <p:spPr bwMode="auto">
            <a:xfrm>
              <a:off x="484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2275" name="Line 104"/>
            <p:cNvSpPr>
              <a:spLocks noChangeShapeType="1"/>
            </p:cNvSpPr>
            <p:nvPr/>
          </p:nvSpPr>
          <p:spPr bwMode="auto">
            <a:xfrm flipV="1">
              <a:off x="4896"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4" name="Group 105"/>
          <p:cNvGrpSpPr>
            <a:grpSpLocks/>
          </p:cNvGrpSpPr>
          <p:nvPr/>
        </p:nvGrpSpPr>
        <p:grpSpPr bwMode="auto">
          <a:xfrm>
            <a:off x="2743200" y="3048001"/>
            <a:ext cx="1066800" cy="3036888"/>
            <a:chOff x="768" y="2016"/>
            <a:chExt cx="672" cy="1913"/>
          </a:xfrm>
        </p:grpSpPr>
        <p:sp>
          <p:nvSpPr>
            <p:cNvPr id="92272" name="Text Box 106"/>
            <p:cNvSpPr txBox="1">
              <a:spLocks noChangeArrowheads="1"/>
            </p:cNvSpPr>
            <p:nvPr/>
          </p:nvSpPr>
          <p:spPr bwMode="auto">
            <a:xfrm>
              <a:off x="105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20</a:t>
              </a:r>
            </a:p>
          </p:txBody>
        </p:sp>
        <p:sp>
          <p:nvSpPr>
            <p:cNvPr id="92273" name="Oval 107"/>
            <p:cNvSpPr>
              <a:spLocks noChangeArrowheads="1"/>
            </p:cNvSpPr>
            <p:nvPr/>
          </p:nvSpPr>
          <p:spPr bwMode="auto">
            <a:xfrm>
              <a:off x="768" y="2016"/>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5" name="Group 108"/>
          <p:cNvGrpSpPr>
            <a:grpSpLocks/>
          </p:cNvGrpSpPr>
          <p:nvPr/>
        </p:nvGrpSpPr>
        <p:grpSpPr bwMode="auto">
          <a:xfrm>
            <a:off x="2590800" y="4114801"/>
            <a:ext cx="1295400" cy="1970088"/>
            <a:chOff x="672" y="2688"/>
            <a:chExt cx="816" cy="1241"/>
          </a:xfrm>
        </p:grpSpPr>
        <p:sp>
          <p:nvSpPr>
            <p:cNvPr id="92270" name="Text Box 109"/>
            <p:cNvSpPr txBox="1">
              <a:spLocks noChangeArrowheads="1"/>
            </p:cNvSpPr>
            <p:nvPr/>
          </p:nvSpPr>
          <p:spPr bwMode="auto">
            <a:xfrm>
              <a:off x="67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28</a:t>
              </a:r>
            </a:p>
          </p:txBody>
        </p:sp>
        <p:sp>
          <p:nvSpPr>
            <p:cNvPr id="92271" name="Oval 110"/>
            <p:cNvSpPr>
              <a:spLocks noChangeArrowheads="1"/>
            </p:cNvSpPr>
            <p:nvPr/>
          </p:nvSpPr>
          <p:spPr bwMode="auto">
            <a:xfrm>
              <a:off x="1104"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6" name="Group 111"/>
          <p:cNvGrpSpPr>
            <a:grpSpLocks/>
          </p:cNvGrpSpPr>
          <p:nvPr/>
        </p:nvGrpSpPr>
        <p:grpSpPr bwMode="auto">
          <a:xfrm>
            <a:off x="4419600" y="3124201"/>
            <a:ext cx="1066800" cy="2960688"/>
            <a:chOff x="1824" y="2064"/>
            <a:chExt cx="672" cy="1865"/>
          </a:xfrm>
        </p:grpSpPr>
        <p:sp>
          <p:nvSpPr>
            <p:cNvPr id="92268" name="Text Box 112"/>
            <p:cNvSpPr txBox="1">
              <a:spLocks noChangeArrowheads="1"/>
            </p:cNvSpPr>
            <p:nvPr/>
          </p:nvSpPr>
          <p:spPr bwMode="auto">
            <a:xfrm>
              <a:off x="182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40</a:t>
              </a:r>
            </a:p>
          </p:txBody>
        </p:sp>
        <p:sp>
          <p:nvSpPr>
            <p:cNvPr id="92269" name="Oval 113"/>
            <p:cNvSpPr>
              <a:spLocks noChangeArrowheads="1"/>
            </p:cNvSpPr>
            <p:nvPr/>
          </p:nvSpPr>
          <p:spPr bwMode="auto">
            <a:xfrm>
              <a:off x="211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7" name="Group 114"/>
          <p:cNvGrpSpPr>
            <a:grpSpLocks/>
          </p:cNvGrpSpPr>
          <p:nvPr/>
        </p:nvGrpSpPr>
        <p:grpSpPr bwMode="auto">
          <a:xfrm>
            <a:off x="3810000" y="2133600"/>
            <a:ext cx="1828800" cy="3951288"/>
            <a:chOff x="1440" y="1440"/>
            <a:chExt cx="1152" cy="2489"/>
          </a:xfrm>
        </p:grpSpPr>
        <p:sp>
          <p:nvSpPr>
            <p:cNvPr id="92266" name="Oval 115"/>
            <p:cNvSpPr>
              <a:spLocks noChangeArrowheads="1"/>
            </p:cNvSpPr>
            <p:nvPr/>
          </p:nvSpPr>
          <p:spPr bwMode="auto">
            <a:xfrm>
              <a:off x="144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67" name="Text Box 116"/>
            <p:cNvSpPr txBox="1">
              <a:spLocks noChangeArrowheads="1"/>
            </p:cNvSpPr>
            <p:nvPr/>
          </p:nvSpPr>
          <p:spPr bwMode="auto">
            <a:xfrm>
              <a:off x="220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31</a:t>
              </a:r>
            </a:p>
          </p:txBody>
        </p:sp>
      </p:grpSp>
      <p:grpSp>
        <p:nvGrpSpPr>
          <p:cNvPr id="18" name="Group 117"/>
          <p:cNvGrpSpPr>
            <a:grpSpLocks/>
          </p:cNvGrpSpPr>
          <p:nvPr/>
        </p:nvGrpSpPr>
        <p:grpSpPr bwMode="auto">
          <a:xfrm>
            <a:off x="3810000" y="4114801"/>
            <a:ext cx="1295400" cy="1970088"/>
            <a:chOff x="1440" y="2688"/>
            <a:chExt cx="816" cy="1241"/>
          </a:xfrm>
        </p:grpSpPr>
        <p:sp>
          <p:nvSpPr>
            <p:cNvPr id="92264" name="Text Box 118"/>
            <p:cNvSpPr txBox="1">
              <a:spLocks noChangeArrowheads="1"/>
            </p:cNvSpPr>
            <p:nvPr/>
          </p:nvSpPr>
          <p:spPr bwMode="auto">
            <a:xfrm>
              <a:off x="144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33</a:t>
              </a:r>
            </a:p>
          </p:txBody>
        </p:sp>
        <p:sp>
          <p:nvSpPr>
            <p:cNvPr id="92265" name="Oval 119"/>
            <p:cNvSpPr>
              <a:spLocks noChangeArrowheads="1"/>
            </p:cNvSpPr>
            <p:nvPr/>
          </p:nvSpPr>
          <p:spPr bwMode="auto">
            <a:xfrm>
              <a:off x="1872"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19" name="Group 120"/>
          <p:cNvGrpSpPr>
            <a:grpSpLocks/>
          </p:cNvGrpSpPr>
          <p:nvPr/>
        </p:nvGrpSpPr>
        <p:grpSpPr bwMode="auto">
          <a:xfrm>
            <a:off x="6858000" y="3124201"/>
            <a:ext cx="914400" cy="2960688"/>
            <a:chOff x="3360" y="2064"/>
            <a:chExt cx="576" cy="1865"/>
          </a:xfrm>
        </p:grpSpPr>
        <p:sp>
          <p:nvSpPr>
            <p:cNvPr id="92262" name="Oval 121"/>
            <p:cNvSpPr>
              <a:spLocks noChangeArrowheads="1"/>
            </p:cNvSpPr>
            <p:nvPr/>
          </p:nvSpPr>
          <p:spPr bwMode="auto">
            <a:xfrm>
              <a:off x="355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63" name="Text Box 122"/>
            <p:cNvSpPr txBox="1">
              <a:spLocks noChangeArrowheads="1"/>
            </p:cNvSpPr>
            <p:nvPr/>
          </p:nvSpPr>
          <p:spPr bwMode="auto">
            <a:xfrm>
              <a:off x="336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56</a:t>
              </a:r>
            </a:p>
          </p:txBody>
        </p:sp>
      </p:grpSp>
      <p:grpSp>
        <p:nvGrpSpPr>
          <p:cNvPr id="20" name="Group 123"/>
          <p:cNvGrpSpPr>
            <a:grpSpLocks/>
          </p:cNvGrpSpPr>
          <p:nvPr/>
        </p:nvGrpSpPr>
        <p:grpSpPr bwMode="auto">
          <a:xfrm>
            <a:off x="5638800" y="4114801"/>
            <a:ext cx="1447800" cy="1970088"/>
            <a:chOff x="2592" y="2688"/>
            <a:chExt cx="912" cy="1241"/>
          </a:xfrm>
        </p:grpSpPr>
        <p:sp>
          <p:nvSpPr>
            <p:cNvPr id="92260" name="Text Box 124"/>
            <p:cNvSpPr txBox="1">
              <a:spLocks noChangeArrowheads="1"/>
            </p:cNvSpPr>
            <p:nvPr/>
          </p:nvSpPr>
          <p:spPr bwMode="auto">
            <a:xfrm>
              <a:off x="259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47</a:t>
              </a:r>
            </a:p>
          </p:txBody>
        </p:sp>
        <p:sp>
          <p:nvSpPr>
            <p:cNvPr id="92261" name="Oval 125"/>
            <p:cNvSpPr>
              <a:spLocks noChangeArrowheads="1"/>
            </p:cNvSpPr>
            <p:nvPr/>
          </p:nvSpPr>
          <p:spPr bwMode="auto">
            <a:xfrm>
              <a:off x="3120"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21" name="Group 126"/>
          <p:cNvGrpSpPr>
            <a:grpSpLocks/>
          </p:cNvGrpSpPr>
          <p:nvPr/>
        </p:nvGrpSpPr>
        <p:grpSpPr bwMode="auto">
          <a:xfrm>
            <a:off x="6248400" y="4114801"/>
            <a:ext cx="2133600" cy="1970088"/>
            <a:chOff x="2976" y="2688"/>
            <a:chExt cx="1344" cy="1241"/>
          </a:xfrm>
        </p:grpSpPr>
        <p:sp>
          <p:nvSpPr>
            <p:cNvPr id="92258" name="Text Box 127"/>
            <p:cNvSpPr txBox="1">
              <a:spLocks noChangeArrowheads="1"/>
            </p:cNvSpPr>
            <p:nvPr/>
          </p:nvSpPr>
          <p:spPr bwMode="auto">
            <a:xfrm>
              <a:off x="297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59</a:t>
              </a:r>
            </a:p>
          </p:txBody>
        </p:sp>
        <p:sp>
          <p:nvSpPr>
            <p:cNvPr id="92259" name="Oval 128"/>
            <p:cNvSpPr>
              <a:spLocks noChangeArrowheads="1"/>
            </p:cNvSpPr>
            <p:nvPr/>
          </p:nvSpPr>
          <p:spPr bwMode="auto">
            <a:xfrm>
              <a:off x="3936"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22" name="Group 129"/>
          <p:cNvGrpSpPr>
            <a:grpSpLocks/>
          </p:cNvGrpSpPr>
          <p:nvPr/>
        </p:nvGrpSpPr>
        <p:grpSpPr bwMode="auto">
          <a:xfrm>
            <a:off x="8001000" y="2133600"/>
            <a:ext cx="685800" cy="3951288"/>
            <a:chOff x="4080" y="1440"/>
            <a:chExt cx="432" cy="2489"/>
          </a:xfrm>
        </p:grpSpPr>
        <p:sp>
          <p:nvSpPr>
            <p:cNvPr id="92256" name="Oval 130"/>
            <p:cNvSpPr>
              <a:spLocks noChangeArrowheads="1"/>
            </p:cNvSpPr>
            <p:nvPr/>
          </p:nvSpPr>
          <p:spPr bwMode="auto">
            <a:xfrm>
              <a:off x="408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57" name="Text Box 131"/>
            <p:cNvSpPr txBox="1">
              <a:spLocks noChangeArrowheads="1"/>
            </p:cNvSpPr>
            <p:nvPr/>
          </p:nvSpPr>
          <p:spPr bwMode="auto">
            <a:xfrm>
              <a:off x="412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64</a:t>
              </a:r>
            </a:p>
          </p:txBody>
        </p:sp>
      </p:grpSp>
      <p:grpSp>
        <p:nvGrpSpPr>
          <p:cNvPr id="23" name="Group 132"/>
          <p:cNvGrpSpPr>
            <a:grpSpLocks/>
          </p:cNvGrpSpPr>
          <p:nvPr/>
        </p:nvGrpSpPr>
        <p:grpSpPr bwMode="auto">
          <a:xfrm>
            <a:off x="7467600" y="3124201"/>
            <a:ext cx="1905000" cy="2960688"/>
            <a:chOff x="3744" y="2064"/>
            <a:chExt cx="1200" cy="1865"/>
          </a:xfrm>
        </p:grpSpPr>
        <p:sp>
          <p:nvSpPr>
            <p:cNvPr id="92254" name="Text Box 133"/>
            <p:cNvSpPr txBox="1">
              <a:spLocks noChangeArrowheads="1"/>
            </p:cNvSpPr>
            <p:nvPr/>
          </p:nvSpPr>
          <p:spPr bwMode="auto">
            <a:xfrm>
              <a:off x="374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89</a:t>
              </a:r>
            </a:p>
          </p:txBody>
        </p:sp>
        <p:sp>
          <p:nvSpPr>
            <p:cNvPr id="92255" name="Oval 134"/>
            <p:cNvSpPr>
              <a:spLocks noChangeArrowheads="1"/>
            </p:cNvSpPr>
            <p:nvPr/>
          </p:nvSpPr>
          <p:spPr bwMode="auto">
            <a:xfrm>
              <a:off x="4560"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grpSp>
      <p:grpSp>
        <p:nvGrpSpPr>
          <p:cNvPr id="24" name="Group 135"/>
          <p:cNvGrpSpPr>
            <a:grpSpLocks/>
          </p:cNvGrpSpPr>
          <p:nvPr/>
        </p:nvGrpSpPr>
        <p:grpSpPr bwMode="auto">
          <a:xfrm>
            <a:off x="5943600" y="1371600"/>
            <a:ext cx="3352800" cy="4713288"/>
            <a:chOff x="2784" y="960"/>
            <a:chExt cx="2112" cy="2969"/>
          </a:xfrm>
        </p:grpSpPr>
        <p:sp>
          <p:nvSpPr>
            <p:cNvPr id="92252" name="Oval 136"/>
            <p:cNvSpPr>
              <a:spLocks noChangeArrowheads="1"/>
            </p:cNvSpPr>
            <p:nvPr/>
          </p:nvSpPr>
          <p:spPr bwMode="auto">
            <a:xfrm>
              <a:off x="2784" y="96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2253" name="Text Box 137"/>
            <p:cNvSpPr txBox="1">
              <a:spLocks noChangeArrowheads="1"/>
            </p:cNvSpPr>
            <p:nvPr/>
          </p:nvSpPr>
          <p:spPr bwMode="auto">
            <a:xfrm>
              <a:off x="451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43</a:t>
              </a:r>
            </a:p>
          </p:txBody>
        </p:sp>
      </p:grpSp>
    </p:spTree>
    <p:extLst>
      <p:ext uri="{BB962C8B-B14F-4D97-AF65-F5344CB8AC3E}">
        <p14:creationId xmlns:p14="http://schemas.microsoft.com/office/powerpoint/2010/main" val="721783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250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250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250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2502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42502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6"/>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42502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425023"/>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42502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5"/>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1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425028"/>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6"/>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2"/>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2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19"/>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425024"/>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7"/>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13"/>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23"/>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22"/>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2209800" y="0"/>
            <a:ext cx="7772400" cy="1143000"/>
          </a:xfrm>
        </p:spPr>
        <p:txBody>
          <a:bodyPr/>
          <a:lstStyle/>
          <a:p>
            <a:pPr eaLnBrk="1" hangingPunct="1"/>
            <a:r>
              <a:rPr lang="en-AU" altLang="ja-JP"/>
              <a:t>Example: Preorder</a:t>
            </a:r>
          </a:p>
        </p:txBody>
      </p:sp>
      <p:sp>
        <p:nvSpPr>
          <p:cNvPr id="94211" name="Text Box 3"/>
          <p:cNvSpPr txBox="1">
            <a:spLocks noChangeArrowheads="1"/>
          </p:cNvSpPr>
          <p:nvPr/>
        </p:nvSpPr>
        <p:spPr bwMode="auto">
          <a:xfrm>
            <a:off x="3810000" y="2209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31</a:t>
            </a:r>
          </a:p>
        </p:txBody>
      </p:sp>
      <p:sp>
        <p:nvSpPr>
          <p:cNvPr id="94212" name="Text Box 4"/>
          <p:cNvSpPr txBox="1">
            <a:spLocks noChangeArrowheads="1"/>
          </p:cNvSpPr>
          <p:nvPr/>
        </p:nvSpPr>
        <p:spPr bwMode="auto">
          <a:xfrm>
            <a:off x="5943600" y="1447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43</a:t>
            </a:r>
          </a:p>
        </p:txBody>
      </p:sp>
      <p:sp>
        <p:nvSpPr>
          <p:cNvPr id="94213" name="Text Box 5"/>
          <p:cNvSpPr txBox="1">
            <a:spLocks noChangeArrowheads="1"/>
          </p:cNvSpPr>
          <p:nvPr/>
        </p:nvSpPr>
        <p:spPr bwMode="auto">
          <a:xfrm>
            <a:off x="8001000" y="22098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64</a:t>
            </a:r>
          </a:p>
        </p:txBody>
      </p:sp>
      <p:sp>
        <p:nvSpPr>
          <p:cNvPr id="94214" name="Oval 6"/>
          <p:cNvSpPr>
            <a:spLocks noChangeArrowheads="1"/>
          </p:cNvSpPr>
          <p:nvPr/>
        </p:nvSpPr>
        <p:spPr bwMode="auto">
          <a:xfrm>
            <a:off x="5943600" y="1371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15" name="Line 7"/>
          <p:cNvSpPr>
            <a:spLocks noChangeShapeType="1"/>
          </p:cNvSpPr>
          <p:nvPr/>
        </p:nvSpPr>
        <p:spPr bwMode="auto">
          <a:xfrm flipH="1">
            <a:off x="4343400" y="1905000"/>
            <a:ext cx="1676400" cy="3048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16" name="Line 8"/>
          <p:cNvSpPr>
            <a:spLocks noChangeShapeType="1"/>
          </p:cNvSpPr>
          <p:nvPr/>
        </p:nvSpPr>
        <p:spPr bwMode="auto">
          <a:xfrm>
            <a:off x="6477000" y="1905000"/>
            <a:ext cx="15240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17" name="Oval 9"/>
          <p:cNvSpPr>
            <a:spLocks noChangeArrowheads="1"/>
          </p:cNvSpPr>
          <p:nvPr/>
        </p:nvSpPr>
        <p:spPr bwMode="auto">
          <a:xfrm>
            <a:off x="3810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18" name="Line 10"/>
          <p:cNvSpPr>
            <a:spLocks noChangeShapeType="1"/>
          </p:cNvSpPr>
          <p:nvPr/>
        </p:nvSpPr>
        <p:spPr bwMode="auto">
          <a:xfrm flipH="1">
            <a:off x="3200400" y="2667000"/>
            <a:ext cx="6858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19" name="Line 11"/>
          <p:cNvSpPr>
            <a:spLocks noChangeShapeType="1"/>
          </p:cNvSpPr>
          <p:nvPr/>
        </p:nvSpPr>
        <p:spPr bwMode="auto">
          <a:xfrm>
            <a:off x="4343400" y="2667000"/>
            <a:ext cx="609600" cy="533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20" name="Oval 12"/>
          <p:cNvSpPr>
            <a:spLocks noChangeArrowheads="1"/>
          </p:cNvSpPr>
          <p:nvPr/>
        </p:nvSpPr>
        <p:spPr bwMode="auto">
          <a:xfrm>
            <a:off x="8001000" y="21336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21" name="Line 13"/>
          <p:cNvSpPr>
            <a:spLocks noChangeShapeType="1"/>
          </p:cNvSpPr>
          <p:nvPr/>
        </p:nvSpPr>
        <p:spPr bwMode="auto">
          <a:xfrm flipH="1">
            <a:off x="7620000" y="26670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22" name="Line 14"/>
          <p:cNvSpPr>
            <a:spLocks noChangeShapeType="1"/>
          </p:cNvSpPr>
          <p:nvPr/>
        </p:nvSpPr>
        <p:spPr bwMode="auto">
          <a:xfrm>
            <a:off x="8534400" y="26670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23" name="Text Box 15"/>
          <p:cNvSpPr txBox="1">
            <a:spLocks noChangeArrowheads="1"/>
          </p:cNvSpPr>
          <p:nvPr/>
        </p:nvSpPr>
        <p:spPr bwMode="auto">
          <a:xfrm>
            <a:off x="2743200" y="31242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20</a:t>
            </a:r>
          </a:p>
        </p:txBody>
      </p:sp>
      <p:sp>
        <p:nvSpPr>
          <p:cNvPr id="94224" name="Oval 16"/>
          <p:cNvSpPr>
            <a:spLocks noChangeArrowheads="1"/>
          </p:cNvSpPr>
          <p:nvPr/>
        </p:nvSpPr>
        <p:spPr bwMode="auto">
          <a:xfrm>
            <a:off x="2743200" y="30480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25" name="Line 17"/>
          <p:cNvSpPr>
            <a:spLocks noChangeShapeType="1"/>
          </p:cNvSpPr>
          <p:nvPr/>
        </p:nvSpPr>
        <p:spPr bwMode="auto">
          <a:xfrm flipH="1">
            <a:off x="2438400" y="3581400"/>
            <a:ext cx="3810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26" name="Line 18"/>
          <p:cNvSpPr>
            <a:spLocks noChangeShapeType="1"/>
          </p:cNvSpPr>
          <p:nvPr/>
        </p:nvSpPr>
        <p:spPr bwMode="auto">
          <a:xfrm>
            <a:off x="32004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27" name="Text Box 19"/>
          <p:cNvSpPr txBox="1">
            <a:spLocks noChangeArrowheads="1"/>
          </p:cNvSpPr>
          <p:nvPr/>
        </p:nvSpPr>
        <p:spPr bwMode="auto">
          <a:xfrm>
            <a:off x="4876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40</a:t>
            </a:r>
          </a:p>
        </p:txBody>
      </p:sp>
      <p:sp>
        <p:nvSpPr>
          <p:cNvPr id="94228" name="Oval 20"/>
          <p:cNvSpPr>
            <a:spLocks noChangeArrowheads="1"/>
          </p:cNvSpPr>
          <p:nvPr/>
        </p:nvSpPr>
        <p:spPr bwMode="auto">
          <a:xfrm>
            <a:off x="4876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29" name="Line 21"/>
          <p:cNvSpPr>
            <a:spLocks noChangeShapeType="1"/>
          </p:cNvSpPr>
          <p:nvPr/>
        </p:nvSpPr>
        <p:spPr bwMode="auto">
          <a:xfrm flipH="1">
            <a:off x="4724400" y="3657600"/>
            <a:ext cx="2286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0" name="Line 22"/>
          <p:cNvSpPr>
            <a:spLocks noChangeShapeType="1"/>
          </p:cNvSpPr>
          <p:nvPr/>
        </p:nvSpPr>
        <p:spPr bwMode="auto">
          <a:xfrm>
            <a:off x="5410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1" name="Text Box 23"/>
          <p:cNvSpPr txBox="1">
            <a:spLocks noChangeArrowheads="1"/>
          </p:cNvSpPr>
          <p:nvPr/>
        </p:nvSpPr>
        <p:spPr bwMode="auto">
          <a:xfrm>
            <a:off x="71628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56</a:t>
            </a:r>
          </a:p>
        </p:txBody>
      </p:sp>
      <p:sp>
        <p:nvSpPr>
          <p:cNvPr id="94232" name="Oval 24"/>
          <p:cNvSpPr>
            <a:spLocks noChangeArrowheads="1"/>
          </p:cNvSpPr>
          <p:nvPr/>
        </p:nvSpPr>
        <p:spPr bwMode="auto">
          <a:xfrm>
            <a:off x="71628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33" name="Line 25"/>
          <p:cNvSpPr>
            <a:spLocks noChangeShapeType="1"/>
          </p:cNvSpPr>
          <p:nvPr/>
        </p:nvSpPr>
        <p:spPr bwMode="auto">
          <a:xfrm flipH="1">
            <a:off x="6781800" y="3657600"/>
            <a:ext cx="4572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4" name="Line 26"/>
          <p:cNvSpPr>
            <a:spLocks noChangeShapeType="1"/>
          </p:cNvSpPr>
          <p:nvPr/>
        </p:nvSpPr>
        <p:spPr bwMode="auto">
          <a:xfrm>
            <a:off x="7696200" y="3657600"/>
            <a:ext cx="304800" cy="4572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5" name="Text Box 27"/>
          <p:cNvSpPr txBox="1">
            <a:spLocks noChangeArrowheads="1"/>
          </p:cNvSpPr>
          <p:nvPr/>
        </p:nvSpPr>
        <p:spPr bwMode="auto">
          <a:xfrm>
            <a:off x="32766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28</a:t>
            </a:r>
          </a:p>
        </p:txBody>
      </p:sp>
      <p:sp>
        <p:nvSpPr>
          <p:cNvPr id="94236" name="Oval 28"/>
          <p:cNvSpPr>
            <a:spLocks noChangeArrowheads="1"/>
          </p:cNvSpPr>
          <p:nvPr/>
        </p:nvSpPr>
        <p:spPr bwMode="auto">
          <a:xfrm>
            <a:off x="32766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37" name="Line 29"/>
          <p:cNvSpPr>
            <a:spLocks noChangeShapeType="1"/>
          </p:cNvSpPr>
          <p:nvPr/>
        </p:nvSpPr>
        <p:spPr bwMode="auto">
          <a:xfrm flipH="1">
            <a:off x="3276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8" name="Line 30"/>
          <p:cNvSpPr>
            <a:spLocks noChangeShapeType="1"/>
          </p:cNvSpPr>
          <p:nvPr/>
        </p:nvSpPr>
        <p:spPr bwMode="auto">
          <a:xfrm>
            <a:off x="37338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39" name="Text Box 31"/>
          <p:cNvSpPr txBox="1">
            <a:spLocks noChangeArrowheads="1"/>
          </p:cNvSpPr>
          <p:nvPr/>
        </p:nvSpPr>
        <p:spPr bwMode="auto">
          <a:xfrm>
            <a:off x="44958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33</a:t>
            </a:r>
          </a:p>
        </p:txBody>
      </p:sp>
      <p:sp>
        <p:nvSpPr>
          <p:cNvPr id="94240" name="Oval 32"/>
          <p:cNvSpPr>
            <a:spLocks noChangeArrowheads="1"/>
          </p:cNvSpPr>
          <p:nvPr/>
        </p:nvSpPr>
        <p:spPr bwMode="auto">
          <a:xfrm>
            <a:off x="44958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41" name="Line 33"/>
          <p:cNvSpPr>
            <a:spLocks noChangeShapeType="1"/>
          </p:cNvSpPr>
          <p:nvPr/>
        </p:nvSpPr>
        <p:spPr bwMode="auto">
          <a:xfrm flipH="1">
            <a:off x="4572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42" name="Line 34"/>
          <p:cNvSpPr>
            <a:spLocks noChangeShapeType="1"/>
          </p:cNvSpPr>
          <p:nvPr/>
        </p:nvSpPr>
        <p:spPr bwMode="auto">
          <a:xfrm>
            <a:off x="49530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43" name="Text Box 35"/>
          <p:cNvSpPr txBox="1">
            <a:spLocks noChangeArrowheads="1"/>
          </p:cNvSpPr>
          <p:nvPr/>
        </p:nvSpPr>
        <p:spPr bwMode="auto">
          <a:xfrm>
            <a:off x="64770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47</a:t>
            </a:r>
          </a:p>
        </p:txBody>
      </p:sp>
      <p:sp>
        <p:nvSpPr>
          <p:cNvPr id="94244" name="Oval 36"/>
          <p:cNvSpPr>
            <a:spLocks noChangeArrowheads="1"/>
          </p:cNvSpPr>
          <p:nvPr/>
        </p:nvSpPr>
        <p:spPr bwMode="auto">
          <a:xfrm>
            <a:off x="64770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45" name="Line 37"/>
          <p:cNvSpPr>
            <a:spLocks noChangeShapeType="1"/>
          </p:cNvSpPr>
          <p:nvPr/>
        </p:nvSpPr>
        <p:spPr bwMode="auto">
          <a:xfrm flipH="1">
            <a:off x="6553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46" name="Line 38"/>
          <p:cNvSpPr>
            <a:spLocks noChangeShapeType="1"/>
          </p:cNvSpPr>
          <p:nvPr/>
        </p:nvSpPr>
        <p:spPr bwMode="auto">
          <a:xfrm>
            <a:off x="69342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47" name="Text Box 39"/>
          <p:cNvSpPr txBox="1">
            <a:spLocks noChangeArrowheads="1"/>
          </p:cNvSpPr>
          <p:nvPr/>
        </p:nvSpPr>
        <p:spPr bwMode="auto">
          <a:xfrm>
            <a:off x="7772400" y="41910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59</a:t>
            </a:r>
          </a:p>
        </p:txBody>
      </p:sp>
      <p:sp>
        <p:nvSpPr>
          <p:cNvPr id="94248" name="Oval 40"/>
          <p:cNvSpPr>
            <a:spLocks noChangeArrowheads="1"/>
          </p:cNvSpPr>
          <p:nvPr/>
        </p:nvSpPr>
        <p:spPr bwMode="auto">
          <a:xfrm>
            <a:off x="7772400" y="41148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49" name="Line 41"/>
          <p:cNvSpPr>
            <a:spLocks noChangeShapeType="1"/>
          </p:cNvSpPr>
          <p:nvPr/>
        </p:nvSpPr>
        <p:spPr bwMode="auto">
          <a:xfrm flipH="1">
            <a:off x="7848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0" name="Line 42"/>
          <p:cNvSpPr>
            <a:spLocks noChangeShapeType="1"/>
          </p:cNvSpPr>
          <p:nvPr/>
        </p:nvSpPr>
        <p:spPr bwMode="auto">
          <a:xfrm>
            <a:off x="8229600" y="47244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1" name="Text Box 43"/>
          <p:cNvSpPr txBox="1">
            <a:spLocks noChangeArrowheads="1"/>
          </p:cNvSpPr>
          <p:nvPr/>
        </p:nvSpPr>
        <p:spPr bwMode="auto">
          <a:xfrm>
            <a:off x="8763000" y="320040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black"/>
                </a:solidFill>
                <a:latin typeface="Arial" panose="020B0604020202020204" pitchFamily="34" charset="0"/>
              </a:rPr>
              <a:t>89</a:t>
            </a:r>
          </a:p>
        </p:txBody>
      </p:sp>
      <p:sp>
        <p:nvSpPr>
          <p:cNvPr id="94252" name="Oval 44"/>
          <p:cNvSpPr>
            <a:spLocks noChangeArrowheads="1"/>
          </p:cNvSpPr>
          <p:nvPr/>
        </p:nvSpPr>
        <p:spPr bwMode="auto">
          <a:xfrm>
            <a:off x="8763000" y="3124200"/>
            <a:ext cx="609600" cy="609600"/>
          </a:xfrm>
          <a:prstGeom prst="ellipse">
            <a:avLst/>
          </a:prstGeom>
          <a:noFill/>
          <a:ln w="25400">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253" name="Line 45"/>
          <p:cNvSpPr>
            <a:spLocks noChangeShapeType="1"/>
          </p:cNvSpPr>
          <p:nvPr/>
        </p:nvSpPr>
        <p:spPr bwMode="auto">
          <a:xfrm flipH="1">
            <a:off x="8839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4" name="Line 46"/>
          <p:cNvSpPr>
            <a:spLocks noChangeShapeType="1"/>
          </p:cNvSpPr>
          <p:nvPr/>
        </p:nvSpPr>
        <p:spPr bwMode="auto">
          <a:xfrm>
            <a:off x="9220200" y="3733800"/>
            <a:ext cx="152400" cy="3810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5" name="Line 47"/>
          <p:cNvSpPr>
            <a:spLocks noChangeShapeType="1"/>
          </p:cNvSpPr>
          <p:nvPr/>
        </p:nvSpPr>
        <p:spPr bwMode="auto">
          <a:xfrm>
            <a:off x="2362200" y="39624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6" name="Line 48"/>
          <p:cNvSpPr>
            <a:spLocks noChangeShapeType="1"/>
          </p:cNvSpPr>
          <p:nvPr/>
        </p:nvSpPr>
        <p:spPr bwMode="auto">
          <a:xfrm>
            <a:off x="320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7" name="Line 49"/>
          <p:cNvSpPr>
            <a:spLocks noChangeShapeType="1"/>
          </p:cNvSpPr>
          <p:nvPr/>
        </p:nvSpPr>
        <p:spPr bwMode="auto">
          <a:xfrm>
            <a:off x="449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8" name="Line 50"/>
          <p:cNvSpPr>
            <a:spLocks noChangeShapeType="1"/>
          </p:cNvSpPr>
          <p:nvPr/>
        </p:nvSpPr>
        <p:spPr bwMode="auto">
          <a:xfrm>
            <a:off x="6477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59" name="Line 51"/>
          <p:cNvSpPr>
            <a:spLocks noChangeShapeType="1"/>
          </p:cNvSpPr>
          <p:nvPr/>
        </p:nvSpPr>
        <p:spPr bwMode="auto">
          <a:xfrm>
            <a:off x="7772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0" name="Line 52"/>
          <p:cNvSpPr>
            <a:spLocks noChangeShapeType="1"/>
          </p:cNvSpPr>
          <p:nvPr/>
        </p:nvSpPr>
        <p:spPr bwMode="auto">
          <a:xfrm>
            <a:off x="87630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1" name="Line 53"/>
          <p:cNvSpPr>
            <a:spLocks noChangeShapeType="1"/>
          </p:cNvSpPr>
          <p:nvPr/>
        </p:nvSpPr>
        <p:spPr bwMode="auto">
          <a:xfrm flipV="1">
            <a:off x="56388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2" name="Line 54"/>
          <p:cNvSpPr>
            <a:spLocks noChangeShapeType="1"/>
          </p:cNvSpPr>
          <p:nvPr/>
        </p:nvSpPr>
        <p:spPr bwMode="auto">
          <a:xfrm flipV="1">
            <a:off x="38100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3" name="Line 55"/>
          <p:cNvSpPr>
            <a:spLocks noChangeShapeType="1"/>
          </p:cNvSpPr>
          <p:nvPr/>
        </p:nvSpPr>
        <p:spPr bwMode="auto">
          <a:xfrm flipV="1">
            <a:off x="50292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4" name="Line 56"/>
          <p:cNvSpPr>
            <a:spLocks noChangeShapeType="1"/>
          </p:cNvSpPr>
          <p:nvPr/>
        </p:nvSpPr>
        <p:spPr bwMode="auto">
          <a:xfrm flipV="1">
            <a:off x="70104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5" name="Line 57"/>
          <p:cNvSpPr>
            <a:spLocks noChangeShapeType="1"/>
          </p:cNvSpPr>
          <p:nvPr/>
        </p:nvSpPr>
        <p:spPr bwMode="auto">
          <a:xfrm flipV="1">
            <a:off x="8305800" y="50292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266" name="Line 58"/>
          <p:cNvSpPr>
            <a:spLocks noChangeShapeType="1"/>
          </p:cNvSpPr>
          <p:nvPr/>
        </p:nvSpPr>
        <p:spPr bwMode="auto">
          <a:xfrm flipV="1">
            <a:off x="9296400" y="4038600"/>
            <a:ext cx="152400" cy="152400"/>
          </a:xfrm>
          <a:prstGeom prst="line">
            <a:avLst/>
          </a:prstGeom>
          <a:noFill/>
          <a:ln w="254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27" name="Line 59"/>
          <p:cNvSpPr>
            <a:spLocks noChangeShapeType="1"/>
          </p:cNvSpPr>
          <p:nvPr/>
        </p:nvSpPr>
        <p:spPr bwMode="auto">
          <a:xfrm flipH="1">
            <a:off x="4343400" y="1905000"/>
            <a:ext cx="1676400" cy="3048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28" name="Line 60"/>
          <p:cNvSpPr>
            <a:spLocks noChangeShapeType="1"/>
          </p:cNvSpPr>
          <p:nvPr/>
        </p:nvSpPr>
        <p:spPr bwMode="auto">
          <a:xfrm>
            <a:off x="6477000" y="1905000"/>
            <a:ext cx="15240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29" name="Line 61"/>
          <p:cNvSpPr>
            <a:spLocks noChangeShapeType="1"/>
          </p:cNvSpPr>
          <p:nvPr/>
        </p:nvSpPr>
        <p:spPr bwMode="auto">
          <a:xfrm flipH="1">
            <a:off x="3200400" y="2667000"/>
            <a:ext cx="685800" cy="3810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0" name="Line 62"/>
          <p:cNvSpPr>
            <a:spLocks noChangeShapeType="1"/>
          </p:cNvSpPr>
          <p:nvPr/>
        </p:nvSpPr>
        <p:spPr bwMode="auto">
          <a:xfrm>
            <a:off x="4343400" y="2667000"/>
            <a:ext cx="609600" cy="5334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1" name="Line 63"/>
          <p:cNvSpPr>
            <a:spLocks noChangeShapeType="1"/>
          </p:cNvSpPr>
          <p:nvPr/>
        </p:nvSpPr>
        <p:spPr bwMode="auto">
          <a:xfrm flipH="1">
            <a:off x="7620000" y="26670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2" name="Line 64"/>
          <p:cNvSpPr>
            <a:spLocks noChangeShapeType="1"/>
          </p:cNvSpPr>
          <p:nvPr/>
        </p:nvSpPr>
        <p:spPr bwMode="auto">
          <a:xfrm>
            <a:off x="8534400" y="2667000"/>
            <a:ext cx="3810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3" name="Line 65"/>
          <p:cNvSpPr>
            <a:spLocks noChangeShapeType="1"/>
          </p:cNvSpPr>
          <p:nvPr/>
        </p:nvSpPr>
        <p:spPr bwMode="auto">
          <a:xfrm>
            <a:off x="32004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4" name="Line 66"/>
          <p:cNvSpPr>
            <a:spLocks noChangeShapeType="1"/>
          </p:cNvSpPr>
          <p:nvPr/>
        </p:nvSpPr>
        <p:spPr bwMode="auto">
          <a:xfrm flipH="1">
            <a:off x="4724400" y="3657600"/>
            <a:ext cx="2286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5" name="Line 67"/>
          <p:cNvSpPr>
            <a:spLocks noChangeShapeType="1"/>
          </p:cNvSpPr>
          <p:nvPr/>
        </p:nvSpPr>
        <p:spPr bwMode="auto">
          <a:xfrm flipH="1">
            <a:off x="6781800" y="3657600"/>
            <a:ext cx="4572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416836" name="Line 68"/>
          <p:cNvSpPr>
            <a:spLocks noChangeShapeType="1"/>
          </p:cNvSpPr>
          <p:nvPr/>
        </p:nvSpPr>
        <p:spPr bwMode="auto">
          <a:xfrm>
            <a:off x="7696200" y="3657600"/>
            <a:ext cx="304800" cy="45720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nvGrpSpPr>
          <p:cNvPr id="2" name="Group 69"/>
          <p:cNvGrpSpPr>
            <a:grpSpLocks/>
          </p:cNvGrpSpPr>
          <p:nvPr/>
        </p:nvGrpSpPr>
        <p:grpSpPr bwMode="auto">
          <a:xfrm>
            <a:off x="2362200" y="3581400"/>
            <a:ext cx="457200" cy="533400"/>
            <a:chOff x="528" y="2352"/>
            <a:chExt cx="288" cy="336"/>
          </a:xfrm>
        </p:grpSpPr>
        <p:sp>
          <p:nvSpPr>
            <p:cNvPr id="94344" name="Line 70"/>
            <p:cNvSpPr>
              <a:spLocks noChangeShapeType="1"/>
            </p:cNvSpPr>
            <p:nvPr/>
          </p:nvSpPr>
          <p:spPr bwMode="auto">
            <a:xfrm flipH="1">
              <a:off x="576" y="2352"/>
              <a:ext cx="240"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45" name="Line 71"/>
            <p:cNvSpPr>
              <a:spLocks noChangeShapeType="1"/>
            </p:cNvSpPr>
            <p:nvPr/>
          </p:nvSpPr>
          <p:spPr bwMode="auto">
            <a:xfrm>
              <a:off x="528" y="2592"/>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3" name="Group 72"/>
          <p:cNvGrpSpPr>
            <a:grpSpLocks/>
          </p:cNvGrpSpPr>
          <p:nvPr/>
        </p:nvGrpSpPr>
        <p:grpSpPr bwMode="auto">
          <a:xfrm>
            <a:off x="3200400" y="4724400"/>
            <a:ext cx="228600" cy="457200"/>
            <a:chOff x="1056" y="3072"/>
            <a:chExt cx="144" cy="288"/>
          </a:xfrm>
        </p:grpSpPr>
        <p:sp>
          <p:nvSpPr>
            <p:cNvPr id="94342" name="Line 73"/>
            <p:cNvSpPr>
              <a:spLocks noChangeShapeType="1"/>
            </p:cNvSpPr>
            <p:nvPr/>
          </p:nvSpPr>
          <p:spPr bwMode="auto">
            <a:xfrm flipH="1">
              <a:off x="110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43" name="Line 74"/>
            <p:cNvSpPr>
              <a:spLocks noChangeShapeType="1"/>
            </p:cNvSpPr>
            <p:nvPr/>
          </p:nvSpPr>
          <p:spPr bwMode="auto">
            <a:xfrm>
              <a:off x="10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4" name="Group 75"/>
          <p:cNvGrpSpPr>
            <a:grpSpLocks/>
          </p:cNvGrpSpPr>
          <p:nvPr/>
        </p:nvGrpSpPr>
        <p:grpSpPr bwMode="auto">
          <a:xfrm>
            <a:off x="4495800" y="4724400"/>
            <a:ext cx="228600" cy="457200"/>
            <a:chOff x="1872" y="3072"/>
            <a:chExt cx="144" cy="288"/>
          </a:xfrm>
        </p:grpSpPr>
        <p:sp>
          <p:nvSpPr>
            <p:cNvPr id="94340" name="Line 76"/>
            <p:cNvSpPr>
              <a:spLocks noChangeShapeType="1"/>
            </p:cNvSpPr>
            <p:nvPr/>
          </p:nvSpPr>
          <p:spPr bwMode="auto">
            <a:xfrm flipH="1">
              <a:off x="192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41" name="Line 77"/>
            <p:cNvSpPr>
              <a:spLocks noChangeShapeType="1"/>
            </p:cNvSpPr>
            <p:nvPr/>
          </p:nvSpPr>
          <p:spPr bwMode="auto">
            <a:xfrm>
              <a:off x="18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5" name="Group 78"/>
          <p:cNvGrpSpPr>
            <a:grpSpLocks/>
          </p:cNvGrpSpPr>
          <p:nvPr/>
        </p:nvGrpSpPr>
        <p:grpSpPr bwMode="auto">
          <a:xfrm>
            <a:off x="6477000" y="4724400"/>
            <a:ext cx="228600" cy="457200"/>
            <a:chOff x="3120" y="3072"/>
            <a:chExt cx="144" cy="288"/>
          </a:xfrm>
        </p:grpSpPr>
        <p:sp>
          <p:nvSpPr>
            <p:cNvPr id="94338" name="Line 79"/>
            <p:cNvSpPr>
              <a:spLocks noChangeShapeType="1"/>
            </p:cNvSpPr>
            <p:nvPr/>
          </p:nvSpPr>
          <p:spPr bwMode="auto">
            <a:xfrm flipH="1">
              <a:off x="316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39" name="Line 80"/>
            <p:cNvSpPr>
              <a:spLocks noChangeShapeType="1"/>
            </p:cNvSpPr>
            <p:nvPr/>
          </p:nvSpPr>
          <p:spPr bwMode="auto">
            <a:xfrm>
              <a:off x="312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6" name="Group 81"/>
          <p:cNvGrpSpPr>
            <a:grpSpLocks/>
          </p:cNvGrpSpPr>
          <p:nvPr/>
        </p:nvGrpSpPr>
        <p:grpSpPr bwMode="auto">
          <a:xfrm>
            <a:off x="7772400" y="4724400"/>
            <a:ext cx="228600" cy="457200"/>
            <a:chOff x="3936" y="3072"/>
            <a:chExt cx="144" cy="288"/>
          </a:xfrm>
        </p:grpSpPr>
        <p:sp>
          <p:nvSpPr>
            <p:cNvPr id="94336" name="Line 82"/>
            <p:cNvSpPr>
              <a:spLocks noChangeShapeType="1"/>
            </p:cNvSpPr>
            <p:nvPr/>
          </p:nvSpPr>
          <p:spPr bwMode="auto">
            <a:xfrm flipH="1">
              <a:off x="398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37" name="Line 83"/>
            <p:cNvSpPr>
              <a:spLocks noChangeShapeType="1"/>
            </p:cNvSpPr>
            <p:nvPr/>
          </p:nvSpPr>
          <p:spPr bwMode="auto">
            <a:xfrm>
              <a:off x="393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7" name="Group 84"/>
          <p:cNvGrpSpPr>
            <a:grpSpLocks/>
          </p:cNvGrpSpPr>
          <p:nvPr/>
        </p:nvGrpSpPr>
        <p:grpSpPr bwMode="auto">
          <a:xfrm>
            <a:off x="8763000" y="3733800"/>
            <a:ext cx="228600" cy="457200"/>
            <a:chOff x="4560" y="2448"/>
            <a:chExt cx="144" cy="288"/>
          </a:xfrm>
        </p:grpSpPr>
        <p:sp>
          <p:nvSpPr>
            <p:cNvPr id="94334" name="Line 85"/>
            <p:cNvSpPr>
              <a:spLocks noChangeShapeType="1"/>
            </p:cNvSpPr>
            <p:nvPr/>
          </p:nvSpPr>
          <p:spPr bwMode="auto">
            <a:xfrm flipH="1">
              <a:off x="460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35" name="Line 86"/>
            <p:cNvSpPr>
              <a:spLocks noChangeShapeType="1"/>
            </p:cNvSpPr>
            <p:nvPr/>
          </p:nvSpPr>
          <p:spPr bwMode="auto">
            <a:xfrm>
              <a:off x="4560"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8" name="Group 87"/>
          <p:cNvGrpSpPr>
            <a:grpSpLocks/>
          </p:cNvGrpSpPr>
          <p:nvPr/>
        </p:nvGrpSpPr>
        <p:grpSpPr bwMode="auto">
          <a:xfrm>
            <a:off x="5410200" y="3657600"/>
            <a:ext cx="381000" cy="533400"/>
            <a:chOff x="2448" y="2400"/>
            <a:chExt cx="240" cy="336"/>
          </a:xfrm>
        </p:grpSpPr>
        <p:sp>
          <p:nvSpPr>
            <p:cNvPr id="94332" name="Line 88"/>
            <p:cNvSpPr>
              <a:spLocks noChangeShapeType="1"/>
            </p:cNvSpPr>
            <p:nvPr/>
          </p:nvSpPr>
          <p:spPr bwMode="auto">
            <a:xfrm>
              <a:off x="2448" y="2400"/>
              <a:ext cx="192" cy="288"/>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33" name="Line 89"/>
            <p:cNvSpPr>
              <a:spLocks noChangeShapeType="1"/>
            </p:cNvSpPr>
            <p:nvPr/>
          </p:nvSpPr>
          <p:spPr bwMode="auto">
            <a:xfrm flipV="1">
              <a:off x="2592"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9" name="Group 90"/>
          <p:cNvGrpSpPr>
            <a:grpSpLocks/>
          </p:cNvGrpSpPr>
          <p:nvPr/>
        </p:nvGrpSpPr>
        <p:grpSpPr bwMode="auto">
          <a:xfrm>
            <a:off x="3733800" y="4724400"/>
            <a:ext cx="228600" cy="457200"/>
            <a:chOff x="1392" y="3072"/>
            <a:chExt cx="144" cy="288"/>
          </a:xfrm>
        </p:grpSpPr>
        <p:sp>
          <p:nvSpPr>
            <p:cNvPr id="94330" name="Line 91"/>
            <p:cNvSpPr>
              <a:spLocks noChangeShapeType="1"/>
            </p:cNvSpPr>
            <p:nvPr/>
          </p:nvSpPr>
          <p:spPr bwMode="auto">
            <a:xfrm>
              <a:off x="1392"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31" name="Line 92"/>
            <p:cNvSpPr>
              <a:spLocks noChangeShapeType="1"/>
            </p:cNvSpPr>
            <p:nvPr/>
          </p:nvSpPr>
          <p:spPr bwMode="auto">
            <a:xfrm flipV="1">
              <a:off x="1440"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0" name="Group 93"/>
          <p:cNvGrpSpPr>
            <a:grpSpLocks/>
          </p:cNvGrpSpPr>
          <p:nvPr/>
        </p:nvGrpSpPr>
        <p:grpSpPr bwMode="auto">
          <a:xfrm>
            <a:off x="4953000" y="4724400"/>
            <a:ext cx="228600" cy="457200"/>
            <a:chOff x="2160" y="3072"/>
            <a:chExt cx="144" cy="288"/>
          </a:xfrm>
        </p:grpSpPr>
        <p:sp>
          <p:nvSpPr>
            <p:cNvPr id="94328" name="Line 94"/>
            <p:cNvSpPr>
              <a:spLocks noChangeShapeType="1"/>
            </p:cNvSpPr>
            <p:nvPr/>
          </p:nvSpPr>
          <p:spPr bwMode="auto">
            <a:xfrm>
              <a:off x="2160"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29" name="Line 95"/>
            <p:cNvSpPr>
              <a:spLocks noChangeShapeType="1"/>
            </p:cNvSpPr>
            <p:nvPr/>
          </p:nvSpPr>
          <p:spPr bwMode="auto">
            <a:xfrm flipV="1">
              <a:off x="2208"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1" name="Group 96"/>
          <p:cNvGrpSpPr>
            <a:grpSpLocks/>
          </p:cNvGrpSpPr>
          <p:nvPr/>
        </p:nvGrpSpPr>
        <p:grpSpPr bwMode="auto">
          <a:xfrm>
            <a:off x="6934200" y="4724400"/>
            <a:ext cx="228600" cy="457200"/>
            <a:chOff x="3408" y="3072"/>
            <a:chExt cx="144" cy="288"/>
          </a:xfrm>
        </p:grpSpPr>
        <p:sp>
          <p:nvSpPr>
            <p:cNvPr id="94326" name="Line 97"/>
            <p:cNvSpPr>
              <a:spLocks noChangeShapeType="1"/>
            </p:cNvSpPr>
            <p:nvPr/>
          </p:nvSpPr>
          <p:spPr bwMode="auto">
            <a:xfrm>
              <a:off x="3408"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27" name="Line 98"/>
            <p:cNvSpPr>
              <a:spLocks noChangeShapeType="1"/>
            </p:cNvSpPr>
            <p:nvPr/>
          </p:nvSpPr>
          <p:spPr bwMode="auto">
            <a:xfrm flipV="1">
              <a:off x="3456"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2" name="Group 99"/>
          <p:cNvGrpSpPr>
            <a:grpSpLocks/>
          </p:cNvGrpSpPr>
          <p:nvPr/>
        </p:nvGrpSpPr>
        <p:grpSpPr bwMode="auto">
          <a:xfrm>
            <a:off x="8229600" y="4724400"/>
            <a:ext cx="228600" cy="457200"/>
            <a:chOff x="4224" y="3072"/>
            <a:chExt cx="144" cy="288"/>
          </a:xfrm>
        </p:grpSpPr>
        <p:sp>
          <p:nvSpPr>
            <p:cNvPr id="94324" name="Line 100"/>
            <p:cNvSpPr>
              <a:spLocks noChangeShapeType="1"/>
            </p:cNvSpPr>
            <p:nvPr/>
          </p:nvSpPr>
          <p:spPr bwMode="auto">
            <a:xfrm>
              <a:off x="4224" y="3072"/>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25" name="Line 101"/>
            <p:cNvSpPr>
              <a:spLocks noChangeShapeType="1"/>
            </p:cNvSpPr>
            <p:nvPr/>
          </p:nvSpPr>
          <p:spPr bwMode="auto">
            <a:xfrm flipV="1">
              <a:off x="4272" y="3264"/>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3" name="Group 102"/>
          <p:cNvGrpSpPr>
            <a:grpSpLocks/>
          </p:cNvGrpSpPr>
          <p:nvPr/>
        </p:nvGrpSpPr>
        <p:grpSpPr bwMode="auto">
          <a:xfrm>
            <a:off x="9220200" y="3733800"/>
            <a:ext cx="228600" cy="457200"/>
            <a:chOff x="4848" y="2448"/>
            <a:chExt cx="144" cy="288"/>
          </a:xfrm>
        </p:grpSpPr>
        <p:sp>
          <p:nvSpPr>
            <p:cNvPr id="94322" name="Line 103"/>
            <p:cNvSpPr>
              <a:spLocks noChangeShapeType="1"/>
            </p:cNvSpPr>
            <p:nvPr/>
          </p:nvSpPr>
          <p:spPr bwMode="auto">
            <a:xfrm>
              <a:off x="4848" y="2448"/>
              <a:ext cx="96" cy="240"/>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4323" name="Line 104"/>
            <p:cNvSpPr>
              <a:spLocks noChangeShapeType="1"/>
            </p:cNvSpPr>
            <p:nvPr/>
          </p:nvSpPr>
          <p:spPr bwMode="auto">
            <a:xfrm flipV="1">
              <a:off x="4896" y="2640"/>
              <a:ext cx="96" cy="96"/>
            </a:xfrm>
            <a:prstGeom prst="line">
              <a:avLst/>
            </a:prstGeom>
            <a:noFill/>
            <a:ln w="57150">
              <a:solidFill>
                <a:srgbClr val="339966"/>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grpSp>
      <p:grpSp>
        <p:nvGrpSpPr>
          <p:cNvPr id="14" name="Group 105"/>
          <p:cNvGrpSpPr>
            <a:grpSpLocks/>
          </p:cNvGrpSpPr>
          <p:nvPr/>
        </p:nvGrpSpPr>
        <p:grpSpPr bwMode="auto">
          <a:xfrm>
            <a:off x="2590800" y="1371600"/>
            <a:ext cx="3962400" cy="4713288"/>
            <a:chOff x="672" y="960"/>
            <a:chExt cx="2496" cy="2969"/>
          </a:xfrm>
        </p:grpSpPr>
        <p:sp>
          <p:nvSpPr>
            <p:cNvPr id="94320" name="Oval 106"/>
            <p:cNvSpPr>
              <a:spLocks noChangeArrowheads="1"/>
            </p:cNvSpPr>
            <p:nvPr/>
          </p:nvSpPr>
          <p:spPr bwMode="auto">
            <a:xfrm>
              <a:off x="2784" y="96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21" name="Text Box 107"/>
            <p:cNvSpPr txBox="1">
              <a:spLocks noChangeArrowheads="1"/>
            </p:cNvSpPr>
            <p:nvPr/>
          </p:nvSpPr>
          <p:spPr bwMode="auto">
            <a:xfrm>
              <a:off x="67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43</a:t>
              </a:r>
            </a:p>
          </p:txBody>
        </p:sp>
      </p:grpSp>
      <p:grpSp>
        <p:nvGrpSpPr>
          <p:cNvPr id="15" name="Group 108"/>
          <p:cNvGrpSpPr>
            <a:grpSpLocks/>
          </p:cNvGrpSpPr>
          <p:nvPr/>
        </p:nvGrpSpPr>
        <p:grpSpPr bwMode="auto">
          <a:xfrm>
            <a:off x="3200400" y="2133600"/>
            <a:ext cx="1219200" cy="3951288"/>
            <a:chOff x="1056" y="1440"/>
            <a:chExt cx="768" cy="2489"/>
          </a:xfrm>
        </p:grpSpPr>
        <p:sp>
          <p:nvSpPr>
            <p:cNvPr id="94318" name="Oval 109"/>
            <p:cNvSpPr>
              <a:spLocks noChangeArrowheads="1"/>
            </p:cNvSpPr>
            <p:nvPr/>
          </p:nvSpPr>
          <p:spPr bwMode="auto">
            <a:xfrm>
              <a:off x="144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19" name="Text Box 110"/>
            <p:cNvSpPr txBox="1">
              <a:spLocks noChangeArrowheads="1"/>
            </p:cNvSpPr>
            <p:nvPr/>
          </p:nvSpPr>
          <p:spPr bwMode="auto">
            <a:xfrm>
              <a:off x="105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31</a:t>
              </a:r>
            </a:p>
          </p:txBody>
        </p:sp>
      </p:grpSp>
      <p:grpSp>
        <p:nvGrpSpPr>
          <p:cNvPr id="16" name="Group 111"/>
          <p:cNvGrpSpPr>
            <a:grpSpLocks/>
          </p:cNvGrpSpPr>
          <p:nvPr/>
        </p:nvGrpSpPr>
        <p:grpSpPr bwMode="auto">
          <a:xfrm>
            <a:off x="2743200" y="3048001"/>
            <a:ext cx="1676400" cy="3036888"/>
            <a:chOff x="768" y="2016"/>
            <a:chExt cx="1056" cy="1913"/>
          </a:xfrm>
        </p:grpSpPr>
        <p:sp>
          <p:nvSpPr>
            <p:cNvPr id="94316" name="Oval 112"/>
            <p:cNvSpPr>
              <a:spLocks noChangeArrowheads="1"/>
            </p:cNvSpPr>
            <p:nvPr/>
          </p:nvSpPr>
          <p:spPr bwMode="auto">
            <a:xfrm>
              <a:off x="768" y="2016"/>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17" name="Text Box 113"/>
            <p:cNvSpPr txBox="1">
              <a:spLocks noChangeArrowheads="1"/>
            </p:cNvSpPr>
            <p:nvPr/>
          </p:nvSpPr>
          <p:spPr bwMode="auto">
            <a:xfrm>
              <a:off x="144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20</a:t>
              </a:r>
            </a:p>
          </p:txBody>
        </p:sp>
      </p:grpSp>
      <p:grpSp>
        <p:nvGrpSpPr>
          <p:cNvPr id="17" name="Group 114"/>
          <p:cNvGrpSpPr>
            <a:grpSpLocks/>
          </p:cNvGrpSpPr>
          <p:nvPr/>
        </p:nvGrpSpPr>
        <p:grpSpPr bwMode="auto">
          <a:xfrm>
            <a:off x="3276600" y="4114801"/>
            <a:ext cx="1752600" cy="1970088"/>
            <a:chOff x="1104" y="2688"/>
            <a:chExt cx="1104" cy="1241"/>
          </a:xfrm>
        </p:grpSpPr>
        <p:sp>
          <p:nvSpPr>
            <p:cNvPr id="94314" name="Oval 115"/>
            <p:cNvSpPr>
              <a:spLocks noChangeArrowheads="1"/>
            </p:cNvSpPr>
            <p:nvPr/>
          </p:nvSpPr>
          <p:spPr bwMode="auto">
            <a:xfrm>
              <a:off x="1104"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15" name="Text Box 116"/>
            <p:cNvSpPr txBox="1">
              <a:spLocks noChangeArrowheads="1"/>
            </p:cNvSpPr>
            <p:nvPr/>
          </p:nvSpPr>
          <p:spPr bwMode="auto">
            <a:xfrm>
              <a:off x="182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28</a:t>
              </a:r>
            </a:p>
          </p:txBody>
        </p:sp>
      </p:grpSp>
      <p:grpSp>
        <p:nvGrpSpPr>
          <p:cNvPr id="18" name="Group 117"/>
          <p:cNvGrpSpPr>
            <a:grpSpLocks/>
          </p:cNvGrpSpPr>
          <p:nvPr/>
        </p:nvGrpSpPr>
        <p:grpSpPr bwMode="auto">
          <a:xfrm>
            <a:off x="4876800" y="3124201"/>
            <a:ext cx="762000" cy="2960688"/>
            <a:chOff x="2112" y="2064"/>
            <a:chExt cx="480" cy="1865"/>
          </a:xfrm>
        </p:grpSpPr>
        <p:sp>
          <p:nvSpPr>
            <p:cNvPr id="94312" name="Oval 118"/>
            <p:cNvSpPr>
              <a:spLocks noChangeArrowheads="1"/>
            </p:cNvSpPr>
            <p:nvPr/>
          </p:nvSpPr>
          <p:spPr bwMode="auto">
            <a:xfrm>
              <a:off x="211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13" name="Text Box 119"/>
            <p:cNvSpPr txBox="1">
              <a:spLocks noChangeArrowheads="1"/>
            </p:cNvSpPr>
            <p:nvPr/>
          </p:nvSpPr>
          <p:spPr bwMode="auto">
            <a:xfrm>
              <a:off x="220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40</a:t>
              </a:r>
            </a:p>
          </p:txBody>
        </p:sp>
      </p:grpSp>
      <p:grpSp>
        <p:nvGrpSpPr>
          <p:cNvPr id="19" name="Group 120"/>
          <p:cNvGrpSpPr>
            <a:grpSpLocks/>
          </p:cNvGrpSpPr>
          <p:nvPr/>
        </p:nvGrpSpPr>
        <p:grpSpPr bwMode="auto">
          <a:xfrm>
            <a:off x="4495800" y="4114801"/>
            <a:ext cx="1752600" cy="1970088"/>
            <a:chOff x="1872" y="2688"/>
            <a:chExt cx="1104" cy="1241"/>
          </a:xfrm>
        </p:grpSpPr>
        <p:sp>
          <p:nvSpPr>
            <p:cNvPr id="94310" name="Oval 121"/>
            <p:cNvSpPr>
              <a:spLocks noChangeArrowheads="1"/>
            </p:cNvSpPr>
            <p:nvPr/>
          </p:nvSpPr>
          <p:spPr bwMode="auto">
            <a:xfrm>
              <a:off x="1872"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11" name="Text Box 122"/>
            <p:cNvSpPr txBox="1">
              <a:spLocks noChangeArrowheads="1"/>
            </p:cNvSpPr>
            <p:nvPr/>
          </p:nvSpPr>
          <p:spPr bwMode="auto">
            <a:xfrm>
              <a:off x="259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33</a:t>
              </a:r>
            </a:p>
          </p:txBody>
        </p:sp>
      </p:grpSp>
      <p:grpSp>
        <p:nvGrpSpPr>
          <p:cNvPr id="20" name="Group 123"/>
          <p:cNvGrpSpPr>
            <a:grpSpLocks/>
          </p:cNvGrpSpPr>
          <p:nvPr/>
        </p:nvGrpSpPr>
        <p:grpSpPr bwMode="auto">
          <a:xfrm>
            <a:off x="6248400" y="2133600"/>
            <a:ext cx="2362200" cy="3951288"/>
            <a:chOff x="2976" y="1440"/>
            <a:chExt cx="1488" cy="2489"/>
          </a:xfrm>
        </p:grpSpPr>
        <p:sp>
          <p:nvSpPr>
            <p:cNvPr id="94308" name="Oval 124"/>
            <p:cNvSpPr>
              <a:spLocks noChangeArrowheads="1"/>
            </p:cNvSpPr>
            <p:nvPr/>
          </p:nvSpPr>
          <p:spPr bwMode="auto">
            <a:xfrm>
              <a:off x="4080" y="1440"/>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09" name="Text Box 125"/>
            <p:cNvSpPr txBox="1">
              <a:spLocks noChangeArrowheads="1"/>
            </p:cNvSpPr>
            <p:nvPr/>
          </p:nvSpPr>
          <p:spPr bwMode="auto">
            <a:xfrm>
              <a:off x="2976"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64</a:t>
              </a:r>
            </a:p>
          </p:txBody>
        </p:sp>
      </p:grpSp>
      <p:grpSp>
        <p:nvGrpSpPr>
          <p:cNvPr id="21" name="Group 126"/>
          <p:cNvGrpSpPr>
            <a:grpSpLocks/>
          </p:cNvGrpSpPr>
          <p:nvPr/>
        </p:nvGrpSpPr>
        <p:grpSpPr bwMode="auto">
          <a:xfrm>
            <a:off x="6858000" y="3124201"/>
            <a:ext cx="914400" cy="2960688"/>
            <a:chOff x="3360" y="2064"/>
            <a:chExt cx="576" cy="1865"/>
          </a:xfrm>
        </p:grpSpPr>
        <p:sp>
          <p:nvSpPr>
            <p:cNvPr id="94306" name="Oval 127"/>
            <p:cNvSpPr>
              <a:spLocks noChangeArrowheads="1"/>
            </p:cNvSpPr>
            <p:nvPr/>
          </p:nvSpPr>
          <p:spPr bwMode="auto">
            <a:xfrm>
              <a:off x="3552"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07" name="Text Box 128"/>
            <p:cNvSpPr txBox="1">
              <a:spLocks noChangeArrowheads="1"/>
            </p:cNvSpPr>
            <p:nvPr/>
          </p:nvSpPr>
          <p:spPr bwMode="auto">
            <a:xfrm>
              <a:off x="3360"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56</a:t>
              </a:r>
            </a:p>
          </p:txBody>
        </p:sp>
      </p:grpSp>
      <p:grpSp>
        <p:nvGrpSpPr>
          <p:cNvPr id="22" name="Group 129"/>
          <p:cNvGrpSpPr>
            <a:grpSpLocks/>
          </p:cNvGrpSpPr>
          <p:nvPr/>
        </p:nvGrpSpPr>
        <p:grpSpPr bwMode="auto">
          <a:xfrm>
            <a:off x="6477000" y="4114801"/>
            <a:ext cx="1600200" cy="1970088"/>
            <a:chOff x="3120" y="2688"/>
            <a:chExt cx="1008" cy="1241"/>
          </a:xfrm>
        </p:grpSpPr>
        <p:sp>
          <p:nvSpPr>
            <p:cNvPr id="94304" name="Oval 130"/>
            <p:cNvSpPr>
              <a:spLocks noChangeArrowheads="1"/>
            </p:cNvSpPr>
            <p:nvPr/>
          </p:nvSpPr>
          <p:spPr bwMode="auto">
            <a:xfrm>
              <a:off x="3120"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05" name="Text Box 131"/>
            <p:cNvSpPr txBox="1">
              <a:spLocks noChangeArrowheads="1"/>
            </p:cNvSpPr>
            <p:nvPr/>
          </p:nvSpPr>
          <p:spPr bwMode="auto">
            <a:xfrm>
              <a:off x="3744"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47</a:t>
              </a:r>
            </a:p>
          </p:txBody>
        </p:sp>
      </p:grpSp>
      <p:grpSp>
        <p:nvGrpSpPr>
          <p:cNvPr id="23" name="Group 132"/>
          <p:cNvGrpSpPr>
            <a:grpSpLocks/>
          </p:cNvGrpSpPr>
          <p:nvPr/>
        </p:nvGrpSpPr>
        <p:grpSpPr bwMode="auto">
          <a:xfrm>
            <a:off x="7772400" y="4114801"/>
            <a:ext cx="914400" cy="1970088"/>
            <a:chOff x="3936" y="2688"/>
            <a:chExt cx="576" cy="1241"/>
          </a:xfrm>
        </p:grpSpPr>
        <p:sp>
          <p:nvSpPr>
            <p:cNvPr id="94302" name="Oval 133"/>
            <p:cNvSpPr>
              <a:spLocks noChangeArrowheads="1"/>
            </p:cNvSpPr>
            <p:nvPr/>
          </p:nvSpPr>
          <p:spPr bwMode="auto">
            <a:xfrm>
              <a:off x="3936" y="2688"/>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03" name="Text Box 134"/>
            <p:cNvSpPr txBox="1">
              <a:spLocks noChangeArrowheads="1"/>
            </p:cNvSpPr>
            <p:nvPr/>
          </p:nvSpPr>
          <p:spPr bwMode="auto">
            <a:xfrm>
              <a:off x="4128"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59</a:t>
              </a:r>
            </a:p>
          </p:txBody>
        </p:sp>
      </p:grpSp>
      <p:grpSp>
        <p:nvGrpSpPr>
          <p:cNvPr id="24" name="Group 135"/>
          <p:cNvGrpSpPr>
            <a:grpSpLocks/>
          </p:cNvGrpSpPr>
          <p:nvPr/>
        </p:nvGrpSpPr>
        <p:grpSpPr bwMode="auto">
          <a:xfrm>
            <a:off x="8686800" y="3124201"/>
            <a:ext cx="685800" cy="2960688"/>
            <a:chOff x="4512" y="2064"/>
            <a:chExt cx="432" cy="1865"/>
          </a:xfrm>
        </p:grpSpPr>
        <p:sp>
          <p:nvSpPr>
            <p:cNvPr id="94300" name="Oval 136"/>
            <p:cNvSpPr>
              <a:spLocks noChangeArrowheads="1"/>
            </p:cNvSpPr>
            <p:nvPr/>
          </p:nvSpPr>
          <p:spPr bwMode="auto">
            <a:xfrm>
              <a:off x="4560" y="2064"/>
              <a:ext cx="384" cy="384"/>
            </a:xfrm>
            <a:prstGeom prst="ellipse">
              <a:avLst/>
            </a:prstGeom>
            <a:noFill/>
            <a:ln w="57150">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solidFill>
                  <a:prstClr val="black"/>
                </a:solidFill>
                <a:latin typeface="Arial" panose="020B0604020202020204" pitchFamily="34" charset="0"/>
              </a:endParaRPr>
            </a:p>
          </p:txBody>
        </p:sp>
        <p:sp>
          <p:nvSpPr>
            <p:cNvPr id="94301" name="Text Box 137"/>
            <p:cNvSpPr txBox="1">
              <a:spLocks noChangeArrowheads="1"/>
            </p:cNvSpPr>
            <p:nvPr/>
          </p:nvSpPr>
          <p:spPr bwMode="auto">
            <a:xfrm>
              <a:off x="4512" y="3696"/>
              <a:ext cx="384" cy="233"/>
            </a:xfrm>
            <a:prstGeom prst="rect">
              <a:avLst/>
            </a:prstGeom>
            <a:solidFill>
              <a:srgbClr val="339966"/>
            </a:solidFill>
            <a:ln w="25400">
              <a:solidFill>
                <a:schemeClr val="bg1"/>
              </a:solidFill>
              <a:miter lim="800000"/>
              <a:headEnd type="none" w="sm" len="sm"/>
              <a:tailEnd type="none" w="sm" len="sm"/>
            </a:ln>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eaLnBrk="0" fontAlgn="base" hangingPunct="0">
                <a:spcBef>
                  <a:spcPct val="50000"/>
                </a:spcBef>
                <a:spcAft>
                  <a:spcPct val="0"/>
                </a:spcAft>
                <a:buNone/>
              </a:pPr>
              <a:r>
                <a:rPr kumimoji="0" lang="en-AU" altLang="ja-JP" sz="1800">
                  <a:solidFill>
                    <a:prstClr val="white"/>
                  </a:solidFill>
                  <a:latin typeface="Arial" panose="020B0604020202020204" pitchFamily="34" charset="0"/>
                </a:rPr>
                <a:t>89</a:t>
              </a:r>
            </a:p>
          </p:txBody>
        </p:sp>
      </p:grpSp>
    </p:spTree>
    <p:extLst>
      <p:ext uri="{BB962C8B-B14F-4D97-AF65-F5344CB8AC3E}">
        <p14:creationId xmlns:p14="http://schemas.microsoft.com/office/powerpoint/2010/main" val="1969056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16827"/>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1682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168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1683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41683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41682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2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416831"/>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21"/>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416835"/>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2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499"/>
                                          </p:stCondLst>
                                        </p:cTn>
                                        <p:tgtEl>
                                          <p:spTgt spid="5"/>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499"/>
                                          </p:stCondLst>
                                        </p:cTn>
                                        <p:tgtEl>
                                          <p:spTgt spid="11"/>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416836"/>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499"/>
                                          </p:stCondLst>
                                        </p:cTn>
                                        <p:tgtEl>
                                          <p:spTgt spid="23"/>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nodeType="clickEffect">
                                  <p:stCondLst>
                                    <p:cond delay="0"/>
                                  </p:stCondLst>
                                  <p:childTnLst>
                                    <p:set>
                                      <p:cBhvr>
                                        <p:cTn id="114" dur="1" fill="hold">
                                          <p:stCondLst>
                                            <p:cond delay="499"/>
                                          </p:stCondLst>
                                        </p:cTn>
                                        <p:tgtEl>
                                          <p:spTgt spid="6"/>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12"/>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nodeType="clickEffect">
                                  <p:stCondLst>
                                    <p:cond delay="0"/>
                                  </p:stCondLst>
                                  <p:childTnLst>
                                    <p:set>
                                      <p:cBhvr>
                                        <p:cTn id="122" dur="1" fill="hold">
                                          <p:stCondLst>
                                            <p:cond delay="499"/>
                                          </p:stCondLst>
                                        </p:cTn>
                                        <p:tgtEl>
                                          <p:spTgt spid="416832"/>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nodeType="clickEffect">
                                  <p:stCondLst>
                                    <p:cond delay="0"/>
                                  </p:stCondLst>
                                  <p:childTnLst>
                                    <p:set>
                                      <p:cBhvr>
                                        <p:cTn id="126" dur="1" fill="hold">
                                          <p:stCondLst>
                                            <p:cond delay="499"/>
                                          </p:stCondLst>
                                        </p:cTn>
                                        <p:tgtEl>
                                          <p:spTgt spid="24"/>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7"/>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1" presetClass="entr" presetSubtype="0" fill="hold" nodeType="clickEffect">
                                  <p:stCondLst>
                                    <p:cond delay="0"/>
                                  </p:stCondLst>
                                  <p:childTnLst>
                                    <p:set>
                                      <p:cBhvr>
                                        <p:cTn id="134"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2209800" y="381000"/>
            <a:ext cx="7772400" cy="685800"/>
          </a:xfrm>
        </p:spPr>
        <p:txBody>
          <a:bodyPr/>
          <a:lstStyle/>
          <a:p>
            <a:r>
              <a:rPr lang="en-US" altLang="ja-JP"/>
              <a:t>Some Examples</a:t>
            </a:r>
          </a:p>
        </p:txBody>
      </p:sp>
      <p:sp>
        <p:nvSpPr>
          <p:cNvPr id="238595" name="Rectangle 3"/>
          <p:cNvSpPr>
            <a:spLocks noGrp="1" noChangeArrowheads="1"/>
          </p:cNvSpPr>
          <p:nvPr>
            <p:ph type="body" idx="1"/>
          </p:nvPr>
        </p:nvSpPr>
        <p:spPr>
          <a:xfrm>
            <a:off x="2286000" y="2133600"/>
            <a:ext cx="1676400" cy="1219200"/>
          </a:xfrm>
        </p:spPr>
        <p:txBody>
          <a:bodyPr/>
          <a:lstStyle/>
          <a:p>
            <a:pPr>
              <a:buFontTx/>
              <a:buNone/>
            </a:pPr>
            <a:r>
              <a:rPr lang="en-US" altLang="ja-JP" sz="2800" b="1"/>
              <a:t>preorder </a:t>
            </a:r>
            <a:r>
              <a:rPr lang="en-US" altLang="ja-JP" sz="2800" b="1">
                <a:solidFill>
                  <a:schemeClr val="hlink"/>
                </a:solidFill>
              </a:rPr>
              <a:t>= ab</a:t>
            </a:r>
          </a:p>
        </p:txBody>
      </p:sp>
      <p:grpSp>
        <p:nvGrpSpPr>
          <p:cNvPr id="2" name="Group 29"/>
          <p:cNvGrpSpPr>
            <a:grpSpLocks/>
          </p:cNvGrpSpPr>
          <p:nvPr/>
        </p:nvGrpSpPr>
        <p:grpSpPr bwMode="auto">
          <a:xfrm>
            <a:off x="5410200" y="2133601"/>
            <a:ext cx="1295400" cy="1128713"/>
            <a:chOff x="2448" y="864"/>
            <a:chExt cx="816" cy="711"/>
          </a:xfrm>
        </p:grpSpPr>
        <p:grpSp>
          <p:nvGrpSpPr>
            <p:cNvPr id="96313" name="Group 8"/>
            <p:cNvGrpSpPr>
              <a:grpSpLocks/>
            </p:cNvGrpSpPr>
            <p:nvPr/>
          </p:nvGrpSpPr>
          <p:grpSpPr bwMode="auto">
            <a:xfrm>
              <a:off x="2448" y="1248"/>
              <a:ext cx="240" cy="288"/>
              <a:chOff x="4176" y="1104"/>
              <a:chExt cx="240" cy="288"/>
            </a:xfrm>
          </p:grpSpPr>
          <p:sp>
            <p:nvSpPr>
              <p:cNvPr id="96320" name="Oval 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21" name="Text Box 1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314" name="Group 11"/>
            <p:cNvGrpSpPr>
              <a:grpSpLocks/>
            </p:cNvGrpSpPr>
            <p:nvPr/>
          </p:nvGrpSpPr>
          <p:grpSpPr bwMode="auto">
            <a:xfrm>
              <a:off x="2784" y="864"/>
              <a:ext cx="240" cy="288"/>
              <a:chOff x="4176" y="1104"/>
              <a:chExt cx="240" cy="288"/>
            </a:xfrm>
          </p:grpSpPr>
          <p:sp>
            <p:nvSpPr>
              <p:cNvPr id="96318" name="Oval 12"/>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19" name="Text Box 13"/>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315" name="Text Box 16"/>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316" name="Text Box 17"/>
            <p:cNvSpPr txBox="1">
              <a:spLocks noChangeArrowheads="1"/>
            </p:cNvSpPr>
            <p:nvPr/>
          </p:nvSpPr>
          <p:spPr bwMode="auto">
            <a:xfrm>
              <a:off x="2448" y="124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317" name="Line 19"/>
            <p:cNvSpPr>
              <a:spLocks noChangeShapeType="1"/>
            </p:cNvSpPr>
            <p:nvPr/>
          </p:nvSpPr>
          <p:spPr bwMode="auto">
            <a:xfrm flipH="1">
              <a:off x="2640" y="1104"/>
              <a:ext cx="192"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grpSp>
        <p:nvGrpSpPr>
          <p:cNvPr id="5" name="Group 31"/>
          <p:cNvGrpSpPr>
            <a:grpSpLocks/>
          </p:cNvGrpSpPr>
          <p:nvPr/>
        </p:nvGrpSpPr>
        <p:grpSpPr bwMode="auto">
          <a:xfrm>
            <a:off x="8153400" y="2133601"/>
            <a:ext cx="1295400" cy="1128713"/>
            <a:chOff x="4176" y="816"/>
            <a:chExt cx="816" cy="711"/>
          </a:xfrm>
        </p:grpSpPr>
        <p:grpSp>
          <p:nvGrpSpPr>
            <p:cNvPr id="96304" name="Group 20"/>
            <p:cNvGrpSpPr>
              <a:grpSpLocks/>
            </p:cNvGrpSpPr>
            <p:nvPr/>
          </p:nvGrpSpPr>
          <p:grpSpPr bwMode="auto">
            <a:xfrm>
              <a:off x="4512" y="1200"/>
              <a:ext cx="240" cy="288"/>
              <a:chOff x="4176" y="1104"/>
              <a:chExt cx="240" cy="288"/>
            </a:xfrm>
          </p:grpSpPr>
          <p:sp>
            <p:nvSpPr>
              <p:cNvPr id="96311" name="Oval 21"/>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12" name="Text Box 22"/>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305" name="Group 23"/>
            <p:cNvGrpSpPr>
              <a:grpSpLocks/>
            </p:cNvGrpSpPr>
            <p:nvPr/>
          </p:nvGrpSpPr>
          <p:grpSpPr bwMode="auto">
            <a:xfrm>
              <a:off x="4176" y="816"/>
              <a:ext cx="240" cy="288"/>
              <a:chOff x="4176" y="1104"/>
              <a:chExt cx="240" cy="288"/>
            </a:xfrm>
          </p:grpSpPr>
          <p:sp>
            <p:nvSpPr>
              <p:cNvPr id="96309" name="Oval 24"/>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10" name="Text Box 25"/>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306" name="Text Box 26"/>
            <p:cNvSpPr txBox="1">
              <a:spLocks noChangeArrowheads="1"/>
            </p:cNvSpPr>
            <p:nvPr/>
          </p:nvSpPr>
          <p:spPr bwMode="auto">
            <a:xfrm>
              <a:off x="4176" y="81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307" name="Text Box 27"/>
            <p:cNvSpPr txBox="1">
              <a:spLocks noChangeArrowheads="1"/>
            </p:cNvSpPr>
            <p:nvPr/>
          </p:nvSpPr>
          <p:spPr bwMode="auto">
            <a:xfrm>
              <a:off x="4512" y="12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308" name="Line 30"/>
            <p:cNvSpPr>
              <a:spLocks noChangeShapeType="1"/>
            </p:cNvSpPr>
            <p:nvPr/>
          </p:nvSpPr>
          <p:spPr bwMode="auto">
            <a:xfrm>
              <a:off x="4368" y="1056"/>
              <a:ext cx="24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sp>
        <p:nvSpPr>
          <p:cNvPr id="238624" name="Rectangle 32"/>
          <p:cNvSpPr>
            <a:spLocks noChangeArrowheads="1"/>
          </p:cNvSpPr>
          <p:nvPr/>
        </p:nvSpPr>
        <p:spPr bwMode="auto">
          <a:xfrm>
            <a:off x="2362200" y="3581400"/>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Aft>
                <a:spcPct val="0"/>
              </a:spcAft>
              <a:buClr>
                <a:srgbClr val="1F497D"/>
              </a:buClr>
              <a:buNone/>
            </a:pPr>
            <a:r>
              <a:rPr kumimoji="0" lang="en-US" altLang="ja-JP" sz="2800" b="1">
                <a:solidFill>
                  <a:prstClr val="black"/>
                </a:solidFill>
                <a:latin typeface="Arial" panose="020B0604020202020204" pitchFamily="34" charset="0"/>
              </a:rPr>
              <a:t>inorder </a:t>
            </a:r>
          </a:p>
          <a:p>
            <a:pPr fontAlgn="base">
              <a:spcAft>
                <a:spcPct val="0"/>
              </a:spcAft>
              <a:buClr>
                <a:srgbClr val="1F497D"/>
              </a:buClr>
              <a:buNone/>
            </a:pPr>
            <a:r>
              <a:rPr kumimoji="0" lang="en-US" altLang="ja-JP" sz="2800" b="1">
                <a:solidFill>
                  <a:prstClr val="black"/>
                </a:solidFill>
                <a:latin typeface="Arial" panose="020B0604020202020204" pitchFamily="34" charset="0"/>
              </a:rPr>
              <a:t>    </a:t>
            </a:r>
            <a:r>
              <a:rPr kumimoji="0" lang="en-US" altLang="ja-JP" sz="2800" b="1">
                <a:solidFill>
                  <a:srgbClr val="0000FF"/>
                </a:solidFill>
                <a:latin typeface="Arial" panose="020B0604020202020204" pitchFamily="34" charset="0"/>
              </a:rPr>
              <a:t>= ab</a:t>
            </a:r>
          </a:p>
        </p:txBody>
      </p:sp>
      <p:grpSp>
        <p:nvGrpSpPr>
          <p:cNvPr id="8" name="Group 33"/>
          <p:cNvGrpSpPr>
            <a:grpSpLocks/>
          </p:cNvGrpSpPr>
          <p:nvPr/>
        </p:nvGrpSpPr>
        <p:grpSpPr bwMode="auto">
          <a:xfrm>
            <a:off x="5486400" y="3581401"/>
            <a:ext cx="1295400" cy="1128713"/>
            <a:chOff x="2448" y="864"/>
            <a:chExt cx="816" cy="711"/>
          </a:xfrm>
        </p:grpSpPr>
        <p:grpSp>
          <p:nvGrpSpPr>
            <p:cNvPr id="96295" name="Group 34"/>
            <p:cNvGrpSpPr>
              <a:grpSpLocks/>
            </p:cNvGrpSpPr>
            <p:nvPr/>
          </p:nvGrpSpPr>
          <p:grpSpPr bwMode="auto">
            <a:xfrm>
              <a:off x="2448" y="1248"/>
              <a:ext cx="240" cy="288"/>
              <a:chOff x="4176" y="1104"/>
              <a:chExt cx="240" cy="288"/>
            </a:xfrm>
          </p:grpSpPr>
          <p:sp>
            <p:nvSpPr>
              <p:cNvPr id="96302" name="Oval 3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03" name="Text Box 3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296" name="Group 37"/>
            <p:cNvGrpSpPr>
              <a:grpSpLocks/>
            </p:cNvGrpSpPr>
            <p:nvPr/>
          </p:nvGrpSpPr>
          <p:grpSpPr bwMode="auto">
            <a:xfrm>
              <a:off x="2784" y="864"/>
              <a:ext cx="240" cy="288"/>
              <a:chOff x="4176" y="1104"/>
              <a:chExt cx="240" cy="288"/>
            </a:xfrm>
          </p:grpSpPr>
          <p:sp>
            <p:nvSpPr>
              <p:cNvPr id="96300" name="Oval 3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301" name="Text Box 3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297" name="Text Box 40"/>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298" name="Text Box 41"/>
            <p:cNvSpPr txBox="1">
              <a:spLocks noChangeArrowheads="1"/>
            </p:cNvSpPr>
            <p:nvPr/>
          </p:nvSpPr>
          <p:spPr bwMode="auto">
            <a:xfrm>
              <a:off x="2448" y="124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299" name="Line 42"/>
            <p:cNvSpPr>
              <a:spLocks noChangeShapeType="1"/>
            </p:cNvSpPr>
            <p:nvPr/>
          </p:nvSpPr>
          <p:spPr bwMode="auto">
            <a:xfrm flipH="1">
              <a:off x="2640" y="1104"/>
              <a:ext cx="192"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grpSp>
        <p:nvGrpSpPr>
          <p:cNvPr id="11" name="Group 43"/>
          <p:cNvGrpSpPr>
            <a:grpSpLocks/>
          </p:cNvGrpSpPr>
          <p:nvPr/>
        </p:nvGrpSpPr>
        <p:grpSpPr bwMode="auto">
          <a:xfrm>
            <a:off x="8229600" y="3581401"/>
            <a:ext cx="1295400" cy="1128713"/>
            <a:chOff x="4176" y="816"/>
            <a:chExt cx="816" cy="711"/>
          </a:xfrm>
        </p:grpSpPr>
        <p:grpSp>
          <p:nvGrpSpPr>
            <p:cNvPr id="96286" name="Group 44"/>
            <p:cNvGrpSpPr>
              <a:grpSpLocks/>
            </p:cNvGrpSpPr>
            <p:nvPr/>
          </p:nvGrpSpPr>
          <p:grpSpPr bwMode="auto">
            <a:xfrm>
              <a:off x="4512" y="1200"/>
              <a:ext cx="240" cy="288"/>
              <a:chOff x="4176" y="1104"/>
              <a:chExt cx="240" cy="288"/>
            </a:xfrm>
          </p:grpSpPr>
          <p:sp>
            <p:nvSpPr>
              <p:cNvPr id="96293" name="Oval 45"/>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94" name="Text Box 46"/>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287" name="Group 47"/>
            <p:cNvGrpSpPr>
              <a:grpSpLocks/>
            </p:cNvGrpSpPr>
            <p:nvPr/>
          </p:nvGrpSpPr>
          <p:grpSpPr bwMode="auto">
            <a:xfrm>
              <a:off x="4176" y="816"/>
              <a:ext cx="240" cy="288"/>
              <a:chOff x="4176" y="1104"/>
              <a:chExt cx="240" cy="288"/>
            </a:xfrm>
          </p:grpSpPr>
          <p:sp>
            <p:nvSpPr>
              <p:cNvPr id="96291" name="Oval 48"/>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92" name="Text Box 49"/>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288" name="Text Box 50"/>
            <p:cNvSpPr txBox="1">
              <a:spLocks noChangeArrowheads="1"/>
            </p:cNvSpPr>
            <p:nvPr/>
          </p:nvSpPr>
          <p:spPr bwMode="auto">
            <a:xfrm>
              <a:off x="4176" y="81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289" name="Text Box 51"/>
            <p:cNvSpPr txBox="1">
              <a:spLocks noChangeArrowheads="1"/>
            </p:cNvSpPr>
            <p:nvPr/>
          </p:nvSpPr>
          <p:spPr bwMode="auto">
            <a:xfrm>
              <a:off x="4512" y="12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290" name="Line 52"/>
            <p:cNvSpPr>
              <a:spLocks noChangeShapeType="1"/>
            </p:cNvSpPr>
            <p:nvPr/>
          </p:nvSpPr>
          <p:spPr bwMode="auto">
            <a:xfrm>
              <a:off x="4368" y="1056"/>
              <a:ext cx="24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sp>
        <p:nvSpPr>
          <p:cNvPr id="238645" name="Rectangle 53"/>
          <p:cNvSpPr>
            <a:spLocks noChangeArrowheads="1"/>
          </p:cNvSpPr>
          <p:nvPr/>
        </p:nvSpPr>
        <p:spPr bwMode="auto">
          <a:xfrm>
            <a:off x="2286000" y="5029200"/>
            <a:ext cx="1981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Aft>
                <a:spcPct val="0"/>
              </a:spcAft>
              <a:buClr>
                <a:srgbClr val="1F497D"/>
              </a:buClr>
              <a:buNone/>
            </a:pPr>
            <a:r>
              <a:rPr kumimoji="0" lang="en-US" altLang="ja-JP" sz="2800" b="1" dirty="0">
                <a:solidFill>
                  <a:prstClr val="black"/>
                </a:solidFill>
                <a:latin typeface="Arial" panose="020B0604020202020204" pitchFamily="34" charset="0"/>
              </a:rPr>
              <a:t>postorder </a:t>
            </a:r>
            <a:r>
              <a:rPr kumimoji="0" lang="en-US" altLang="ja-JP" sz="2800" b="1" dirty="0">
                <a:solidFill>
                  <a:srgbClr val="0000FF"/>
                </a:solidFill>
                <a:latin typeface="Arial" panose="020B0604020202020204" pitchFamily="34" charset="0"/>
              </a:rPr>
              <a:t>= ab</a:t>
            </a:r>
          </a:p>
        </p:txBody>
      </p:sp>
      <p:grpSp>
        <p:nvGrpSpPr>
          <p:cNvPr id="14" name="Group 54"/>
          <p:cNvGrpSpPr>
            <a:grpSpLocks/>
          </p:cNvGrpSpPr>
          <p:nvPr/>
        </p:nvGrpSpPr>
        <p:grpSpPr bwMode="auto">
          <a:xfrm>
            <a:off x="5410200" y="5029201"/>
            <a:ext cx="1295400" cy="1128713"/>
            <a:chOff x="2448" y="864"/>
            <a:chExt cx="816" cy="711"/>
          </a:xfrm>
        </p:grpSpPr>
        <p:grpSp>
          <p:nvGrpSpPr>
            <p:cNvPr id="96277" name="Group 55"/>
            <p:cNvGrpSpPr>
              <a:grpSpLocks/>
            </p:cNvGrpSpPr>
            <p:nvPr/>
          </p:nvGrpSpPr>
          <p:grpSpPr bwMode="auto">
            <a:xfrm>
              <a:off x="2448" y="1248"/>
              <a:ext cx="240" cy="288"/>
              <a:chOff x="4176" y="1104"/>
              <a:chExt cx="240" cy="288"/>
            </a:xfrm>
          </p:grpSpPr>
          <p:sp>
            <p:nvSpPr>
              <p:cNvPr id="96284" name="Oval 5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85" name="Text Box 5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278" name="Group 58"/>
            <p:cNvGrpSpPr>
              <a:grpSpLocks/>
            </p:cNvGrpSpPr>
            <p:nvPr/>
          </p:nvGrpSpPr>
          <p:grpSpPr bwMode="auto">
            <a:xfrm>
              <a:off x="2784" y="864"/>
              <a:ext cx="240" cy="288"/>
              <a:chOff x="4176" y="1104"/>
              <a:chExt cx="240" cy="288"/>
            </a:xfrm>
          </p:grpSpPr>
          <p:sp>
            <p:nvSpPr>
              <p:cNvPr id="96282" name="Oval 5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83" name="Text Box 6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279" name="Text Box 61"/>
            <p:cNvSpPr txBox="1">
              <a:spLocks noChangeArrowheads="1"/>
            </p:cNvSpPr>
            <p:nvPr/>
          </p:nvSpPr>
          <p:spPr bwMode="auto">
            <a:xfrm>
              <a:off x="2784" y="86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280" name="Text Box 62"/>
            <p:cNvSpPr txBox="1">
              <a:spLocks noChangeArrowheads="1"/>
            </p:cNvSpPr>
            <p:nvPr/>
          </p:nvSpPr>
          <p:spPr bwMode="auto">
            <a:xfrm>
              <a:off x="2448" y="1248"/>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281" name="Line 63"/>
            <p:cNvSpPr>
              <a:spLocks noChangeShapeType="1"/>
            </p:cNvSpPr>
            <p:nvPr/>
          </p:nvSpPr>
          <p:spPr bwMode="auto">
            <a:xfrm flipH="1">
              <a:off x="2640" y="1104"/>
              <a:ext cx="192"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grpSp>
        <p:nvGrpSpPr>
          <p:cNvPr id="17" name="Group 64"/>
          <p:cNvGrpSpPr>
            <a:grpSpLocks/>
          </p:cNvGrpSpPr>
          <p:nvPr/>
        </p:nvGrpSpPr>
        <p:grpSpPr bwMode="auto">
          <a:xfrm>
            <a:off x="8153400" y="5029201"/>
            <a:ext cx="1295400" cy="1128713"/>
            <a:chOff x="4176" y="816"/>
            <a:chExt cx="816" cy="711"/>
          </a:xfrm>
        </p:grpSpPr>
        <p:grpSp>
          <p:nvGrpSpPr>
            <p:cNvPr id="96268" name="Group 65"/>
            <p:cNvGrpSpPr>
              <a:grpSpLocks/>
            </p:cNvGrpSpPr>
            <p:nvPr/>
          </p:nvGrpSpPr>
          <p:grpSpPr bwMode="auto">
            <a:xfrm>
              <a:off x="4512" y="1200"/>
              <a:ext cx="240" cy="288"/>
              <a:chOff x="4176" y="1104"/>
              <a:chExt cx="240" cy="288"/>
            </a:xfrm>
          </p:grpSpPr>
          <p:sp>
            <p:nvSpPr>
              <p:cNvPr id="96275" name="Oval 66"/>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76" name="Text Box 67"/>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grpSp>
          <p:nvGrpSpPr>
            <p:cNvPr id="96269" name="Group 68"/>
            <p:cNvGrpSpPr>
              <a:grpSpLocks/>
            </p:cNvGrpSpPr>
            <p:nvPr/>
          </p:nvGrpSpPr>
          <p:grpSpPr bwMode="auto">
            <a:xfrm>
              <a:off x="4176" y="816"/>
              <a:ext cx="240" cy="288"/>
              <a:chOff x="4176" y="1104"/>
              <a:chExt cx="240" cy="288"/>
            </a:xfrm>
          </p:grpSpPr>
          <p:sp>
            <p:nvSpPr>
              <p:cNvPr id="96273" name="Oval 69"/>
              <p:cNvSpPr>
                <a:spLocks noChangeArrowheads="1"/>
              </p:cNvSpPr>
              <p:nvPr/>
            </p:nvSpPr>
            <p:spPr bwMode="auto">
              <a:xfrm>
                <a:off x="4176" y="1152"/>
                <a:ext cx="240" cy="240"/>
              </a:xfrm>
              <a:prstGeom prst="ellipse">
                <a:avLst/>
              </a:prstGeom>
              <a:solidFill>
                <a:schemeClr val="accent1"/>
              </a:solidFill>
              <a:ln w="12700">
                <a:solidFill>
                  <a:schemeClr val="tx1"/>
                </a:solidFill>
                <a:round/>
                <a:headEnd type="none" w="sm" len="sm"/>
                <a:tailEnd type="none" w="sm" len="sm"/>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sz="1800">
                  <a:latin typeface="Arial" panose="020B0604020202020204" pitchFamily="34" charset="0"/>
                </a:endParaRPr>
              </a:p>
            </p:txBody>
          </p:sp>
          <p:sp>
            <p:nvSpPr>
              <p:cNvPr id="96274" name="Text Box 70"/>
              <p:cNvSpPr txBox="1">
                <a:spLocks noChangeArrowheads="1"/>
              </p:cNvSpPr>
              <p:nvPr/>
            </p:nvSpPr>
            <p:spPr bwMode="auto">
              <a:xfrm>
                <a:off x="4176" y="1104"/>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endParaRPr kumimoji="0" lang="ja-JP" altLang="en-US" sz="1800">
                  <a:latin typeface="Arial" panose="020B0604020202020204" pitchFamily="34" charset="0"/>
                </a:endParaRPr>
              </a:p>
            </p:txBody>
          </p:sp>
        </p:grpSp>
        <p:sp>
          <p:nvSpPr>
            <p:cNvPr id="96270" name="Text Box 71"/>
            <p:cNvSpPr txBox="1">
              <a:spLocks noChangeArrowheads="1"/>
            </p:cNvSpPr>
            <p:nvPr/>
          </p:nvSpPr>
          <p:spPr bwMode="auto">
            <a:xfrm>
              <a:off x="4176" y="81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b</a:t>
              </a:r>
            </a:p>
          </p:txBody>
        </p:sp>
        <p:sp>
          <p:nvSpPr>
            <p:cNvPr id="96271" name="Text Box 72"/>
            <p:cNvSpPr txBox="1">
              <a:spLocks noChangeArrowheads="1"/>
            </p:cNvSpPr>
            <p:nvPr/>
          </p:nvSpPr>
          <p:spPr bwMode="auto">
            <a:xfrm>
              <a:off x="4512" y="120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50000"/>
                </a:spcBef>
                <a:spcAft>
                  <a:spcPct val="0"/>
                </a:spcAft>
                <a:buNone/>
              </a:pPr>
              <a:r>
                <a:rPr kumimoji="0" lang="en-US" altLang="ja-JP" sz="2800">
                  <a:latin typeface="Arial" panose="020B0604020202020204" pitchFamily="34" charset="0"/>
                </a:rPr>
                <a:t>a</a:t>
              </a:r>
            </a:p>
          </p:txBody>
        </p:sp>
        <p:sp>
          <p:nvSpPr>
            <p:cNvPr id="96272" name="Line 73"/>
            <p:cNvSpPr>
              <a:spLocks noChangeShapeType="1"/>
            </p:cNvSpPr>
            <p:nvPr/>
          </p:nvSpPr>
          <p:spPr bwMode="auto">
            <a:xfrm>
              <a:off x="4368" y="1056"/>
              <a:ext cx="240"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26684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862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1+#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3864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autoUpdateAnimBg="0"/>
      <p:bldP spid="238624" grpId="0" autoUpdateAnimBg="0"/>
      <p:bldP spid="23864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27" y="284337"/>
            <a:ext cx="11976100" cy="6072013"/>
          </a:xfrm>
        </p:spPr>
        <p:txBody>
          <a:bodyPr>
            <a:normAutofit/>
          </a:bodyPr>
          <a:lstStyle/>
          <a:p>
            <a:pPr marL="0" indent="0" fontAlgn="base">
              <a:buNone/>
            </a:pPr>
            <a:r>
              <a:rPr lang="en-US" sz="3600" dirty="0">
                <a:solidFill>
                  <a:srgbClr val="C00000"/>
                </a:solidFill>
              </a:rPr>
              <a:t>    Why Tree?</a:t>
            </a:r>
            <a:endParaRPr lang="en-US" sz="3600" dirty="0"/>
          </a:p>
          <a:p>
            <a:pPr fontAlgn="base"/>
            <a:endParaRPr lang="en-US" dirty="0"/>
          </a:p>
          <a:p>
            <a:pPr fontAlgn="base"/>
            <a:r>
              <a:rPr lang="en-US" dirty="0"/>
              <a:t>One reason to use trees might be because you want to store information that naturally forms a hierarchy. </a:t>
            </a:r>
          </a:p>
          <a:p>
            <a:pPr lvl="1" algn="l" fontAlgn="base"/>
            <a:r>
              <a:rPr lang="en-US" dirty="0"/>
              <a:t>For example, the file system on a computer:</a:t>
            </a:r>
          </a:p>
          <a:p>
            <a:endParaRPr lang="en-US" dirty="0"/>
          </a:p>
          <a:p>
            <a:endParaRPr lang="en-US" dirty="0"/>
          </a:p>
          <a:p>
            <a:endParaRPr lang="en-US" dirty="0"/>
          </a:p>
          <a:p>
            <a:endParaRPr lang="en-US" dirty="0"/>
          </a:p>
          <a:p>
            <a:endParaRPr lang="en-US" dirty="0"/>
          </a:p>
          <a:p>
            <a:pPr marL="0" indent="0">
              <a:buNone/>
            </a:pPr>
            <a:r>
              <a:rPr lang="en-US" dirty="0"/>
              <a:t> </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5</a:t>
            </a:fld>
            <a:endParaRPr lang="en-US" dirty="0"/>
          </a:p>
        </p:txBody>
      </p:sp>
    </p:spTree>
    <p:extLst>
      <p:ext uri="{BB962C8B-B14F-4D97-AF65-F5344CB8AC3E}">
        <p14:creationId xmlns:p14="http://schemas.microsoft.com/office/powerpoint/2010/main" val="12261855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981200" y="457200"/>
            <a:ext cx="8229600" cy="609600"/>
          </a:xfrm>
        </p:spPr>
        <p:txBody>
          <a:bodyPr/>
          <a:lstStyle/>
          <a:p>
            <a:r>
              <a:rPr lang="en-US" altLang="ja-JP" sz="3600" b="1" u="sng" dirty="0">
                <a:solidFill>
                  <a:srgbClr val="090409"/>
                </a:solidFill>
              </a:rPr>
              <a:t>Exercise:</a:t>
            </a:r>
            <a:br>
              <a:rPr lang="en-US" altLang="ja-JP" sz="3600" b="1" u="sng" dirty="0">
                <a:solidFill>
                  <a:srgbClr val="090409"/>
                </a:solidFill>
              </a:rPr>
            </a:br>
            <a:r>
              <a:rPr lang="en-US" altLang="ja-JP" sz="3200" b="1" u="sng" dirty="0">
                <a:solidFill>
                  <a:srgbClr val="090409"/>
                </a:solidFill>
              </a:rPr>
              <a:t>Find the sequences for Preorder, </a:t>
            </a:r>
            <a:r>
              <a:rPr lang="en-US" altLang="ja-JP" sz="3200" b="1" u="sng" dirty="0" err="1">
                <a:solidFill>
                  <a:srgbClr val="090409"/>
                </a:solidFill>
              </a:rPr>
              <a:t>Inorder</a:t>
            </a:r>
            <a:r>
              <a:rPr lang="en-US" altLang="ja-JP" sz="3200" b="1" u="sng" dirty="0">
                <a:solidFill>
                  <a:srgbClr val="090409"/>
                </a:solidFill>
              </a:rPr>
              <a:t> and Postorder Traversal </a:t>
            </a:r>
          </a:p>
        </p:txBody>
      </p:sp>
      <p:grpSp>
        <p:nvGrpSpPr>
          <p:cNvPr id="97283" name="Group 55"/>
          <p:cNvGrpSpPr>
            <a:grpSpLocks/>
          </p:cNvGrpSpPr>
          <p:nvPr/>
        </p:nvGrpSpPr>
        <p:grpSpPr bwMode="auto">
          <a:xfrm>
            <a:off x="2971800" y="1828800"/>
            <a:ext cx="7086600" cy="4572000"/>
            <a:chOff x="1284" y="1056"/>
            <a:chExt cx="3324" cy="2640"/>
          </a:xfrm>
        </p:grpSpPr>
        <p:grpSp>
          <p:nvGrpSpPr>
            <p:cNvPr id="97285" name="Group 37"/>
            <p:cNvGrpSpPr>
              <a:grpSpLocks/>
            </p:cNvGrpSpPr>
            <p:nvPr/>
          </p:nvGrpSpPr>
          <p:grpSpPr bwMode="auto">
            <a:xfrm>
              <a:off x="1584" y="1296"/>
              <a:ext cx="2736" cy="2220"/>
              <a:chOff x="1584" y="1284"/>
              <a:chExt cx="2736" cy="2220"/>
            </a:xfrm>
          </p:grpSpPr>
          <p:grpSp>
            <p:nvGrpSpPr>
              <p:cNvPr id="97303" name="Group 33"/>
              <p:cNvGrpSpPr>
                <a:grpSpLocks/>
              </p:cNvGrpSpPr>
              <p:nvPr/>
            </p:nvGrpSpPr>
            <p:grpSpPr bwMode="auto">
              <a:xfrm>
                <a:off x="1584" y="1284"/>
                <a:ext cx="2736" cy="2124"/>
                <a:chOff x="1152" y="1200"/>
                <a:chExt cx="2736" cy="2124"/>
              </a:xfrm>
            </p:grpSpPr>
            <p:sp>
              <p:nvSpPr>
                <p:cNvPr id="97307" name="Oval 4"/>
                <p:cNvSpPr>
                  <a:spLocks noChangeArrowheads="1"/>
                </p:cNvSpPr>
                <p:nvPr/>
              </p:nvSpPr>
              <p:spPr bwMode="auto">
                <a:xfrm>
                  <a:off x="2496" y="120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08" name="Line 5"/>
                <p:cNvSpPr>
                  <a:spLocks noChangeShapeType="1"/>
                </p:cNvSpPr>
                <p:nvPr/>
              </p:nvSpPr>
              <p:spPr bwMode="auto">
                <a:xfrm flipH="1">
                  <a:off x="1920" y="1248"/>
                  <a:ext cx="57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09" name="Line 6"/>
                <p:cNvSpPr>
                  <a:spLocks noChangeShapeType="1"/>
                </p:cNvSpPr>
                <p:nvPr/>
              </p:nvSpPr>
              <p:spPr bwMode="auto">
                <a:xfrm>
                  <a:off x="2592" y="1248"/>
                  <a:ext cx="67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10" name="Oval 8"/>
                <p:cNvSpPr>
                  <a:spLocks noChangeArrowheads="1"/>
                </p:cNvSpPr>
                <p:nvPr/>
              </p:nvSpPr>
              <p:spPr bwMode="auto">
                <a:xfrm>
                  <a:off x="1872" y="172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11" name="Line 10"/>
                <p:cNvSpPr>
                  <a:spLocks noChangeShapeType="1"/>
                </p:cNvSpPr>
                <p:nvPr/>
              </p:nvSpPr>
              <p:spPr bwMode="auto">
                <a:xfrm flipH="1">
                  <a:off x="1584" y="1824"/>
                  <a:ext cx="28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12" name="Line 11"/>
                <p:cNvSpPr>
                  <a:spLocks noChangeShapeType="1"/>
                </p:cNvSpPr>
                <p:nvPr/>
              </p:nvSpPr>
              <p:spPr bwMode="auto">
                <a:xfrm>
                  <a:off x="1968" y="1824"/>
                  <a:ext cx="192"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13" name="Line 12"/>
                <p:cNvSpPr>
                  <a:spLocks noChangeShapeType="1"/>
                </p:cNvSpPr>
                <p:nvPr/>
              </p:nvSpPr>
              <p:spPr bwMode="auto">
                <a:xfrm flipH="1">
                  <a:off x="1200" y="2352"/>
                  <a:ext cx="337"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14" name="Line 13"/>
                <p:cNvSpPr>
                  <a:spLocks noChangeShapeType="1"/>
                </p:cNvSpPr>
                <p:nvPr/>
              </p:nvSpPr>
              <p:spPr bwMode="auto">
                <a:xfrm>
                  <a:off x="1584" y="2304"/>
                  <a:ext cx="38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15" name="Oval 14"/>
                <p:cNvSpPr>
                  <a:spLocks noChangeArrowheads="1"/>
                </p:cNvSpPr>
                <p:nvPr/>
              </p:nvSpPr>
              <p:spPr bwMode="auto">
                <a:xfrm>
                  <a:off x="1536"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16" name="Oval 15"/>
                <p:cNvSpPr>
                  <a:spLocks noChangeArrowheads="1"/>
                </p:cNvSpPr>
                <p:nvPr/>
              </p:nvSpPr>
              <p:spPr bwMode="auto">
                <a:xfrm>
                  <a:off x="2112"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17" name="Oval 16"/>
                <p:cNvSpPr>
                  <a:spLocks noChangeArrowheads="1"/>
                </p:cNvSpPr>
                <p:nvPr/>
              </p:nvSpPr>
              <p:spPr bwMode="auto">
                <a:xfrm>
                  <a:off x="1872" y="28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18" name="Oval 17"/>
                <p:cNvSpPr>
                  <a:spLocks noChangeArrowheads="1"/>
                </p:cNvSpPr>
                <p:nvPr/>
              </p:nvSpPr>
              <p:spPr bwMode="auto">
                <a:xfrm>
                  <a:off x="1152" y="2832"/>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19" name="Line 18"/>
                <p:cNvSpPr>
                  <a:spLocks noChangeShapeType="1"/>
                </p:cNvSpPr>
                <p:nvPr/>
              </p:nvSpPr>
              <p:spPr bwMode="auto">
                <a:xfrm flipH="1">
                  <a:off x="1482" y="292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0" name="Line 19"/>
                <p:cNvSpPr>
                  <a:spLocks noChangeShapeType="1"/>
                </p:cNvSpPr>
                <p:nvPr/>
              </p:nvSpPr>
              <p:spPr bwMode="auto">
                <a:xfrm>
                  <a:off x="1998" y="2928"/>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1" name="Line 20"/>
                <p:cNvSpPr>
                  <a:spLocks noChangeShapeType="1"/>
                </p:cNvSpPr>
                <p:nvPr/>
              </p:nvSpPr>
              <p:spPr bwMode="auto">
                <a:xfrm>
                  <a:off x="1932" y="294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2" name="Oval 9"/>
                <p:cNvSpPr>
                  <a:spLocks noChangeArrowheads="1"/>
                </p:cNvSpPr>
                <p:nvPr/>
              </p:nvSpPr>
              <p:spPr bwMode="auto">
                <a:xfrm>
                  <a:off x="3216" y="1681"/>
                  <a:ext cx="96" cy="94"/>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23" name="Line 21"/>
                <p:cNvSpPr>
                  <a:spLocks noChangeShapeType="1"/>
                </p:cNvSpPr>
                <p:nvPr/>
              </p:nvSpPr>
              <p:spPr bwMode="auto">
                <a:xfrm flipH="1">
                  <a:off x="2931" y="1728"/>
                  <a:ext cx="285" cy="5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4" name="Line 22"/>
                <p:cNvSpPr>
                  <a:spLocks noChangeShapeType="1"/>
                </p:cNvSpPr>
                <p:nvPr/>
              </p:nvSpPr>
              <p:spPr bwMode="auto">
                <a:xfrm>
                  <a:off x="3312" y="1728"/>
                  <a:ext cx="528"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5" name="Line 23"/>
                <p:cNvSpPr>
                  <a:spLocks noChangeShapeType="1"/>
                </p:cNvSpPr>
                <p:nvPr/>
              </p:nvSpPr>
              <p:spPr bwMode="auto">
                <a:xfrm>
                  <a:off x="3264" y="1776"/>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26" name="Oval 24"/>
                <p:cNvSpPr>
                  <a:spLocks noChangeArrowheads="1"/>
                </p:cNvSpPr>
                <p:nvPr/>
              </p:nvSpPr>
              <p:spPr bwMode="auto">
                <a:xfrm>
                  <a:off x="2880"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27" name="Oval 25"/>
                <p:cNvSpPr>
                  <a:spLocks noChangeArrowheads="1"/>
                </p:cNvSpPr>
                <p:nvPr/>
              </p:nvSpPr>
              <p:spPr bwMode="auto">
                <a:xfrm>
                  <a:off x="3360"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28" name="Oval 26"/>
                <p:cNvSpPr>
                  <a:spLocks noChangeArrowheads="1"/>
                </p:cNvSpPr>
                <p:nvPr/>
              </p:nvSpPr>
              <p:spPr bwMode="auto">
                <a:xfrm>
                  <a:off x="3792"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29" name="Line 29"/>
                <p:cNvSpPr>
                  <a:spLocks noChangeShapeType="1"/>
                </p:cNvSpPr>
                <p:nvPr/>
              </p:nvSpPr>
              <p:spPr bwMode="auto">
                <a:xfrm flipH="1">
                  <a:off x="2688" y="2352"/>
                  <a:ext cx="191"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30" name="Line 30"/>
                <p:cNvSpPr>
                  <a:spLocks noChangeShapeType="1"/>
                </p:cNvSpPr>
                <p:nvPr/>
              </p:nvSpPr>
              <p:spPr bwMode="auto">
                <a:xfrm>
                  <a:off x="2976" y="2352"/>
                  <a:ext cx="337"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31" name="Oval 31"/>
                <p:cNvSpPr>
                  <a:spLocks noChangeArrowheads="1"/>
                </p:cNvSpPr>
                <p:nvPr/>
              </p:nvSpPr>
              <p:spPr bwMode="auto">
                <a:xfrm>
                  <a:off x="2640" y="2880"/>
                  <a:ext cx="96" cy="94"/>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32" name="Oval 32"/>
                <p:cNvSpPr>
                  <a:spLocks noChangeArrowheads="1"/>
                </p:cNvSpPr>
                <p:nvPr/>
              </p:nvSpPr>
              <p:spPr bwMode="auto">
                <a:xfrm>
                  <a:off x="3312" y="2832"/>
                  <a:ext cx="95"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grpSp>
          <p:sp>
            <p:nvSpPr>
              <p:cNvPr id="97304" name="Oval 34"/>
              <p:cNvSpPr>
                <a:spLocks noChangeArrowheads="1"/>
              </p:cNvSpPr>
              <p:nvPr/>
            </p:nvSpPr>
            <p:spPr bwMode="auto">
              <a:xfrm>
                <a:off x="1824" y="3360"/>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05" name="Oval 35"/>
              <p:cNvSpPr>
                <a:spLocks noChangeArrowheads="1"/>
              </p:cNvSpPr>
              <p:nvPr/>
            </p:nvSpPr>
            <p:spPr bwMode="auto">
              <a:xfrm>
                <a:off x="2784" y="34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sp>
            <p:nvSpPr>
              <p:cNvPr id="97306" name="Oval 36"/>
              <p:cNvSpPr>
                <a:spLocks noChangeArrowheads="1"/>
              </p:cNvSpPr>
              <p:nvPr/>
            </p:nvSpPr>
            <p:spPr bwMode="auto">
              <a:xfrm>
                <a:off x="2304" y="34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grpSp>
        <p:sp>
          <p:nvSpPr>
            <p:cNvPr id="97286" name="Rectangle 38"/>
            <p:cNvSpPr>
              <a:spLocks noChangeArrowheads="1"/>
            </p:cNvSpPr>
            <p:nvPr/>
          </p:nvSpPr>
          <p:spPr bwMode="auto">
            <a:xfrm>
              <a:off x="2736" y="105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a</a:t>
              </a:r>
            </a:p>
          </p:txBody>
        </p:sp>
        <p:sp>
          <p:nvSpPr>
            <p:cNvPr id="97287" name="Rectangle 39"/>
            <p:cNvSpPr>
              <a:spLocks noChangeArrowheads="1"/>
            </p:cNvSpPr>
            <p:nvPr/>
          </p:nvSpPr>
          <p:spPr bwMode="auto">
            <a:xfrm>
              <a:off x="3600" y="1632"/>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d</a:t>
              </a:r>
            </a:p>
          </p:txBody>
        </p:sp>
        <p:sp>
          <p:nvSpPr>
            <p:cNvPr id="97288" name="Rectangle 40"/>
            <p:cNvSpPr>
              <a:spLocks noChangeArrowheads="1"/>
            </p:cNvSpPr>
            <p:nvPr/>
          </p:nvSpPr>
          <p:spPr bwMode="auto">
            <a:xfrm>
              <a:off x="2016" y="1728"/>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b</a:t>
              </a:r>
            </a:p>
          </p:txBody>
        </p:sp>
        <p:sp>
          <p:nvSpPr>
            <p:cNvPr id="97289" name="Rectangle 41"/>
            <p:cNvSpPr>
              <a:spLocks noChangeArrowheads="1"/>
            </p:cNvSpPr>
            <p:nvPr/>
          </p:nvSpPr>
          <p:spPr bwMode="auto">
            <a:xfrm>
              <a:off x="4176" y="2304"/>
              <a:ext cx="432"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i</a:t>
              </a:r>
            </a:p>
          </p:txBody>
        </p:sp>
        <p:sp>
          <p:nvSpPr>
            <p:cNvPr id="97290" name="Rectangle 42"/>
            <p:cNvSpPr>
              <a:spLocks noChangeArrowheads="1"/>
            </p:cNvSpPr>
            <p:nvPr/>
          </p:nvSpPr>
          <p:spPr bwMode="auto">
            <a:xfrm>
              <a:off x="2688" y="3504"/>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p</a:t>
              </a:r>
            </a:p>
          </p:txBody>
        </p:sp>
        <p:sp>
          <p:nvSpPr>
            <p:cNvPr id="97291" name="Rectangle 43"/>
            <p:cNvSpPr>
              <a:spLocks noChangeArrowheads="1"/>
            </p:cNvSpPr>
            <p:nvPr/>
          </p:nvSpPr>
          <p:spPr bwMode="auto">
            <a:xfrm>
              <a:off x="1584" y="3456"/>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n</a:t>
              </a:r>
            </a:p>
          </p:txBody>
        </p:sp>
        <p:sp>
          <p:nvSpPr>
            <p:cNvPr id="97292" name="Rectangle 44"/>
            <p:cNvSpPr>
              <a:spLocks noChangeArrowheads="1"/>
            </p:cNvSpPr>
            <p:nvPr/>
          </p:nvSpPr>
          <p:spPr bwMode="auto">
            <a:xfrm>
              <a:off x="2112" y="3504"/>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o</a:t>
              </a:r>
            </a:p>
          </p:txBody>
        </p:sp>
        <p:sp>
          <p:nvSpPr>
            <p:cNvPr id="97293" name="Rectangle 45"/>
            <p:cNvSpPr>
              <a:spLocks noChangeArrowheads="1"/>
            </p:cNvSpPr>
            <p:nvPr/>
          </p:nvSpPr>
          <p:spPr bwMode="auto">
            <a:xfrm>
              <a:off x="3428" y="294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m</a:t>
              </a:r>
            </a:p>
          </p:txBody>
        </p:sp>
        <p:sp>
          <p:nvSpPr>
            <p:cNvPr id="97294" name="Rectangle 46"/>
            <p:cNvSpPr>
              <a:spLocks noChangeArrowheads="1"/>
            </p:cNvSpPr>
            <p:nvPr/>
          </p:nvSpPr>
          <p:spPr bwMode="auto">
            <a:xfrm>
              <a:off x="3648" y="244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h</a:t>
              </a:r>
            </a:p>
          </p:txBody>
        </p:sp>
        <p:sp>
          <p:nvSpPr>
            <p:cNvPr id="97295" name="Rectangle 47"/>
            <p:cNvSpPr>
              <a:spLocks noChangeArrowheads="1"/>
            </p:cNvSpPr>
            <p:nvPr/>
          </p:nvSpPr>
          <p:spPr bwMode="auto">
            <a:xfrm>
              <a:off x="2777" y="294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l</a:t>
              </a:r>
            </a:p>
          </p:txBody>
        </p:sp>
        <p:sp>
          <p:nvSpPr>
            <p:cNvPr id="97296" name="Rectangle 48"/>
            <p:cNvSpPr>
              <a:spLocks noChangeArrowheads="1"/>
            </p:cNvSpPr>
            <p:nvPr/>
          </p:nvSpPr>
          <p:spPr bwMode="auto">
            <a:xfrm>
              <a:off x="2448" y="2448"/>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f</a:t>
              </a:r>
            </a:p>
          </p:txBody>
        </p:sp>
        <p:sp>
          <p:nvSpPr>
            <p:cNvPr id="97297" name="Rectangle 49"/>
            <p:cNvSpPr>
              <a:spLocks noChangeArrowheads="1"/>
            </p:cNvSpPr>
            <p:nvPr/>
          </p:nvSpPr>
          <p:spPr bwMode="auto">
            <a:xfrm>
              <a:off x="1284" y="2908"/>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j</a:t>
              </a:r>
            </a:p>
          </p:txBody>
        </p:sp>
        <p:sp>
          <p:nvSpPr>
            <p:cNvPr id="97298" name="Rectangle 50"/>
            <p:cNvSpPr>
              <a:spLocks noChangeArrowheads="1"/>
            </p:cNvSpPr>
            <p:nvPr/>
          </p:nvSpPr>
          <p:spPr bwMode="auto">
            <a:xfrm>
              <a:off x="1680" y="2256"/>
              <a:ext cx="43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e</a:t>
              </a:r>
            </a:p>
          </p:txBody>
        </p:sp>
        <p:sp>
          <p:nvSpPr>
            <p:cNvPr id="97299" name="Rectangle 51"/>
            <p:cNvSpPr>
              <a:spLocks noChangeArrowheads="1"/>
            </p:cNvSpPr>
            <p:nvPr/>
          </p:nvSpPr>
          <p:spPr bwMode="auto">
            <a:xfrm>
              <a:off x="2976" y="236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g</a:t>
              </a:r>
            </a:p>
          </p:txBody>
        </p:sp>
        <p:sp>
          <p:nvSpPr>
            <p:cNvPr id="97300" name="Line 52"/>
            <p:cNvSpPr>
              <a:spLocks noChangeShapeType="1"/>
            </p:cNvSpPr>
            <p:nvPr/>
          </p:nvSpPr>
          <p:spPr bwMode="auto">
            <a:xfrm>
              <a:off x="2976" y="1392"/>
              <a:ext cx="0"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prstClr val="black"/>
                </a:solidFill>
                <a:latin typeface="Arial" panose="020B0604020202020204" pitchFamily="34" charset="0"/>
                <a:ea typeface="MS PGothic" panose="020B0600070205080204" pitchFamily="34" charset="-128"/>
              </a:endParaRPr>
            </a:p>
          </p:txBody>
        </p:sp>
        <p:sp>
          <p:nvSpPr>
            <p:cNvPr id="97301" name="Rectangle 53"/>
            <p:cNvSpPr>
              <a:spLocks noChangeArrowheads="1"/>
            </p:cNvSpPr>
            <p:nvPr/>
          </p:nvSpPr>
          <p:spPr bwMode="auto">
            <a:xfrm>
              <a:off x="2784" y="2016"/>
              <a:ext cx="433"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c</a:t>
              </a:r>
            </a:p>
          </p:txBody>
        </p:sp>
        <p:sp>
          <p:nvSpPr>
            <p:cNvPr id="97302" name="Oval 54"/>
            <p:cNvSpPr>
              <a:spLocks noChangeArrowheads="1"/>
            </p:cNvSpPr>
            <p:nvPr/>
          </p:nvSpPr>
          <p:spPr bwMode="auto">
            <a:xfrm>
              <a:off x="2928" y="1920"/>
              <a:ext cx="96" cy="94"/>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fontAlgn="base">
                <a:spcBef>
                  <a:spcPct val="0"/>
                </a:spcBef>
                <a:spcAft>
                  <a:spcPct val="0"/>
                </a:spcAft>
                <a:buNone/>
              </a:pPr>
              <a:endParaRPr kumimoji="0" lang="ja-JP" altLang="en-US" b="1">
                <a:solidFill>
                  <a:prstClr val="black"/>
                </a:solidFill>
                <a:latin typeface="Arial" panose="020B0604020202020204" pitchFamily="34" charset="0"/>
              </a:endParaRPr>
            </a:p>
          </p:txBody>
        </p:sp>
      </p:grpSp>
      <p:sp>
        <p:nvSpPr>
          <p:cNvPr id="97284" name="Rectangle 49"/>
          <p:cNvSpPr>
            <a:spLocks noChangeArrowheads="1"/>
          </p:cNvSpPr>
          <p:nvPr/>
        </p:nvSpPr>
        <p:spPr bwMode="auto">
          <a:xfrm>
            <a:off x="5175250" y="5040314"/>
            <a:ext cx="9207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MS PGothic" panose="020B0600070205080204" pitchFamily="34" charset="-128"/>
              </a:defRPr>
            </a:lvl9pPr>
          </a:lstStyle>
          <a:p>
            <a:pPr algn="ctr" fontAlgn="base">
              <a:spcBef>
                <a:spcPct val="0"/>
              </a:spcBef>
              <a:spcAft>
                <a:spcPct val="0"/>
              </a:spcAft>
              <a:buNone/>
            </a:pPr>
            <a:r>
              <a:rPr kumimoji="0" lang="en-US" altLang="ja-JP" sz="1800" b="1">
                <a:solidFill>
                  <a:prstClr val="black"/>
                </a:solidFill>
                <a:latin typeface="Tahoma" panose="020B0604030504040204" pitchFamily="34" charset="0"/>
              </a:rPr>
              <a:t>k</a:t>
            </a:r>
          </a:p>
        </p:txBody>
      </p:sp>
    </p:spTree>
    <p:extLst>
      <p:ext uri="{BB962C8B-B14F-4D97-AF65-F5344CB8AC3E}">
        <p14:creationId xmlns:p14="http://schemas.microsoft.com/office/powerpoint/2010/main" val="2973405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2"/>
          <p:cNvSpPr>
            <a:spLocks noGrp="1" noChangeArrowheads="1"/>
          </p:cNvSpPr>
          <p:nvPr>
            <p:ph type="title"/>
          </p:nvPr>
        </p:nvSpPr>
        <p:spPr/>
        <p:txBody>
          <a:bodyPr/>
          <a:lstStyle/>
          <a:p>
            <a:r>
              <a:rPr lang="en-US" altLang="ja-JP" b="1"/>
              <a:t>Answer:</a:t>
            </a:r>
          </a:p>
        </p:txBody>
      </p:sp>
      <p:sp>
        <p:nvSpPr>
          <p:cNvPr id="98310" name="Rectangle 3"/>
          <p:cNvSpPr>
            <a:spLocks noGrp="1" noChangeArrowheads="1"/>
          </p:cNvSpPr>
          <p:nvPr>
            <p:ph type="body" idx="1"/>
          </p:nvPr>
        </p:nvSpPr>
        <p:spPr>
          <a:xfrm>
            <a:off x="2316164" y="2133600"/>
            <a:ext cx="7894637" cy="3640138"/>
          </a:xfrm>
        </p:spPr>
        <p:txBody>
          <a:bodyPr/>
          <a:lstStyle/>
          <a:p>
            <a:r>
              <a:rPr lang="en-US" altLang="ja-JP" dirty="0">
                <a:solidFill>
                  <a:srgbClr val="090409"/>
                </a:solidFill>
              </a:rPr>
              <a:t>Preorder: </a:t>
            </a:r>
            <a:r>
              <a:rPr lang="en-US" altLang="ja-JP" b="1" dirty="0">
                <a:solidFill>
                  <a:srgbClr val="090409"/>
                </a:solidFill>
              </a:rPr>
              <a:t>a b e j k n o p f c d g l m h </a:t>
            </a:r>
            <a:r>
              <a:rPr lang="en-US" altLang="ja-JP" b="1" dirty="0" err="1">
                <a:solidFill>
                  <a:srgbClr val="090409"/>
                </a:solidFill>
              </a:rPr>
              <a:t>i</a:t>
            </a:r>
            <a:endParaRPr lang="en-US" altLang="ja-JP" b="1" dirty="0">
              <a:solidFill>
                <a:srgbClr val="090409"/>
              </a:solidFill>
            </a:endParaRPr>
          </a:p>
          <a:p>
            <a:endParaRPr lang="en-US" altLang="ja-JP" sz="1000" dirty="0">
              <a:solidFill>
                <a:srgbClr val="090409"/>
              </a:solidFill>
            </a:endParaRPr>
          </a:p>
          <a:p>
            <a:r>
              <a:rPr lang="en-US" altLang="ja-JP" dirty="0" err="1">
                <a:solidFill>
                  <a:srgbClr val="090409"/>
                </a:solidFill>
              </a:rPr>
              <a:t>Inorder</a:t>
            </a:r>
            <a:r>
              <a:rPr lang="en-US" altLang="ja-JP" dirty="0">
                <a:solidFill>
                  <a:srgbClr val="090409"/>
                </a:solidFill>
              </a:rPr>
              <a:t>: </a:t>
            </a:r>
            <a:r>
              <a:rPr lang="en-US" altLang="ja-JP" sz="3600" b="1" dirty="0">
                <a:solidFill>
                  <a:srgbClr val="090409"/>
                </a:solidFill>
              </a:rPr>
              <a:t>j e n k o p b f a c l g m d h </a:t>
            </a:r>
            <a:r>
              <a:rPr lang="en-US" altLang="ja-JP" sz="3600" b="1" dirty="0" err="1">
                <a:solidFill>
                  <a:srgbClr val="090409"/>
                </a:solidFill>
              </a:rPr>
              <a:t>i</a:t>
            </a:r>
            <a:endParaRPr lang="en-US" altLang="ja-JP" sz="3600" b="1" dirty="0">
              <a:solidFill>
                <a:srgbClr val="090409"/>
              </a:solidFill>
            </a:endParaRPr>
          </a:p>
          <a:p>
            <a:endParaRPr lang="en-US" altLang="ja-JP" sz="900" dirty="0">
              <a:solidFill>
                <a:srgbClr val="090409"/>
              </a:solidFill>
            </a:endParaRPr>
          </a:p>
          <a:p>
            <a:r>
              <a:rPr lang="en-US" altLang="ja-JP" dirty="0">
                <a:solidFill>
                  <a:srgbClr val="090409"/>
                </a:solidFill>
              </a:rPr>
              <a:t>Postorder: </a:t>
            </a:r>
            <a:r>
              <a:rPr lang="en-US" altLang="ja-JP" sz="3600" b="1" dirty="0">
                <a:solidFill>
                  <a:srgbClr val="090409"/>
                </a:solidFill>
              </a:rPr>
              <a:t>j n o p k e f b c l m g h </a:t>
            </a:r>
            <a:r>
              <a:rPr lang="en-US" altLang="ja-JP" sz="3600" b="1" dirty="0" err="1">
                <a:solidFill>
                  <a:srgbClr val="090409"/>
                </a:solidFill>
              </a:rPr>
              <a:t>i</a:t>
            </a:r>
            <a:r>
              <a:rPr lang="en-US" altLang="ja-JP" sz="3600" b="1" dirty="0">
                <a:solidFill>
                  <a:srgbClr val="090409"/>
                </a:solidFill>
              </a:rPr>
              <a:t> d a</a:t>
            </a:r>
          </a:p>
        </p:txBody>
      </p:sp>
    </p:spTree>
    <p:extLst>
      <p:ext uri="{BB962C8B-B14F-4D97-AF65-F5344CB8AC3E}">
        <p14:creationId xmlns:p14="http://schemas.microsoft.com/office/powerpoint/2010/main" val="10776568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Inorder</a:t>
            </a:r>
            <a:r>
              <a:rPr lang="en-US" dirty="0"/>
              <a:t> Traversal – </a:t>
            </a:r>
            <a:r>
              <a:rPr lang="en-US" dirty="0" err="1"/>
              <a:t>Left_ParentNode_Right</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a:t>Traverse the left </a:t>
            </a:r>
            <a:r>
              <a:rPr lang="en-US" dirty="0" err="1"/>
              <a:t>subtree</a:t>
            </a:r>
            <a:endParaRPr lang="en-US" dirty="0"/>
          </a:p>
          <a:p>
            <a:r>
              <a:rPr lang="en-US" dirty="0"/>
              <a:t>Visit the parent node</a:t>
            </a:r>
          </a:p>
          <a:p>
            <a:r>
              <a:rPr lang="en-US" dirty="0"/>
              <a:t>Traverse the right </a:t>
            </a:r>
            <a:r>
              <a:rPr lang="en-US" dirty="0" err="1"/>
              <a:t>subtree</a:t>
            </a:r>
            <a:endParaRPr 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52</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a:t>K</a:t>
            </a:r>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a:t>E</a:t>
            </a:r>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a:t>L</a:t>
            </a:r>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a:t>B</a:t>
            </a:r>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a:t>F</a:t>
            </a:r>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a:t>M</a:t>
            </a:r>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a:t>A</a:t>
            </a:r>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a:t>H</a:t>
            </a:r>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a:t>C</a:t>
            </a:r>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a:t>D</a:t>
            </a:r>
          </a:p>
        </p:txBody>
      </p:sp>
    </p:spTree>
    <p:extLst>
      <p:ext uri="{BB962C8B-B14F-4D97-AF65-F5344CB8AC3E}">
        <p14:creationId xmlns:p14="http://schemas.microsoft.com/office/powerpoint/2010/main" val="104938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C55A11"/>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10"/>
                                        </p:tgtEl>
                                        <p:attrNameLst>
                                          <p:attrName>fillcolor</p:attrName>
                                        </p:attrNameLst>
                                      </p:cBhvr>
                                      <p:to>
                                        <p:clrVal>
                                          <a:srgbClr val="C55A11"/>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5"/>
                                        </p:tgtEl>
                                        <p:attrNameLst>
                                          <p:attrName>fillcolor</p:attrName>
                                        </p:attrNameLst>
                                      </p:cBhvr>
                                      <p:to>
                                        <p:clrVal>
                                          <a:srgbClr val="C55A11"/>
                                        </p:clrVal>
                                      </p:to>
                                    </p:set>
                                    <p:set>
                                      <p:cBhvr>
                                        <p:cTn id="25" dur="indefinite"/>
                                        <p:tgtEl>
                                          <p:spTgt spid="15"/>
                                        </p:tgtEl>
                                        <p:attrNameLst>
                                          <p:attrName>fill.type</p:attrName>
                                        </p:attrNameLst>
                                      </p:cBhvr>
                                      <p:to>
                                        <p:strVal val="solid"/>
                                      </p:to>
                                    </p:set>
                                    <p:set>
                                      <p:cBhvr>
                                        <p:cTn id="26" dur="indefinite"/>
                                        <p:tgtEl>
                                          <p:spTgt spid="1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5"/>
                                        </p:tgtEl>
                                        <p:attrNameLst>
                                          <p:attrName>fillcolor</p:attrName>
                                        </p:attrNameLst>
                                      </p:cBhvr>
                                      <p:to>
                                        <p:clrVal>
                                          <a:srgbClr val="00B05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10"/>
                                        </p:tgtEl>
                                        <p:attrNameLst>
                                          <p:attrName>fillcolor</p:attrName>
                                        </p:attrNameLst>
                                      </p:cBhvr>
                                      <p:to>
                                        <p:clrVal>
                                          <a:srgbClr val="00B050"/>
                                        </p:clrVal>
                                      </p:to>
                                    </p:set>
                                    <p:set>
                                      <p:cBhvr>
                                        <p:cTn id="39" dur="indefinite"/>
                                        <p:tgtEl>
                                          <p:spTgt spid="10"/>
                                        </p:tgtEl>
                                        <p:attrNameLst>
                                          <p:attrName>fill.type</p:attrName>
                                        </p:attrNameLst>
                                      </p:cBhvr>
                                      <p:to>
                                        <p:strVal val="solid"/>
                                      </p:to>
                                    </p:set>
                                    <p:set>
                                      <p:cBhvr>
                                        <p:cTn id="40" dur="indefinite"/>
                                        <p:tgtEl>
                                          <p:spTgt spid="10"/>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7"/>
                                        </p:tgtEl>
                                        <p:attrNameLst>
                                          <p:attrName>fillcolor</p:attrName>
                                        </p:attrNameLst>
                                      </p:cBhvr>
                                      <p:to>
                                        <p:clrVal>
                                          <a:srgbClr val="C55A11"/>
                                        </p:clrVal>
                                      </p:to>
                                    </p:set>
                                    <p:set>
                                      <p:cBhvr>
                                        <p:cTn id="47" dur="indefinite"/>
                                        <p:tgtEl>
                                          <p:spTgt spid="17"/>
                                        </p:tgtEl>
                                        <p:attrNameLst>
                                          <p:attrName>fill.type</p:attrName>
                                        </p:attrNameLst>
                                      </p:cBhvr>
                                      <p:to>
                                        <p:strVal val="solid"/>
                                      </p:to>
                                    </p:set>
                                    <p:set>
                                      <p:cBhvr>
                                        <p:cTn id="48" dur="indefinite"/>
                                        <p:tgtEl>
                                          <p:spTgt spid="17"/>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7"/>
                                        </p:tgtEl>
                                        <p:attrNameLst>
                                          <p:attrName>fillcolor</p:attrName>
                                        </p:attrNameLst>
                                      </p:cBhvr>
                                      <p:to>
                                        <p:clrVal>
                                          <a:srgbClr val="00B050"/>
                                        </p:clrVal>
                                      </p:to>
                                    </p:set>
                                    <p:set>
                                      <p:cBhvr>
                                        <p:cTn id="53" dur="indefinite"/>
                                        <p:tgtEl>
                                          <p:spTgt spid="17"/>
                                        </p:tgtEl>
                                        <p:attrNameLst>
                                          <p:attrName>fill.type</p:attrName>
                                        </p:attrNameLst>
                                      </p:cBhvr>
                                      <p:to>
                                        <p:strVal val="solid"/>
                                      </p:to>
                                    </p:set>
                                    <p:set>
                                      <p:cBhvr>
                                        <p:cTn id="54" dur="indefinite"/>
                                        <p:tgtEl>
                                          <p:spTgt spid="17"/>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10"/>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00B05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1"/>
                                        </p:tgtEl>
                                        <p:attrNameLst>
                                          <p:attrName>fillcolor</p:attrName>
                                        </p:attrNameLst>
                                      </p:cBhvr>
                                      <p:to>
                                        <p:clrVal>
                                          <a:srgbClr val="C55A11"/>
                                        </p:clrVal>
                                      </p:to>
                                    </p:set>
                                    <p:set>
                                      <p:cBhvr>
                                        <p:cTn id="73" dur="indefinite"/>
                                        <p:tgtEl>
                                          <p:spTgt spid="11"/>
                                        </p:tgtEl>
                                        <p:attrNameLst>
                                          <p:attrName>fill.type</p:attrName>
                                        </p:attrNameLst>
                                      </p:cBhvr>
                                      <p:to>
                                        <p:strVal val="solid"/>
                                      </p:to>
                                    </p:set>
                                    <p:set>
                                      <p:cBhvr>
                                        <p:cTn id="74" dur="indefinite"/>
                                        <p:tgtEl>
                                          <p:spTgt spid="11"/>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1"/>
                                        </p:tgtEl>
                                        <p:attrNameLst>
                                          <p:attrName>fillcolor</p:attrName>
                                        </p:attrNameLst>
                                      </p:cBhvr>
                                      <p:to>
                                        <p:clrVal>
                                          <a:srgbClr val="00B050"/>
                                        </p:clrVal>
                                      </p:to>
                                    </p:set>
                                    <p:set>
                                      <p:cBhvr>
                                        <p:cTn id="79" dur="indefinite"/>
                                        <p:tgtEl>
                                          <p:spTgt spid="11"/>
                                        </p:tgtEl>
                                        <p:attrNameLst>
                                          <p:attrName>fill.type</p:attrName>
                                        </p:attrNameLst>
                                      </p:cBhvr>
                                      <p:to>
                                        <p:strVal val="solid"/>
                                      </p:to>
                                    </p:set>
                                    <p:set>
                                      <p:cBhvr>
                                        <p:cTn id="80" dur="indefinite"/>
                                        <p:tgtEl>
                                          <p:spTgt spid="11"/>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6"/>
                                        </p:tgtEl>
                                        <p:attrNameLst>
                                          <p:attrName>fillcolor</p:attrName>
                                        </p:attrNameLst>
                                      </p:cBhvr>
                                      <p:to>
                                        <p:clrVal>
                                          <a:srgbClr val="C55A11"/>
                                        </p:clrVal>
                                      </p:to>
                                    </p:set>
                                    <p:set>
                                      <p:cBhvr>
                                        <p:cTn id="87" dur="indefinite"/>
                                        <p:tgtEl>
                                          <p:spTgt spid="16"/>
                                        </p:tgtEl>
                                        <p:attrNameLst>
                                          <p:attrName>fill.type</p:attrName>
                                        </p:attrNameLst>
                                      </p:cBhvr>
                                      <p:to>
                                        <p:strVal val="solid"/>
                                      </p:to>
                                    </p:set>
                                    <p:set>
                                      <p:cBhvr>
                                        <p:cTn id="88" dur="indefinite"/>
                                        <p:tgtEl>
                                          <p:spTgt spid="16"/>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6"/>
                                        </p:tgtEl>
                                        <p:attrNameLst>
                                          <p:attrName>fillcolor</p:attrName>
                                        </p:attrNameLst>
                                      </p:cBhvr>
                                      <p:to>
                                        <p:clrVal>
                                          <a:srgbClr val="00B050"/>
                                        </p:clrVal>
                                      </p:to>
                                    </p:set>
                                    <p:set>
                                      <p:cBhvr>
                                        <p:cTn id="93" dur="indefinite"/>
                                        <p:tgtEl>
                                          <p:spTgt spid="16"/>
                                        </p:tgtEl>
                                        <p:attrNameLst>
                                          <p:attrName>fill.type</p:attrName>
                                        </p:attrNameLst>
                                      </p:cBhvr>
                                      <p:to>
                                        <p:strVal val="solid"/>
                                      </p:to>
                                    </p:set>
                                    <p:set>
                                      <p:cBhvr>
                                        <p:cTn id="94" dur="indefinite"/>
                                        <p:tgtEl>
                                          <p:spTgt spid="16"/>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1"/>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8"/>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
                                        </p:tgtEl>
                                        <p:attrNameLst>
                                          <p:attrName>fillcolor</p:attrName>
                                        </p:attrNameLst>
                                      </p:cBhvr>
                                      <p:to>
                                        <p:clrVal>
                                          <a:srgbClr val="00B050"/>
                                        </p:clrVal>
                                      </p:to>
                                    </p:set>
                                    <p:set>
                                      <p:cBhvr>
                                        <p:cTn id="109" dur="indefinite"/>
                                        <p:tgtEl>
                                          <p:spTgt spid="7"/>
                                        </p:tgtEl>
                                        <p:attrNameLst>
                                          <p:attrName>fill.type</p:attrName>
                                        </p:attrNameLst>
                                      </p:cBhvr>
                                      <p:to>
                                        <p:strVal val="solid"/>
                                      </p:to>
                                    </p:set>
                                    <p:set>
                                      <p:cBhvr>
                                        <p:cTn id="110" dur="indefinite"/>
                                        <p:tgtEl>
                                          <p:spTgt spid="7"/>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9"/>
                                        </p:tgtEl>
                                        <p:attrNameLst>
                                          <p:attrName>fillcolor</p:attrName>
                                        </p:attrNameLst>
                                      </p:cBhvr>
                                      <p:to>
                                        <p:clrVal>
                                          <a:srgbClr val="C55A11"/>
                                        </p:clrVal>
                                      </p:to>
                                    </p:set>
                                    <p:set>
                                      <p:cBhvr>
                                        <p:cTn id="117" dur="indefinite"/>
                                        <p:tgtEl>
                                          <p:spTgt spid="9"/>
                                        </p:tgtEl>
                                        <p:attrNameLst>
                                          <p:attrName>fill.type</p:attrName>
                                        </p:attrNameLst>
                                      </p:cBhvr>
                                      <p:to>
                                        <p:strVal val="solid"/>
                                      </p:to>
                                    </p:set>
                                    <p:set>
                                      <p:cBhvr>
                                        <p:cTn id="118" dur="indefinite"/>
                                        <p:tgtEl>
                                          <p:spTgt spid="9"/>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3"/>
                                        </p:tgtEl>
                                        <p:attrNameLst>
                                          <p:attrName>fillcolor</p:attrName>
                                        </p:attrNameLst>
                                      </p:cBhvr>
                                      <p:to>
                                        <p:clrVal>
                                          <a:srgbClr val="C55A11"/>
                                        </p:clrVal>
                                      </p:to>
                                    </p:set>
                                    <p:set>
                                      <p:cBhvr>
                                        <p:cTn id="123" dur="indefinite"/>
                                        <p:tgtEl>
                                          <p:spTgt spid="13"/>
                                        </p:tgtEl>
                                        <p:attrNameLst>
                                          <p:attrName>fill.type</p:attrName>
                                        </p:attrNameLst>
                                      </p:cBhvr>
                                      <p:to>
                                        <p:strVal val="solid"/>
                                      </p:to>
                                    </p:set>
                                    <p:set>
                                      <p:cBhvr>
                                        <p:cTn id="124" dur="indefinite"/>
                                        <p:tgtEl>
                                          <p:spTgt spid="13"/>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3"/>
                                        </p:tgtEl>
                                        <p:attrNameLst>
                                          <p:attrName>fillcolor</p:attrName>
                                        </p:attrNameLst>
                                      </p:cBhvr>
                                      <p:to>
                                        <p:clrVal>
                                          <a:srgbClr val="00B050"/>
                                        </p:clrVal>
                                      </p:to>
                                    </p:set>
                                    <p:set>
                                      <p:cBhvr>
                                        <p:cTn id="129" dur="indefinite"/>
                                        <p:tgtEl>
                                          <p:spTgt spid="13"/>
                                        </p:tgtEl>
                                        <p:attrNameLst>
                                          <p:attrName>fill.type</p:attrName>
                                        </p:attrNameLst>
                                      </p:cBhvr>
                                      <p:to>
                                        <p:strVal val="solid"/>
                                      </p:to>
                                    </p:set>
                                    <p:set>
                                      <p:cBhvr>
                                        <p:cTn id="130" dur="indefinite"/>
                                        <p:tgtEl>
                                          <p:spTgt spid="13"/>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4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30"/>
                                        </p:tgtEl>
                                        <p:attrNameLst>
                                          <p:attrName>fillcolor</p:attrName>
                                        </p:attrNameLst>
                                      </p:cBhvr>
                                      <p:to>
                                        <p:clrVal>
                                          <a:srgbClr val="C55A11"/>
                                        </p:clrVal>
                                      </p:to>
                                    </p:set>
                                    <p:set>
                                      <p:cBhvr>
                                        <p:cTn id="137" dur="indefinite"/>
                                        <p:tgtEl>
                                          <p:spTgt spid="30"/>
                                        </p:tgtEl>
                                        <p:attrNameLst>
                                          <p:attrName>fill.type</p:attrName>
                                        </p:attrNameLst>
                                      </p:cBhvr>
                                      <p:to>
                                        <p:strVal val="solid"/>
                                      </p:to>
                                    </p:set>
                                    <p:set>
                                      <p:cBhvr>
                                        <p:cTn id="138" dur="indefinite"/>
                                        <p:tgtEl>
                                          <p:spTgt spid="30"/>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30"/>
                                        </p:tgtEl>
                                        <p:attrNameLst>
                                          <p:attrName>fillcolor</p:attrName>
                                        </p:attrNameLst>
                                      </p:cBhvr>
                                      <p:to>
                                        <p:clrVal>
                                          <a:srgbClr val="00B050"/>
                                        </p:clrVal>
                                      </p:to>
                                    </p:set>
                                    <p:set>
                                      <p:cBhvr>
                                        <p:cTn id="143" dur="indefinite"/>
                                        <p:tgtEl>
                                          <p:spTgt spid="30"/>
                                        </p:tgtEl>
                                        <p:attrNameLst>
                                          <p:attrName>fill.type</p:attrName>
                                        </p:attrNameLst>
                                      </p:cBhvr>
                                      <p:to>
                                        <p:strVal val="solid"/>
                                      </p:to>
                                    </p:set>
                                    <p:set>
                                      <p:cBhvr>
                                        <p:cTn id="144" dur="indefinite"/>
                                        <p:tgtEl>
                                          <p:spTgt spid="30"/>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3"/>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9"/>
                                        </p:tgtEl>
                                        <p:attrNameLst>
                                          <p:attrName>fillcolor</p:attrName>
                                        </p:attrNameLst>
                                      </p:cBhvr>
                                      <p:to>
                                        <p:clrVal>
                                          <a:srgbClr val="00B050"/>
                                        </p:clrVal>
                                      </p:to>
                                    </p:set>
                                    <p:set>
                                      <p:cBhvr>
                                        <p:cTn id="155" dur="indefinite"/>
                                        <p:tgtEl>
                                          <p:spTgt spid="9"/>
                                        </p:tgtEl>
                                        <p:attrNameLst>
                                          <p:attrName>fill.type</p:attrName>
                                        </p:attrNameLst>
                                      </p:cBhvr>
                                      <p:to>
                                        <p:strVal val="solid"/>
                                      </p:to>
                                    </p:set>
                                    <p:set>
                                      <p:cBhvr>
                                        <p:cTn id="156" dur="indefinite"/>
                                        <p:tgtEl>
                                          <p:spTgt spid="9"/>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Postorder Traversal – </a:t>
            </a:r>
            <a:r>
              <a:rPr lang="en-US" dirty="0" err="1"/>
              <a:t>Left_Right_ParentNode</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a:t>Traverse the left </a:t>
            </a:r>
            <a:r>
              <a:rPr lang="en-US" dirty="0" err="1"/>
              <a:t>subtree</a:t>
            </a:r>
            <a:endParaRPr lang="en-US" dirty="0"/>
          </a:p>
          <a:p>
            <a:r>
              <a:rPr lang="en-US" dirty="0"/>
              <a:t>Traverse the right </a:t>
            </a:r>
            <a:r>
              <a:rPr lang="en-US" dirty="0" err="1"/>
              <a:t>subtree</a:t>
            </a:r>
            <a:endParaRPr lang="en-US" dirty="0"/>
          </a:p>
          <a:p>
            <a:r>
              <a:rPr lang="en-US" dirty="0"/>
              <a:t>Visit the parent node</a:t>
            </a:r>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53</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a:t>K</a:t>
            </a:r>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a:t>L</a:t>
            </a:r>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a:t>E</a:t>
            </a:r>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a:t>M</a:t>
            </a:r>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a:t>F</a:t>
            </a:r>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a:t>B</a:t>
            </a:r>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a:t>C</a:t>
            </a:r>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a:t>H</a:t>
            </a:r>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a:t>D</a:t>
            </a:r>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236644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C55A11"/>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10"/>
                                        </p:tgtEl>
                                        <p:attrNameLst>
                                          <p:attrName>fillcolor</p:attrName>
                                        </p:attrNameLst>
                                      </p:cBhvr>
                                      <p:to>
                                        <p:clrVal>
                                          <a:srgbClr val="C55A11"/>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5"/>
                                        </p:tgtEl>
                                        <p:attrNameLst>
                                          <p:attrName>fillcolor</p:attrName>
                                        </p:attrNameLst>
                                      </p:cBhvr>
                                      <p:to>
                                        <p:clrVal>
                                          <a:srgbClr val="C55A11"/>
                                        </p:clrVal>
                                      </p:to>
                                    </p:set>
                                    <p:set>
                                      <p:cBhvr>
                                        <p:cTn id="25" dur="indefinite"/>
                                        <p:tgtEl>
                                          <p:spTgt spid="15"/>
                                        </p:tgtEl>
                                        <p:attrNameLst>
                                          <p:attrName>fill.type</p:attrName>
                                        </p:attrNameLst>
                                      </p:cBhvr>
                                      <p:to>
                                        <p:strVal val="solid"/>
                                      </p:to>
                                    </p:set>
                                    <p:set>
                                      <p:cBhvr>
                                        <p:cTn id="26" dur="indefinite"/>
                                        <p:tgtEl>
                                          <p:spTgt spid="1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5"/>
                                        </p:tgtEl>
                                        <p:attrNameLst>
                                          <p:attrName>fillcolor</p:attrName>
                                        </p:attrNameLst>
                                      </p:cBhvr>
                                      <p:to>
                                        <p:clrVal>
                                          <a:srgbClr val="00B050"/>
                                        </p:clrVal>
                                      </p:to>
                                    </p:set>
                                    <p:set>
                                      <p:cBhvr>
                                        <p:cTn id="31" dur="indefinite"/>
                                        <p:tgtEl>
                                          <p:spTgt spid="15"/>
                                        </p:tgtEl>
                                        <p:attrNameLst>
                                          <p:attrName>fill.type</p:attrName>
                                        </p:attrNameLst>
                                      </p:cBhvr>
                                      <p:to>
                                        <p:strVal val="solid"/>
                                      </p:to>
                                    </p:set>
                                    <p:set>
                                      <p:cBhvr>
                                        <p:cTn id="32" dur="indefinite"/>
                                        <p:tgtEl>
                                          <p:spTgt spid="1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10"/>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17"/>
                                        </p:tgtEl>
                                        <p:attrNameLst>
                                          <p:attrName>fillcolor</p:attrName>
                                        </p:attrNameLst>
                                      </p:cBhvr>
                                      <p:to>
                                        <p:clrVal>
                                          <a:srgbClr val="C55A11"/>
                                        </p:clrVal>
                                      </p:to>
                                    </p:set>
                                    <p:set>
                                      <p:cBhvr>
                                        <p:cTn id="43" dur="indefinite"/>
                                        <p:tgtEl>
                                          <p:spTgt spid="17"/>
                                        </p:tgtEl>
                                        <p:attrNameLst>
                                          <p:attrName>fill.type</p:attrName>
                                        </p:attrNameLst>
                                      </p:cBhvr>
                                      <p:to>
                                        <p:strVal val="solid"/>
                                      </p:to>
                                    </p:set>
                                    <p:set>
                                      <p:cBhvr>
                                        <p:cTn id="44" dur="indefinite"/>
                                        <p:tgtEl>
                                          <p:spTgt spid="1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17"/>
                                        </p:tgtEl>
                                        <p:attrNameLst>
                                          <p:attrName>fillcolor</p:attrName>
                                        </p:attrNameLst>
                                      </p:cBhvr>
                                      <p:to>
                                        <p:clrVal>
                                          <a:srgbClr val="00B050"/>
                                        </p:clrVal>
                                      </p:to>
                                    </p:set>
                                    <p:set>
                                      <p:cBhvr>
                                        <p:cTn id="49" dur="indefinite"/>
                                        <p:tgtEl>
                                          <p:spTgt spid="17"/>
                                        </p:tgtEl>
                                        <p:attrNameLst>
                                          <p:attrName>fill.type</p:attrName>
                                        </p:attrNameLst>
                                      </p:cBhvr>
                                      <p:to>
                                        <p:strVal val="solid"/>
                                      </p:to>
                                    </p:set>
                                    <p:set>
                                      <p:cBhvr>
                                        <p:cTn id="50" dur="indefinite"/>
                                        <p:tgtEl>
                                          <p:spTgt spid="1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10"/>
                                        </p:tgtEl>
                                        <p:attrNameLst>
                                          <p:attrName>fillcolor</p:attrName>
                                        </p:attrNameLst>
                                      </p:cBhvr>
                                      <p:to>
                                        <p:clrVal>
                                          <a:srgbClr val="00B050"/>
                                        </p:clrVal>
                                      </p:to>
                                    </p:set>
                                    <p:set>
                                      <p:cBhvr>
                                        <p:cTn id="57" dur="indefinite"/>
                                        <p:tgtEl>
                                          <p:spTgt spid="10"/>
                                        </p:tgtEl>
                                        <p:attrNameLst>
                                          <p:attrName>fill.type</p:attrName>
                                        </p:attrNameLst>
                                      </p:cBhvr>
                                      <p:to>
                                        <p:strVal val="solid"/>
                                      </p:to>
                                    </p:set>
                                    <p:set>
                                      <p:cBhvr>
                                        <p:cTn id="58" dur="indefinite"/>
                                        <p:tgtEl>
                                          <p:spTgt spid="10"/>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8"/>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11"/>
                                        </p:tgtEl>
                                        <p:attrNameLst>
                                          <p:attrName>fillcolor</p:attrName>
                                        </p:attrNameLst>
                                      </p:cBhvr>
                                      <p:to>
                                        <p:clrVal>
                                          <a:srgbClr val="C55A11"/>
                                        </p:clrVal>
                                      </p:to>
                                    </p:set>
                                    <p:set>
                                      <p:cBhvr>
                                        <p:cTn id="69" dur="indefinite"/>
                                        <p:tgtEl>
                                          <p:spTgt spid="11"/>
                                        </p:tgtEl>
                                        <p:attrNameLst>
                                          <p:attrName>fill.type</p:attrName>
                                        </p:attrNameLst>
                                      </p:cBhvr>
                                      <p:to>
                                        <p:strVal val="solid"/>
                                      </p:to>
                                    </p:set>
                                    <p:set>
                                      <p:cBhvr>
                                        <p:cTn id="70" dur="indefinite"/>
                                        <p:tgtEl>
                                          <p:spTgt spid="11"/>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16"/>
                                        </p:tgtEl>
                                        <p:attrNameLst>
                                          <p:attrName>fillcolor</p:attrName>
                                        </p:attrNameLst>
                                      </p:cBhvr>
                                      <p:to>
                                        <p:clrVal>
                                          <a:srgbClr val="C55A11"/>
                                        </p:clrVal>
                                      </p:to>
                                    </p:set>
                                    <p:set>
                                      <p:cBhvr>
                                        <p:cTn id="75" dur="indefinite"/>
                                        <p:tgtEl>
                                          <p:spTgt spid="16"/>
                                        </p:tgtEl>
                                        <p:attrNameLst>
                                          <p:attrName>fill.type</p:attrName>
                                        </p:attrNameLst>
                                      </p:cBhvr>
                                      <p:to>
                                        <p:strVal val="solid"/>
                                      </p:to>
                                    </p:set>
                                    <p:set>
                                      <p:cBhvr>
                                        <p:cTn id="76" dur="indefinite"/>
                                        <p:tgtEl>
                                          <p:spTgt spid="1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16"/>
                                        </p:tgtEl>
                                        <p:attrNameLst>
                                          <p:attrName>fillcolor</p:attrName>
                                        </p:attrNameLst>
                                      </p:cBhvr>
                                      <p:to>
                                        <p:clrVal>
                                          <a:srgbClr val="00B050"/>
                                        </p:clrVal>
                                      </p:to>
                                    </p:set>
                                    <p:set>
                                      <p:cBhvr>
                                        <p:cTn id="81" dur="indefinite"/>
                                        <p:tgtEl>
                                          <p:spTgt spid="16"/>
                                        </p:tgtEl>
                                        <p:attrNameLst>
                                          <p:attrName>fill.type</p:attrName>
                                        </p:attrNameLst>
                                      </p:cBhvr>
                                      <p:to>
                                        <p:strVal val="solid"/>
                                      </p:to>
                                    </p:set>
                                    <p:set>
                                      <p:cBhvr>
                                        <p:cTn id="82" dur="indefinite"/>
                                        <p:tgtEl>
                                          <p:spTgt spid="1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11"/>
                                        </p:tgtEl>
                                        <p:attrNameLst>
                                          <p:attrName>fillcolor</p:attrName>
                                        </p:attrNameLst>
                                      </p:cBhvr>
                                      <p:to>
                                        <p:clrVal>
                                          <a:srgbClr val="00B050"/>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4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8"/>
                                        </p:tgtEl>
                                        <p:attrNameLst>
                                          <p:attrName>fillcolor</p:attrName>
                                        </p:attrNameLst>
                                      </p:cBhvr>
                                      <p:to>
                                        <p:clrVal>
                                          <a:srgbClr val="00B050"/>
                                        </p:clrVal>
                                      </p:to>
                                    </p:set>
                                    <p:set>
                                      <p:cBhvr>
                                        <p:cTn id="97" dur="indefinite"/>
                                        <p:tgtEl>
                                          <p:spTgt spid="8"/>
                                        </p:tgtEl>
                                        <p:attrNameLst>
                                          <p:attrName>fill.type</p:attrName>
                                        </p:attrNameLst>
                                      </p:cBhvr>
                                      <p:to>
                                        <p:strVal val="solid"/>
                                      </p:to>
                                    </p:set>
                                    <p:set>
                                      <p:cBhvr>
                                        <p:cTn id="98" dur="indefinite"/>
                                        <p:tgtEl>
                                          <p:spTgt spid="8"/>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9"/>
                                        </p:tgtEl>
                                        <p:attrNameLst>
                                          <p:attrName>fillcolor</p:attrName>
                                        </p:attrNameLst>
                                      </p:cBhvr>
                                      <p:to>
                                        <p:clrVal>
                                          <a:srgbClr val="C55A11"/>
                                        </p:clrVal>
                                      </p:to>
                                    </p:set>
                                    <p:set>
                                      <p:cBhvr>
                                        <p:cTn id="109" dur="indefinite"/>
                                        <p:tgtEl>
                                          <p:spTgt spid="9"/>
                                        </p:tgtEl>
                                        <p:attrNameLst>
                                          <p:attrName>fill.type</p:attrName>
                                        </p:attrNameLst>
                                      </p:cBhvr>
                                      <p:to>
                                        <p:strVal val="solid"/>
                                      </p:to>
                                    </p:set>
                                    <p:set>
                                      <p:cBhvr>
                                        <p:cTn id="110" dur="indefinite"/>
                                        <p:tgtEl>
                                          <p:spTgt spid="9"/>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13"/>
                                        </p:tgtEl>
                                        <p:attrNameLst>
                                          <p:attrName>fillcolor</p:attrName>
                                        </p:attrNameLst>
                                      </p:cBhvr>
                                      <p:to>
                                        <p:clrVal>
                                          <a:srgbClr val="C55A11"/>
                                        </p:clrVal>
                                      </p:to>
                                    </p:set>
                                    <p:set>
                                      <p:cBhvr>
                                        <p:cTn id="115" dur="indefinite"/>
                                        <p:tgtEl>
                                          <p:spTgt spid="13"/>
                                        </p:tgtEl>
                                        <p:attrNameLst>
                                          <p:attrName>fill.type</p:attrName>
                                        </p:attrNameLst>
                                      </p:cBhvr>
                                      <p:to>
                                        <p:strVal val="solid"/>
                                      </p:to>
                                    </p:set>
                                    <p:set>
                                      <p:cBhvr>
                                        <p:cTn id="116" dur="indefinite"/>
                                        <p:tgtEl>
                                          <p:spTgt spid="13"/>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30"/>
                                        </p:tgtEl>
                                        <p:attrNameLst>
                                          <p:attrName>fillcolor</p:attrName>
                                        </p:attrNameLst>
                                      </p:cBhvr>
                                      <p:to>
                                        <p:clrVal>
                                          <a:srgbClr val="C55A11"/>
                                        </p:clrVal>
                                      </p:to>
                                    </p:set>
                                    <p:set>
                                      <p:cBhvr>
                                        <p:cTn id="121" dur="indefinite"/>
                                        <p:tgtEl>
                                          <p:spTgt spid="30"/>
                                        </p:tgtEl>
                                        <p:attrNameLst>
                                          <p:attrName>fill.type</p:attrName>
                                        </p:attrNameLst>
                                      </p:cBhvr>
                                      <p:to>
                                        <p:strVal val="solid"/>
                                      </p:to>
                                    </p:set>
                                    <p:set>
                                      <p:cBhvr>
                                        <p:cTn id="122" dur="indefinite"/>
                                        <p:tgtEl>
                                          <p:spTgt spid="30"/>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30"/>
                                        </p:tgtEl>
                                        <p:attrNameLst>
                                          <p:attrName>fillcolor</p:attrName>
                                        </p:attrNameLst>
                                      </p:cBhvr>
                                      <p:to>
                                        <p:clrVal>
                                          <a:srgbClr val="00B050"/>
                                        </p:clrVal>
                                      </p:to>
                                    </p:set>
                                    <p:set>
                                      <p:cBhvr>
                                        <p:cTn id="127" dur="indefinite"/>
                                        <p:tgtEl>
                                          <p:spTgt spid="30"/>
                                        </p:tgtEl>
                                        <p:attrNameLst>
                                          <p:attrName>fill.type</p:attrName>
                                        </p:attrNameLst>
                                      </p:cBhvr>
                                      <p:to>
                                        <p:strVal val="solid"/>
                                      </p:to>
                                    </p:set>
                                    <p:set>
                                      <p:cBhvr>
                                        <p:cTn id="128" dur="indefinite"/>
                                        <p:tgtEl>
                                          <p:spTgt spid="30"/>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4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13"/>
                                        </p:tgtEl>
                                        <p:attrNameLst>
                                          <p:attrName>fillcolor</p:attrName>
                                        </p:attrNameLst>
                                      </p:cBhvr>
                                      <p:to>
                                        <p:clrVal>
                                          <a:srgbClr val="00B050"/>
                                        </p:clrVal>
                                      </p:to>
                                    </p:set>
                                    <p:set>
                                      <p:cBhvr>
                                        <p:cTn id="135" dur="indefinite"/>
                                        <p:tgtEl>
                                          <p:spTgt spid="13"/>
                                        </p:tgtEl>
                                        <p:attrNameLst>
                                          <p:attrName>fill.type</p:attrName>
                                        </p:attrNameLst>
                                      </p:cBhvr>
                                      <p:to>
                                        <p:strVal val="solid"/>
                                      </p:to>
                                    </p:set>
                                    <p:set>
                                      <p:cBhvr>
                                        <p:cTn id="136" dur="indefinite"/>
                                        <p:tgtEl>
                                          <p:spTgt spid="13"/>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9"/>
                                        </p:tgtEl>
                                        <p:attrNameLst>
                                          <p:attrName>fillcolor</p:attrName>
                                        </p:attrNameLst>
                                      </p:cBhvr>
                                      <p:to>
                                        <p:clrVal>
                                          <a:srgbClr val="00B050"/>
                                        </p:clrVal>
                                      </p:to>
                                    </p:set>
                                    <p:set>
                                      <p:cBhvr>
                                        <p:cTn id="143" dur="indefinite"/>
                                        <p:tgtEl>
                                          <p:spTgt spid="9"/>
                                        </p:tgtEl>
                                        <p:attrNameLst>
                                          <p:attrName>fill.type</p:attrName>
                                        </p:attrNameLst>
                                      </p:cBhvr>
                                      <p:to>
                                        <p:strVal val="solid"/>
                                      </p:to>
                                    </p:set>
                                    <p:set>
                                      <p:cBhvr>
                                        <p:cTn id="144" dur="indefinite"/>
                                        <p:tgtEl>
                                          <p:spTgt spid="9"/>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4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7"/>
                                        </p:tgtEl>
                                        <p:attrNameLst>
                                          <p:attrName>fillcolor</p:attrName>
                                        </p:attrNameLst>
                                      </p:cBhvr>
                                      <p:to>
                                        <p:clrVal>
                                          <a:srgbClr val="00B050"/>
                                        </p:clrVal>
                                      </p:to>
                                    </p:set>
                                    <p:set>
                                      <p:cBhvr>
                                        <p:cTn id="151" dur="indefinite"/>
                                        <p:tgtEl>
                                          <p:spTgt spid="7"/>
                                        </p:tgtEl>
                                        <p:attrNameLst>
                                          <p:attrName>fill.type</p:attrName>
                                        </p:attrNameLst>
                                      </p:cBhvr>
                                      <p:to>
                                        <p:strVal val="solid"/>
                                      </p:to>
                                    </p:set>
                                    <p:set>
                                      <p:cBhvr>
                                        <p:cTn id="152" dur="indefinite"/>
                                        <p:tgtEl>
                                          <p:spTgt spid="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Preorder Traversal – </a:t>
            </a:r>
            <a:r>
              <a:rPr lang="en-US" dirty="0" err="1"/>
              <a:t>ParentNode_Left_Right</a:t>
            </a:r>
            <a:endParaRPr lang="en-US" dirty="0"/>
          </a:p>
        </p:txBody>
      </p:sp>
      <p:sp>
        <p:nvSpPr>
          <p:cNvPr id="3" name="Content Placeholder 2"/>
          <p:cNvSpPr>
            <a:spLocks noGrp="1"/>
          </p:cNvSpPr>
          <p:nvPr>
            <p:ph idx="1"/>
          </p:nvPr>
        </p:nvSpPr>
        <p:spPr>
          <a:xfrm>
            <a:off x="88900" y="1063624"/>
            <a:ext cx="4462552" cy="1843963"/>
          </a:xfrm>
        </p:spPr>
        <p:txBody>
          <a:bodyPr/>
          <a:lstStyle/>
          <a:p>
            <a:r>
              <a:rPr lang="en-US" dirty="0"/>
              <a:t>Visit the parent node</a:t>
            </a:r>
          </a:p>
          <a:p>
            <a:r>
              <a:rPr lang="en-US" dirty="0"/>
              <a:t>Traverse the left </a:t>
            </a:r>
            <a:r>
              <a:rPr lang="en-US" dirty="0" err="1"/>
              <a:t>subtree</a:t>
            </a:r>
            <a:endParaRPr lang="en-US" dirty="0"/>
          </a:p>
          <a:p>
            <a:r>
              <a:rPr lang="en-US" dirty="0"/>
              <a:t>Traverse the right </a:t>
            </a:r>
            <a:r>
              <a:rPr lang="en-US" dirty="0" err="1"/>
              <a:t>subtree</a:t>
            </a:r>
            <a:endParaRPr 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54</a:t>
            </a:fld>
            <a:endParaRPr lang="en-US" dirty="0"/>
          </a:p>
        </p:txBody>
      </p:sp>
      <p:sp>
        <p:nvSpPr>
          <p:cNvPr id="7" name="Oval 6"/>
          <p:cNvSpPr/>
          <p:nvPr/>
        </p:nvSpPr>
        <p:spPr>
          <a:xfrm>
            <a:off x="8961188" y="193868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8" name="Oval 7"/>
          <p:cNvSpPr/>
          <p:nvPr/>
        </p:nvSpPr>
        <p:spPr>
          <a:xfrm>
            <a:off x="7816334" y="286223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9" name="Oval 8"/>
          <p:cNvSpPr/>
          <p:nvPr/>
        </p:nvSpPr>
        <p:spPr>
          <a:xfrm>
            <a:off x="10389440" y="291486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7191070" y="386628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8515732" y="38662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3" name="Oval 12"/>
          <p:cNvSpPr/>
          <p:nvPr/>
        </p:nvSpPr>
        <p:spPr>
          <a:xfrm>
            <a:off x="9852552" y="389816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781677"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6" name="Oval 15"/>
          <p:cNvSpPr/>
          <p:nvPr/>
        </p:nvSpPr>
        <p:spPr>
          <a:xfrm>
            <a:off x="8860028" y="48507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7" name="Oval 16"/>
          <p:cNvSpPr/>
          <p:nvPr/>
        </p:nvSpPr>
        <p:spPr>
          <a:xfrm>
            <a:off x="7500241" y="486569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9" name="Straight Arrow Connector 18"/>
          <p:cNvCxnSpPr>
            <a:stCxn id="7" idx="3"/>
            <a:endCxn id="8" idx="0"/>
          </p:cNvCxnSpPr>
          <p:nvPr/>
        </p:nvCxnSpPr>
        <p:spPr>
          <a:xfrm flipH="1">
            <a:off x="8112170" y="2405445"/>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1" idx="4"/>
          </p:cNvCxnSpPr>
          <p:nvPr/>
        </p:nvCxnSpPr>
        <p:spPr>
          <a:xfrm flipH="1">
            <a:off x="8484438" y="4413126"/>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5"/>
            <a:endCxn id="9" idx="0"/>
          </p:cNvCxnSpPr>
          <p:nvPr/>
        </p:nvCxnSpPr>
        <p:spPr>
          <a:xfrm>
            <a:off x="9466211" y="2405445"/>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8" idx="4"/>
            <a:endCxn id="10" idx="0"/>
          </p:cNvCxnSpPr>
          <p:nvPr/>
        </p:nvCxnSpPr>
        <p:spPr>
          <a:xfrm flipH="1">
            <a:off x="7486906" y="3409081"/>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a:off x="8112170" y="3409081"/>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7" idx="0"/>
          </p:cNvCxnSpPr>
          <p:nvPr/>
        </p:nvCxnSpPr>
        <p:spPr>
          <a:xfrm>
            <a:off x="7486906" y="4413127"/>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a:endCxn id="16" idx="0"/>
          </p:cNvCxnSpPr>
          <p:nvPr/>
        </p:nvCxnSpPr>
        <p:spPr>
          <a:xfrm>
            <a:off x="8811568" y="4413126"/>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10" idx="4"/>
            <a:endCxn id="15" idx="0"/>
          </p:cNvCxnSpPr>
          <p:nvPr/>
        </p:nvCxnSpPr>
        <p:spPr>
          <a:xfrm flipH="1">
            <a:off x="7077513" y="4413127"/>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9" idx="4"/>
            <a:endCxn id="13" idx="0"/>
          </p:cNvCxnSpPr>
          <p:nvPr/>
        </p:nvCxnSpPr>
        <p:spPr>
          <a:xfrm flipH="1">
            <a:off x="10148388" y="346171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9" idx="4"/>
          </p:cNvCxnSpPr>
          <p:nvPr/>
        </p:nvCxnSpPr>
        <p:spPr>
          <a:xfrm>
            <a:off x="10685276" y="346171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3" idx="4"/>
          </p:cNvCxnSpPr>
          <p:nvPr/>
        </p:nvCxnSpPr>
        <p:spPr>
          <a:xfrm flipH="1">
            <a:off x="9824624" y="444501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30" name="Oval 29"/>
          <p:cNvSpPr/>
          <p:nvPr/>
        </p:nvSpPr>
        <p:spPr>
          <a:xfrm>
            <a:off x="10191936" y="485609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1" name="Straight Arrow Connector 30"/>
          <p:cNvCxnSpPr>
            <a:stCxn id="13" idx="4"/>
            <a:endCxn id="30" idx="0"/>
          </p:cNvCxnSpPr>
          <p:nvPr/>
        </p:nvCxnSpPr>
        <p:spPr>
          <a:xfrm>
            <a:off x="10148388" y="444501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38328" y="4089115"/>
            <a:ext cx="410966" cy="461665"/>
          </a:xfrm>
          <a:prstGeom prst="rect">
            <a:avLst/>
          </a:prstGeom>
          <a:solidFill>
            <a:srgbClr val="00B050"/>
          </a:solidFill>
        </p:spPr>
        <p:txBody>
          <a:bodyPr wrap="square" rtlCol="0">
            <a:spAutoFit/>
          </a:bodyPr>
          <a:lstStyle/>
          <a:p>
            <a:pPr algn="ctr"/>
            <a:r>
              <a:rPr lang="en-US" sz="2400" b="1" dirty="0"/>
              <a:t>A</a:t>
            </a:r>
          </a:p>
        </p:txBody>
      </p:sp>
      <p:sp>
        <p:nvSpPr>
          <p:cNvPr id="37" name="TextBox 36"/>
          <p:cNvSpPr txBox="1"/>
          <p:nvPr/>
        </p:nvSpPr>
        <p:spPr>
          <a:xfrm>
            <a:off x="749808" y="4087368"/>
            <a:ext cx="410966" cy="461665"/>
          </a:xfrm>
          <a:prstGeom prst="rect">
            <a:avLst/>
          </a:prstGeom>
          <a:solidFill>
            <a:srgbClr val="00B050"/>
          </a:solidFill>
        </p:spPr>
        <p:txBody>
          <a:bodyPr wrap="square" rtlCol="0">
            <a:spAutoFit/>
          </a:bodyPr>
          <a:lstStyle/>
          <a:p>
            <a:pPr algn="ctr"/>
            <a:r>
              <a:rPr lang="en-US" sz="2400" b="1" dirty="0"/>
              <a:t>B</a:t>
            </a:r>
          </a:p>
        </p:txBody>
      </p:sp>
      <p:sp>
        <p:nvSpPr>
          <p:cNvPr id="38" name="TextBox 37"/>
          <p:cNvSpPr txBox="1"/>
          <p:nvPr/>
        </p:nvSpPr>
        <p:spPr>
          <a:xfrm>
            <a:off x="1161288" y="4087368"/>
            <a:ext cx="410966" cy="461665"/>
          </a:xfrm>
          <a:prstGeom prst="rect">
            <a:avLst/>
          </a:prstGeom>
          <a:solidFill>
            <a:srgbClr val="00B050"/>
          </a:solidFill>
        </p:spPr>
        <p:txBody>
          <a:bodyPr wrap="square" rtlCol="0">
            <a:spAutoFit/>
          </a:bodyPr>
          <a:lstStyle/>
          <a:p>
            <a:pPr algn="ctr"/>
            <a:r>
              <a:rPr lang="en-US" sz="2400" b="1" dirty="0"/>
              <a:t>E</a:t>
            </a:r>
          </a:p>
        </p:txBody>
      </p:sp>
      <p:sp>
        <p:nvSpPr>
          <p:cNvPr id="39" name="TextBox 38"/>
          <p:cNvSpPr txBox="1"/>
          <p:nvPr/>
        </p:nvSpPr>
        <p:spPr>
          <a:xfrm>
            <a:off x="1572768" y="4087368"/>
            <a:ext cx="410966" cy="461665"/>
          </a:xfrm>
          <a:prstGeom prst="rect">
            <a:avLst/>
          </a:prstGeom>
          <a:solidFill>
            <a:srgbClr val="00B050"/>
          </a:solidFill>
        </p:spPr>
        <p:txBody>
          <a:bodyPr wrap="square" rtlCol="0">
            <a:spAutoFit/>
          </a:bodyPr>
          <a:lstStyle/>
          <a:p>
            <a:pPr algn="ctr"/>
            <a:r>
              <a:rPr lang="en-US" sz="2400" b="1" dirty="0"/>
              <a:t>K</a:t>
            </a:r>
          </a:p>
        </p:txBody>
      </p:sp>
      <p:sp>
        <p:nvSpPr>
          <p:cNvPr id="40" name="TextBox 39"/>
          <p:cNvSpPr txBox="1"/>
          <p:nvPr/>
        </p:nvSpPr>
        <p:spPr>
          <a:xfrm>
            <a:off x="1984248" y="4087368"/>
            <a:ext cx="410966" cy="461665"/>
          </a:xfrm>
          <a:prstGeom prst="rect">
            <a:avLst/>
          </a:prstGeom>
          <a:solidFill>
            <a:srgbClr val="00B050"/>
          </a:solidFill>
        </p:spPr>
        <p:txBody>
          <a:bodyPr wrap="square" rtlCol="0">
            <a:spAutoFit/>
          </a:bodyPr>
          <a:lstStyle/>
          <a:p>
            <a:pPr algn="ctr"/>
            <a:r>
              <a:rPr lang="en-US" sz="2400" b="1" dirty="0"/>
              <a:t>L</a:t>
            </a:r>
          </a:p>
        </p:txBody>
      </p:sp>
      <p:sp>
        <p:nvSpPr>
          <p:cNvPr id="41" name="TextBox 40"/>
          <p:cNvSpPr txBox="1"/>
          <p:nvPr/>
        </p:nvSpPr>
        <p:spPr>
          <a:xfrm>
            <a:off x="2395728" y="4087368"/>
            <a:ext cx="410966" cy="461665"/>
          </a:xfrm>
          <a:prstGeom prst="rect">
            <a:avLst/>
          </a:prstGeom>
          <a:solidFill>
            <a:srgbClr val="00B050"/>
          </a:solidFill>
        </p:spPr>
        <p:txBody>
          <a:bodyPr wrap="square" rtlCol="0">
            <a:spAutoFit/>
          </a:bodyPr>
          <a:lstStyle/>
          <a:p>
            <a:pPr algn="ctr"/>
            <a:r>
              <a:rPr lang="en-US" sz="2400" b="1" dirty="0"/>
              <a:t>F</a:t>
            </a:r>
          </a:p>
        </p:txBody>
      </p:sp>
      <p:sp>
        <p:nvSpPr>
          <p:cNvPr id="42" name="TextBox 41"/>
          <p:cNvSpPr txBox="1"/>
          <p:nvPr/>
        </p:nvSpPr>
        <p:spPr>
          <a:xfrm>
            <a:off x="2807208" y="4087368"/>
            <a:ext cx="410966" cy="461665"/>
          </a:xfrm>
          <a:prstGeom prst="rect">
            <a:avLst/>
          </a:prstGeom>
          <a:solidFill>
            <a:srgbClr val="00B050"/>
          </a:solidFill>
        </p:spPr>
        <p:txBody>
          <a:bodyPr wrap="square" rtlCol="0">
            <a:spAutoFit/>
          </a:bodyPr>
          <a:lstStyle/>
          <a:p>
            <a:pPr algn="ctr"/>
            <a:r>
              <a:rPr lang="en-US" sz="2400" b="1" dirty="0"/>
              <a:t>M</a:t>
            </a:r>
          </a:p>
        </p:txBody>
      </p:sp>
      <p:sp>
        <p:nvSpPr>
          <p:cNvPr id="43" name="TextBox 42"/>
          <p:cNvSpPr txBox="1"/>
          <p:nvPr/>
        </p:nvSpPr>
        <p:spPr>
          <a:xfrm>
            <a:off x="3218688" y="4087368"/>
            <a:ext cx="410966" cy="461665"/>
          </a:xfrm>
          <a:prstGeom prst="rect">
            <a:avLst/>
          </a:prstGeom>
          <a:solidFill>
            <a:srgbClr val="00B050"/>
          </a:solidFill>
        </p:spPr>
        <p:txBody>
          <a:bodyPr wrap="square" rtlCol="0">
            <a:spAutoFit/>
          </a:bodyPr>
          <a:lstStyle/>
          <a:p>
            <a:pPr algn="ctr"/>
            <a:r>
              <a:rPr lang="en-US" sz="2400" b="1" dirty="0"/>
              <a:t>D</a:t>
            </a:r>
          </a:p>
        </p:txBody>
      </p:sp>
      <p:sp>
        <p:nvSpPr>
          <p:cNvPr id="44" name="TextBox 43"/>
          <p:cNvSpPr txBox="1"/>
          <p:nvPr/>
        </p:nvSpPr>
        <p:spPr>
          <a:xfrm>
            <a:off x="3630168" y="4087368"/>
            <a:ext cx="410966" cy="461665"/>
          </a:xfrm>
          <a:prstGeom prst="rect">
            <a:avLst/>
          </a:prstGeom>
          <a:solidFill>
            <a:srgbClr val="00B050"/>
          </a:solidFill>
        </p:spPr>
        <p:txBody>
          <a:bodyPr wrap="square" rtlCol="0">
            <a:spAutoFit/>
          </a:bodyPr>
          <a:lstStyle/>
          <a:p>
            <a:pPr algn="ctr"/>
            <a:r>
              <a:rPr lang="en-US" sz="2400" b="1" dirty="0"/>
              <a:t>H</a:t>
            </a:r>
          </a:p>
        </p:txBody>
      </p:sp>
      <p:sp>
        <p:nvSpPr>
          <p:cNvPr id="45" name="TextBox 44"/>
          <p:cNvSpPr txBox="1"/>
          <p:nvPr/>
        </p:nvSpPr>
        <p:spPr>
          <a:xfrm>
            <a:off x="4041648" y="4087368"/>
            <a:ext cx="410966" cy="461665"/>
          </a:xfrm>
          <a:prstGeom prst="rect">
            <a:avLst/>
          </a:prstGeom>
          <a:solidFill>
            <a:srgbClr val="00B050"/>
          </a:solidFill>
        </p:spPr>
        <p:txBody>
          <a:bodyPr wrap="square" rtlCol="0">
            <a:spAutoFit/>
          </a:bodyPr>
          <a:lstStyle/>
          <a:p>
            <a:pPr algn="ctr"/>
            <a:r>
              <a:rPr lang="en-US" sz="2400" b="1" dirty="0"/>
              <a:t>C</a:t>
            </a:r>
          </a:p>
        </p:txBody>
      </p:sp>
    </p:spTree>
    <p:extLst>
      <p:ext uri="{BB962C8B-B14F-4D97-AF65-F5344CB8AC3E}">
        <p14:creationId xmlns:p14="http://schemas.microsoft.com/office/powerpoint/2010/main" val="423019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7"/>
                                        </p:tgtEl>
                                        <p:attrNameLst>
                                          <p:attrName>fillcolor</p:attrName>
                                        </p:attrNameLst>
                                      </p:cBhvr>
                                      <p:to>
                                        <p:clrVal>
                                          <a:srgbClr val="C55A11"/>
                                        </p:clrVal>
                                      </p:to>
                                    </p:set>
                                    <p:set>
                                      <p:cBhvr>
                                        <p:cTn id="7" dur="indefinite"/>
                                        <p:tgtEl>
                                          <p:spTgt spid="7"/>
                                        </p:tgtEl>
                                        <p:attrNameLst>
                                          <p:attrName>fill.type</p:attrName>
                                        </p:attrNameLst>
                                      </p:cBhvr>
                                      <p:to>
                                        <p:strVal val="solid"/>
                                      </p:to>
                                    </p:set>
                                    <p:set>
                                      <p:cBhvr>
                                        <p:cTn id="8" dur="indefinite"/>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00B050"/>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
                                        </p:tgtEl>
                                        <p:attrNameLst>
                                          <p:attrName>fillcolor</p:attrName>
                                        </p:attrNameLst>
                                      </p:cBhvr>
                                      <p:to>
                                        <p:clrVal>
                                          <a:srgbClr val="C55A11"/>
                                        </p:clrVal>
                                      </p:to>
                                    </p:set>
                                    <p:set>
                                      <p:cBhvr>
                                        <p:cTn id="21" dur="indefinite"/>
                                        <p:tgtEl>
                                          <p:spTgt spid="8"/>
                                        </p:tgtEl>
                                        <p:attrNameLst>
                                          <p:attrName>fill.type</p:attrName>
                                        </p:attrNameLst>
                                      </p:cBhvr>
                                      <p:to>
                                        <p:strVal val="solid"/>
                                      </p:to>
                                    </p:set>
                                    <p:set>
                                      <p:cBhvr>
                                        <p:cTn id="22" dur="indefinite"/>
                                        <p:tgtEl>
                                          <p:spTgt spid="8"/>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8"/>
                                        </p:tgtEl>
                                        <p:attrNameLst>
                                          <p:attrName>fillcolor</p:attrName>
                                        </p:attrNameLst>
                                      </p:cBhvr>
                                      <p:to>
                                        <p:clrVal>
                                          <a:srgbClr val="00B050"/>
                                        </p:clrVal>
                                      </p:to>
                                    </p:set>
                                    <p:set>
                                      <p:cBhvr>
                                        <p:cTn id="27" dur="indefinite"/>
                                        <p:tgtEl>
                                          <p:spTgt spid="8"/>
                                        </p:tgtEl>
                                        <p:attrNameLst>
                                          <p:attrName>fill.type</p:attrName>
                                        </p:attrNameLst>
                                      </p:cBhvr>
                                      <p:to>
                                        <p:strVal val="solid"/>
                                      </p:to>
                                    </p:set>
                                    <p:set>
                                      <p:cBhvr>
                                        <p:cTn id="28" dur="indefinite"/>
                                        <p:tgtEl>
                                          <p:spTgt spid="8"/>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10"/>
                                        </p:tgtEl>
                                        <p:attrNameLst>
                                          <p:attrName>fillcolor</p:attrName>
                                        </p:attrNameLst>
                                      </p:cBhvr>
                                      <p:to>
                                        <p:clrVal>
                                          <a:srgbClr val="C55A11"/>
                                        </p:clrVal>
                                      </p:to>
                                    </p:set>
                                    <p:set>
                                      <p:cBhvr>
                                        <p:cTn id="35" dur="indefinite"/>
                                        <p:tgtEl>
                                          <p:spTgt spid="10"/>
                                        </p:tgtEl>
                                        <p:attrNameLst>
                                          <p:attrName>fill.type</p:attrName>
                                        </p:attrNameLst>
                                      </p:cBhvr>
                                      <p:to>
                                        <p:strVal val="solid"/>
                                      </p:to>
                                    </p:set>
                                    <p:set>
                                      <p:cBhvr>
                                        <p:cTn id="36" dur="indefinite"/>
                                        <p:tgtEl>
                                          <p:spTgt spid="10"/>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10"/>
                                        </p:tgtEl>
                                        <p:attrNameLst>
                                          <p:attrName>fillcolor</p:attrName>
                                        </p:attrNameLst>
                                      </p:cBhvr>
                                      <p:to>
                                        <p:clrVal>
                                          <a:srgbClr val="00B050"/>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15"/>
                                        </p:tgtEl>
                                        <p:attrNameLst>
                                          <p:attrName>fillcolor</p:attrName>
                                        </p:attrNameLst>
                                      </p:cBhvr>
                                      <p:to>
                                        <p:clrVal>
                                          <a:srgbClr val="C55A11"/>
                                        </p:clrVal>
                                      </p:to>
                                    </p:set>
                                    <p:set>
                                      <p:cBhvr>
                                        <p:cTn id="49" dur="indefinite"/>
                                        <p:tgtEl>
                                          <p:spTgt spid="15"/>
                                        </p:tgtEl>
                                        <p:attrNameLst>
                                          <p:attrName>fill.type</p:attrName>
                                        </p:attrNameLst>
                                      </p:cBhvr>
                                      <p:to>
                                        <p:strVal val="solid"/>
                                      </p:to>
                                    </p:set>
                                    <p:set>
                                      <p:cBhvr>
                                        <p:cTn id="50" dur="indefinite"/>
                                        <p:tgtEl>
                                          <p:spTgt spid="15"/>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15"/>
                                        </p:tgtEl>
                                        <p:attrNameLst>
                                          <p:attrName>fillcolor</p:attrName>
                                        </p:attrNameLst>
                                      </p:cBhvr>
                                      <p:to>
                                        <p:clrVal>
                                          <a:srgbClr val="00B050"/>
                                        </p:clrVal>
                                      </p:to>
                                    </p:set>
                                    <p:set>
                                      <p:cBhvr>
                                        <p:cTn id="55" dur="indefinite"/>
                                        <p:tgtEl>
                                          <p:spTgt spid="15"/>
                                        </p:tgtEl>
                                        <p:attrNameLst>
                                          <p:attrName>fill.type</p:attrName>
                                        </p:attrNameLst>
                                      </p:cBhvr>
                                      <p:to>
                                        <p:strVal val="solid"/>
                                      </p:to>
                                    </p:set>
                                    <p:set>
                                      <p:cBhvr>
                                        <p:cTn id="56" dur="indefinite"/>
                                        <p:tgtEl>
                                          <p:spTgt spid="15"/>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10"/>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17"/>
                                        </p:tgtEl>
                                        <p:attrNameLst>
                                          <p:attrName>fillcolor</p:attrName>
                                        </p:attrNameLst>
                                      </p:cBhvr>
                                      <p:to>
                                        <p:clrVal>
                                          <a:srgbClr val="C55A11"/>
                                        </p:clrVal>
                                      </p:to>
                                    </p:set>
                                    <p:set>
                                      <p:cBhvr>
                                        <p:cTn id="67" dur="indefinite"/>
                                        <p:tgtEl>
                                          <p:spTgt spid="17"/>
                                        </p:tgtEl>
                                        <p:attrNameLst>
                                          <p:attrName>fill.type</p:attrName>
                                        </p:attrNameLst>
                                      </p:cBhvr>
                                      <p:to>
                                        <p:strVal val="solid"/>
                                      </p:to>
                                    </p:set>
                                    <p:set>
                                      <p:cBhvr>
                                        <p:cTn id="68" dur="indefinite"/>
                                        <p:tgtEl>
                                          <p:spTgt spid="17"/>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7"/>
                                        </p:tgtEl>
                                        <p:attrNameLst>
                                          <p:attrName>fillcolor</p:attrName>
                                        </p:attrNameLst>
                                      </p:cBhvr>
                                      <p:to>
                                        <p:clrVal>
                                          <a:srgbClr val="00B050"/>
                                        </p:clrVal>
                                      </p:to>
                                    </p:set>
                                    <p:set>
                                      <p:cBhvr>
                                        <p:cTn id="73" dur="indefinite"/>
                                        <p:tgtEl>
                                          <p:spTgt spid="17"/>
                                        </p:tgtEl>
                                        <p:attrNameLst>
                                          <p:attrName>fill.type</p:attrName>
                                        </p:attrNameLst>
                                      </p:cBhvr>
                                      <p:to>
                                        <p:strVal val="solid"/>
                                      </p:to>
                                    </p:set>
                                    <p:set>
                                      <p:cBhvr>
                                        <p:cTn id="74" dur="indefinite"/>
                                        <p:tgtEl>
                                          <p:spTgt spid="17"/>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10"/>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8"/>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11"/>
                                        </p:tgtEl>
                                        <p:attrNameLst>
                                          <p:attrName>fillcolor</p:attrName>
                                        </p:attrNameLst>
                                      </p:cBhvr>
                                      <p:to>
                                        <p:clrVal>
                                          <a:srgbClr val="C55A11"/>
                                        </p:clrVal>
                                      </p:to>
                                    </p:set>
                                    <p:set>
                                      <p:cBhvr>
                                        <p:cTn id="89" dur="indefinite"/>
                                        <p:tgtEl>
                                          <p:spTgt spid="11"/>
                                        </p:tgtEl>
                                        <p:attrNameLst>
                                          <p:attrName>fill.type</p:attrName>
                                        </p:attrNameLst>
                                      </p:cBhvr>
                                      <p:to>
                                        <p:strVal val="solid"/>
                                      </p:to>
                                    </p:set>
                                    <p:set>
                                      <p:cBhvr>
                                        <p:cTn id="90" dur="indefinite"/>
                                        <p:tgtEl>
                                          <p:spTgt spid="11"/>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16"/>
                                        </p:tgtEl>
                                        <p:attrNameLst>
                                          <p:attrName>fillcolor</p:attrName>
                                        </p:attrNameLst>
                                      </p:cBhvr>
                                      <p:to>
                                        <p:clrVal>
                                          <a:srgbClr val="C55A11"/>
                                        </p:clrVal>
                                      </p:to>
                                    </p:set>
                                    <p:set>
                                      <p:cBhvr>
                                        <p:cTn id="103" dur="indefinite"/>
                                        <p:tgtEl>
                                          <p:spTgt spid="16"/>
                                        </p:tgtEl>
                                        <p:attrNameLst>
                                          <p:attrName>fill.type</p:attrName>
                                        </p:attrNameLst>
                                      </p:cBhvr>
                                      <p:to>
                                        <p:strVal val="solid"/>
                                      </p:to>
                                    </p:set>
                                    <p:set>
                                      <p:cBhvr>
                                        <p:cTn id="104" dur="indefinite"/>
                                        <p:tgtEl>
                                          <p:spTgt spid="16"/>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16"/>
                                        </p:tgtEl>
                                        <p:attrNameLst>
                                          <p:attrName>fillcolor</p:attrName>
                                        </p:attrNameLst>
                                      </p:cBhvr>
                                      <p:to>
                                        <p:clrVal>
                                          <a:srgbClr val="00B050"/>
                                        </p:clrVal>
                                      </p:to>
                                    </p:set>
                                    <p:set>
                                      <p:cBhvr>
                                        <p:cTn id="109" dur="indefinite"/>
                                        <p:tgtEl>
                                          <p:spTgt spid="16"/>
                                        </p:tgtEl>
                                        <p:attrNameLst>
                                          <p:attrName>fill.type</p:attrName>
                                        </p:attrNameLst>
                                      </p:cBhvr>
                                      <p:to>
                                        <p:strVal val="solid"/>
                                      </p:to>
                                    </p:set>
                                    <p:set>
                                      <p:cBhvr>
                                        <p:cTn id="110" dur="indefinite"/>
                                        <p:tgtEl>
                                          <p:spTgt spid="1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11"/>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8"/>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7"/>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9"/>
                                        </p:tgtEl>
                                        <p:attrNameLst>
                                          <p:attrName>fillcolor</p:attrName>
                                        </p:attrNameLst>
                                      </p:cBhvr>
                                      <p:to>
                                        <p:clrVal>
                                          <a:srgbClr val="C55A11"/>
                                        </p:clrVal>
                                      </p:to>
                                    </p:set>
                                    <p:set>
                                      <p:cBhvr>
                                        <p:cTn id="129" dur="indefinite"/>
                                        <p:tgtEl>
                                          <p:spTgt spid="9"/>
                                        </p:tgtEl>
                                        <p:attrNameLst>
                                          <p:attrName>fill.type</p:attrName>
                                        </p:attrNameLst>
                                      </p:cBhvr>
                                      <p:to>
                                        <p:strVal val="solid"/>
                                      </p:to>
                                    </p:set>
                                    <p:set>
                                      <p:cBhvr>
                                        <p:cTn id="130" dur="indefinite"/>
                                        <p:tgtEl>
                                          <p:spTgt spid="9"/>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9"/>
                                        </p:tgtEl>
                                        <p:attrNameLst>
                                          <p:attrName>fillcolor</p:attrName>
                                        </p:attrNameLst>
                                      </p:cBhvr>
                                      <p:to>
                                        <p:clrVal>
                                          <a:srgbClr val="00B050"/>
                                        </p:clrVal>
                                      </p:to>
                                    </p:set>
                                    <p:set>
                                      <p:cBhvr>
                                        <p:cTn id="135" dur="indefinite"/>
                                        <p:tgtEl>
                                          <p:spTgt spid="9"/>
                                        </p:tgtEl>
                                        <p:attrNameLst>
                                          <p:attrName>fill.type</p:attrName>
                                        </p:attrNameLst>
                                      </p:cBhvr>
                                      <p:to>
                                        <p:strVal val="solid"/>
                                      </p:to>
                                    </p:set>
                                    <p:set>
                                      <p:cBhvr>
                                        <p:cTn id="136" dur="indefinite"/>
                                        <p:tgtEl>
                                          <p:spTgt spid="9"/>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13"/>
                                        </p:tgtEl>
                                        <p:attrNameLst>
                                          <p:attrName>fillcolor</p:attrName>
                                        </p:attrNameLst>
                                      </p:cBhvr>
                                      <p:to>
                                        <p:clrVal>
                                          <a:srgbClr val="C55A11"/>
                                        </p:clrVal>
                                      </p:to>
                                    </p:set>
                                    <p:set>
                                      <p:cBhvr>
                                        <p:cTn id="143" dur="indefinite"/>
                                        <p:tgtEl>
                                          <p:spTgt spid="13"/>
                                        </p:tgtEl>
                                        <p:attrNameLst>
                                          <p:attrName>fill.type</p:attrName>
                                        </p:attrNameLst>
                                      </p:cBhvr>
                                      <p:to>
                                        <p:strVal val="solid"/>
                                      </p:to>
                                    </p:set>
                                    <p:set>
                                      <p:cBhvr>
                                        <p:cTn id="144" dur="indefinite"/>
                                        <p:tgtEl>
                                          <p:spTgt spid="1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13"/>
                                        </p:tgtEl>
                                        <p:attrNameLst>
                                          <p:attrName>fillcolor</p:attrName>
                                        </p:attrNameLst>
                                      </p:cBhvr>
                                      <p:to>
                                        <p:clrVal>
                                          <a:srgbClr val="00B050"/>
                                        </p:clrVal>
                                      </p:to>
                                    </p:set>
                                    <p:set>
                                      <p:cBhvr>
                                        <p:cTn id="149" dur="indefinite"/>
                                        <p:tgtEl>
                                          <p:spTgt spid="13"/>
                                        </p:tgtEl>
                                        <p:attrNameLst>
                                          <p:attrName>fill.type</p:attrName>
                                        </p:attrNameLst>
                                      </p:cBhvr>
                                      <p:to>
                                        <p:strVal val="solid"/>
                                      </p:to>
                                    </p:set>
                                    <p:set>
                                      <p:cBhvr>
                                        <p:cTn id="150" dur="indefinite"/>
                                        <p:tgtEl>
                                          <p:spTgt spid="1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4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30"/>
                                        </p:tgtEl>
                                        <p:attrNameLst>
                                          <p:attrName>fillcolor</p:attrName>
                                        </p:attrNameLst>
                                      </p:cBhvr>
                                      <p:to>
                                        <p:clrVal>
                                          <a:srgbClr val="C55A11"/>
                                        </p:clrVal>
                                      </p:to>
                                    </p:set>
                                    <p:set>
                                      <p:cBhvr>
                                        <p:cTn id="157" dur="indefinite"/>
                                        <p:tgtEl>
                                          <p:spTgt spid="30"/>
                                        </p:tgtEl>
                                        <p:attrNameLst>
                                          <p:attrName>fill.type</p:attrName>
                                        </p:attrNameLst>
                                      </p:cBhvr>
                                      <p:to>
                                        <p:strVal val="solid"/>
                                      </p:to>
                                    </p:set>
                                    <p:set>
                                      <p:cBhvr>
                                        <p:cTn id="158" dur="indefinite"/>
                                        <p:tgtEl>
                                          <p:spTgt spid="3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30"/>
                                        </p:tgtEl>
                                        <p:attrNameLst>
                                          <p:attrName>fillcolor</p:attrName>
                                        </p:attrNameLst>
                                      </p:cBhvr>
                                      <p:to>
                                        <p:clrVal>
                                          <a:srgbClr val="00B050"/>
                                        </p:clrVal>
                                      </p:to>
                                    </p:set>
                                    <p:set>
                                      <p:cBhvr>
                                        <p:cTn id="163" dur="indefinite"/>
                                        <p:tgtEl>
                                          <p:spTgt spid="30"/>
                                        </p:tgtEl>
                                        <p:attrNameLst>
                                          <p:attrName>fill.type</p:attrName>
                                        </p:attrNameLst>
                                      </p:cBhvr>
                                      <p:to>
                                        <p:strVal val="solid"/>
                                      </p:to>
                                    </p:set>
                                    <p:set>
                                      <p:cBhvr>
                                        <p:cTn id="164" dur="indefinite"/>
                                        <p:tgtEl>
                                          <p:spTgt spid="30"/>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4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1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9"/>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3"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27" y="284337"/>
            <a:ext cx="11976100" cy="6072013"/>
          </a:xfrm>
        </p:spPr>
        <p:txBody>
          <a:bodyPr>
            <a:normAutofit/>
          </a:bodyPr>
          <a:lstStyle/>
          <a:p>
            <a:pPr marL="0" indent="0" fontAlgn="base">
              <a:buNone/>
            </a:pPr>
            <a:r>
              <a:rPr lang="en-US" sz="3600" dirty="0">
                <a:solidFill>
                  <a:srgbClr val="C00000"/>
                </a:solidFill>
              </a:rPr>
              <a:t>    Why Tree?</a:t>
            </a:r>
            <a:endParaRPr lang="en-US" sz="3600" dirty="0"/>
          </a:p>
          <a:p>
            <a:pPr fontAlgn="base"/>
            <a:endParaRPr lang="en-US" dirty="0"/>
          </a:p>
          <a:p>
            <a:pPr fontAlgn="base"/>
            <a:r>
              <a:rPr lang="en-US" dirty="0"/>
              <a:t>One reason to use trees might be because you want to store information that naturally forms a hierarchy. </a:t>
            </a:r>
          </a:p>
          <a:p>
            <a:pPr lvl="1" algn="l" fontAlgn="base"/>
            <a:r>
              <a:rPr lang="en-US" dirty="0"/>
              <a:t>For example, the file system on a computer:</a:t>
            </a:r>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6</a:t>
            </a:fld>
            <a:endParaRPr lang="en-US" dirty="0"/>
          </a:p>
        </p:txBody>
      </p:sp>
      <p:pic>
        <p:nvPicPr>
          <p:cNvPr id="7" name="Picture 6"/>
          <p:cNvPicPr>
            <a:picLocks noChangeAspect="1"/>
          </p:cNvPicPr>
          <p:nvPr/>
        </p:nvPicPr>
        <p:blipFill>
          <a:blip r:embed="rId2"/>
          <a:stretch>
            <a:fillRect/>
          </a:stretch>
        </p:blipFill>
        <p:spPr>
          <a:xfrm>
            <a:off x="6826827" y="2890217"/>
            <a:ext cx="4606938" cy="2977410"/>
          </a:xfrm>
          <a:prstGeom prst="rect">
            <a:avLst/>
          </a:prstGeom>
        </p:spPr>
      </p:pic>
      <p:cxnSp>
        <p:nvCxnSpPr>
          <p:cNvPr id="13" name="Elbow Connector 12"/>
          <p:cNvCxnSpPr/>
          <p:nvPr/>
        </p:nvCxnSpPr>
        <p:spPr>
          <a:xfrm>
            <a:off x="3352800" y="3103525"/>
            <a:ext cx="3103419" cy="1238970"/>
          </a:xfrm>
          <a:prstGeom prst="bentConnector3">
            <a:avLst>
              <a:gd name="adj1" fmla="val -446"/>
            </a:avLst>
          </a:prstGeom>
          <a:ln w="38100">
            <a:solidFill>
              <a:srgbClr val="0000B0"/>
            </a:solidFill>
            <a:prstDash val="solid"/>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2509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27" y="284337"/>
            <a:ext cx="11976100" cy="6072013"/>
          </a:xfrm>
        </p:spPr>
        <p:txBody>
          <a:bodyPr>
            <a:normAutofit/>
          </a:bodyPr>
          <a:lstStyle/>
          <a:p>
            <a:pPr marL="0" indent="0">
              <a:buNone/>
            </a:pPr>
            <a:r>
              <a:rPr lang="en-US" dirty="0"/>
              <a:t>     </a:t>
            </a:r>
            <a:r>
              <a:rPr lang="en-US" sz="3600" dirty="0">
                <a:solidFill>
                  <a:srgbClr val="C00000"/>
                </a:solidFill>
              </a:rPr>
              <a:t>Why Tree?</a:t>
            </a:r>
            <a:endParaRPr lang="en-US" sz="3600" dirty="0"/>
          </a:p>
          <a:p>
            <a:endParaRPr lang="en-US" dirty="0"/>
          </a:p>
          <a:p>
            <a:r>
              <a:rPr lang="en-US" dirty="0"/>
              <a:t>If we organize keys in form of a tree (with some ordering e.g., BST), we can search for a given key in moderate time </a:t>
            </a:r>
          </a:p>
          <a:p>
            <a:pPr marL="225425" lvl="1" indent="0">
              <a:buNone/>
            </a:pPr>
            <a:r>
              <a:rPr lang="en-US" dirty="0"/>
              <a:t>		(quicker than Linked List and slower than arrays). </a:t>
            </a:r>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7</a:t>
            </a:fld>
            <a:endParaRPr lang="en-US" dirty="0"/>
          </a:p>
        </p:txBody>
      </p:sp>
    </p:spTree>
    <p:extLst>
      <p:ext uri="{BB962C8B-B14F-4D97-AF65-F5344CB8AC3E}">
        <p14:creationId xmlns:p14="http://schemas.microsoft.com/office/powerpoint/2010/main" val="891094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solidFill>
                  <a:srgbClr val="C00000"/>
                </a:solidFill>
              </a:rPr>
              <a:t>Common Use of Tree as a Data Structure</a:t>
            </a:r>
          </a:p>
        </p:txBody>
      </p:sp>
      <p:sp>
        <p:nvSpPr>
          <p:cNvPr id="12" name="Content Placeholder 11"/>
          <p:cNvSpPr>
            <a:spLocks noGrp="1"/>
          </p:cNvSpPr>
          <p:nvPr>
            <p:ph idx="1"/>
          </p:nvPr>
        </p:nvSpPr>
        <p:spPr>
          <a:xfrm>
            <a:off x="869042" y="1366837"/>
            <a:ext cx="11976100" cy="5172075"/>
          </a:xfrm>
        </p:spPr>
        <p:txBody>
          <a:bodyPr/>
          <a:lstStyle/>
          <a:p>
            <a:r>
              <a:rPr lang="en-US" altLang="ja-JP" dirty="0"/>
              <a:t>Representing </a:t>
            </a:r>
            <a:r>
              <a:rPr lang="en-US" altLang="ja-JP" b="1" dirty="0">
                <a:solidFill>
                  <a:srgbClr val="FF0000"/>
                </a:solidFill>
              </a:rPr>
              <a:t>hierarchical data</a:t>
            </a:r>
          </a:p>
          <a:p>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r>
              <a:rPr lang="en-US" altLang="ja-JP" dirty="0"/>
              <a:t>Representing </a:t>
            </a:r>
            <a:r>
              <a:rPr lang="en-US" altLang="ja-JP" b="1" dirty="0">
                <a:solidFill>
                  <a:srgbClr val="FF0000"/>
                </a:solidFill>
              </a:rPr>
              <a:t>sorted lists </a:t>
            </a:r>
            <a:r>
              <a:rPr lang="en-US" altLang="ja-JP" dirty="0"/>
              <a:t>of data </a:t>
            </a:r>
          </a:p>
          <a:p>
            <a:r>
              <a:rPr lang="en-US" altLang="ja-JP" dirty="0"/>
              <a:t>As a workflow for </a:t>
            </a:r>
            <a:r>
              <a:rPr lang="en-US" altLang="ja-JP" b="1" dirty="0">
                <a:solidFill>
                  <a:srgbClr val="FF0000"/>
                </a:solidFill>
              </a:rPr>
              <a:t>compositing digital images </a:t>
            </a:r>
            <a:r>
              <a:rPr lang="en-US" altLang="ja-JP" dirty="0"/>
              <a:t>for visual effects</a:t>
            </a:r>
          </a:p>
          <a:p>
            <a:r>
              <a:rPr lang="en-US" altLang="ja-JP" b="1" dirty="0">
                <a:solidFill>
                  <a:srgbClr val="FF0000"/>
                </a:solidFill>
              </a:rPr>
              <a:t>Routing</a:t>
            </a:r>
            <a:r>
              <a:rPr lang="en-US" altLang="ja-JP" dirty="0"/>
              <a:t> algorithms</a:t>
            </a:r>
            <a:endParaRPr lang="ja-JP" altLang="en-US" dirty="0"/>
          </a:p>
          <a:p>
            <a:endParaRPr lang="en-US" dirty="0"/>
          </a:p>
        </p:txBody>
      </p:sp>
      <p:sp>
        <p:nvSpPr>
          <p:cNvPr id="4" name="Date Placeholder 3"/>
          <p:cNvSpPr>
            <a:spLocks noGrp="1"/>
          </p:cNvSpPr>
          <p:nvPr>
            <p:ph type="dt" sz="half" idx="10"/>
          </p:nvPr>
        </p:nvSpPr>
        <p:spPr/>
        <p:txBody>
          <a:bodyPr/>
          <a:lstStyle/>
          <a:p>
            <a:r>
              <a:rPr lang="en-US" dirty="0"/>
              <a:t>Zahiduddin Ahmed</a:t>
            </a:r>
          </a:p>
        </p:txBody>
      </p:sp>
      <p:sp>
        <p:nvSpPr>
          <p:cNvPr id="5" name="Footer Placeholder 4"/>
          <p:cNvSpPr>
            <a:spLocks noGrp="1"/>
          </p:cNvSpPr>
          <p:nvPr>
            <p:ph type="ftr" sz="quarter" idx="11"/>
          </p:nvPr>
        </p:nvSpPr>
        <p:spPr>
          <a:xfrm>
            <a:off x="3975100" y="6356350"/>
            <a:ext cx="3073400" cy="365125"/>
          </a:xfrm>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8</a:t>
            </a:fld>
            <a:endParaRPr lang="en-US" dirty="0"/>
          </a:p>
        </p:txBody>
      </p:sp>
    </p:spTree>
    <p:extLst>
      <p:ext uri="{BB962C8B-B14F-4D97-AF65-F5344CB8AC3E}">
        <p14:creationId xmlns:p14="http://schemas.microsoft.com/office/powerpoint/2010/main" val="327526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dirty="0">
                <a:solidFill>
                  <a:srgbClr val="FF0000"/>
                </a:solidFill>
              </a:rPr>
              <a:t>Routing</a:t>
            </a:r>
            <a:r>
              <a:rPr lang="en-US" altLang="ja-JP" dirty="0"/>
              <a:t> algorithms</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r>
              <a:rPr lang="en-US"/>
              <a:t>Zahiduddin Ahmed</a:t>
            </a:r>
            <a:endParaRPr lang="en-US" dirty="0"/>
          </a:p>
        </p:txBody>
      </p:sp>
      <p:sp>
        <p:nvSpPr>
          <p:cNvPr id="5" name="Footer Placeholder 4"/>
          <p:cNvSpPr>
            <a:spLocks noGrp="1"/>
          </p:cNvSpPr>
          <p:nvPr>
            <p:ph type="ftr" sz="quarter" idx="11"/>
          </p:nvPr>
        </p:nvSpPr>
        <p:spPr/>
        <p:txBody>
          <a:bodyPr/>
          <a:lstStyle/>
          <a:p>
            <a:r>
              <a:rPr lang="en-US"/>
              <a:t>CSC 2015: Data Structures</a:t>
            </a:r>
            <a:endParaRPr lang="en-US" dirty="0"/>
          </a:p>
        </p:txBody>
      </p:sp>
      <p:sp>
        <p:nvSpPr>
          <p:cNvPr id="6" name="Slide Number Placeholder 5"/>
          <p:cNvSpPr>
            <a:spLocks noGrp="1"/>
          </p:cNvSpPr>
          <p:nvPr>
            <p:ph type="sldNum" sz="quarter" idx="12"/>
          </p:nvPr>
        </p:nvSpPr>
        <p:spPr/>
        <p:txBody>
          <a:bodyPr/>
          <a:lstStyle/>
          <a:p>
            <a:r>
              <a:rPr lang="en-US"/>
              <a:t>Tree </a:t>
            </a:r>
            <a:r>
              <a:rPr lang="en-US">
                <a:sym typeface="Wingdings" panose="05000000000000000000" pitchFamily="2" charset="2"/>
              </a:rPr>
              <a:t></a:t>
            </a:r>
            <a:r>
              <a:rPr lang="en-US"/>
              <a:t> </a:t>
            </a:r>
            <a:fld id="{4A983969-37C5-4618-A16D-59AABA52C744}" type="slidenum">
              <a:rPr lang="en-US" smtClean="0"/>
              <a:pPr/>
              <a:t>9</a:t>
            </a:fld>
            <a:endParaRPr lang="en-US" dirty="0"/>
          </a:p>
        </p:txBody>
      </p:sp>
      <p:sp>
        <p:nvSpPr>
          <p:cNvPr id="8" name="AutoShape 2" descr="https://qph.ec.quoracdn.net/main-qimg-1e63d010ea1426f83acce7017d64d3a6.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2"/>
          <a:stretch>
            <a:fillRect/>
          </a:stretch>
        </p:blipFill>
        <p:spPr>
          <a:xfrm>
            <a:off x="1676401" y="1531249"/>
            <a:ext cx="7910946" cy="4152589"/>
          </a:xfrm>
          <a:prstGeom prst="rect">
            <a:avLst/>
          </a:prstGeom>
        </p:spPr>
      </p:pic>
    </p:spTree>
    <p:extLst>
      <p:ext uri="{BB962C8B-B14F-4D97-AF65-F5344CB8AC3E}">
        <p14:creationId xmlns:p14="http://schemas.microsoft.com/office/powerpoint/2010/main" val="169733383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ln w="31750">
          <a:solidFill>
            <a:srgbClr val="0000B0"/>
          </a:solidFill>
          <a:tailEnd type="none" w="lg" len="med"/>
        </a:ln>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7855</TotalTime>
  <Words>2802</Words>
  <Application>Microsoft Office PowerPoint</Application>
  <PresentationFormat>Widescreen</PresentationFormat>
  <Paragraphs>905</Paragraphs>
  <Slides>54</Slides>
  <Notes>22</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54</vt:i4>
      </vt:variant>
    </vt:vector>
  </HeadingPairs>
  <TitlesOfParts>
    <vt:vector size="70" baseType="lpstr">
      <vt:lpstr>Arial</vt:lpstr>
      <vt:lpstr>Book Antiqua</vt:lpstr>
      <vt:lpstr>Calibri</vt:lpstr>
      <vt:lpstr>Calibri Light</vt:lpstr>
      <vt:lpstr>Garamond</vt:lpstr>
      <vt:lpstr>Helvetica</vt:lpstr>
      <vt:lpstr>Monotype Sorts</vt:lpstr>
      <vt:lpstr>Tahoma</vt:lpstr>
      <vt:lpstr>Times New Roman</vt:lpstr>
      <vt:lpstr>Trebuchet MS</vt:lpstr>
      <vt:lpstr>Wingdings</vt:lpstr>
      <vt:lpstr>Wingdings 2</vt:lpstr>
      <vt:lpstr>1_Office Theme</vt:lpstr>
      <vt:lpstr>Office Theme</vt:lpstr>
      <vt:lpstr>2_Office Theme</vt:lpstr>
      <vt:lpstr>3_Office Theme</vt:lpstr>
      <vt:lpstr>Data Structure  Tree</vt:lpstr>
      <vt:lpstr>Data Structure - Tree</vt:lpstr>
      <vt:lpstr>Why Tree?</vt:lpstr>
      <vt:lpstr>Why Tree?</vt:lpstr>
      <vt:lpstr>PowerPoint Presentation</vt:lpstr>
      <vt:lpstr>PowerPoint Presentation</vt:lpstr>
      <vt:lpstr>PowerPoint Presentation</vt:lpstr>
      <vt:lpstr>Common Use of Tree as a Data Structure</vt:lpstr>
      <vt:lpstr>Routing algorithms</vt:lpstr>
      <vt:lpstr>Tree - Definition</vt:lpstr>
      <vt:lpstr>Tree--Recursive Data Structure</vt:lpstr>
      <vt:lpstr>Tree - Definition</vt:lpstr>
      <vt:lpstr>Not a Tree</vt:lpstr>
      <vt:lpstr>Not a Tree</vt:lpstr>
      <vt:lpstr>Not a Tree</vt:lpstr>
      <vt:lpstr>Tree - Definition</vt:lpstr>
      <vt:lpstr>    Edge</vt:lpstr>
      <vt:lpstr>    Siblings</vt:lpstr>
      <vt:lpstr> Internal Nodes</vt:lpstr>
      <vt:lpstr>   Degree</vt:lpstr>
      <vt:lpstr>   Path</vt:lpstr>
      <vt:lpstr>m-ary Tree</vt:lpstr>
      <vt:lpstr>Binary Tree (BT)</vt:lpstr>
      <vt:lpstr>Binary Tree</vt:lpstr>
      <vt:lpstr>Binary Tree</vt:lpstr>
      <vt:lpstr>Binary Tree</vt:lpstr>
      <vt:lpstr>Binary Tree</vt:lpstr>
      <vt:lpstr>Binary Tree</vt:lpstr>
      <vt:lpstr>Binary Tree</vt:lpstr>
      <vt:lpstr>Binary Tree</vt:lpstr>
      <vt:lpstr>Level &amp; Depth of a Binary Tree</vt:lpstr>
      <vt:lpstr>Level of a Binary Tree Node</vt:lpstr>
      <vt:lpstr>Find the level of each node in the tree shown in Figure.  What is the height/depth of this tree?</vt:lpstr>
      <vt:lpstr>Complete Binary Tree</vt:lpstr>
      <vt:lpstr> Full Binary Tree</vt:lpstr>
      <vt:lpstr>PowerPoint Presentation</vt:lpstr>
      <vt:lpstr>Complete and Full Binary Tree</vt:lpstr>
      <vt:lpstr>Complete and Full Binary Tree</vt:lpstr>
      <vt:lpstr>Traversal</vt:lpstr>
      <vt:lpstr>Inorder Traversal (Left_Node_Right)</vt:lpstr>
      <vt:lpstr>Inorder Example</vt:lpstr>
      <vt:lpstr>Postorder Traversal (Left_Right_Node)</vt:lpstr>
      <vt:lpstr>Postorder Example</vt:lpstr>
      <vt:lpstr>Preorder Traversal (Node_Left_Right)</vt:lpstr>
      <vt:lpstr>Preorder Example</vt:lpstr>
      <vt:lpstr>Example: Inorder</vt:lpstr>
      <vt:lpstr>Example: Postorder</vt:lpstr>
      <vt:lpstr>Example: Preorder</vt:lpstr>
      <vt:lpstr>Some Examples</vt:lpstr>
      <vt:lpstr>Exercise: Find the sequences for Preorder, Inorder and Postorder Traversal </vt:lpstr>
      <vt:lpstr>Answer:</vt:lpstr>
      <vt:lpstr>Inorder Traversal – Left_ParentNode_Right</vt:lpstr>
      <vt:lpstr>Postorder Traversal – Left_Right_ParentNode</vt:lpstr>
      <vt:lpstr>Preorder Traversal – ParentNode_Left_Right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2105::Data Structure  Introduction</dc:title>
  <dc:creator>gmmashiour</dc:creator>
  <cp:lastModifiedBy>Zahiduddin Ahmed</cp:lastModifiedBy>
  <cp:revision>1123</cp:revision>
  <dcterms:created xsi:type="dcterms:W3CDTF">2015-01-16T09:30:36Z</dcterms:created>
  <dcterms:modified xsi:type="dcterms:W3CDTF">2019-03-24T07:45:46Z</dcterms:modified>
</cp:coreProperties>
</file>