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sldIdLst>
    <p:sldId id="256" r:id="rId5"/>
    <p:sldId id="281" r:id="rId6"/>
    <p:sldId id="268" r:id="rId7"/>
    <p:sldId id="282" r:id="rId8"/>
    <p:sldId id="283" r:id="rId9"/>
    <p:sldId id="284" r:id="rId10"/>
    <p:sldId id="285" r:id="rId11"/>
    <p:sldId id="287" r:id="rId12"/>
    <p:sldId id="288" r:id="rId13"/>
    <p:sldId id="289" r:id="rId14"/>
    <p:sldId id="290" r:id="rId15"/>
    <p:sldId id="291" r:id="rId16"/>
    <p:sldId id="292" r:id="rId17"/>
    <p:sldId id="293" r:id="rId18"/>
    <p:sldId id="294" r:id="rId19"/>
    <p:sldId id="296" r:id="rId20"/>
    <p:sldId id="295" r:id="rId21"/>
    <p:sldId id="297" r:id="rId22"/>
    <p:sldId id="279" r:id="rId23"/>
    <p:sldId id="26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8C717-5798-4F62-A506-11307DAB32DB}" type="datetimeFigureOut">
              <a:rPr lang="en-US" smtClean="0"/>
              <a:t>9/21/2022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68AD8-27E5-43CF-8F3E-9DB6C126A48B}" type="slidenum">
              <a:rPr lang="en-US" smtClean="0"/>
              <a:t>‹#›</a:t>
            </a:fld>
            <a:endParaRPr lang="en-US"/>
          </a:p>
        </p:txBody>
      </p:sp>
    </p:spTree>
    <p:extLst>
      <p:ext uri="{BB962C8B-B14F-4D97-AF65-F5344CB8AC3E}">
        <p14:creationId xmlns:p14="http://schemas.microsoft.com/office/powerpoint/2010/main" val="273189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B864E2-BD79-4C01-ADA9-D4ADEE919BF0}" type="slidenum">
              <a:rPr lang="en-US" smtClean="0"/>
              <a:pPr/>
              <a:t>17</a:t>
            </a:fld>
            <a:endParaRPr lang="en-US"/>
          </a:p>
        </p:txBody>
      </p:sp>
    </p:spTree>
    <p:extLst>
      <p:ext uri="{BB962C8B-B14F-4D97-AF65-F5344CB8AC3E}">
        <p14:creationId xmlns:p14="http://schemas.microsoft.com/office/powerpoint/2010/main" val="2882260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B864E2-BD79-4C01-ADA9-D4ADEE919BF0}" type="slidenum">
              <a:rPr lang="en-US" smtClean="0"/>
              <a:pPr/>
              <a:t>18</a:t>
            </a:fld>
            <a:endParaRPr lang="en-US"/>
          </a:p>
        </p:txBody>
      </p:sp>
    </p:spTree>
    <p:extLst>
      <p:ext uri="{BB962C8B-B14F-4D97-AF65-F5344CB8AC3E}">
        <p14:creationId xmlns:p14="http://schemas.microsoft.com/office/powerpoint/2010/main" val="10864923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9/21/2022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9/21/2022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9/21/2022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9/21/2022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en.wikipedia.org/wiki/Array_data_structure"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 [1-Dimensional]</a:t>
            </a:r>
          </a:p>
        </p:txBody>
      </p:sp>
      <p:sp>
        <p:nvSpPr>
          <p:cNvPr id="3" name="Subtitle 2"/>
          <p:cNvSpPr>
            <a:spLocks noGrp="1"/>
          </p:cNvSpPr>
          <p:nvPr>
            <p:ph type="subTitle" idx="1"/>
          </p:nvPr>
        </p:nvSpPr>
        <p:spPr>
          <a:xfrm>
            <a:off x="476205"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518379029"/>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1.2</a:t>
                      </a:r>
                    </a:p>
                  </a:txBody>
                  <a:tcPr/>
                </a:tc>
                <a:tc>
                  <a:txBody>
                    <a:bodyPr/>
                    <a:lstStyle/>
                    <a:p>
                      <a:r>
                        <a:rPr lang="en-US" dirty="0"/>
                        <a:t>Week No:</a:t>
                      </a:r>
                    </a:p>
                  </a:txBody>
                  <a:tcPr/>
                </a:tc>
                <a:tc>
                  <a:txBody>
                    <a:bodyPr/>
                    <a:lstStyle/>
                    <a:p>
                      <a:r>
                        <a:rPr lang="en-US" dirty="0"/>
                        <a:t>1</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Initialization</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4555093"/>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When declaring a regular array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[5];</a:t>
            </a:r>
            <a:r>
              <a:rPr lang="en-US" dirty="0"/>
              <a:t>) of local scope (within a function, for example) its elements will not be initialized to any value by default, so their content will be undetermined until we store some value in them. The elements of global and static arrays are automatically initialized with their default values, zeros.</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When we declare an array, we have the possibility to assign initial values to each one of its elements by enclosing the values in braces </a:t>
            </a:r>
            <a:r>
              <a:rPr lang="en-US" sz="2000" dirty="0">
                <a:latin typeface="Courier New" panose="02070309020205020404" pitchFamily="49" charset="0"/>
                <a:cs typeface="Courier New" panose="02070309020205020404" pitchFamily="49" charset="0"/>
              </a:rPr>
              <a:t>{ }</a:t>
            </a:r>
            <a:r>
              <a:rPr lang="en-US" dirty="0"/>
              <a:t> separated by comas. For example: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[5] = { 16, 2, 77, 40, 12071 };</a:t>
            </a:r>
          </a:p>
          <a:p>
            <a:pPr marL="285750" indent="-285750" algn="just">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This declaration would have created an array like this:</a:t>
            </a:r>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number of values between braces </a:t>
            </a:r>
            <a:r>
              <a:rPr lang="en-US" dirty="0">
                <a:latin typeface="Courier New" panose="02070309020205020404" pitchFamily="49" charset="0"/>
                <a:cs typeface="Courier New" panose="02070309020205020404" pitchFamily="49" charset="0"/>
              </a:rPr>
              <a:t>{ }</a:t>
            </a:r>
            <a:r>
              <a:rPr lang="en-US" dirty="0"/>
              <a:t> must not be larger than the number of elements that we declare for the array between square brackets </a:t>
            </a:r>
            <a:r>
              <a:rPr lang="en-US" dirty="0">
                <a:latin typeface="Courier New" panose="02070309020205020404" pitchFamily="49" charset="0"/>
                <a:cs typeface="Courier New" panose="02070309020205020404" pitchFamily="49" charset="0"/>
              </a:rPr>
              <a:t>[ ]</a:t>
            </a:r>
            <a:r>
              <a:rPr lang="en-US" dirty="0"/>
              <a:t>.</a:t>
            </a:r>
          </a:p>
        </p:txBody>
      </p:sp>
      <p:graphicFrame>
        <p:nvGraphicFramePr>
          <p:cNvPr id="5" name="Table 4"/>
          <p:cNvGraphicFramePr>
            <a:graphicFrameLocks noGrp="1"/>
          </p:cNvGraphicFramePr>
          <p:nvPr>
            <p:extLst>
              <p:ext uri="{D42A27DB-BD31-4B8C-83A1-F6EECF244321}">
                <p14:modId xmlns:p14="http://schemas.microsoft.com/office/powerpoint/2010/main" val="2669906326"/>
              </p:ext>
            </p:extLst>
          </p:nvPr>
        </p:nvGraphicFramePr>
        <p:xfrm>
          <a:off x="444168" y="4587477"/>
          <a:ext cx="8510520" cy="770418"/>
        </p:xfrm>
        <a:graphic>
          <a:graphicData uri="http://schemas.openxmlformats.org/drawingml/2006/table">
            <a:tbl>
              <a:tblPr firstRow="1" firstCol="1" bandRow="1">
                <a:tableStyleId>{5C22544A-7EE6-4342-B048-85BDC9FD1C3A}</a:tableStyleId>
              </a:tblPr>
              <a:tblGrid>
                <a:gridCol w="696315">
                  <a:extLst>
                    <a:ext uri="{9D8B030D-6E8A-4147-A177-3AD203B41FA5}">
                      <a16:colId xmlns:a16="http://schemas.microsoft.com/office/drawing/2014/main" val="20000"/>
                    </a:ext>
                  </a:extLst>
                </a:gridCol>
                <a:gridCol w="1544144">
                  <a:extLst>
                    <a:ext uri="{9D8B030D-6E8A-4147-A177-3AD203B41FA5}">
                      <a16:colId xmlns:a16="http://schemas.microsoft.com/office/drawing/2014/main" val="20001"/>
                    </a:ext>
                  </a:extLst>
                </a:gridCol>
                <a:gridCol w="1519429">
                  <a:extLst>
                    <a:ext uri="{9D8B030D-6E8A-4147-A177-3AD203B41FA5}">
                      <a16:colId xmlns:a16="http://schemas.microsoft.com/office/drawing/2014/main" val="20002"/>
                    </a:ext>
                  </a:extLst>
                </a:gridCol>
                <a:gridCol w="1534473">
                  <a:extLst>
                    <a:ext uri="{9D8B030D-6E8A-4147-A177-3AD203B41FA5}">
                      <a16:colId xmlns:a16="http://schemas.microsoft.com/office/drawing/2014/main" val="20003"/>
                    </a:ext>
                  </a:extLst>
                </a:gridCol>
                <a:gridCol w="1535547">
                  <a:extLst>
                    <a:ext uri="{9D8B030D-6E8A-4147-A177-3AD203B41FA5}">
                      <a16:colId xmlns:a16="http://schemas.microsoft.com/office/drawing/2014/main" val="20004"/>
                    </a:ext>
                  </a:extLst>
                </a:gridCol>
                <a:gridCol w="1557038">
                  <a:extLst>
                    <a:ext uri="{9D8B030D-6E8A-4147-A177-3AD203B41FA5}">
                      <a16:colId xmlns:a16="http://schemas.microsoft.com/office/drawing/2014/main" val="20005"/>
                    </a:ext>
                  </a:extLst>
                </a:gridCol>
                <a:gridCol w="123574">
                  <a:extLst>
                    <a:ext uri="{9D8B030D-6E8A-4147-A177-3AD203B41FA5}">
                      <a16:colId xmlns:a16="http://schemas.microsoft.com/office/drawing/2014/main" val="20006"/>
                    </a:ext>
                  </a:extLst>
                </a:gridCol>
              </a:tblGrid>
              <a:tr h="330179">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[0]</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oFill/>
                  </a:tcPr>
                </a:tc>
                <a:extLst>
                  <a:ext uri="{0D108BD9-81ED-4DB2-BD59-A6C34878D82A}">
                    <a16:rowId xmlns:a16="http://schemas.microsoft.com/office/drawing/2014/main" val="10000"/>
                  </a:ext>
                </a:extLst>
              </a:tr>
              <a:tr h="330179">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R w="12700" cap="flat" cmpd="sng" algn="ctr">
                      <a:solidFill>
                        <a:schemeClr val="tx1"/>
                      </a:solidFill>
                      <a:prstDash val="solid"/>
                      <a:round/>
                      <a:headEnd type="none" w="med" len="med"/>
                      <a:tailEnd type="none" w="med" len="med"/>
                    </a:lnR>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16</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77</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40</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12071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1"/>
                  </a:ext>
                </a:extLst>
              </a:tr>
              <a:tr h="110060">
                <a:tc>
                  <a:txBody>
                    <a:bodyPr/>
                    <a:lstStyle/>
                    <a:p>
                      <a:pPr marL="0" marR="0" algn="ctr">
                        <a:spcBef>
                          <a:spcPts val="0"/>
                        </a:spcBef>
                        <a:spcAft>
                          <a:spcPts val="0"/>
                        </a:spcAft>
                      </a:pPr>
                      <a:r>
                        <a:rPr lang="en-US" sz="7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872738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Initialization</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An array can also be partially initialized. i.e. we assign values to some of the initial elements. For example: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[5] = { 16, 2};</a:t>
            </a:r>
          </a:p>
          <a:p>
            <a:pPr algn="just"/>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This declaration would have created an array like this:</a:t>
            </a:r>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Here the first 2 values are assigned sequentially. The rest 3 elements are unassigned.</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Some more initialization – </a:t>
            </a:r>
          </a:p>
          <a:p>
            <a:pPr lvl="1" algn="just"/>
            <a:r>
              <a:rPr lang="en-US" dirty="0">
                <a:latin typeface="Courier New" panose="02070309020205020404" pitchFamily="49" charset="0"/>
                <a:cs typeface="Courier New" panose="02070309020205020404" pitchFamily="49" charset="0"/>
              </a:rPr>
              <a:t>float x[5] = {5.6, 5.7, 5.8, 5.9, 6.1};</a:t>
            </a:r>
          </a:p>
          <a:p>
            <a:pPr lvl="1" algn="just"/>
            <a:r>
              <a:rPr lang="en-US" dirty="0">
                <a:latin typeface="Courier New" panose="02070309020205020404" pitchFamily="49" charset="0"/>
                <a:cs typeface="Courier New" panose="02070309020205020404" pitchFamily="49" charset="0"/>
              </a:rPr>
              <a:t>char  vowel[6] = {'a', 'e',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'o', 'u', ‘\0'};</a:t>
            </a:r>
          </a:p>
          <a:p>
            <a:pPr lvl="1" algn="just"/>
            <a:r>
              <a:rPr lang="en-US" dirty="0"/>
              <a:t>is equivalent to string declaration: </a:t>
            </a:r>
            <a:r>
              <a:rPr lang="en-US" dirty="0">
                <a:latin typeface="Courier New" panose="02070309020205020404" pitchFamily="49" charset="0"/>
                <a:cs typeface="Courier New" panose="02070309020205020404" pitchFamily="49" charset="0"/>
              </a:rPr>
              <a:t>char vowel[6] = "</a:t>
            </a:r>
            <a:r>
              <a:rPr lang="en-US" dirty="0" err="1">
                <a:latin typeface="Courier New" panose="02070309020205020404" pitchFamily="49" charset="0"/>
                <a:cs typeface="Courier New" panose="02070309020205020404" pitchFamily="49" charset="0"/>
              </a:rPr>
              <a:t>aeiou</a:t>
            </a:r>
            <a:r>
              <a:rPr lang="en-US" dirty="0">
                <a:latin typeface="Courier New" panose="02070309020205020404" pitchFamily="49" charset="0"/>
                <a:cs typeface="Courier New" panose="02070309020205020404" pitchFamily="49"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12959778"/>
              </p:ext>
            </p:extLst>
          </p:nvPr>
        </p:nvGraphicFramePr>
        <p:xfrm>
          <a:off x="1255051" y="2925590"/>
          <a:ext cx="6601460" cy="1041358"/>
        </p:xfrm>
        <a:graphic>
          <a:graphicData uri="http://schemas.openxmlformats.org/drawingml/2006/table">
            <a:tbl>
              <a:tblPr firstRow="1" firstCol="1" bandRow="1">
                <a:tableStyleId>{5C22544A-7EE6-4342-B048-85BDC9FD1C3A}</a:tableStyleId>
              </a:tblPr>
              <a:tblGrid>
                <a:gridCol w="627797">
                  <a:extLst>
                    <a:ext uri="{9D8B030D-6E8A-4147-A177-3AD203B41FA5}">
                      <a16:colId xmlns:a16="http://schemas.microsoft.com/office/drawing/2014/main" val="20000"/>
                    </a:ext>
                  </a:extLst>
                </a:gridCol>
                <a:gridCol w="1135693">
                  <a:extLst>
                    <a:ext uri="{9D8B030D-6E8A-4147-A177-3AD203B41FA5}">
                      <a16:colId xmlns:a16="http://schemas.microsoft.com/office/drawing/2014/main" val="20001"/>
                    </a:ext>
                  </a:extLst>
                </a:gridCol>
                <a:gridCol w="1195960">
                  <a:extLst>
                    <a:ext uri="{9D8B030D-6E8A-4147-A177-3AD203B41FA5}">
                      <a16:colId xmlns:a16="http://schemas.microsoft.com/office/drawing/2014/main" val="20002"/>
                    </a:ext>
                  </a:extLst>
                </a:gridCol>
                <a:gridCol w="1207800">
                  <a:extLst>
                    <a:ext uri="{9D8B030D-6E8A-4147-A177-3AD203B41FA5}">
                      <a16:colId xmlns:a16="http://schemas.microsoft.com/office/drawing/2014/main" val="20003"/>
                    </a:ext>
                  </a:extLst>
                </a:gridCol>
                <a:gridCol w="1208647">
                  <a:extLst>
                    <a:ext uri="{9D8B030D-6E8A-4147-A177-3AD203B41FA5}">
                      <a16:colId xmlns:a16="http://schemas.microsoft.com/office/drawing/2014/main" val="20004"/>
                    </a:ext>
                  </a:extLst>
                </a:gridCol>
                <a:gridCol w="1225563">
                  <a:extLst>
                    <a:ext uri="{9D8B030D-6E8A-4147-A177-3AD203B41FA5}">
                      <a16:colId xmlns:a16="http://schemas.microsoft.com/office/drawing/2014/main" val="20005"/>
                    </a:ext>
                  </a:extLst>
                </a:gridCol>
              </a:tblGrid>
              <a:tr h="330179">
                <a:tc>
                  <a:txBody>
                    <a:bodyPr/>
                    <a:lstStyle/>
                    <a:p>
                      <a:pPr marL="0" marR="0" algn="ctr">
                        <a:spcBef>
                          <a:spcPts val="0"/>
                        </a:spcBef>
                        <a:spcAft>
                          <a:spcPts val="0"/>
                        </a:spcAft>
                      </a:pPr>
                      <a:r>
                        <a:rPr lang="en-US" sz="18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[0]</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30179">
                <a:tc>
                  <a:txBody>
                    <a:bodyPr/>
                    <a:lstStyle/>
                    <a:p>
                      <a:pPr marL="0" marR="0" algn="ctr">
                        <a:spcBef>
                          <a:spcPts val="0"/>
                        </a:spcBef>
                        <a:spcAft>
                          <a:spcPts val="0"/>
                        </a:spcAft>
                      </a:pPr>
                      <a:r>
                        <a:rPr lang="en-US" sz="1800" dirty="0" err="1">
                          <a:solidFill>
                            <a:schemeClr val="tx1"/>
                          </a:solidFill>
                          <a:effectLst/>
                        </a:rPr>
                        <a:t>mimo</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a:solidFill>
                            <a:schemeClr val="tx1"/>
                          </a:solidFill>
                          <a:effectLst/>
                        </a:rPr>
                        <a:t>16</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a:solidFill>
                            <a:schemeClr val="tx1"/>
                          </a:solidFill>
                          <a:effectLst/>
                        </a:rPr>
                        <a:t>2</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10060">
                <a:tc>
                  <a:txBody>
                    <a:bodyPr/>
                    <a:lstStyle/>
                    <a:p>
                      <a:pPr marL="0" marR="0" algn="ctr">
                        <a:spcBef>
                          <a:spcPts val="0"/>
                        </a:spcBef>
                        <a:spcAft>
                          <a:spcPts val="0"/>
                        </a:spcAft>
                      </a:pPr>
                      <a:r>
                        <a:rPr lang="en-US" sz="700">
                          <a:solidFill>
                            <a:schemeClr val="tx1"/>
                          </a:solidFill>
                          <a:effectLst/>
                        </a:rPr>
                        <a:t> </a:t>
                      </a:r>
                      <a:endParaRPr lang="en-US" sz="180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--Uninitialized</a:t>
                      </a:r>
                      <a:r>
                        <a:rPr lang="en-US" sz="1800" baseline="0" dirty="0">
                          <a:solidFill>
                            <a:schemeClr val="tx1"/>
                          </a:solidFill>
                          <a:effectLst/>
                          <a:latin typeface="Courier New" panose="02070309020205020404" pitchFamily="49" charset="0"/>
                          <a:cs typeface="Courier New" panose="02070309020205020404" pitchFamily="49" charset="0"/>
                        </a:rPr>
                        <a:t> Elements--</a:t>
                      </a: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72341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Access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4216539"/>
          </a:xfrm>
          <a:prstGeom prst="rect">
            <a:avLst/>
          </a:prstGeom>
          <a:noFill/>
        </p:spPr>
        <p:txBody>
          <a:bodyPr wrap="square" rtlCol="0">
            <a:spAutoFit/>
          </a:bodyPr>
          <a:lstStyle/>
          <a:p>
            <a:pPr marL="285750" indent="-285750">
              <a:buFont typeface="Wingdings" panose="05000000000000000000" pitchFamily="2" charset="2"/>
              <a:buChar char="q"/>
            </a:pPr>
            <a:r>
              <a:rPr lang="en-US" dirty="0"/>
              <a:t>The number in the square brackets </a:t>
            </a:r>
            <a:r>
              <a:rPr lang="en-US" dirty="0">
                <a:latin typeface="Courier New" panose="02070309020205020404" pitchFamily="49" charset="0"/>
                <a:cs typeface="Courier New" panose="02070309020205020404" pitchFamily="49" charset="0"/>
              </a:rPr>
              <a:t>[ ]</a:t>
            </a:r>
            <a:r>
              <a:rPr lang="en-US" dirty="0"/>
              <a:t>of the array is referred to as the '</a:t>
            </a:r>
            <a:r>
              <a:rPr lang="en-US" i="1" dirty="0"/>
              <a:t>index</a:t>
            </a:r>
            <a:r>
              <a:rPr lang="en-US" dirty="0"/>
              <a:t>' (plural: </a:t>
            </a:r>
            <a:r>
              <a:rPr lang="en-US" i="1" dirty="0"/>
              <a:t>indices</a:t>
            </a:r>
            <a:r>
              <a:rPr lang="en-US" dirty="0"/>
              <a:t>) or '</a:t>
            </a:r>
            <a:r>
              <a:rPr lang="en-US" i="1" dirty="0"/>
              <a:t>subscript</a:t>
            </a:r>
            <a:r>
              <a:rPr lang="en-US" dirty="0"/>
              <a:t>' of the array and it must be an integer number </a:t>
            </a:r>
            <a:r>
              <a:rPr lang="en-US" dirty="0">
                <a:latin typeface="Courier New" panose="02070309020205020404" pitchFamily="49" charset="0"/>
                <a:cs typeface="Courier New" panose="02070309020205020404" pitchFamily="49" charset="0"/>
              </a:rPr>
              <a:t>0</a:t>
            </a:r>
            <a:r>
              <a:rPr lang="en-US" dirty="0"/>
              <a:t> to </a:t>
            </a:r>
            <a:r>
              <a:rPr lang="en-US" i="1" dirty="0"/>
              <a:t>one less than the declared number of elements</a:t>
            </a:r>
            <a:r>
              <a:rPr lang="en-US" dirty="0"/>
              <a:t>.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We can access the value of any of its elements individually as if it was a normal variable, thus being able to both read and modify its value. The format is as simple as: </a:t>
            </a:r>
            <a:r>
              <a:rPr lang="en-US" dirty="0">
                <a:latin typeface="Courier New" panose="02070309020205020404" pitchFamily="49" charset="0"/>
                <a:cs typeface="Courier New" panose="02070309020205020404" pitchFamily="49" charset="0"/>
              </a:rPr>
              <a:t>name[index]</a:t>
            </a:r>
          </a:p>
          <a:p>
            <a:pPr marL="285750" indent="-285750">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marL="285750" indent="-285750">
              <a:buFont typeface="Wingdings" panose="05000000000000000000" pitchFamily="2" charset="2"/>
              <a:buChar char="q"/>
            </a:pPr>
            <a:r>
              <a:rPr lang="en-US" dirty="0"/>
              <a:t>For the declaration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[5]; </a:t>
            </a:r>
            <a:r>
              <a:rPr lang="en-US" dirty="0"/>
              <a:t>the five (</a:t>
            </a:r>
            <a:r>
              <a:rPr lang="en-US" dirty="0">
                <a:latin typeface="Courier New" panose="02070309020205020404" pitchFamily="49" charset="0"/>
                <a:cs typeface="Courier New" panose="02070309020205020404" pitchFamily="49" charset="0"/>
              </a:rPr>
              <a:t>5</a:t>
            </a:r>
            <a:r>
              <a:rPr lang="en-US" dirty="0"/>
              <a:t>) elements in </a:t>
            </a:r>
            <a:r>
              <a:rPr lang="en-US" dirty="0" err="1">
                <a:latin typeface="Courier New" panose="02070309020205020404" pitchFamily="49" charset="0"/>
                <a:cs typeface="Courier New" panose="02070309020205020404" pitchFamily="49" charset="0"/>
              </a:rPr>
              <a:t>mimo</a:t>
            </a:r>
            <a:r>
              <a:rPr lang="en-US" dirty="0"/>
              <a:t> is referred in the program by writing: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[0]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[1]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[2]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[3]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[4]</a:t>
            </a:r>
          </a:p>
          <a:p>
            <a:pPr marL="285750" indent="-285750">
              <a:buFont typeface="Wingdings" panose="05000000000000000000" pitchFamily="2" charset="2"/>
              <a:buChar char="q"/>
            </a:pPr>
            <a:endParaRPr lang="en-US" sz="1600" dirty="0">
              <a:latin typeface="Courier New" panose="02070309020205020404" pitchFamily="49" charset="0"/>
              <a:cs typeface="Courier New" panose="02070309020205020404" pitchFamily="49" charset="0"/>
            </a:endParaRPr>
          </a:p>
          <a:p>
            <a:pPr marL="285750" indent="-285750">
              <a:buFont typeface="Wingdings" panose="05000000000000000000" pitchFamily="2" charset="2"/>
              <a:buChar char="q"/>
            </a:pPr>
            <a:r>
              <a:rPr lang="en-US" dirty="0"/>
              <a:t>Each of the above array elements is an integer and each of them also acts as an integer variable. That is, whatever operation we can perform with an integer variable we can do the same with these array elements using same set of rules. </a:t>
            </a:r>
          </a:p>
          <a:p>
            <a:pPr marL="285750" indent="-285750" algn="just">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30703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Some Facts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3139321"/>
          </a:xfrm>
          <a:prstGeom prst="rect">
            <a:avLst/>
          </a:prstGeom>
          <a:noFill/>
        </p:spPr>
        <p:txBody>
          <a:bodyPr wrap="square" rtlCol="0">
            <a:spAutoFit/>
          </a:bodyPr>
          <a:lstStyle/>
          <a:p>
            <a:pPr marL="285750" lvl="0" indent="-285750" algn="just">
              <a:buFont typeface="Wingdings" panose="05000000000000000000" pitchFamily="2" charset="2"/>
              <a:buChar char="q"/>
            </a:pPr>
            <a:r>
              <a:rPr lang="en-US" dirty="0"/>
              <a:t>Arrays have a natural partner in programs: the </a:t>
            </a:r>
            <a:r>
              <a:rPr lang="en-US" dirty="0">
                <a:latin typeface="Courier New" panose="02070309020205020404" pitchFamily="49" charset="0"/>
                <a:cs typeface="Courier New" panose="02070309020205020404" pitchFamily="49" charset="0"/>
              </a:rPr>
              <a:t>for</a:t>
            </a:r>
            <a:r>
              <a:rPr lang="en-US" dirty="0"/>
              <a:t> loop. The </a:t>
            </a:r>
            <a:r>
              <a:rPr lang="en-US" dirty="0">
                <a:latin typeface="Courier New" panose="02070309020205020404" pitchFamily="49" charset="0"/>
                <a:cs typeface="Courier New" panose="02070309020205020404" pitchFamily="49" charset="0"/>
              </a:rPr>
              <a:t>for</a:t>
            </a:r>
            <a:r>
              <a:rPr lang="en-US" dirty="0"/>
              <a:t> loop provides a simple way of counting through the numbers of an index in a controlled way. The </a:t>
            </a:r>
            <a:r>
              <a:rPr lang="en-US" dirty="0">
                <a:latin typeface="Courier New" panose="02070309020205020404" pitchFamily="49" charset="0"/>
                <a:cs typeface="Courier New" panose="02070309020205020404" pitchFamily="49" charset="0"/>
              </a:rPr>
              <a:t>for</a:t>
            </a:r>
            <a:r>
              <a:rPr lang="en-US" dirty="0"/>
              <a:t> loop can be used to work on an array sequentially at any time during a program.</a:t>
            </a:r>
          </a:p>
          <a:p>
            <a:pPr marL="285750" lvl="0" indent="-285750" algn="just">
              <a:buFont typeface="Wingdings" panose="05000000000000000000" pitchFamily="2" charset="2"/>
              <a:buChar char="q"/>
            </a:pPr>
            <a:endParaRPr lang="en-US" dirty="0"/>
          </a:p>
          <a:p>
            <a:pPr marL="285750" lvl="0" indent="-285750" algn="just">
              <a:buFont typeface="Wingdings" panose="05000000000000000000" pitchFamily="2" charset="2"/>
              <a:buChar char="q"/>
            </a:pPr>
            <a:r>
              <a:rPr lang="en-US" dirty="0"/>
              <a:t>It is important to be able to clearly distinguish between the two uses that brackets </a:t>
            </a:r>
            <a:r>
              <a:rPr lang="en-US" dirty="0">
                <a:latin typeface="Courier New" panose="02070309020205020404" pitchFamily="49" charset="0"/>
                <a:cs typeface="Courier New" panose="02070309020205020404" pitchFamily="49" charset="0"/>
              </a:rPr>
              <a:t>[]</a:t>
            </a:r>
            <a:r>
              <a:rPr lang="en-US" dirty="0"/>
              <a:t> have related to arrays. </a:t>
            </a:r>
          </a:p>
          <a:p>
            <a:pPr marL="742950" lvl="1" indent="-285750" algn="just">
              <a:buFont typeface="Wingdings" panose="05000000000000000000" pitchFamily="2" charset="2"/>
              <a:buChar char="§"/>
            </a:pPr>
            <a:r>
              <a:rPr lang="en-US" dirty="0"/>
              <a:t>one is to specify the size of arrays when they are declared - </a:t>
            </a:r>
            <a:r>
              <a:rPr lang="en-US" dirty="0">
                <a:latin typeface="Courier New" panose="02070309020205020404" pitchFamily="49" charset="0"/>
                <a:cs typeface="Courier New" panose="02070309020205020404" pitchFamily="49" charset="0"/>
              </a:rPr>
              <a:t>char array[5];</a:t>
            </a:r>
            <a:r>
              <a:rPr lang="en-US" dirty="0"/>
              <a:t> Here the index (</a:t>
            </a:r>
            <a:r>
              <a:rPr lang="en-US" dirty="0">
                <a:latin typeface="Courier New" panose="02070309020205020404" pitchFamily="49" charset="0"/>
                <a:cs typeface="Courier New" panose="02070309020205020404" pitchFamily="49" charset="0"/>
              </a:rPr>
              <a:t>5</a:t>
            </a:r>
            <a:r>
              <a:rPr lang="en-US" dirty="0"/>
              <a:t>) is always an integer constant.</a:t>
            </a:r>
          </a:p>
          <a:p>
            <a:pPr marL="742950" lvl="1" indent="-285750" algn="just">
              <a:buFont typeface="Wingdings" panose="05000000000000000000" pitchFamily="2" charset="2"/>
              <a:buChar char="§"/>
            </a:pPr>
            <a:r>
              <a:rPr lang="en-US" dirty="0"/>
              <a:t>the second one is to specify indices for concrete array elements, like- </a:t>
            </a:r>
            <a:r>
              <a:rPr lang="en-US" dirty="0">
                <a:latin typeface="Courier New" panose="02070309020205020404" pitchFamily="49" charset="0"/>
                <a:cs typeface="Courier New" panose="02070309020205020404" pitchFamily="49" charset="0"/>
              </a:rPr>
              <a:t>array[3] = '*';</a:t>
            </a:r>
            <a:r>
              <a:rPr lang="en-US" dirty="0"/>
              <a:t> Here the index (</a:t>
            </a:r>
            <a:r>
              <a:rPr lang="en-US" dirty="0">
                <a:latin typeface="Courier New" panose="02070309020205020404" pitchFamily="49" charset="0"/>
                <a:cs typeface="Courier New" panose="02070309020205020404" pitchFamily="49" charset="0"/>
              </a:rPr>
              <a:t>3</a:t>
            </a:r>
            <a:r>
              <a:rPr lang="en-US" dirty="0"/>
              <a:t>) is always an integer or an integer expression.</a:t>
            </a:r>
          </a:p>
        </p:txBody>
      </p:sp>
    </p:spTree>
    <p:extLst>
      <p:ext uri="{BB962C8B-B14F-4D97-AF65-F5344CB8AC3E}">
        <p14:creationId xmlns:p14="http://schemas.microsoft.com/office/powerpoint/2010/main" val="693757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Some Facts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535531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Consider the following example:</a:t>
            </a:r>
          </a:p>
          <a:p>
            <a:pPr lvl="1" algn="just"/>
            <a:r>
              <a:rPr lang="en-US" dirty="0">
                <a:latin typeface="Courier New" panose="02070309020205020404" pitchFamily="49" charset="0"/>
                <a:cs typeface="Courier New" panose="02070309020205020404" pitchFamily="49" charset="0"/>
              </a:rPr>
              <a:t>char array[5];</a:t>
            </a:r>
          </a:p>
          <a:p>
            <a:pPr lvl="1" algn="just"/>
            <a:r>
              <a:rPr lang="en-US" dirty="0">
                <a:latin typeface="Courier New" panose="02070309020205020404" pitchFamily="49" charset="0"/>
                <a:cs typeface="Courier New" panose="02070309020205020404" pitchFamily="49" charset="0"/>
              </a:rPr>
              <a:t>array[7] = '*';</a:t>
            </a:r>
          </a:p>
          <a:p>
            <a:pPr lvl="1" algn="just"/>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The assignment of </a:t>
            </a:r>
            <a:r>
              <a:rPr lang="en-US" dirty="0">
                <a:latin typeface="Courier New" panose="02070309020205020404" pitchFamily="49" charset="0"/>
                <a:cs typeface="Courier New" panose="02070309020205020404" pitchFamily="49" charset="0"/>
              </a:rPr>
              <a:t>array[7]</a:t>
            </a:r>
            <a:r>
              <a:rPr lang="en-US" dirty="0"/>
              <a:t> is clearly wrong as index </a:t>
            </a:r>
            <a:r>
              <a:rPr lang="en-US" dirty="0">
                <a:latin typeface="Courier New" panose="02070309020205020404" pitchFamily="49" charset="0"/>
                <a:cs typeface="Courier New" panose="02070309020205020404" pitchFamily="49" charset="0"/>
              </a:rPr>
              <a:t>7</a:t>
            </a:r>
            <a:r>
              <a:rPr lang="en-US" dirty="0"/>
              <a:t> or element </a:t>
            </a:r>
            <a:r>
              <a:rPr lang="en-US" dirty="0">
                <a:latin typeface="Courier New" panose="02070309020205020404" pitchFamily="49" charset="0"/>
                <a:cs typeface="Courier New" panose="02070309020205020404" pitchFamily="49" charset="0"/>
              </a:rPr>
              <a:t>8</a:t>
            </a:r>
            <a:r>
              <a:rPr lang="en-US" dirty="0"/>
              <a:t> in </a:t>
            </a:r>
            <a:r>
              <a:rPr lang="en-US" dirty="0">
                <a:latin typeface="Courier New" panose="02070309020205020404" pitchFamily="49" charset="0"/>
                <a:cs typeface="Courier New" panose="02070309020205020404" pitchFamily="49" charset="0"/>
              </a:rPr>
              <a:t>array[5]</a:t>
            </a:r>
            <a:r>
              <a:rPr lang="en-US" dirty="0"/>
              <a:t> does not exists. But, C/C++ would happily try to write the character </a:t>
            </a:r>
            <a:r>
              <a:rPr lang="en-US" dirty="0">
                <a:latin typeface="Courier New" panose="02070309020205020404" pitchFamily="49" charset="0"/>
                <a:cs typeface="Courier New" panose="02070309020205020404" pitchFamily="49" charset="0"/>
              </a:rPr>
              <a:t>*</a:t>
            </a:r>
            <a:r>
              <a:rPr lang="en-US" dirty="0"/>
              <a:t> at the index </a:t>
            </a:r>
            <a:r>
              <a:rPr lang="en-US" dirty="0">
                <a:latin typeface="Courier New" panose="02070309020205020404" pitchFamily="49" charset="0"/>
                <a:cs typeface="Courier New" panose="02070309020205020404" pitchFamily="49" charset="0"/>
              </a:rPr>
              <a:t>7</a:t>
            </a:r>
            <a:r>
              <a:rPr lang="en-US" dirty="0"/>
              <a:t>. Unfortunately this would probably be written in the memory taken up by some other variable or perhaps even by the operating system. The result would be either:</a:t>
            </a:r>
          </a:p>
          <a:p>
            <a:pPr marL="742950" lvl="1" indent="-285750" algn="just">
              <a:buFont typeface="Wingdings" panose="05000000000000000000" pitchFamily="2" charset="2"/>
              <a:buChar char="§"/>
            </a:pPr>
            <a:r>
              <a:rPr lang="en-US" dirty="0"/>
              <a:t>The value in the incorrect memory location would be corrupted with unpredictable consequences.</a:t>
            </a:r>
          </a:p>
          <a:p>
            <a:pPr marL="742950" lvl="1" indent="-285750" algn="just">
              <a:buFont typeface="Wingdings" panose="05000000000000000000" pitchFamily="2" charset="2"/>
              <a:buChar char="§"/>
            </a:pPr>
            <a:r>
              <a:rPr lang="en-US" dirty="0"/>
              <a:t>The value would corrupt the memory and crash the program completely! On Unix systems this leads to a memory </a:t>
            </a:r>
            <a:r>
              <a:rPr lang="en-US" i="1" dirty="0"/>
              <a:t>segmentation fault</a:t>
            </a:r>
            <a:r>
              <a:rPr lang="en-US" dirty="0"/>
              <a:t>.</a:t>
            </a:r>
          </a:p>
          <a:p>
            <a:pPr marL="742950" lvl="1" indent="-285750" algn="just">
              <a:buFont typeface="Wingdings" panose="05000000000000000000" pitchFamily="2" charset="2"/>
              <a:buChar char="§"/>
            </a:pPr>
            <a:endParaRPr lang="en-US" dirty="0"/>
          </a:p>
          <a:p>
            <a:pPr marL="285750" indent="-285750" algn="just">
              <a:buFont typeface="Wingdings" panose="05000000000000000000" pitchFamily="2" charset="2"/>
              <a:buChar char="q"/>
            </a:pPr>
            <a:r>
              <a:rPr lang="en-US" dirty="0"/>
              <a:t>The second of these tends to be the result on operating systems with no proper memory protection. Writing over the bounds of an array is a common source of error. Remember that the array limits run from zero to the size of the array minus one.</a:t>
            </a:r>
          </a:p>
          <a:p>
            <a:pPr marL="285750" lvl="0" indent="-285750" algn="just">
              <a:buFont typeface="Wingdings" panose="05000000000000000000" pitchFamily="2" charset="2"/>
              <a:buChar char="q"/>
            </a:pPr>
            <a:endParaRPr lang="en-US" dirty="0"/>
          </a:p>
        </p:txBody>
      </p:sp>
    </p:spTree>
    <p:extLst>
      <p:ext uri="{BB962C8B-B14F-4D97-AF65-F5344CB8AC3E}">
        <p14:creationId xmlns:p14="http://schemas.microsoft.com/office/powerpoint/2010/main" val="3710810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Array Access Demonstration</a:t>
            </a:r>
          </a:p>
        </p:txBody>
      </p:sp>
      <p:sp>
        <p:nvSpPr>
          <p:cNvPr id="7" name="Content Placeholder 2"/>
          <p:cNvSpPr txBox="1">
            <a:spLocks/>
          </p:cNvSpPr>
          <p:nvPr/>
        </p:nvSpPr>
        <p:spPr>
          <a:xfrm>
            <a:off x="335494" y="1724877"/>
            <a:ext cx="8301512" cy="4433840"/>
          </a:xfrm>
          <a:prstGeom prst="rect">
            <a:avLst/>
          </a:prstGeom>
          <a:solidFill>
            <a:schemeClr val="bg1">
              <a:lumMod val="95000"/>
            </a:schemeClr>
          </a:solidFill>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514350" indent="-514350" algn="just">
              <a:lnSpc>
                <a:spcPct val="80000"/>
              </a:lnSpc>
              <a:spcBef>
                <a:spcPts val="400"/>
              </a:spcBef>
              <a:spcAft>
                <a:spcPts val="400"/>
              </a:spcAft>
              <a:buClr>
                <a:schemeClr val="tx1"/>
              </a:buClr>
              <a:buFont typeface="+mj-lt"/>
              <a:buAutoNum type="arabicPeriod"/>
            </a:pPr>
            <a:r>
              <a:rPr lang="en-US" sz="1400" dirty="0" err="1">
                <a:solidFill>
                  <a:srgbClr val="0000B0"/>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[5], a, b,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declaration of a new array</a:t>
            </a:r>
          </a:p>
          <a:p>
            <a:pPr marL="514350" indent="-514350" algn="just">
              <a:lnSpc>
                <a:spcPct val="80000"/>
              </a:lnSpc>
              <a:spcBef>
                <a:spcPts val="400"/>
              </a:spcBef>
              <a:spcAft>
                <a:spcPts val="400"/>
              </a:spcAft>
              <a:buClr>
                <a:schemeClr val="tx1"/>
              </a:buClr>
              <a:buFont typeface="+mj-lt"/>
              <a:buAutoNum type="arabicPeriod"/>
            </a:pP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[2] = 75;         </a:t>
            </a:r>
            <a:r>
              <a:rPr lang="en-US" sz="1400" dirty="0">
                <a:solidFill>
                  <a:srgbClr val="00B050"/>
                </a:solidFill>
                <a:latin typeface="Courier New" panose="02070309020205020404" pitchFamily="49" charset="0"/>
                <a:cs typeface="Courier New" panose="02070309020205020404" pitchFamily="49" charset="0"/>
              </a:rPr>
              <a:t>// store 75 in the third element of </a:t>
            </a:r>
            <a:r>
              <a:rPr lang="en-US" sz="1400" dirty="0" err="1">
                <a:solidFill>
                  <a:srgbClr val="00B050"/>
                </a:solidFill>
                <a:latin typeface="Courier New" panose="02070309020205020404" pitchFamily="49" charset="0"/>
                <a:cs typeface="Courier New" panose="02070309020205020404" pitchFamily="49" charset="0"/>
              </a:rPr>
              <a:t>mimo</a:t>
            </a:r>
            <a:endParaRPr lang="en-US" sz="1400" dirty="0">
              <a:solidFill>
                <a:srgbClr val="00B050"/>
              </a:solidFill>
              <a:latin typeface="Courier New" panose="02070309020205020404" pitchFamily="49" charset="0"/>
              <a:cs typeface="Courier New" panose="02070309020205020404" pitchFamily="49" charset="0"/>
            </a:endParaRPr>
          </a:p>
          <a:p>
            <a:pPr marL="514350" indent="-514350" algn="just">
              <a:lnSpc>
                <a:spcPct val="80000"/>
              </a:lnSpc>
              <a:spcBef>
                <a:spcPts val="400"/>
              </a:spcBef>
              <a:spcAft>
                <a:spcPts val="400"/>
              </a:spcAft>
              <a:buClr>
                <a:schemeClr val="tx1"/>
              </a:buClr>
              <a:buFont typeface="+mj-lt"/>
              <a:buAutoNum type="arabicPeriod"/>
            </a:pPr>
            <a:r>
              <a:rPr lang="en-US" sz="1400" dirty="0">
                <a:latin typeface="Courier New" panose="02070309020205020404" pitchFamily="49" charset="0"/>
                <a:cs typeface="Courier New" panose="02070309020205020404" pitchFamily="49" charset="0"/>
              </a:rPr>
              <a:t>a =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[2];          </a:t>
            </a:r>
            <a:r>
              <a:rPr lang="en-US" sz="1400" dirty="0">
                <a:solidFill>
                  <a:srgbClr val="00B050"/>
                </a:solidFill>
                <a:latin typeface="Courier New" panose="02070309020205020404" pitchFamily="49" charset="0"/>
                <a:cs typeface="Courier New" panose="02070309020205020404" pitchFamily="49" charset="0"/>
              </a:rPr>
              <a:t>// copy/assign a with the third value of </a:t>
            </a:r>
            <a:r>
              <a:rPr lang="en-US" sz="1400" dirty="0" err="1">
                <a:solidFill>
                  <a:srgbClr val="00B050"/>
                </a:solidFill>
                <a:latin typeface="Courier New" panose="02070309020205020404" pitchFamily="49" charset="0"/>
                <a:cs typeface="Courier New" panose="02070309020205020404" pitchFamily="49" charset="0"/>
              </a:rPr>
              <a:t>mimo</a:t>
            </a:r>
            <a:endParaRPr lang="en-US" sz="1400" dirty="0">
              <a:solidFill>
                <a:srgbClr val="00B050"/>
              </a:solidFill>
              <a:latin typeface="Courier New" panose="02070309020205020404" pitchFamily="49" charset="0"/>
              <a:cs typeface="Courier New" panose="02070309020205020404" pitchFamily="49" charset="0"/>
            </a:endParaRPr>
          </a:p>
          <a:p>
            <a:pPr marL="514350" indent="-514350" algn="just">
              <a:lnSpc>
                <a:spcPct val="80000"/>
              </a:lnSpc>
              <a:spcBef>
                <a:spcPts val="400"/>
              </a:spcBef>
              <a:spcAft>
                <a:spcPts val="400"/>
              </a:spcAft>
              <a:buClr>
                <a:schemeClr val="tx1"/>
              </a:buClr>
              <a:buFont typeface="+mj-lt"/>
              <a:buAutoNum type="arabicPeriod"/>
            </a:pPr>
            <a:r>
              <a:rPr lang="en-US" sz="1400" dirty="0" err="1">
                <a:latin typeface="Courier New" panose="02070309020205020404" pitchFamily="49" charset="0"/>
                <a:cs typeface="Courier New" panose="02070309020205020404" pitchFamily="49" charset="0"/>
              </a:rPr>
              <a:t>cin</a:t>
            </a:r>
            <a:r>
              <a:rPr lang="en-US" sz="1400" dirty="0">
                <a:latin typeface="Courier New" panose="02070309020205020404" pitchFamily="49" charset="0"/>
                <a:cs typeface="Courier New" panose="02070309020205020404" pitchFamily="49" charset="0"/>
              </a:rPr>
              <a:t> &gt;&gt;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[2]); </a:t>
            </a:r>
            <a:r>
              <a:rPr lang="en-US" sz="1400" dirty="0">
                <a:solidFill>
                  <a:srgbClr val="00B050"/>
                </a:solidFill>
                <a:latin typeface="Courier New" panose="02070309020205020404" pitchFamily="49" charset="0"/>
                <a:cs typeface="Courier New" panose="02070309020205020404" pitchFamily="49" charset="0"/>
              </a:rPr>
              <a:t>// read a value for the third element of </a:t>
            </a:r>
            <a:r>
              <a:rPr lang="en-US" sz="1400" dirty="0" err="1">
                <a:solidFill>
                  <a:srgbClr val="00B050"/>
                </a:solidFill>
                <a:latin typeface="Courier New" panose="02070309020205020404" pitchFamily="49" charset="0"/>
                <a:cs typeface="Courier New" panose="02070309020205020404" pitchFamily="49" charset="0"/>
              </a:rPr>
              <a:t>mimo</a:t>
            </a:r>
            <a:endParaRPr lang="en-US" sz="1400" dirty="0">
              <a:solidFill>
                <a:srgbClr val="00B050"/>
              </a:solidFill>
              <a:latin typeface="Courier New" panose="02070309020205020404" pitchFamily="49" charset="0"/>
              <a:cs typeface="Courier New" panose="02070309020205020404" pitchFamily="49" charset="0"/>
            </a:endParaRPr>
          </a:p>
          <a:p>
            <a:pPr marL="514350" indent="-514350" algn="just">
              <a:lnSpc>
                <a:spcPct val="80000"/>
              </a:lnSpc>
              <a:spcBef>
                <a:spcPts val="400"/>
              </a:spcBef>
              <a:spcAft>
                <a:spcPts val="400"/>
              </a:spcAft>
              <a:buClr>
                <a:schemeClr val="tx1"/>
              </a:buClr>
              <a:buFont typeface="+mj-lt"/>
              <a:buAutoNum type="arabicPeriod"/>
            </a:pPr>
            <a:r>
              <a:rPr lang="en-US" sz="1400" dirty="0">
                <a:solidFill>
                  <a:srgbClr val="00B050"/>
                </a:solidFill>
                <a:latin typeface="Courier New" panose="02070309020205020404" pitchFamily="49" charset="0"/>
                <a:cs typeface="Courier New" panose="02070309020205020404" pitchFamily="49" charset="0"/>
              </a:rPr>
              <a:t>/* read 5 values for the five elements of </a:t>
            </a:r>
            <a:r>
              <a:rPr lang="en-US" sz="1400" dirty="0" err="1">
                <a:solidFill>
                  <a:srgbClr val="00B050"/>
                </a:solidFill>
                <a:latin typeface="Courier New" panose="02070309020205020404" pitchFamily="49" charset="0"/>
                <a:cs typeface="Courier New" panose="02070309020205020404" pitchFamily="49" charset="0"/>
              </a:rPr>
              <a:t>mimo</a:t>
            </a:r>
            <a:r>
              <a:rPr lang="en-US" sz="1400" dirty="0">
                <a:solidFill>
                  <a:srgbClr val="00B050"/>
                </a:solidFill>
                <a:latin typeface="Courier New" panose="02070309020205020404" pitchFamily="49" charset="0"/>
                <a:cs typeface="Courier New" panose="02070309020205020404" pitchFamily="49" charset="0"/>
              </a:rPr>
              <a:t> sequentially */</a:t>
            </a:r>
          </a:p>
          <a:p>
            <a:pPr marL="514350" indent="-514350" algn="just">
              <a:lnSpc>
                <a:spcPct val="80000"/>
              </a:lnSpc>
              <a:spcBef>
                <a:spcPts val="400"/>
              </a:spcBef>
              <a:spcAft>
                <a:spcPts val="400"/>
              </a:spcAft>
              <a:buClr>
                <a:schemeClr val="tx1"/>
              </a:buClr>
              <a:buFont typeface="+mj-lt"/>
              <a:buAutoNum type="arabicPeriod"/>
            </a:pPr>
            <a:r>
              <a:rPr lang="en-US" sz="1400" dirty="0">
                <a:solidFill>
                  <a:srgbClr val="0000B0"/>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&lt;5;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pPr marL="514350" indent="-514350" algn="just">
              <a:lnSpc>
                <a:spcPct val="80000"/>
              </a:lnSpc>
              <a:spcBef>
                <a:spcPts val="400"/>
              </a:spcBef>
              <a:spcAft>
                <a:spcPts val="400"/>
              </a:spcAft>
              <a:buClr>
                <a:schemeClr val="tx1"/>
              </a:buClr>
              <a:buFont typeface="+mj-lt"/>
              <a:buAutoNum type="arabicPeriod"/>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cin</a:t>
            </a:r>
            <a:r>
              <a:rPr lang="en-US" sz="1400" dirty="0">
                <a:latin typeface="Courier New" panose="02070309020205020404" pitchFamily="49" charset="0"/>
                <a:cs typeface="Courier New" panose="02070309020205020404" pitchFamily="49" charset="0"/>
              </a:rPr>
              <a:t> &gt;&gt;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514350" indent="-514350" algn="just">
              <a:lnSpc>
                <a:spcPct val="80000"/>
              </a:lnSpc>
              <a:spcBef>
                <a:spcPts val="400"/>
              </a:spcBef>
              <a:spcAft>
                <a:spcPts val="400"/>
              </a:spcAft>
              <a:buClr>
                <a:schemeClr val="tx1"/>
              </a:buClr>
              <a:buFont typeface="+mj-lt"/>
              <a:buAutoNum type="arabicPeriod"/>
            </a:pPr>
            <a:r>
              <a:rPr lang="en-US" sz="1400" dirty="0">
                <a:solidFill>
                  <a:srgbClr val="00B050"/>
                </a:solidFill>
                <a:latin typeface="Courier New" panose="02070309020205020404" pitchFamily="49" charset="0"/>
                <a:cs typeface="Courier New" panose="02070309020205020404" pitchFamily="49" charset="0"/>
              </a:rPr>
              <a:t>/* print 5 values for the five elements of </a:t>
            </a:r>
            <a:r>
              <a:rPr lang="en-US" sz="1400" dirty="0" err="1">
                <a:solidFill>
                  <a:srgbClr val="00B050"/>
                </a:solidFill>
                <a:latin typeface="Courier New" panose="02070309020205020404" pitchFamily="49" charset="0"/>
                <a:cs typeface="Courier New" panose="02070309020205020404" pitchFamily="49" charset="0"/>
              </a:rPr>
              <a:t>mimo</a:t>
            </a:r>
            <a:r>
              <a:rPr lang="en-US" sz="1400" dirty="0">
                <a:solidFill>
                  <a:srgbClr val="00B050"/>
                </a:solidFill>
                <a:latin typeface="Courier New" panose="02070309020205020404" pitchFamily="49" charset="0"/>
                <a:cs typeface="Courier New" panose="02070309020205020404" pitchFamily="49" charset="0"/>
              </a:rPr>
              <a:t> sequentially */</a:t>
            </a:r>
          </a:p>
          <a:p>
            <a:pPr marL="514350" indent="-514350" algn="just">
              <a:lnSpc>
                <a:spcPct val="80000"/>
              </a:lnSpc>
              <a:spcBef>
                <a:spcPts val="400"/>
              </a:spcBef>
              <a:spcAft>
                <a:spcPts val="400"/>
              </a:spcAft>
              <a:buClr>
                <a:schemeClr val="tx1"/>
              </a:buClr>
              <a:buFont typeface="+mj-lt"/>
              <a:buAutoNum type="arabicPeriod"/>
            </a:pPr>
            <a:r>
              <a:rPr lang="en-US" sz="1400" dirty="0">
                <a:solidFill>
                  <a:srgbClr val="0000B0"/>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&lt;5;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pPr marL="514350" indent="-514350" algn="just">
              <a:lnSpc>
                <a:spcPct val="80000"/>
              </a:lnSpc>
              <a:spcBef>
                <a:spcPts val="400"/>
              </a:spcBef>
              <a:spcAft>
                <a:spcPts val="400"/>
              </a:spcAft>
              <a:buClr>
                <a:schemeClr val="tx1"/>
              </a:buClr>
              <a:buFont typeface="+mj-lt"/>
              <a:buAutoNum type="arabicPeriod"/>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cin</a:t>
            </a:r>
            <a:r>
              <a:rPr lang="en-US" sz="1400" dirty="0">
                <a:latin typeface="Courier New" panose="02070309020205020404" pitchFamily="49" charset="0"/>
                <a:cs typeface="Courier New" panose="02070309020205020404" pitchFamily="49" charset="0"/>
              </a:rPr>
              <a:t> &gt;&gt;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514350" indent="-514350" algn="just">
              <a:lnSpc>
                <a:spcPct val="80000"/>
              </a:lnSpc>
              <a:spcBef>
                <a:spcPts val="400"/>
              </a:spcBef>
              <a:spcAft>
                <a:spcPts val="400"/>
              </a:spcAft>
              <a:buClr>
                <a:schemeClr val="tx1"/>
              </a:buClr>
              <a:buFont typeface="+mj-lt"/>
              <a:buAutoNum type="arabicPeriod"/>
            </a:pPr>
            <a:r>
              <a:rPr lang="en-US" sz="1400" dirty="0">
                <a:solidFill>
                  <a:srgbClr val="00B050"/>
                </a:solidFill>
                <a:latin typeface="Courier New" panose="02070309020205020404" pitchFamily="49" charset="0"/>
                <a:cs typeface="Courier New" panose="02070309020205020404" pitchFamily="49" charset="0"/>
              </a:rPr>
              <a:t>/* some more interesting accesses */</a:t>
            </a:r>
          </a:p>
          <a:p>
            <a:pPr marL="514350" indent="-514350" algn="just">
              <a:lnSpc>
                <a:spcPct val="80000"/>
              </a:lnSpc>
              <a:spcBef>
                <a:spcPts val="400"/>
              </a:spcBef>
              <a:spcAft>
                <a:spcPts val="400"/>
              </a:spcAft>
              <a:buClr>
                <a:schemeClr val="tx1"/>
              </a:buClr>
              <a:buFont typeface="+mj-lt"/>
              <a:buAutoNum type="arabicPeriod"/>
            </a:pPr>
            <a:r>
              <a:rPr lang="en-US" sz="1400" dirty="0">
                <a:latin typeface="Courier New" panose="02070309020205020404" pitchFamily="49" charset="0"/>
                <a:cs typeface="Courier New" panose="02070309020205020404" pitchFamily="49" charset="0"/>
              </a:rPr>
              <a:t>a = 4;</a:t>
            </a:r>
          </a:p>
          <a:p>
            <a:pPr marL="514350" indent="-514350" algn="just">
              <a:lnSpc>
                <a:spcPct val="80000"/>
              </a:lnSpc>
              <a:spcBef>
                <a:spcPts val="400"/>
              </a:spcBef>
              <a:spcAft>
                <a:spcPts val="400"/>
              </a:spcAft>
              <a:buClr>
                <a:schemeClr val="tx1"/>
              </a:buClr>
              <a:buFont typeface="+mj-lt"/>
              <a:buAutoNum type="arabicPeriod"/>
            </a:pP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[2] = a;</a:t>
            </a:r>
          </a:p>
          <a:p>
            <a:pPr marL="514350" indent="-514350" algn="just">
              <a:lnSpc>
                <a:spcPct val="80000"/>
              </a:lnSpc>
              <a:spcBef>
                <a:spcPts val="400"/>
              </a:spcBef>
              <a:spcAft>
                <a:spcPts val="400"/>
              </a:spcAft>
              <a:buClr>
                <a:schemeClr val="tx1"/>
              </a:buClr>
              <a:buFont typeface="+mj-lt"/>
              <a:buAutoNum type="arabicPeriod"/>
            </a:pP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[a] = 3;</a:t>
            </a:r>
          </a:p>
          <a:p>
            <a:pPr marL="514350" indent="-514350" algn="just">
              <a:lnSpc>
                <a:spcPct val="80000"/>
              </a:lnSpc>
              <a:spcBef>
                <a:spcPts val="400"/>
              </a:spcBef>
              <a:spcAft>
                <a:spcPts val="400"/>
              </a:spcAft>
              <a:buClr>
                <a:schemeClr val="tx1"/>
              </a:buClr>
              <a:buFont typeface="+mj-lt"/>
              <a:buAutoNum type="arabicPeriod"/>
            </a:pPr>
            <a:r>
              <a:rPr lang="en-US" sz="1400" dirty="0">
                <a:latin typeface="Courier New" panose="02070309020205020404" pitchFamily="49" charset="0"/>
                <a:cs typeface="Courier New" panose="02070309020205020404" pitchFamily="49" charset="0"/>
              </a:rPr>
              <a:t>b =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[a-2] + 2;	</a:t>
            </a:r>
            <a:r>
              <a:rPr lang="en-US" sz="1400" dirty="0">
                <a:solidFill>
                  <a:srgbClr val="00B050"/>
                </a:solidFill>
                <a:latin typeface="Courier New" panose="02070309020205020404" pitchFamily="49" charset="0"/>
                <a:cs typeface="Courier New" panose="02070309020205020404" pitchFamily="49" charset="0"/>
              </a:rPr>
              <a:t>//use of expression in index</a:t>
            </a:r>
          </a:p>
          <a:p>
            <a:pPr marL="514350" indent="-514350" algn="just">
              <a:lnSpc>
                <a:spcPct val="80000"/>
              </a:lnSpc>
              <a:spcBef>
                <a:spcPts val="400"/>
              </a:spcBef>
              <a:spcAft>
                <a:spcPts val="400"/>
              </a:spcAft>
              <a:buClr>
                <a:schemeClr val="tx1"/>
              </a:buClr>
              <a:buFont typeface="+mj-lt"/>
              <a:buAutoNum type="arabicPeriod"/>
            </a:pP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[a]] =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[2] + b;</a:t>
            </a:r>
          </a:p>
        </p:txBody>
      </p:sp>
    </p:spTree>
    <p:extLst>
      <p:ext uri="{BB962C8B-B14F-4D97-AF65-F5344CB8AC3E}">
        <p14:creationId xmlns:p14="http://schemas.microsoft.com/office/powerpoint/2010/main" val="274436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Searching an element in Array</a:t>
            </a:r>
          </a:p>
        </p:txBody>
      </p:sp>
      <p:sp>
        <p:nvSpPr>
          <p:cNvPr id="7" name="Content Placeholder 2"/>
          <p:cNvSpPr txBox="1">
            <a:spLocks/>
          </p:cNvSpPr>
          <p:nvPr/>
        </p:nvSpPr>
        <p:spPr>
          <a:xfrm>
            <a:off x="335494" y="1724878"/>
            <a:ext cx="8301512" cy="3032980"/>
          </a:xfrm>
          <a:prstGeom prst="rect">
            <a:avLst/>
          </a:prstGeom>
          <a:solidFill>
            <a:schemeClr val="bg1">
              <a:lumMod val="95000"/>
            </a:schemeClr>
          </a:solidFill>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514350" indent="-514350" algn="just">
              <a:lnSpc>
                <a:spcPct val="80000"/>
              </a:lnSpc>
              <a:spcBef>
                <a:spcPts val="400"/>
              </a:spcBef>
              <a:spcAft>
                <a:spcPts val="400"/>
              </a:spcAft>
              <a:buClr>
                <a:schemeClr val="tx1"/>
              </a:buClr>
              <a:buFont typeface="+mj-lt"/>
              <a:buAutoNum type="arabicPeriod"/>
            </a:pPr>
            <a:r>
              <a:rPr lang="en-US" sz="1400" dirty="0" err="1">
                <a:solidFill>
                  <a:srgbClr val="0000B0"/>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[10] = {32,4,5,12,5,54,6,23,3,5}; </a:t>
            </a:r>
            <a:r>
              <a:rPr lang="en-US" sz="1400" dirty="0">
                <a:solidFill>
                  <a:srgbClr val="00B050"/>
                </a:solidFill>
                <a:latin typeface="Courier New" panose="02070309020205020404" pitchFamily="49" charset="0"/>
                <a:cs typeface="Courier New" panose="02070309020205020404" pitchFamily="49" charset="0"/>
              </a:rPr>
              <a:t>// declaration of a new array</a:t>
            </a:r>
          </a:p>
          <a:p>
            <a:pPr marL="514350" indent="-514350" algn="just">
              <a:lnSpc>
                <a:spcPct val="80000"/>
              </a:lnSpc>
              <a:spcBef>
                <a:spcPts val="400"/>
              </a:spcBef>
              <a:spcAft>
                <a:spcPts val="400"/>
              </a:spcAft>
              <a:buClr>
                <a:schemeClr val="tx1"/>
              </a:buClr>
              <a:buFont typeface="+mj-lt"/>
              <a:buAutoNum type="arabicPeriod"/>
            </a:pPr>
            <a:r>
              <a:rPr lang="en-US" sz="1400" dirty="0">
                <a:solidFill>
                  <a:srgbClr val="0000B0"/>
                </a:solidFill>
                <a:latin typeface="Courier New" panose="02070309020205020404" pitchFamily="49" charset="0"/>
                <a:cs typeface="Courier New" panose="02070309020205020404" pitchFamily="49" charset="0"/>
              </a:rPr>
              <a:t>int</a:t>
            </a:r>
            <a:r>
              <a:rPr lang="en-US" sz="1400" dirty="0">
                <a:solidFill>
                  <a:schemeClr val="tx1"/>
                </a:solidFill>
                <a:latin typeface="Courier New" panose="02070309020205020404" pitchFamily="49" charset="0"/>
                <a:cs typeface="Courier New" panose="02070309020205020404" pitchFamily="49" charset="0"/>
              </a:rPr>
              <a:t> n, </a:t>
            </a:r>
            <a:r>
              <a:rPr lang="en-US" sz="1400" dirty="0" err="1">
                <a:solidFill>
                  <a:schemeClr val="tx1"/>
                </a:solidFill>
                <a:latin typeface="Courier New" panose="02070309020205020404" pitchFamily="49" charset="0"/>
                <a:cs typeface="Courier New" panose="02070309020205020404" pitchFamily="49" charset="0"/>
              </a:rPr>
              <a:t>i</a:t>
            </a:r>
            <a:r>
              <a:rPr lang="en-US" sz="1400" dirty="0">
                <a:solidFill>
                  <a:schemeClr val="tx1"/>
                </a:solidFill>
                <a:latin typeface="Courier New" panose="02070309020205020404" pitchFamily="49" charset="0"/>
                <a:cs typeface="Courier New" panose="02070309020205020404" pitchFamily="49" charset="0"/>
              </a:rPr>
              <a:t>;</a:t>
            </a:r>
          </a:p>
          <a:p>
            <a:pPr marL="514350" indent="-514350" algn="just">
              <a:lnSpc>
                <a:spcPct val="80000"/>
              </a:lnSpc>
              <a:spcBef>
                <a:spcPts val="400"/>
              </a:spcBef>
              <a:spcAft>
                <a:spcPts val="400"/>
              </a:spcAft>
              <a:buClr>
                <a:schemeClr val="tx1"/>
              </a:buClr>
              <a:buFont typeface="+mj-lt"/>
              <a:buAutoNum type="arabicPeriod"/>
            </a:pPr>
            <a:r>
              <a:rPr lang="en-US" sz="1400" dirty="0" err="1">
                <a:solidFill>
                  <a:schemeClr val="tx1"/>
                </a:solidFill>
                <a:latin typeface="Courier New" panose="02070309020205020404" pitchFamily="49" charset="0"/>
                <a:cs typeface="Courier New" panose="02070309020205020404" pitchFamily="49" charset="0"/>
              </a:rPr>
              <a:t>cout</a:t>
            </a:r>
            <a:r>
              <a:rPr lang="en-US" sz="1400" dirty="0">
                <a:solidFill>
                  <a:schemeClr val="tx1"/>
                </a:solidFill>
                <a:latin typeface="Courier New" panose="02070309020205020404" pitchFamily="49" charset="0"/>
                <a:cs typeface="Courier New" panose="02070309020205020404" pitchFamily="49" charset="0"/>
              </a:rPr>
              <a:t>&lt;&lt;“Enter the number to be searched: “&lt;&lt;</a:t>
            </a:r>
            <a:r>
              <a:rPr lang="en-US" sz="1400" dirty="0" err="1">
                <a:solidFill>
                  <a:schemeClr val="tx1"/>
                </a:solidFill>
                <a:latin typeface="Courier New" panose="02070309020205020404" pitchFamily="49" charset="0"/>
                <a:cs typeface="Courier New" panose="02070309020205020404" pitchFamily="49" charset="0"/>
              </a:rPr>
              <a:t>endl</a:t>
            </a:r>
            <a:r>
              <a:rPr lang="en-US" sz="1400" dirty="0">
                <a:solidFill>
                  <a:schemeClr val="tx1"/>
                </a:solidFill>
                <a:latin typeface="Courier New" panose="02070309020205020404" pitchFamily="49" charset="0"/>
                <a:cs typeface="Courier New" panose="02070309020205020404" pitchFamily="49" charset="0"/>
              </a:rPr>
              <a:t>;</a:t>
            </a:r>
          </a:p>
          <a:p>
            <a:pPr marL="514350" indent="-514350" algn="just">
              <a:lnSpc>
                <a:spcPct val="80000"/>
              </a:lnSpc>
              <a:spcBef>
                <a:spcPts val="400"/>
              </a:spcBef>
              <a:spcAft>
                <a:spcPts val="400"/>
              </a:spcAft>
              <a:buClr>
                <a:schemeClr val="tx1"/>
              </a:buClr>
              <a:buFont typeface="+mj-lt"/>
              <a:buAutoNum type="arabicPeriod"/>
            </a:pPr>
            <a:r>
              <a:rPr lang="en-US" sz="1400" dirty="0" err="1">
                <a:solidFill>
                  <a:schemeClr val="tx1"/>
                </a:solidFill>
                <a:latin typeface="Courier New" panose="02070309020205020404" pitchFamily="49" charset="0"/>
                <a:cs typeface="Courier New" panose="02070309020205020404" pitchFamily="49" charset="0"/>
              </a:rPr>
              <a:t>cin</a:t>
            </a:r>
            <a:r>
              <a:rPr lang="en-US" sz="1400" dirty="0">
                <a:solidFill>
                  <a:schemeClr val="tx1"/>
                </a:solidFill>
                <a:latin typeface="Courier New" panose="02070309020205020404" pitchFamily="49" charset="0"/>
                <a:cs typeface="Courier New" panose="02070309020205020404" pitchFamily="49" charset="0"/>
              </a:rPr>
              <a:t>&gt;&gt;n; </a:t>
            </a:r>
            <a:r>
              <a:rPr lang="en-US" sz="1400" dirty="0">
                <a:solidFill>
                  <a:srgbClr val="00B050"/>
                </a:solidFill>
                <a:latin typeface="Courier New" panose="02070309020205020404" pitchFamily="49" charset="0"/>
                <a:cs typeface="Courier New" panose="02070309020205020404" pitchFamily="49" charset="0"/>
              </a:rPr>
              <a:t>// inputting the number to be searched in the array</a:t>
            </a:r>
          </a:p>
          <a:p>
            <a:pPr marL="514350" indent="-514350" algn="just">
              <a:lnSpc>
                <a:spcPct val="80000"/>
              </a:lnSpc>
              <a:spcBef>
                <a:spcPts val="400"/>
              </a:spcBef>
              <a:spcAft>
                <a:spcPts val="400"/>
              </a:spcAft>
              <a:buClr>
                <a:schemeClr val="tx1"/>
              </a:buClr>
              <a:buFont typeface="+mj-lt"/>
              <a:buAutoNum type="arabicPeriod"/>
            </a:pPr>
            <a:r>
              <a:rPr lang="en-US" sz="1400" dirty="0">
                <a:solidFill>
                  <a:srgbClr val="0000B0"/>
                </a:solidFill>
                <a:latin typeface="Courier New" panose="02070309020205020404" pitchFamily="49" charset="0"/>
                <a:cs typeface="Courier New" panose="02070309020205020404" pitchFamily="49" charset="0"/>
              </a:rPr>
              <a:t>for</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i</a:t>
            </a:r>
            <a:r>
              <a:rPr lang="en-US" sz="1400" dirty="0">
                <a:solidFill>
                  <a:schemeClr val="tx1"/>
                </a:solidFill>
                <a:latin typeface="Courier New" panose="02070309020205020404" pitchFamily="49" charset="0"/>
                <a:cs typeface="Courier New" panose="02070309020205020404" pitchFamily="49" charset="0"/>
              </a:rPr>
              <a:t>=0; </a:t>
            </a:r>
            <a:r>
              <a:rPr lang="en-US" sz="1400" dirty="0" err="1">
                <a:solidFill>
                  <a:schemeClr val="tx1"/>
                </a:solidFill>
                <a:latin typeface="Courier New" panose="02070309020205020404" pitchFamily="49" charset="0"/>
                <a:cs typeface="Courier New" panose="02070309020205020404" pitchFamily="49" charset="0"/>
              </a:rPr>
              <a:t>i</a:t>
            </a:r>
            <a:r>
              <a:rPr lang="en-US" sz="1400" dirty="0">
                <a:solidFill>
                  <a:schemeClr val="tx1"/>
                </a:solidFill>
                <a:latin typeface="Courier New" panose="02070309020205020404" pitchFamily="49" charset="0"/>
                <a:cs typeface="Courier New" panose="02070309020205020404" pitchFamily="49" charset="0"/>
              </a:rPr>
              <a:t>&lt;10; </a:t>
            </a:r>
            <a:r>
              <a:rPr lang="en-US" sz="1400" dirty="0" err="1">
                <a:solidFill>
                  <a:schemeClr val="tx1"/>
                </a:solidFill>
                <a:latin typeface="Courier New" panose="02070309020205020404" pitchFamily="49" charset="0"/>
                <a:cs typeface="Courier New" panose="02070309020205020404" pitchFamily="49" charset="0"/>
              </a:rPr>
              <a:t>i</a:t>
            </a:r>
            <a:r>
              <a:rPr lang="en-US" sz="1400" dirty="0">
                <a:solidFill>
                  <a:schemeClr val="tx1"/>
                </a:solidFill>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searching begins</a:t>
            </a:r>
          </a:p>
          <a:p>
            <a:pPr marL="0" indent="0" algn="just">
              <a:lnSpc>
                <a:spcPct val="80000"/>
              </a:lnSpc>
              <a:spcBef>
                <a:spcPts val="400"/>
              </a:spcBef>
              <a:spcAft>
                <a:spcPts val="400"/>
              </a:spcAft>
              <a:buClr>
                <a:schemeClr val="tx1"/>
              </a:buClr>
              <a:buNone/>
            </a:pPr>
            <a:r>
              <a:rPr lang="en-US" sz="1400" dirty="0">
                <a:solidFill>
                  <a:schemeClr val="tx1"/>
                </a:solidFill>
                <a:latin typeface="Courier New" panose="02070309020205020404" pitchFamily="49" charset="0"/>
                <a:cs typeface="Courier New" panose="02070309020205020404" pitchFamily="49" charset="0"/>
              </a:rPr>
              <a:t>6.	if (n == </a:t>
            </a:r>
            <a:r>
              <a:rPr lang="en-US" sz="1400" dirty="0" err="1">
                <a:solidFill>
                  <a:schemeClr val="tx1"/>
                </a:solidFill>
                <a:latin typeface="Courier New" panose="02070309020205020404" pitchFamily="49" charset="0"/>
                <a:cs typeface="Courier New" panose="02070309020205020404" pitchFamily="49" charset="0"/>
              </a:rPr>
              <a:t>mimo</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i</a:t>
            </a:r>
            <a:r>
              <a:rPr lang="en-US" sz="1400" dirty="0">
                <a:solidFill>
                  <a:schemeClr val="tx1"/>
                </a:solidFill>
                <a:latin typeface="Courier New" panose="02070309020205020404" pitchFamily="49" charset="0"/>
                <a:cs typeface="Courier New" panose="02070309020205020404" pitchFamily="49" charset="0"/>
              </a:rPr>
              <a:t>]){</a:t>
            </a:r>
          </a:p>
          <a:p>
            <a:pPr marL="0" indent="0" algn="just">
              <a:lnSpc>
                <a:spcPct val="80000"/>
              </a:lnSpc>
              <a:spcBef>
                <a:spcPts val="400"/>
              </a:spcBef>
              <a:spcAft>
                <a:spcPts val="400"/>
              </a:spcAft>
              <a:buClr>
                <a:schemeClr val="tx1"/>
              </a:buClr>
              <a:buNone/>
            </a:pPr>
            <a:r>
              <a:rPr lang="en-US" sz="1400" dirty="0">
                <a:solidFill>
                  <a:schemeClr val="tx1"/>
                </a:solidFill>
                <a:latin typeface="Courier New" panose="02070309020205020404" pitchFamily="49" charset="0"/>
                <a:cs typeface="Courier New" panose="02070309020205020404" pitchFamily="49" charset="0"/>
              </a:rPr>
              <a:t>7.	  break; </a:t>
            </a:r>
            <a:r>
              <a:rPr lang="en-US" sz="1400" dirty="0">
                <a:solidFill>
                  <a:srgbClr val="00B050"/>
                </a:solidFill>
                <a:latin typeface="Courier New" panose="02070309020205020404" pitchFamily="49" charset="0"/>
                <a:cs typeface="Courier New" panose="02070309020205020404" pitchFamily="49" charset="0"/>
              </a:rPr>
              <a:t>// searching ends</a:t>
            </a:r>
          </a:p>
          <a:p>
            <a:pPr marL="0" indent="0" algn="just">
              <a:lnSpc>
                <a:spcPct val="80000"/>
              </a:lnSpc>
              <a:spcBef>
                <a:spcPts val="400"/>
              </a:spcBef>
              <a:spcAft>
                <a:spcPts val="400"/>
              </a:spcAft>
              <a:buClr>
                <a:schemeClr val="tx1"/>
              </a:buClr>
              <a:buNone/>
            </a:pPr>
            <a:r>
              <a:rPr lang="en-US" sz="1400" dirty="0">
                <a:solidFill>
                  <a:schemeClr val="tx1"/>
                </a:solidFill>
                <a:latin typeface="Courier New" panose="02070309020205020404" pitchFamily="49" charset="0"/>
                <a:cs typeface="Courier New" panose="02070309020205020404" pitchFamily="49" charset="0"/>
              </a:rPr>
              <a:t>8.	}</a:t>
            </a:r>
          </a:p>
          <a:p>
            <a:pPr marL="0" indent="0" algn="just">
              <a:lnSpc>
                <a:spcPct val="80000"/>
              </a:lnSpc>
              <a:spcBef>
                <a:spcPts val="400"/>
              </a:spcBef>
              <a:spcAft>
                <a:spcPts val="400"/>
              </a:spcAft>
              <a:buClr>
                <a:schemeClr val="tx1"/>
              </a:buClr>
              <a:buNone/>
            </a:pPr>
            <a:r>
              <a:rPr lang="en-US" sz="1400" dirty="0">
                <a:solidFill>
                  <a:schemeClr val="tx1"/>
                </a:solidFill>
                <a:latin typeface="Courier New" panose="02070309020205020404" pitchFamily="49" charset="0"/>
                <a:cs typeface="Courier New" panose="02070309020205020404" pitchFamily="49" charset="0"/>
              </a:rPr>
              <a:t>9.   }</a:t>
            </a:r>
          </a:p>
          <a:p>
            <a:pPr marL="0" indent="0" algn="just">
              <a:lnSpc>
                <a:spcPct val="80000"/>
              </a:lnSpc>
              <a:spcBef>
                <a:spcPts val="400"/>
              </a:spcBef>
              <a:spcAft>
                <a:spcPts val="400"/>
              </a:spcAft>
              <a:buClr>
                <a:schemeClr val="tx1"/>
              </a:buClr>
              <a:buNone/>
            </a:pPr>
            <a:r>
              <a:rPr lang="en-US" sz="1400" dirty="0">
                <a:solidFill>
                  <a:schemeClr val="tx1"/>
                </a:solidFill>
                <a:latin typeface="Courier New" panose="02070309020205020404" pitchFamily="49" charset="0"/>
                <a:cs typeface="Courier New" panose="02070309020205020404" pitchFamily="49" charset="0"/>
              </a:rPr>
              <a:t>10.  </a:t>
            </a:r>
            <a:r>
              <a:rPr lang="en-US" sz="1400" dirty="0" err="1">
                <a:solidFill>
                  <a:schemeClr val="tx1"/>
                </a:solidFill>
                <a:latin typeface="Courier New" panose="02070309020205020404" pitchFamily="49" charset="0"/>
                <a:cs typeface="Courier New" panose="02070309020205020404" pitchFamily="49" charset="0"/>
              </a:rPr>
              <a:t>cout</a:t>
            </a:r>
            <a:r>
              <a:rPr lang="en-US" sz="1400" dirty="0">
                <a:solidFill>
                  <a:schemeClr val="tx1"/>
                </a:solidFill>
                <a:latin typeface="Courier New" panose="02070309020205020404" pitchFamily="49" charset="0"/>
                <a:cs typeface="Courier New" panose="02070309020205020404" pitchFamily="49" charset="0"/>
              </a:rPr>
              <a:t>&lt;&lt;n&lt;&lt;“ was found in index “&lt;&lt;</a:t>
            </a:r>
            <a:r>
              <a:rPr lang="en-US" sz="1400" dirty="0" err="1">
                <a:solidFill>
                  <a:schemeClr val="tx1"/>
                </a:solidFill>
                <a:latin typeface="Courier New" panose="02070309020205020404" pitchFamily="49" charset="0"/>
                <a:cs typeface="Courier New" panose="02070309020205020404" pitchFamily="49" charset="0"/>
              </a:rPr>
              <a:t>i</a:t>
            </a:r>
            <a:r>
              <a:rPr lang="en-US" sz="1400" dirty="0">
                <a:solidFill>
                  <a:schemeClr val="tx1"/>
                </a:solidFill>
                <a:latin typeface="Courier New" panose="02070309020205020404" pitchFamily="49" charset="0"/>
                <a:cs typeface="Courier New" panose="02070309020205020404" pitchFamily="49" charset="0"/>
              </a:rPr>
              <a:t>&lt;&lt;“ of the array.”&lt;&lt;</a:t>
            </a:r>
            <a:r>
              <a:rPr lang="en-US" sz="1400" dirty="0" err="1">
                <a:solidFill>
                  <a:schemeClr val="tx1"/>
                </a:solidFill>
                <a:latin typeface="Courier New" panose="02070309020205020404" pitchFamily="49" charset="0"/>
                <a:cs typeface="Courier New" panose="02070309020205020404" pitchFamily="49" charset="0"/>
              </a:rPr>
              <a:t>endl</a:t>
            </a:r>
            <a:r>
              <a:rPr lang="en-US" sz="1400" dirty="0">
                <a:solidFill>
                  <a:schemeClr val="tx1"/>
                </a:solidFill>
                <a:latin typeface="Courier New" panose="02070309020205020404" pitchFamily="49" charset="0"/>
                <a:cs typeface="Courier New" panose="02070309020205020404" pitchFamily="49" charset="0"/>
              </a:rPr>
              <a:t>;</a:t>
            </a:r>
          </a:p>
        </p:txBody>
      </p:sp>
      <p:sp>
        <p:nvSpPr>
          <p:cNvPr id="4" name="TextBox 3"/>
          <p:cNvSpPr txBox="1"/>
          <p:nvPr/>
        </p:nvSpPr>
        <p:spPr>
          <a:xfrm>
            <a:off x="335494" y="4235293"/>
            <a:ext cx="7863840" cy="1908215"/>
          </a:xfrm>
          <a:prstGeom prst="rect">
            <a:avLst/>
          </a:prstGeom>
          <a:noFill/>
        </p:spPr>
        <p:txBody>
          <a:bodyPr wrap="square" rtlCol="0">
            <a:spAutoFit/>
          </a:bodyPr>
          <a:lstStyle/>
          <a:p>
            <a:br>
              <a:rPr lang="en-US" sz="1400" dirty="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        </a:t>
            </a:r>
            <a:r>
              <a:rPr lang="en-US" sz="1400" b="1" dirty="0">
                <a:solidFill>
                  <a:srgbClr val="FF0000"/>
                </a:solidFill>
                <a:latin typeface="Courier New" panose="02070309020205020404" pitchFamily="49" charset="0"/>
                <a:cs typeface="Courier New" panose="02070309020205020404" pitchFamily="49" charset="0"/>
              </a:rPr>
              <a:t>5 </a:t>
            </a:r>
            <a:r>
              <a:rPr lang="en-US" sz="1400" dirty="0">
                <a:solidFill>
                  <a:srgbClr val="FF0000"/>
                </a:solidFill>
                <a:latin typeface="Courier New" panose="02070309020205020404" pitchFamily="49" charset="0"/>
                <a:cs typeface="Courier New" panose="02070309020205020404" pitchFamily="49" charset="0"/>
              </a:rPr>
              <a:t>was found in index </a:t>
            </a:r>
            <a:r>
              <a:rPr lang="en-US" sz="1400" b="1" dirty="0">
                <a:solidFill>
                  <a:srgbClr val="FF0000"/>
                </a:solidFill>
                <a:latin typeface="Courier New" panose="02070309020205020404" pitchFamily="49" charset="0"/>
                <a:cs typeface="Courier New" panose="02070309020205020404" pitchFamily="49" charset="0"/>
              </a:rPr>
              <a:t>2</a:t>
            </a:r>
            <a:r>
              <a:rPr lang="en-US" sz="1400" dirty="0">
                <a:solidFill>
                  <a:srgbClr val="FF0000"/>
                </a:solidFill>
                <a:latin typeface="Courier New" panose="02070309020205020404" pitchFamily="49" charset="0"/>
                <a:cs typeface="Courier New" panose="02070309020205020404" pitchFamily="49" charset="0"/>
              </a:rPr>
              <a:t> of the array.</a:t>
            </a:r>
            <a:endParaRPr lang="en-US" sz="1400" dirty="0">
              <a:solidFill>
                <a:srgbClr val="FF0000"/>
              </a:solidFill>
            </a:endParaRPr>
          </a:p>
          <a:p>
            <a:endParaRPr lang="en-US" dirty="0"/>
          </a:p>
          <a:p>
            <a:r>
              <a:rPr lang="en-US" dirty="0"/>
              <a:t>Can you guess the output if we take </a:t>
            </a:r>
            <a:r>
              <a:rPr lang="en-US" b="1" dirty="0">
                <a:solidFill>
                  <a:srgbClr val="FF0000"/>
                </a:solidFill>
              </a:rPr>
              <a:t>5</a:t>
            </a:r>
            <a:r>
              <a:rPr lang="en-US" dirty="0"/>
              <a:t> as input in the 4</a:t>
            </a:r>
            <a:r>
              <a:rPr lang="en-US" baseline="30000" dirty="0"/>
              <a:t>th</a:t>
            </a:r>
            <a:r>
              <a:rPr lang="en-US" dirty="0"/>
              <a:t> line of the code?</a:t>
            </a:r>
          </a:p>
          <a:p>
            <a:endParaRPr lang="en-US" dirty="0"/>
          </a:p>
          <a:p>
            <a:r>
              <a:rPr lang="en-US" dirty="0"/>
              <a:t>This searching technique is also called </a:t>
            </a:r>
            <a:r>
              <a:rPr lang="en-US" b="1" dirty="0">
                <a:solidFill>
                  <a:schemeClr val="bg2">
                    <a:lumMod val="75000"/>
                  </a:schemeClr>
                </a:solidFill>
              </a:rPr>
              <a:t>Linear Search</a:t>
            </a:r>
            <a:r>
              <a:rPr lang="en-US" dirty="0"/>
              <a:t>, because it searches the array for a given element chronologically or linearly.</a:t>
            </a:r>
          </a:p>
        </p:txBody>
      </p:sp>
      <p:sp>
        <p:nvSpPr>
          <p:cNvPr id="5" name="TextBox 4"/>
          <p:cNvSpPr txBox="1"/>
          <p:nvPr/>
        </p:nvSpPr>
        <p:spPr>
          <a:xfrm>
            <a:off x="335494" y="4450080"/>
            <a:ext cx="1046266" cy="307777"/>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OUTPUT:</a:t>
            </a:r>
          </a:p>
        </p:txBody>
      </p:sp>
    </p:spTree>
    <p:extLst>
      <p:ext uri="{BB962C8B-B14F-4D97-AF65-F5344CB8AC3E}">
        <p14:creationId xmlns:p14="http://schemas.microsoft.com/office/powerpoint/2010/main" val="107670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68303" y="1619529"/>
            <a:ext cx="8564563" cy="4460875"/>
          </a:xfrm>
          <a:solidFill>
            <a:schemeClr val="bg1">
              <a:lumMod val="95000"/>
            </a:schemeClr>
          </a:solidFill>
        </p:spPr>
        <p:txBody>
          <a:bodyPr>
            <a:noAutofit/>
          </a:bodyPr>
          <a:lstStyle/>
          <a:p>
            <a:pPr marL="512064" indent="-512064" algn="just">
              <a:lnSpc>
                <a:spcPct val="80000"/>
              </a:lnSpc>
              <a:spcBef>
                <a:spcPts val="400"/>
              </a:spcBef>
              <a:spcAft>
                <a:spcPts val="400"/>
              </a:spcAft>
              <a:buClr>
                <a:schemeClr val="tx1"/>
              </a:buClr>
              <a:buFont typeface="+mj-lt"/>
              <a:buAutoNum type="arabicPeriod"/>
            </a:pPr>
            <a:r>
              <a:rPr lang="en-US" sz="1200" dirty="0" err="1">
                <a:solidFill>
                  <a:srgbClr val="0000B0"/>
                </a:solidFill>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k,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n=5,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[10]={2, 3, 5, 6, 7}; </a:t>
            </a:r>
            <a:r>
              <a:rPr lang="en-US" sz="1200" dirty="0">
                <a:solidFill>
                  <a:srgbClr val="00B050"/>
                </a:solidFill>
                <a:latin typeface="Courier New" panose="02070309020205020404" pitchFamily="49" charset="0"/>
                <a:cs typeface="Courier New" panose="02070309020205020404" pitchFamily="49" charset="0"/>
              </a:rPr>
              <a:t>//partial initialization; n=total elements</a:t>
            </a:r>
          </a:p>
          <a:p>
            <a:pPr marL="512064" indent="-512064" algn="just">
              <a:lnSpc>
                <a:spcPct val="80000"/>
              </a:lnSpc>
              <a:spcBef>
                <a:spcPts val="400"/>
              </a:spcBef>
              <a:spcAft>
                <a:spcPts val="400"/>
              </a:spcAft>
              <a:buClr>
                <a:schemeClr val="tx1"/>
              </a:buClr>
              <a:buFont typeface="+mj-lt"/>
              <a:buAutoNum type="arabicPeriod"/>
            </a:pP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[n++] = 8;         </a:t>
            </a:r>
            <a:r>
              <a:rPr lang="en-US" sz="1200" dirty="0">
                <a:solidFill>
                  <a:srgbClr val="00B050"/>
                </a:solidFill>
                <a:latin typeface="Courier New" panose="02070309020205020404" pitchFamily="49" charset="0"/>
                <a:cs typeface="Courier New" panose="02070309020205020404" pitchFamily="49" charset="0"/>
              </a:rPr>
              <a:t>// insert value 8 at the end of the array; increase n;</a:t>
            </a:r>
          </a:p>
          <a:p>
            <a:pPr marL="512064" indent="-512064" algn="just">
              <a:lnSpc>
                <a:spcPct val="80000"/>
              </a:lnSpc>
              <a:spcBef>
                <a:spcPts val="400"/>
              </a:spcBef>
              <a:spcAft>
                <a:spcPts val="400"/>
              </a:spcAft>
              <a:buClr>
                <a:schemeClr val="tx1"/>
              </a:buClr>
              <a:buFont typeface="+mj-lt"/>
              <a:buAutoNum type="arabicPeriod"/>
            </a:pPr>
            <a:r>
              <a:rPr lang="en-US" sz="1200" dirty="0">
                <a:solidFill>
                  <a:srgbClr val="00B050"/>
                </a:solidFill>
                <a:latin typeface="Courier New" panose="02070309020205020404" pitchFamily="49" charset="0"/>
                <a:cs typeface="Courier New" panose="02070309020205020404" pitchFamily="49" charset="0"/>
              </a:rPr>
              <a:t>/* insert value 1 at the beginning of array */</a:t>
            </a:r>
          </a:p>
          <a:p>
            <a:pPr marL="512064" indent="-512064" algn="just">
              <a:lnSpc>
                <a:spcPct val="80000"/>
              </a:lnSpc>
              <a:spcBef>
                <a:spcPts val="400"/>
              </a:spcBef>
              <a:spcAft>
                <a:spcPts val="400"/>
              </a:spcAft>
              <a:buClr>
                <a:schemeClr val="tx1"/>
              </a:buClr>
              <a:buFont typeface="+mj-lt"/>
              <a:buAutoNum type="arabicPeriod"/>
            </a:pPr>
            <a:r>
              <a:rPr lang="en-US" sz="1200" dirty="0">
                <a:solidFill>
                  <a:srgbClr val="0000B0"/>
                </a:solidFill>
                <a:latin typeface="Courier New" panose="02070309020205020404" pitchFamily="49" charset="0"/>
                <a:cs typeface="Courier New" panose="02070309020205020404" pitchFamily="49" charset="0"/>
              </a:rPr>
              <a:t>for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=n;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&gt;0;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dirty="0">
                <a:solidFill>
                  <a:srgbClr val="00B050"/>
                </a:solidFill>
                <a:latin typeface="Courier New" panose="02070309020205020404" pitchFamily="49" charset="0"/>
                <a:cs typeface="Courier New" panose="02070309020205020404" pitchFamily="49" charset="0"/>
              </a:rPr>
              <a:t>//shift all the values one index forward. i.e. the value</a:t>
            </a:r>
          </a:p>
          <a:p>
            <a:pPr marL="512064" indent="-512064" algn="just">
              <a:lnSpc>
                <a:spcPct val="80000"/>
              </a:lnSpc>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[i-1]; </a:t>
            </a:r>
            <a:r>
              <a:rPr lang="en-US" sz="1200" dirty="0">
                <a:solidFill>
                  <a:srgbClr val="00B050"/>
                </a:solidFill>
                <a:latin typeface="Courier New" panose="02070309020205020404" pitchFamily="49" charset="0"/>
                <a:cs typeface="Courier New" panose="02070309020205020404" pitchFamily="49" charset="0"/>
              </a:rPr>
              <a:t>//in index 1 goes to 2, 2 goes to 3,…, (n-1)</a:t>
            </a:r>
            <a:r>
              <a:rPr lang="en-US" sz="1200" baseline="30000" dirty="0" err="1">
                <a:solidFill>
                  <a:srgbClr val="00B050"/>
                </a:solidFill>
                <a:latin typeface="Courier New" panose="02070309020205020404" pitchFamily="49" charset="0"/>
                <a:cs typeface="Courier New" panose="02070309020205020404" pitchFamily="49" charset="0"/>
              </a:rPr>
              <a:t>th</a:t>
            </a:r>
            <a:r>
              <a:rPr lang="en-US" sz="1200" dirty="0">
                <a:solidFill>
                  <a:srgbClr val="00B050"/>
                </a:solidFill>
                <a:latin typeface="Courier New" panose="02070309020205020404" pitchFamily="49" charset="0"/>
                <a:cs typeface="Courier New" panose="02070309020205020404" pitchFamily="49" charset="0"/>
              </a:rPr>
              <a:t> goes to n</a:t>
            </a:r>
            <a:r>
              <a:rPr lang="en-US" sz="1200" baseline="30000" dirty="0">
                <a:solidFill>
                  <a:srgbClr val="00B050"/>
                </a:solidFill>
                <a:latin typeface="Courier New" panose="02070309020205020404" pitchFamily="49" charset="0"/>
                <a:cs typeface="Courier New" panose="02070309020205020404" pitchFamily="49" charset="0"/>
              </a:rPr>
              <a:t>th</a:t>
            </a:r>
            <a:r>
              <a:rPr lang="en-US" sz="1200" dirty="0">
                <a:solidFill>
                  <a:srgbClr val="00B050"/>
                </a:solidFill>
                <a:latin typeface="Courier New" panose="02070309020205020404" pitchFamily="49" charset="0"/>
                <a:cs typeface="Courier New" panose="02070309020205020404" pitchFamily="49" charset="0"/>
              </a:rPr>
              <a:t>.</a:t>
            </a:r>
          </a:p>
          <a:p>
            <a:pPr marL="512064" indent="-512064" algn="just">
              <a:lnSpc>
                <a:spcPct val="80000"/>
              </a:lnSpc>
              <a:spcBef>
                <a:spcPts val="400"/>
              </a:spcBef>
              <a:spcAft>
                <a:spcPts val="400"/>
              </a:spcAft>
              <a:buClr>
                <a:schemeClr val="tx1"/>
              </a:buClr>
              <a:buFont typeface="+mj-lt"/>
              <a:buAutoNum type="arabicPeriod"/>
            </a:pP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[0] = 1; n++;       </a:t>
            </a:r>
            <a:r>
              <a:rPr lang="en-US" sz="1200" dirty="0">
                <a:solidFill>
                  <a:srgbClr val="00B050"/>
                </a:solidFill>
                <a:latin typeface="Courier New" panose="02070309020205020404" pitchFamily="49" charset="0"/>
                <a:cs typeface="Courier New" panose="02070309020205020404" pitchFamily="49" charset="0"/>
              </a:rPr>
              <a:t>//1 is inserted at index 1; n increases;</a:t>
            </a:r>
          </a:p>
          <a:p>
            <a:pPr marL="512064" indent="-512064" algn="just">
              <a:lnSpc>
                <a:spcPct val="80000"/>
              </a:lnSpc>
              <a:spcBef>
                <a:spcPts val="400"/>
              </a:spcBef>
              <a:spcAft>
                <a:spcPts val="400"/>
              </a:spcAft>
              <a:buClr>
                <a:schemeClr val="tx1"/>
              </a:buClr>
              <a:buFont typeface="+mj-lt"/>
              <a:buAutoNum type="arabicPeriod"/>
            </a:pPr>
            <a:r>
              <a:rPr lang="en-US" sz="1200" dirty="0">
                <a:solidFill>
                  <a:srgbClr val="00B050"/>
                </a:solidFill>
                <a:latin typeface="Courier New" panose="02070309020205020404" pitchFamily="49" charset="0"/>
                <a:cs typeface="Courier New" panose="02070309020205020404" pitchFamily="49" charset="0"/>
              </a:rPr>
              <a:t>// insert value 4 in the middle (index k=3) of the array</a:t>
            </a:r>
          </a:p>
          <a:p>
            <a:pPr marL="512064" indent="-512064" algn="just">
              <a:lnSpc>
                <a:spcPct val="80000"/>
              </a:lnSpc>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k = 3;</a:t>
            </a:r>
          </a:p>
          <a:p>
            <a:pPr marL="512064" indent="-512064" algn="just">
              <a:lnSpc>
                <a:spcPct val="80000"/>
              </a:lnSpc>
              <a:spcBef>
                <a:spcPts val="400"/>
              </a:spcBef>
              <a:spcAft>
                <a:spcPts val="400"/>
              </a:spcAft>
              <a:buClr>
                <a:schemeClr val="tx1"/>
              </a:buClr>
              <a:buFont typeface="+mj-lt"/>
              <a:buAutoNum type="arabicPeriod"/>
            </a:pPr>
            <a:r>
              <a:rPr lang="en-US" sz="1200" dirty="0">
                <a:solidFill>
                  <a:srgbClr val="0000B0"/>
                </a:solidFill>
                <a:latin typeface="Courier New" panose="02070309020205020404" pitchFamily="49" charset="0"/>
                <a:cs typeface="Courier New" panose="02070309020205020404" pitchFamily="49" charset="0"/>
              </a:rPr>
              <a:t>for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=n;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&gt;k;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dirty="0">
                <a:solidFill>
                  <a:srgbClr val="00B050"/>
                </a:solidFill>
                <a:latin typeface="Courier New" panose="02070309020205020404" pitchFamily="49" charset="0"/>
                <a:cs typeface="Courier New" panose="02070309020205020404" pitchFamily="49" charset="0"/>
              </a:rPr>
              <a:t>//shift all the values one index forward. i.e. the value</a:t>
            </a:r>
          </a:p>
          <a:p>
            <a:pPr marL="512064" indent="-512064" algn="just">
              <a:lnSpc>
                <a:spcPct val="80000"/>
              </a:lnSpc>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[i-1]; </a:t>
            </a:r>
            <a:r>
              <a:rPr lang="en-US" sz="1200" dirty="0">
                <a:solidFill>
                  <a:srgbClr val="00B050"/>
                </a:solidFill>
                <a:latin typeface="Courier New" panose="02070309020205020404" pitchFamily="49" charset="0"/>
                <a:cs typeface="Courier New" panose="02070309020205020404" pitchFamily="49" charset="0"/>
              </a:rPr>
              <a:t>//in index k goes to k+1,…, (n-1)</a:t>
            </a:r>
            <a:r>
              <a:rPr lang="en-US" sz="1200" baseline="30000" dirty="0" err="1">
                <a:solidFill>
                  <a:srgbClr val="00B050"/>
                </a:solidFill>
                <a:latin typeface="Courier New" panose="02070309020205020404" pitchFamily="49" charset="0"/>
                <a:cs typeface="Courier New" panose="02070309020205020404" pitchFamily="49" charset="0"/>
              </a:rPr>
              <a:t>th</a:t>
            </a:r>
            <a:r>
              <a:rPr lang="en-US" sz="1200" dirty="0">
                <a:solidFill>
                  <a:srgbClr val="00B050"/>
                </a:solidFill>
                <a:latin typeface="Courier New" panose="02070309020205020404" pitchFamily="49" charset="0"/>
                <a:cs typeface="Courier New" panose="02070309020205020404" pitchFamily="49" charset="0"/>
              </a:rPr>
              <a:t> goes to n</a:t>
            </a:r>
            <a:r>
              <a:rPr lang="en-US" sz="1200" baseline="30000" dirty="0">
                <a:solidFill>
                  <a:srgbClr val="00B050"/>
                </a:solidFill>
                <a:latin typeface="Courier New" panose="02070309020205020404" pitchFamily="49" charset="0"/>
                <a:cs typeface="Courier New" panose="02070309020205020404" pitchFamily="49" charset="0"/>
              </a:rPr>
              <a:t>th</a:t>
            </a:r>
            <a:r>
              <a:rPr lang="en-US" sz="1200" dirty="0">
                <a:solidFill>
                  <a:srgbClr val="00B050"/>
                </a:solidFill>
                <a:latin typeface="Courier New" panose="02070309020205020404" pitchFamily="49" charset="0"/>
                <a:cs typeface="Courier New" panose="02070309020205020404" pitchFamily="49" charset="0"/>
              </a:rPr>
              <a:t>.</a:t>
            </a:r>
          </a:p>
          <a:p>
            <a:pPr marL="512064" indent="-512064" algn="just">
              <a:lnSpc>
                <a:spcPct val="80000"/>
              </a:lnSpc>
              <a:spcBef>
                <a:spcPts val="400"/>
              </a:spcBef>
              <a:spcAft>
                <a:spcPts val="400"/>
              </a:spcAft>
              <a:buClr>
                <a:schemeClr val="tx1"/>
              </a:buClr>
              <a:buFont typeface="+mj-lt"/>
              <a:buAutoNum type="arabicPeriod"/>
            </a:pP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[k] = 4; n++;       </a:t>
            </a:r>
            <a:r>
              <a:rPr lang="en-US" sz="1200" dirty="0">
                <a:solidFill>
                  <a:srgbClr val="00B050"/>
                </a:solidFill>
                <a:latin typeface="Courier New" panose="02070309020205020404" pitchFamily="49" charset="0"/>
                <a:cs typeface="Courier New" panose="02070309020205020404" pitchFamily="49" charset="0"/>
              </a:rPr>
              <a:t>//4 is inserted at index k; n increases;</a:t>
            </a:r>
          </a:p>
          <a:p>
            <a:pPr marL="512064" indent="-512064" algn="just">
              <a:lnSpc>
                <a:spcPct val="80000"/>
              </a:lnSpc>
              <a:spcBef>
                <a:spcPts val="400"/>
              </a:spcBef>
              <a:spcAft>
                <a:spcPts val="400"/>
              </a:spcAft>
              <a:buClr>
                <a:schemeClr val="tx1"/>
              </a:buClr>
              <a:buFont typeface="+mj-lt"/>
              <a:buAutoNum type="arabicPeriod"/>
            </a:pPr>
            <a:r>
              <a:rPr lang="en-US" sz="1200" dirty="0">
                <a:solidFill>
                  <a:srgbClr val="0000B0"/>
                </a:solidFill>
                <a:latin typeface="Courier New" panose="02070309020205020404" pitchFamily="49" charset="0"/>
                <a:cs typeface="Courier New" panose="02070309020205020404" pitchFamily="49" charset="0"/>
              </a:rPr>
              <a:t>for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=0;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&lt;n;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dirty="0">
                <a:solidFill>
                  <a:srgbClr val="00B050"/>
                </a:solidFill>
                <a:latin typeface="Courier New" panose="02070309020205020404" pitchFamily="49" charset="0"/>
                <a:cs typeface="Courier New" panose="02070309020205020404" pitchFamily="49" charset="0"/>
              </a:rPr>
              <a:t>//printing all the values in the array after insert</a:t>
            </a:r>
          </a:p>
          <a:p>
            <a:pPr marL="512064" indent="-512064" algn="just">
              <a:lnSpc>
                <a:spcPct val="80000"/>
              </a:lnSpc>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cout</a:t>
            </a:r>
            <a:r>
              <a:rPr lang="en-US" sz="1200" dirty="0">
                <a:latin typeface="Courier New" panose="02070309020205020404" pitchFamily="49" charset="0"/>
                <a:cs typeface="Courier New" panose="02070309020205020404" pitchFamily="49" charset="0"/>
              </a:rPr>
              <a:t> &lt;&lt;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p>
          <a:p>
            <a:pPr marL="512064" indent="-512064" algn="just">
              <a:lnSpc>
                <a:spcPct val="80000"/>
              </a:lnSpc>
              <a:spcBef>
                <a:spcPts val="400"/>
              </a:spcBef>
              <a:spcAft>
                <a:spcPts val="400"/>
              </a:spcAft>
              <a:buClr>
                <a:schemeClr val="tx1"/>
              </a:buClr>
              <a:buNone/>
            </a:pPr>
            <a:r>
              <a:rPr lang="en-US" sz="1200" dirty="0">
                <a:latin typeface="Courier New" panose="02070309020205020404" pitchFamily="49" charset="0"/>
                <a:cs typeface="Courier New" panose="02070309020205020404" pitchFamily="49" charset="0"/>
              </a:rPr>
              <a:t>OUTPUT:</a:t>
            </a:r>
          </a:p>
          <a:p>
            <a:pPr marL="512064" indent="-512064" algn="just">
              <a:lnSpc>
                <a:spcPct val="80000"/>
              </a:lnSpc>
              <a:spcBef>
                <a:spcPts val="400"/>
              </a:spcBef>
              <a:spcAft>
                <a:spcPts val="400"/>
              </a:spcAft>
              <a:buClr>
                <a:schemeClr val="tx1"/>
              </a:buClr>
              <a:buNone/>
            </a:pPr>
            <a:r>
              <a:rPr lang="en-US" sz="1200" b="1" dirty="0">
                <a:solidFill>
                  <a:srgbClr val="FF0000"/>
                </a:solidFill>
                <a:latin typeface="Courier New" panose="02070309020205020404" pitchFamily="49" charset="0"/>
                <a:cs typeface="Courier New" panose="02070309020205020404" pitchFamily="49" charset="0"/>
              </a:rPr>
              <a:t>1 2 3 4 5 6 7 8 </a:t>
            </a:r>
          </a:p>
        </p:txBody>
      </p:sp>
      <p:graphicFrame>
        <p:nvGraphicFramePr>
          <p:cNvPr id="6" name="Table 5"/>
          <p:cNvGraphicFramePr>
            <a:graphicFrameLocks noGrp="1"/>
          </p:cNvGraphicFramePr>
          <p:nvPr>
            <p:extLst>
              <p:ext uri="{D42A27DB-BD31-4B8C-83A1-F6EECF244321}">
                <p14:modId xmlns:p14="http://schemas.microsoft.com/office/powerpoint/2010/main" val="2869132488"/>
              </p:ext>
            </p:extLst>
          </p:nvPr>
        </p:nvGraphicFramePr>
        <p:xfrm>
          <a:off x="3336384" y="5308890"/>
          <a:ext cx="5233165" cy="563880"/>
        </p:xfrm>
        <a:graphic>
          <a:graphicData uri="http://schemas.openxmlformats.org/drawingml/2006/table">
            <a:tbl>
              <a:tblPr firstRow="1" bandRow="1">
                <a:tableStyleId>{5C22544A-7EE6-4342-B048-85BDC9FD1C3A}</a:tableStyleId>
              </a:tblPr>
              <a:tblGrid>
                <a:gridCol w="649129">
                  <a:extLst>
                    <a:ext uri="{9D8B030D-6E8A-4147-A177-3AD203B41FA5}">
                      <a16:colId xmlns:a16="http://schemas.microsoft.com/office/drawing/2014/main" val="20000"/>
                    </a:ext>
                  </a:extLst>
                </a:gridCol>
                <a:gridCol w="358588">
                  <a:extLst>
                    <a:ext uri="{9D8B030D-6E8A-4147-A177-3AD203B41FA5}">
                      <a16:colId xmlns:a16="http://schemas.microsoft.com/office/drawing/2014/main" val="20001"/>
                    </a:ext>
                  </a:extLst>
                </a:gridCol>
                <a:gridCol w="358588">
                  <a:extLst>
                    <a:ext uri="{9D8B030D-6E8A-4147-A177-3AD203B41FA5}">
                      <a16:colId xmlns:a16="http://schemas.microsoft.com/office/drawing/2014/main" val="20002"/>
                    </a:ext>
                  </a:extLst>
                </a:gridCol>
                <a:gridCol w="358588">
                  <a:extLst>
                    <a:ext uri="{9D8B030D-6E8A-4147-A177-3AD203B41FA5}">
                      <a16:colId xmlns:a16="http://schemas.microsoft.com/office/drawing/2014/main" val="20003"/>
                    </a:ext>
                  </a:extLst>
                </a:gridCol>
                <a:gridCol w="358588">
                  <a:extLst>
                    <a:ext uri="{9D8B030D-6E8A-4147-A177-3AD203B41FA5}">
                      <a16:colId xmlns:a16="http://schemas.microsoft.com/office/drawing/2014/main" val="20004"/>
                    </a:ext>
                  </a:extLst>
                </a:gridCol>
                <a:gridCol w="358588">
                  <a:extLst>
                    <a:ext uri="{9D8B030D-6E8A-4147-A177-3AD203B41FA5}">
                      <a16:colId xmlns:a16="http://schemas.microsoft.com/office/drawing/2014/main" val="20005"/>
                    </a:ext>
                  </a:extLst>
                </a:gridCol>
                <a:gridCol w="358588">
                  <a:extLst>
                    <a:ext uri="{9D8B030D-6E8A-4147-A177-3AD203B41FA5}">
                      <a16:colId xmlns:a16="http://schemas.microsoft.com/office/drawing/2014/main" val="20006"/>
                    </a:ext>
                  </a:extLst>
                </a:gridCol>
                <a:gridCol w="358588">
                  <a:extLst>
                    <a:ext uri="{9D8B030D-6E8A-4147-A177-3AD203B41FA5}">
                      <a16:colId xmlns:a16="http://schemas.microsoft.com/office/drawing/2014/main" val="20007"/>
                    </a:ext>
                  </a:extLst>
                </a:gridCol>
                <a:gridCol w="358588">
                  <a:extLst>
                    <a:ext uri="{9D8B030D-6E8A-4147-A177-3AD203B41FA5}">
                      <a16:colId xmlns:a16="http://schemas.microsoft.com/office/drawing/2014/main" val="20008"/>
                    </a:ext>
                  </a:extLst>
                </a:gridCol>
                <a:gridCol w="358588">
                  <a:extLst>
                    <a:ext uri="{9D8B030D-6E8A-4147-A177-3AD203B41FA5}">
                      <a16:colId xmlns:a16="http://schemas.microsoft.com/office/drawing/2014/main" val="20009"/>
                    </a:ext>
                  </a:extLst>
                </a:gridCol>
                <a:gridCol w="358588">
                  <a:extLst>
                    <a:ext uri="{9D8B030D-6E8A-4147-A177-3AD203B41FA5}">
                      <a16:colId xmlns:a16="http://schemas.microsoft.com/office/drawing/2014/main" val="20010"/>
                    </a:ext>
                  </a:extLst>
                </a:gridCol>
                <a:gridCol w="162560">
                  <a:extLst>
                    <a:ext uri="{9D8B030D-6E8A-4147-A177-3AD203B41FA5}">
                      <a16:colId xmlns:a16="http://schemas.microsoft.com/office/drawing/2014/main" val="20011"/>
                    </a:ext>
                  </a:extLst>
                </a:gridCol>
                <a:gridCol w="333360">
                  <a:extLst>
                    <a:ext uri="{9D8B030D-6E8A-4147-A177-3AD203B41FA5}">
                      <a16:colId xmlns:a16="http://schemas.microsoft.com/office/drawing/2014/main" val="20012"/>
                    </a:ext>
                  </a:extLst>
                </a:gridCol>
                <a:gridCol w="162560">
                  <a:extLst>
                    <a:ext uri="{9D8B030D-6E8A-4147-A177-3AD203B41FA5}">
                      <a16:colId xmlns:a16="http://schemas.microsoft.com/office/drawing/2014/main" val="20013"/>
                    </a:ext>
                  </a:extLst>
                </a:gridCol>
                <a:gridCol w="339676">
                  <a:extLst>
                    <a:ext uri="{9D8B030D-6E8A-4147-A177-3AD203B41FA5}">
                      <a16:colId xmlns:a16="http://schemas.microsoft.com/office/drawing/2014/main" val="20014"/>
                    </a:ext>
                  </a:extLst>
                </a:gridCol>
              </a:tblGrid>
              <a:tr h="278130">
                <a:tc rowSpan="2">
                  <a:txBody>
                    <a:bodyPr/>
                    <a:lstStyle/>
                    <a:p>
                      <a:pPr algn="ctr"/>
                      <a:r>
                        <a:rPr lang="en-US" sz="1400" dirty="0" err="1">
                          <a:ln>
                            <a:noFill/>
                          </a:ln>
                          <a:solidFill>
                            <a:schemeClr val="tx1"/>
                          </a:solidFill>
                          <a:latin typeface="Courier New" panose="02070309020205020404" pitchFamily="49" charset="0"/>
                          <a:cs typeface="Courier New" panose="02070309020205020404" pitchFamily="49" charset="0"/>
                        </a:rPr>
                        <a:t>mimo</a:t>
                      </a: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ln>
                            <a:noFill/>
                          </a:ln>
                          <a:solidFill>
                            <a:schemeClr val="tx1"/>
                          </a:solidFill>
                          <a:latin typeface="Courier New" panose="02070309020205020404" pitchFamily="49" charset="0"/>
                          <a:cs typeface="Courier New" panose="02070309020205020404" pitchFamily="49" charset="0"/>
                        </a:rPr>
                        <a:t>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400" kern="1200" dirty="0">
                        <a:ln>
                          <a:noFill/>
                        </a:ln>
                        <a:solidFill>
                          <a:schemeClr val="tx1"/>
                        </a:solidFill>
                        <a:latin typeface="Courier New" panose="02070309020205020404" pitchFamily="49" charset="0"/>
                        <a:ea typeface="+mn-ea"/>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400" dirty="0">
                          <a:ln>
                            <a:noFill/>
                          </a:ln>
                          <a:solidFill>
                            <a:schemeClr val="tx1"/>
                          </a:solidFill>
                          <a:latin typeface="Courier New" panose="02070309020205020404" pitchFamily="49" charset="0"/>
                          <a:cs typeface="Courier New" panose="02070309020205020404" pitchFamily="49" charset="0"/>
                        </a:rPr>
                        <a:t>k</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78130">
                <a:tc vMerge="1">
                  <a:txBody>
                    <a:bodyPr/>
                    <a:lstStyle/>
                    <a:p>
                      <a:pPr algn="ctr"/>
                      <a:endParaRPr lang="en-US"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400" kern="1200" dirty="0">
                        <a:ln>
                          <a:noFill/>
                        </a:ln>
                        <a:solidFill>
                          <a:schemeClr val="tx1"/>
                        </a:solidFill>
                        <a:latin typeface="Courier New" panose="02070309020205020404" pitchFamily="49" charset="0"/>
                        <a:ea typeface="+mn-ea"/>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TextBox 7"/>
          <p:cNvSpPr txBox="1"/>
          <p:nvPr/>
        </p:nvSpPr>
        <p:spPr>
          <a:xfrm>
            <a:off x="3982693" y="5583439"/>
            <a:ext cx="358726" cy="300082"/>
          </a:xfrm>
          <a:prstGeom prst="rect">
            <a:avLst/>
          </a:prstGeom>
          <a:noFill/>
        </p:spPr>
        <p:txBody>
          <a:bodyPr wrap="square" rtlCol="0">
            <a:spAutoFit/>
          </a:bodyPr>
          <a:lstStyle/>
          <a:p>
            <a:pPr algn="ctr"/>
            <a:r>
              <a:rPr lang="en-US" sz="1350" dirty="0"/>
              <a:t>2</a:t>
            </a:r>
          </a:p>
        </p:txBody>
      </p:sp>
      <p:sp>
        <p:nvSpPr>
          <p:cNvPr id="9" name="TextBox 8"/>
          <p:cNvSpPr txBox="1"/>
          <p:nvPr/>
        </p:nvSpPr>
        <p:spPr>
          <a:xfrm>
            <a:off x="4694870" y="5593546"/>
            <a:ext cx="358726" cy="300082"/>
          </a:xfrm>
          <a:prstGeom prst="rect">
            <a:avLst/>
          </a:prstGeom>
          <a:noFill/>
        </p:spPr>
        <p:txBody>
          <a:bodyPr wrap="square" rtlCol="0">
            <a:spAutoFit/>
          </a:bodyPr>
          <a:lstStyle/>
          <a:p>
            <a:pPr algn="ctr"/>
            <a:r>
              <a:rPr lang="en-US" sz="1350" dirty="0"/>
              <a:t>5</a:t>
            </a:r>
          </a:p>
        </p:txBody>
      </p:sp>
      <p:sp>
        <p:nvSpPr>
          <p:cNvPr id="10" name="TextBox 9"/>
          <p:cNvSpPr txBox="1"/>
          <p:nvPr/>
        </p:nvSpPr>
        <p:spPr>
          <a:xfrm>
            <a:off x="5046562" y="5589807"/>
            <a:ext cx="358726" cy="300082"/>
          </a:xfrm>
          <a:prstGeom prst="rect">
            <a:avLst/>
          </a:prstGeom>
          <a:noFill/>
        </p:spPr>
        <p:txBody>
          <a:bodyPr wrap="square" rtlCol="0">
            <a:spAutoFit/>
          </a:bodyPr>
          <a:lstStyle/>
          <a:p>
            <a:pPr algn="ctr"/>
            <a:r>
              <a:rPr lang="en-US" sz="1350" dirty="0"/>
              <a:t>6</a:t>
            </a:r>
          </a:p>
        </p:txBody>
      </p:sp>
      <p:sp>
        <p:nvSpPr>
          <p:cNvPr id="11" name="TextBox 10"/>
          <p:cNvSpPr txBox="1"/>
          <p:nvPr/>
        </p:nvSpPr>
        <p:spPr>
          <a:xfrm>
            <a:off x="5421115" y="5589807"/>
            <a:ext cx="358726" cy="300082"/>
          </a:xfrm>
          <a:prstGeom prst="rect">
            <a:avLst/>
          </a:prstGeom>
          <a:noFill/>
        </p:spPr>
        <p:txBody>
          <a:bodyPr wrap="square" rtlCol="0">
            <a:spAutoFit/>
          </a:bodyPr>
          <a:lstStyle/>
          <a:p>
            <a:pPr algn="ctr"/>
            <a:r>
              <a:rPr lang="en-US" sz="1350" dirty="0"/>
              <a:t>7</a:t>
            </a:r>
          </a:p>
        </p:txBody>
      </p:sp>
      <p:sp>
        <p:nvSpPr>
          <p:cNvPr id="15" name="TextBox 14"/>
          <p:cNvSpPr txBox="1"/>
          <p:nvPr/>
        </p:nvSpPr>
        <p:spPr>
          <a:xfrm>
            <a:off x="4341419" y="5581216"/>
            <a:ext cx="358726" cy="300082"/>
          </a:xfrm>
          <a:prstGeom prst="rect">
            <a:avLst/>
          </a:prstGeom>
          <a:noFill/>
        </p:spPr>
        <p:txBody>
          <a:bodyPr wrap="square" rtlCol="0">
            <a:spAutoFit/>
          </a:bodyPr>
          <a:lstStyle/>
          <a:p>
            <a:pPr algn="ctr"/>
            <a:r>
              <a:rPr lang="en-US" sz="1350" dirty="0"/>
              <a:t>3</a:t>
            </a:r>
          </a:p>
        </p:txBody>
      </p:sp>
      <p:sp>
        <p:nvSpPr>
          <p:cNvPr id="16" name="TextBox 15"/>
          <p:cNvSpPr txBox="1"/>
          <p:nvPr/>
        </p:nvSpPr>
        <p:spPr>
          <a:xfrm>
            <a:off x="5751706" y="5589807"/>
            <a:ext cx="358726" cy="300082"/>
          </a:xfrm>
          <a:prstGeom prst="rect">
            <a:avLst/>
          </a:prstGeom>
          <a:noFill/>
        </p:spPr>
        <p:txBody>
          <a:bodyPr wrap="square" rtlCol="0">
            <a:spAutoFit/>
          </a:bodyPr>
          <a:lstStyle/>
          <a:p>
            <a:pPr algn="ctr"/>
            <a:r>
              <a:rPr lang="en-US" sz="1350" dirty="0"/>
              <a:t>8</a:t>
            </a:r>
          </a:p>
        </p:txBody>
      </p:sp>
      <p:sp>
        <p:nvSpPr>
          <p:cNvPr id="17" name="TextBox 16"/>
          <p:cNvSpPr txBox="1"/>
          <p:nvPr/>
        </p:nvSpPr>
        <p:spPr>
          <a:xfrm>
            <a:off x="7714295" y="5589807"/>
            <a:ext cx="358726" cy="300082"/>
          </a:xfrm>
          <a:prstGeom prst="rect">
            <a:avLst/>
          </a:prstGeom>
          <a:noFill/>
        </p:spPr>
        <p:txBody>
          <a:bodyPr wrap="square" rtlCol="0">
            <a:spAutoFit/>
          </a:bodyPr>
          <a:lstStyle/>
          <a:p>
            <a:pPr algn="ctr"/>
            <a:r>
              <a:rPr lang="en-US" sz="1350" dirty="0"/>
              <a:t>5</a:t>
            </a:r>
          </a:p>
        </p:txBody>
      </p:sp>
      <p:sp>
        <p:nvSpPr>
          <p:cNvPr id="18" name="TextBox 17"/>
          <p:cNvSpPr txBox="1"/>
          <p:nvPr/>
        </p:nvSpPr>
        <p:spPr>
          <a:xfrm>
            <a:off x="7710705" y="5589807"/>
            <a:ext cx="358726" cy="300082"/>
          </a:xfrm>
          <a:prstGeom prst="rect">
            <a:avLst/>
          </a:prstGeom>
          <a:noFill/>
        </p:spPr>
        <p:txBody>
          <a:bodyPr wrap="square" rtlCol="0">
            <a:spAutoFit/>
          </a:bodyPr>
          <a:lstStyle/>
          <a:p>
            <a:pPr algn="ctr"/>
            <a:r>
              <a:rPr lang="en-US" sz="1350" dirty="0"/>
              <a:t>6</a:t>
            </a:r>
          </a:p>
        </p:txBody>
      </p:sp>
      <p:sp>
        <p:nvSpPr>
          <p:cNvPr id="19" name="TextBox 18"/>
          <p:cNvSpPr txBox="1"/>
          <p:nvPr/>
        </p:nvSpPr>
        <p:spPr>
          <a:xfrm>
            <a:off x="4344937" y="5592237"/>
            <a:ext cx="358726" cy="300082"/>
          </a:xfrm>
          <a:prstGeom prst="rect">
            <a:avLst/>
          </a:prstGeom>
          <a:noFill/>
        </p:spPr>
        <p:txBody>
          <a:bodyPr wrap="square" rtlCol="0">
            <a:spAutoFit/>
          </a:bodyPr>
          <a:lstStyle/>
          <a:p>
            <a:pPr algn="ctr"/>
            <a:r>
              <a:rPr lang="en-US" sz="1350" dirty="0"/>
              <a:t>2</a:t>
            </a:r>
          </a:p>
        </p:txBody>
      </p:sp>
      <p:sp>
        <p:nvSpPr>
          <p:cNvPr id="20" name="TextBox 19"/>
          <p:cNvSpPr txBox="1"/>
          <p:nvPr/>
        </p:nvSpPr>
        <p:spPr>
          <a:xfrm>
            <a:off x="5057113" y="5602343"/>
            <a:ext cx="358726" cy="300082"/>
          </a:xfrm>
          <a:prstGeom prst="rect">
            <a:avLst/>
          </a:prstGeom>
          <a:noFill/>
        </p:spPr>
        <p:txBody>
          <a:bodyPr wrap="square" rtlCol="0">
            <a:spAutoFit/>
          </a:bodyPr>
          <a:lstStyle/>
          <a:p>
            <a:pPr algn="ctr"/>
            <a:r>
              <a:rPr lang="en-US" sz="1350" dirty="0"/>
              <a:t>5</a:t>
            </a:r>
          </a:p>
        </p:txBody>
      </p:sp>
      <p:sp>
        <p:nvSpPr>
          <p:cNvPr id="21" name="TextBox 20"/>
          <p:cNvSpPr txBox="1"/>
          <p:nvPr/>
        </p:nvSpPr>
        <p:spPr>
          <a:xfrm>
            <a:off x="5408806" y="5598604"/>
            <a:ext cx="358726" cy="300082"/>
          </a:xfrm>
          <a:prstGeom prst="rect">
            <a:avLst/>
          </a:prstGeom>
          <a:noFill/>
        </p:spPr>
        <p:txBody>
          <a:bodyPr wrap="square" rtlCol="0">
            <a:spAutoFit/>
          </a:bodyPr>
          <a:lstStyle/>
          <a:p>
            <a:pPr algn="ctr"/>
            <a:r>
              <a:rPr lang="en-US" sz="1350" dirty="0"/>
              <a:t>6</a:t>
            </a:r>
          </a:p>
        </p:txBody>
      </p:sp>
      <p:sp>
        <p:nvSpPr>
          <p:cNvPr id="22" name="TextBox 21"/>
          <p:cNvSpPr txBox="1"/>
          <p:nvPr/>
        </p:nvSpPr>
        <p:spPr>
          <a:xfrm>
            <a:off x="5783359" y="5598604"/>
            <a:ext cx="358726" cy="300082"/>
          </a:xfrm>
          <a:prstGeom prst="rect">
            <a:avLst/>
          </a:prstGeom>
          <a:noFill/>
        </p:spPr>
        <p:txBody>
          <a:bodyPr wrap="square" rtlCol="0">
            <a:spAutoFit/>
          </a:bodyPr>
          <a:lstStyle/>
          <a:p>
            <a:pPr algn="ctr"/>
            <a:r>
              <a:rPr lang="en-US" sz="1350" dirty="0"/>
              <a:t>7</a:t>
            </a:r>
          </a:p>
        </p:txBody>
      </p:sp>
      <p:sp>
        <p:nvSpPr>
          <p:cNvPr id="23" name="TextBox 22"/>
          <p:cNvSpPr txBox="1"/>
          <p:nvPr/>
        </p:nvSpPr>
        <p:spPr>
          <a:xfrm>
            <a:off x="4703662" y="5590014"/>
            <a:ext cx="358726" cy="300082"/>
          </a:xfrm>
          <a:prstGeom prst="rect">
            <a:avLst/>
          </a:prstGeom>
          <a:noFill/>
        </p:spPr>
        <p:txBody>
          <a:bodyPr wrap="square" rtlCol="0">
            <a:spAutoFit/>
          </a:bodyPr>
          <a:lstStyle/>
          <a:p>
            <a:pPr algn="ctr"/>
            <a:r>
              <a:rPr lang="en-US" sz="1350" dirty="0"/>
              <a:t>3</a:t>
            </a:r>
          </a:p>
        </p:txBody>
      </p:sp>
      <p:sp>
        <p:nvSpPr>
          <p:cNvPr id="24" name="TextBox 23"/>
          <p:cNvSpPr txBox="1"/>
          <p:nvPr/>
        </p:nvSpPr>
        <p:spPr>
          <a:xfrm>
            <a:off x="6113949" y="5598604"/>
            <a:ext cx="358726" cy="300082"/>
          </a:xfrm>
          <a:prstGeom prst="rect">
            <a:avLst/>
          </a:prstGeom>
          <a:noFill/>
        </p:spPr>
        <p:txBody>
          <a:bodyPr wrap="square" rtlCol="0">
            <a:spAutoFit/>
          </a:bodyPr>
          <a:lstStyle/>
          <a:p>
            <a:pPr algn="ctr"/>
            <a:r>
              <a:rPr lang="en-US" sz="1350" dirty="0"/>
              <a:t>8</a:t>
            </a:r>
          </a:p>
        </p:txBody>
      </p:sp>
      <p:sp>
        <p:nvSpPr>
          <p:cNvPr id="25" name="TextBox 24"/>
          <p:cNvSpPr txBox="1"/>
          <p:nvPr/>
        </p:nvSpPr>
        <p:spPr>
          <a:xfrm>
            <a:off x="3972142" y="5584680"/>
            <a:ext cx="358726" cy="300082"/>
          </a:xfrm>
          <a:prstGeom prst="rect">
            <a:avLst/>
          </a:prstGeom>
          <a:noFill/>
        </p:spPr>
        <p:txBody>
          <a:bodyPr wrap="square" rtlCol="0">
            <a:spAutoFit/>
          </a:bodyPr>
          <a:lstStyle/>
          <a:p>
            <a:pPr algn="ctr"/>
            <a:r>
              <a:rPr lang="en-US" sz="1350" dirty="0"/>
              <a:t>1</a:t>
            </a:r>
          </a:p>
        </p:txBody>
      </p:sp>
      <p:sp>
        <p:nvSpPr>
          <p:cNvPr id="26" name="TextBox 25"/>
          <p:cNvSpPr txBox="1"/>
          <p:nvPr/>
        </p:nvSpPr>
        <p:spPr>
          <a:xfrm>
            <a:off x="7696710" y="5581216"/>
            <a:ext cx="358726" cy="300082"/>
          </a:xfrm>
          <a:prstGeom prst="rect">
            <a:avLst/>
          </a:prstGeom>
          <a:noFill/>
        </p:spPr>
        <p:txBody>
          <a:bodyPr wrap="square" rtlCol="0">
            <a:spAutoFit/>
          </a:bodyPr>
          <a:lstStyle/>
          <a:p>
            <a:pPr algn="ctr"/>
            <a:r>
              <a:rPr lang="en-US" sz="1350" dirty="0"/>
              <a:t>7</a:t>
            </a:r>
          </a:p>
        </p:txBody>
      </p:sp>
      <p:sp>
        <p:nvSpPr>
          <p:cNvPr id="27" name="TextBox 26"/>
          <p:cNvSpPr txBox="1"/>
          <p:nvPr/>
        </p:nvSpPr>
        <p:spPr>
          <a:xfrm>
            <a:off x="8206664" y="5577271"/>
            <a:ext cx="358726" cy="300082"/>
          </a:xfrm>
          <a:prstGeom prst="rect">
            <a:avLst/>
          </a:prstGeom>
          <a:noFill/>
        </p:spPr>
        <p:txBody>
          <a:bodyPr wrap="square" rtlCol="0">
            <a:spAutoFit/>
          </a:bodyPr>
          <a:lstStyle/>
          <a:p>
            <a:pPr algn="ctr"/>
            <a:r>
              <a:rPr lang="en-US" sz="1350" b="1" dirty="0">
                <a:solidFill>
                  <a:srgbClr val="FF0000"/>
                </a:solidFill>
              </a:rPr>
              <a:t>3</a:t>
            </a:r>
          </a:p>
        </p:txBody>
      </p:sp>
      <p:sp>
        <p:nvSpPr>
          <p:cNvPr id="28" name="TextBox 27"/>
          <p:cNvSpPr txBox="1"/>
          <p:nvPr/>
        </p:nvSpPr>
        <p:spPr>
          <a:xfrm>
            <a:off x="5435182" y="5600582"/>
            <a:ext cx="358726" cy="300082"/>
          </a:xfrm>
          <a:prstGeom prst="rect">
            <a:avLst/>
          </a:prstGeom>
          <a:noFill/>
        </p:spPr>
        <p:txBody>
          <a:bodyPr wrap="square" rtlCol="0">
            <a:spAutoFit/>
          </a:bodyPr>
          <a:lstStyle/>
          <a:p>
            <a:pPr algn="ctr"/>
            <a:r>
              <a:rPr lang="en-US" sz="1350" dirty="0"/>
              <a:t>5</a:t>
            </a:r>
          </a:p>
        </p:txBody>
      </p:sp>
      <p:sp>
        <p:nvSpPr>
          <p:cNvPr id="29" name="TextBox 28"/>
          <p:cNvSpPr txBox="1"/>
          <p:nvPr/>
        </p:nvSpPr>
        <p:spPr>
          <a:xfrm>
            <a:off x="5786874" y="5596843"/>
            <a:ext cx="358726" cy="300082"/>
          </a:xfrm>
          <a:prstGeom prst="rect">
            <a:avLst/>
          </a:prstGeom>
          <a:noFill/>
        </p:spPr>
        <p:txBody>
          <a:bodyPr wrap="square" rtlCol="0">
            <a:spAutoFit/>
          </a:bodyPr>
          <a:lstStyle/>
          <a:p>
            <a:pPr algn="ctr"/>
            <a:r>
              <a:rPr lang="en-US" sz="1350" dirty="0"/>
              <a:t>6</a:t>
            </a:r>
          </a:p>
        </p:txBody>
      </p:sp>
      <p:sp>
        <p:nvSpPr>
          <p:cNvPr id="30" name="TextBox 29"/>
          <p:cNvSpPr txBox="1"/>
          <p:nvPr/>
        </p:nvSpPr>
        <p:spPr>
          <a:xfrm>
            <a:off x="6161427" y="5596843"/>
            <a:ext cx="358726" cy="300082"/>
          </a:xfrm>
          <a:prstGeom prst="rect">
            <a:avLst/>
          </a:prstGeom>
          <a:noFill/>
        </p:spPr>
        <p:txBody>
          <a:bodyPr wrap="square" rtlCol="0">
            <a:spAutoFit/>
          </a:bodyPr>
          <a:lstStyle/>
          <a:p>
            <a:pPr algn="ctr"/>
            <a:r>
              <a:rPr lang="en-US" sz="1350" dirty="0"/>
              <a:t>7</a:t>
            </a:r>
          </a:p>
        </p:txBody>
      </p:sp>
      <p:sp>
        <p:nvSpPr>
          <p:cNvPr id="31" name="TextBox 30"/>
          <p:cNvSpPr txBox="1"/>
          <p:nvPr/>
        </p:nvSpPr>
        <p:spPr>
          <a:xfrm>
            <a:off x="6492017" y="5596843"/>
            <a:ext cx="358726" cy="300082"/>
          </a:xfrm>
          <a:prstGeom prst="rect">
            <a:avLst/>
          </a:prstGeom>
          <a:noFill/>
        </p:spPr>
        <p:txBody>
          <a:bodyPr wrap="square" rtlCol="0">
            <a:spAutoFit/>
          </a:bodyPr>
          <a:lstStyle/>
          <a:p>
            <a:pPr algn="ctr"/>
            <a:r>
              <a:rPr lang="en-US" sz="1350" dirty="0"/>
              <a:t>8</a:t>
            </a:r>
          </a:p>
        </p:txBody>
      </p:sp>
      <p:sp>
        <p:nvSpPr>
          <p:cNvPr id="32" name="TextBox 31"/>
          <p:cNvSpPr txBox="1"/>
          <p:nvPr/>
        </p:nvSpPr>
        <p:spPr>
          <a:xfrm>
            <a:off x="5055427" y="5577271"/>
            <a:ext cx="358726" cy="300082"/>
          </a:xfrm>
          <a:prstGeom prst="rect">
            <a:avLst/>
          </a:prstGeom>
          <a:noFill/>
        </p:spPr>
        <p:txBody>
          <a:bodyPr wrap="square" rtlCol="0">
            <a:spAutoFit/>
          </a:bodyPr>
          <a:lstStyle/>
          <a:p>
            <a:pPr algn="ctr"/>
            <a:r>
              <a:rPr lang="en-US" sz="1350" dirty="0"/>
              <a:t>4</a:t>
            </a:r>
          </a:p>
        </p:txBody>
      </p:sp>
      <p:sp>
        <p:nvSpPr>
          <p:cNvPr id="33" name="TextBox 32"/>
          <p:cNvSpPr txBox="1"/>
          <p:nvPr/>
        </p:nvSpPr>
        <p:spPr>
          <a:xfrm>
            <a:off x="7707260" y="5602343"/>
            <a:ext cx="358726" cy="300082"/>
          </a:xfrm>
          <a:prstGeom prst="rect">
            <a:avLst/>
          </a:prstGeom>
          <a:noFill/>
        </p:spPr>
        <p:txBody>
          <a:bodyPr wrap="square" rtlCol="0">
            <a:spAutoFit/>
          </a:bodyPr>
          <a:lstStyle/>
          <a:p>
            <a:pPr algn="ctr"/>
            <a:r>
              <a:rPr lang="en-US" sz="1350" dirty="0"/>
              <a:t>8</a:t>
            </a:r>
          </a:p>
        </p:txBody>
      </p:sp>
      <p:sp>
        <p:nvSpPr>
          <p:cNvPr id="12" name="TextBox 11"/>
          <p:cNvSpPr txBox="1"/>
          <p:nvPr/>
        </p:nvSpPr>
        <p:spPr>
          <a:xfrm>
            <a:off x="3982693" y="5316253"/>
            <a:ext cx="348175" cy="300082"/>
          </a:xfrm>
          <a:prstGeom prst="rect">
            <a:avLst/>
          </a:prstGeom>
          <a:noFill/>
        </p:spPr>
        <p:txBody>
          <a:bodyPr wrap="square" rtlCol="0">
            <a:spAutoFit/>
          </a:bodyPr>
          <a:lstStyle/>
          <a:p>
            <a:pPr algn="ctr"/>
            <a:r>
              <a:rPr lang="en-US" sz="1350" b="1" dirty="0"/>
              <a:t>0</a:t>
            </a:r>
          </a:p>
        </p:txBody>
      </p:sp>
      <p:sp>
        <p:nvSpPr>
          <p:cNvPr id="34" name="TextBox 33"/>
          <p:cNvSpPr txBox="1"/>
          <p:nvPr/>
        </p:nvSpPr>
        <p:spPr>
          <a:xfrm>
            <a:off x="4685706" y="5314324"/>
            <a:ext cx="348175" cy="300082"/>
          </a:xfrm>
          <a:prstGeom prst="rect">
            <a:avLst/>
          </a:prstGeom>
          <a:noFill/>
        </p:spPr>
        <p:txBody>
          <a:bodyPr wrap="square" rtlCol="0">
            <a:spAutoFit/>
          </a:bodyPr>
          <a:lstStyle/>
          <a:p>
            <a:pPr algn="ctr"/>
            <a:r>
              <a:rPr lang="en-US" sz="1350" b="1" dirty="0"/>
              <a:t>2</a:t>
            </a:r>
          </a:p>
        </p:txBody>
      </p:sp>
      <p:sp>
        <p:nvSpPr>
          <p:cNvPr id="35" name="TextBox 34"/>
          <p:cNvSpPr txBox="1"/>
          <p:nvPr/>
        </p:nvSpPr>
        <p:spPr>
          <a:xfrm>
            <a:off x="4336144" y="5312526"/>
            <a:ext cx="348175" cy="300082"/>
          </a:xfrm>
          <a:prstGeom prst="rect">
            <a:avLst/>
          </a:prstGeom>
          <a:noFill/>
        </p:spPr>
        <p:txBody>
          <a:bodyPr wrap="square" rtlCol="0">
            <a:spAutoFit/>
          </a:bodyPr>
          <a:lstStyle/>
          <a:p>
            <a:pPr algn="ctr"/>
            <a:r>
              <a:rPr lang="en-US" sz="1350" b="1" dirty="0"/>
              <a:t>1</a:t>
            </a:r>
          </a:p>
        </p:txBody>
      </p:sp>
      <p:sp>
        <p:nvSpPr>
          <p:cNvPr id="36" name="TextBox 35"/>
          <p:cNvSpPr txBox="1"/>
          <p:nvPr/>
        </p:nvSpPr>
        <p:spPr>
          <a:xfrm>
            <a:off x="5406974" y="5319628"/>
            <a:ext cx="348175" cy="300082"/>
          </a:xfrm>
          <a:prstGeom prst="rect">
            <a:avLst/>
          </a:prstGeom>
          <a:noFill/>
        </p:spPr>
        <p:txBody>
          <a:bodyPr wrap="square" rtlCol="0">
            <a:spAutoFit/>
          </a:bodyPr>
          <a:lstStyle/>
          <a:p>
            <a:pPr algn="ctr"/>
            <a:r>
              <a:rPr lang="en-US" sz="1350" b="1" dirty="0"/>
              <a:t>4</a:t>
            </a:r>
          </a:p>
        </p:txBody>
      </p:sp>
      <p:sp>
        <p:nvSpPr>
          <p:cNvPr id="37" name="TextBox 36"/>
          <p:cNvSpPr txBox="1"/>
          <p:nvPr/>
        </p:nvSpPr>
        <p:spPr>
          <a:xfrm>
            <a:off x="5048321" y="5319844"/>
            <a:ext cx="348175" cy="300082"/>
          </a:xfrm>
          <a:prstGeom prst="rect">
            <a:avLst/>
          </a:prstGeom>
          <a:noFill/>
        </p:spPr>
        <p:txBody>
          <a:bodyPr wrap="square" rtlCol="0">
            <a:spAutoFit/>
          </a:bodyPr>
          <a:lstStyle/>
          <a:p>
            <a:pPr algn="ctr"/>
            <a:r>
              <a:rPr lang="en-US" sz="1350" b="1" dirty="0"/>
              <a:t>3</a:t>
            </a:r>
          </a:p>
        </p:txBody>
      </p:sp>
      <p:sp>
        <p:nvSpPr>
          <p:cNvPr id="38" name="TextBox 37"/>
          <p:cNvSpPr txBox="1"/>
          <p:nvPr/>
        </p:nvSpPr>
        <p:spPr>
          <a:xfrm>
            <a:off x="6128191" y="5317867"/>
            <a:ext cx="348175" cy="300082"/>
          </a:xfrm>
          <a:prstGeom prst="rect">
            <a:avLst/>
          </a:prstGeom>
          <a:noFill/>
        </p:spPr>
        <p:txBody>
          <a:bodyPr wrap="square" rtlCol="0">
            <a:spAutoFit/>
          </a:bodyPr>
          <a:lstStyle/>
          <a:p>
            <a:pPr algn="ctr"/>
            <a:r>
              <a:rPr lang="en-US" sz="1350" b="1" dirty="0"/>
              <a:t>6</a:t>
            </a:r>
          </a:p>
        </p:txBody>
      </p:sp>
      <p:sp>
        <p:nvSpPr>
          <p:cNvPr id="39" name="TextBox 38"/>
          <p:cNvSpPr txBox="1"/>
          <p:nvPr/>
        </p:nvSpPr>
        <p:spPr>
          <a:xfrm>
            <a:off x="5769289" y="5316253"/>
            <a:ext cx="348175" cy="300082"/>
          </a:xfrm>
          <a:prstGeom prst="rect">
            <a:avLst/>
          </a:prstGeom>
          <a:noFill/>
        </p:spPr>
        <p:txBody>
          <a:bodyPr wrap="square" rtlCol="0">
            <a:spAutoFit/>
          </a:bodyPr>
          <a:lstStyle/>
          <a:p>
            <a:pPr algn="ctr"/>
            <a:r>
              <a:rPr lang="en-US" sz="1350" b="1" dirty="0"/>
              <a:t>5</a:t>
            </a:r>
          </a:p>
        </p:txBody>
      </p:sp>
      <p:sp>
        <p:nvSpPr>
          <p:cNvPr id="41" name="TextBox 40"/>
          <p:cNvSpPr txBox="1"/>
          <p:nvPr/>
        </p:nvSpPr>
        <p:spPr>
          <a:xfrm>
            <a:off x="6509776" y="5323583"/>
            <a:ext cx="348175" cy="300082"/>
          </a:xfrm>
          <a:prstGeom prst="rect">
            <a:avLst/>
          </a:prstGeom>
          <a:noFill/>
        </p:spPr>
        <p:txBody>
          <a:bodyPr wrap="square" rtlCol="0">
            <a:spAutoFit/>
          </a:bodyPr>
          <a:lstStyle/>
          <a:p>
            <a:pPr algn="ctr"/>
            <a:r>
              <a:rPr lang="en-US" sz="1350" b="1" dirty="0"/>
              <a:t>7</a:t>
            </a:r>
          </a:p>
        </p:txBody>
      </p:sp>
      <p:graphicFrame>
        <p:nvGraphicFramePr>
          <p:cNvPr id="13" name="Table 12"/>
          <p:cNvGraphicFramePr>
            <a:graphicFrameLocks noGrp="1"/>
          </p:cNvGraphicFramePr>
          <p:nvPr>
            <p:extLst>
              <p:ext uri="{D42A27DB-BD31-4B8C-83A1-F6EECF244321}">
                <p14:modId xmlns:p14="http://schemas.microsoft.com/office/powerpoint/2010/main" val="3845637735"/>
              </p:ext>
            </p:extLst>
          </p:nvPr>
        </p:nvGraphicFramePr>
        <p:xfrm>
          <a:off x="4937336" y="4943564"/>
          <a:ext cx="707266" cy="281940"/>
        </p:xfrm>
        <a:graphic>
          <a:graphicData uri="http://schemas.openxmlformats.org/drawingml/2006/table">
            <a:tbl>
              <a:tblPr firstRow="1" bandRow="1">
                <a:tableStyleId>{5C22544A-7EE6-4342-B048-85BDC9FD1C3A}</a:tableStyleId>
              </a:tblPr>
              <a:tblGrid>
                <a:gridCol w="353633">
                  <a:extLst>
                    <a:ext uri="{9D8B030D-6E8A-4147-A177-3AD203B41FA5}">
                      <a16:colId xmlns:a16="http://schemas.microsoft.com/office/drawing/2014/main" val="20000"/>
                    </a:ext>
                  </a:extLst>
                </a:gridCol>
                <a:gridCol w="353633">
                  <a:extLst>
                    <a:ext uri="{9D8B030D-6E8A-4147-A177-3AD203B41FA5}">
                      <a16:colId xmlns:a16="http://schemas.microsoft.com/office/drawing/2014/main" val="20001"/>
                    </a:ext>
                  </a:extLst>
                </a:gridCol>
              </a:tblGrid>
              <a:tr h="278130">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42" name="TextBox 41"/>
          <p:cNvSpPr txBox="1"/>
          <p:nvPr/>
        </p:nvSpPr>
        <p:spPr>
          <a:xfrm>
            <a:off x="5283592" y="4935898"/>
            <a:ext cx="348175" cy="300082"/>
          </a:xfrm>
          <a:prstGeom prst="rect">
            <a:avLst/>
          </a:prstGeom>
          <a:noFill/>
        </p:spPr>
        <p:txBody>
          <a:bodyPr wrap="square" rtlCol="0">
            <a:spAutoFit/>
          </a:bodyPr>
          <a:lstStyle/>
          <a:p>
            <a:pPr algn="ctr"/>
            <a:r>
              <a:rPr lang="en-US" sz="1350" b="1" dirty="0"/>
              <a:t>0</a:t>
            </a:r>
          </a:p>
        </p:txBody>
      </p:sp>
      <p:sp>
        <p:nvSpPr>
          <p:cNvPr id="43" name="TextBox 42"/>
          <p:cNvSpPr txBox="1"/>
          <p:nvPr/>
        </p:nvSpPr>
        <p:spPr>
          <a:xfrm>
            <a:off x="5292243" y="4932379"/>
            <a:ext cx="348175" cy="300082"/>
          </a:xfrm>
          <a:prstGeom prst="rect">
            <a:avLst/>
          </a:prstGeom>
          <a:noFill/>
        </p:spPr>
        <p:txBody>
          <a:bodyPr wrap="square" rtlCol="0">
            <a:spAutoFit/>
          </a:bodyPr>
          <a:lstStyle/>
          <a:p>
            <a:pPr algn="ctr"/>
            <a:r>
              <a:rPr lang="en-US" sz="1350" b="1" dirty="0"/>
              <a:t>1</a:t>
            </a:r>
          </a:p>
        </p:txBody>
      </p:sp>
      <p:sp>
        <p:nvSpPr>
          <p:cNvPr id="44" name="TextBox 43"/>
          <p:cNvSpPr txBox="1"/>
          <p:nvPr/>
        </p:nvSpPr>
        <p:spPr>
          <a:xfrm>
            <a:off x="5292243" y="4944695"/>
            <a:ext cx="348175" cy="300082"/>
          </a:xfrm>
          <a:prstGeom prst="rect">
            <a:avLst/>
          </a:prstGeom>
          <a:noFill/>
        </p:spPr>
        <p:txBody>
          <a:bodyPr wrap="square" rtlCol="0">
            <a:spAutoFit/>
          </a:bodyPr>
          <a:lstStyle/>
          <a:p>
            <a:pPr algn="ctr"/>
            <a:r>
              <a:rPr lang="en-US" sz="1350" b="1" dirty="0"/>
              <a:t>2</a:t>
            </a:r>
          </a:p>
        </p:txBody>
      </p:sp>
      <p:sp>
        <p:nvSpPr>
          <p:cNvPr id="45" name="TextBox 44"/>
          <p:cNvSpPr txBox="1"/>
          <p:nvPr/>
        </p:nvSpPr>
        <p:spPr>
          <a:xfrm>
            <a:off x="5295333" y="4947445"/>
            <a:ext cx="348175" cy="300082"/>
          </a:xfrm>
          <a:prstGeom prst="rect">
            <a:avLst/>
          </a:prstGeom>
          <a:noFill/>
        </p:spPr>
        <p:txBody>
          <a:bodyPr wrap="square" rtlCol="0">
            <a:spAutoFit/>
          </a:bodyPr>
          <a:lstStyle/>
          <a:p>
            <a:pPr algn="ctr"/>
            <a:r>
              <a:rPr lang="en-US" sz="1350" b="1" dirty="0"/>
              <a:t>3</a:t>
            </a:r>
          </a:p>
        </p:txBody>
      </p:sp>
      <p:sp>
        <p:nvSpPr>
          <p:cNvPr id="46" name="TextBox 45"/>
          <p:cNvSpPr txBox="1"/>
          <p:nvPr/>
        </p:nvSpPr>
        <p:spPr>
          <a:xfrm>
            <a:off x="5276319" y="4936118"/>
            <a:ext cx="348175" cy="300082"/>
          </a:xfrm>
          <a:prstGeom prst="rect">
            <a:avLst/>
          </a:prstGeom>
          <a:noFill/>
        </p:spPr>
        <p:txBody>
          <a:bodyPr wrap="square" rtlCol="0">
            <a:spAutoFit/>
          </a:bodyPr>
          <a:lstStyle/>
          <a:p>
            <a:pPr algn="ctr"/>
            <a:r>
              <a:rPr lang="en-US" sz="1350" b="1" dirty="0"/>
              <a:t>4</a:t>
            </a:r>
          </a:p>
        </p:txBody>
      </p:sp>
      <p:sp>
        <p:nvSpPr>
          <p:cNvPr id="47" name="TextBox 46"/>
          <p:cNvSpPr txBox="1"/>
          <p:nvPr/>
        </p:nvSpPr>
        <p:spPr>
          <a:xfrm>
            <a:off x="5289153" y="4935538"/>
            <a:ext cx="348175" cy="300082"/>
          </a:xfrm>
          <a:prstGeom prst="rect">
            <a:avLst/>
          </a:prstGeom>
          <a:noFill/>
        </p:spPr>
        <p:txBody>
          <a:bodyPr wrap="square" rtlCol="0">
            <a:spAutoFit/>
          </a:bodyPr>
          <a:lstStyle/>
          <a:p>
            <a:pPr algn="ctr"/>
            <a:r>
              <a:rPr lang="en-US" sz="1350" b="1" dirty="0"/>
              <a:t>5</a:t>
            </a:r>
          </a:p>
        </p:txBody>
      </p:sp>
      <p:sp>
        <p:nvSpPr>
          <p:cNvPr id="48" name="TextBox 47"/>
          <p:cNvSpPr txBox="1"/>
          <p:nvPr/>
        </p:nvSpPr>
        <p:spPr>
          <a:xfrm>
            <a:off x="5281879" y="4926215"/>
            <a:ext cx="348175" cy="300082"/>
          </a:xfrm>
          <a:prstGeom prst="rect">
            <a:avLst/>
          </a:prstGeom>
          <a:noFill/>
        </p:spPr>
        <p:txBody>
          <a:bodyPr wrap="square" rtlCol="0">
            <a:spAutoFit/>
          </a:bodyPr>
          <a:lstStyle/>
          <a:p>
            <a:pPr algn="ctr"/>
            <a:r>
              <a:rPr lang="en-US" sz="1350" b="1" dirty="0"/>
              <a:t>6</a:t>
            </a:r>
          </a:p>
        </p:txBody>
      </p:sp>
      <p:sp>
        <p:nvSpPr>
          <p:cNvPr id="49" name="TextBox 48"/>
          <p:cNvSpPr txBox="1"/>
          <p:nvPr/>
        </p:nvSpPr>
        <p:spPr>
          <a:xfrm>
            <a:off x="5296426" y="4937875"/>
            <a:ext cx="348175" cy="300082"/>
          </a:xfrm>
          <a:prstGeom prst="rect">
            <a:avLst/>
          </a:prstGeom>
          <a:noFill/>
        </p:spPr>
        <p:txBody>
          <a:bodyPr wrap="square" rtlCol="0">
            <a:spAutoFit/>
          </a:bodyPr>
          <a:lstStyle/>
          <a:p>
            <a:pPr algn="ctr"/>
            <a:r>
              <a:rPr lang="en-US" sz="1350" b="1" dirty="0"/>
              <a:t>7</a:t>
            </a:r>
          </a:p>
        </p:txBody>
      </p:sp>
      <p:sp>
        <p:nvSpPr>
          <p:cNvPr id="50" name="TextBox 49"/>
          <p:cNvSpPr txBox="1"/>
          <p:nvPr/>
        </p:nvSpPr>
        <p:spPr>
          <a:xfrm>
            <a:off x="5298577" y="4937668"/>
            <a:ext cx="348175" cy="300082"/>
          </a:xfrm>
          <a:prstGeom prst="rect">
            <a:avLst/>
          </a:prstGeom>
          <a:noFill/>
        </p:spPr>
        <p:txBody>
          <a:bodyPr wrap="square" rtlCol="0">
            <a:spAutoFit/>
          </a:bodyPr>
          <a:lstStyle/>
          <a:p>
            <a:pPr algn="ctr"/>
            <a:r>
              <a:rPr lang="en-US" sz="1350" b="1" dirty="0"/>
              <a:t>8</a:t>
            </a:r>
          </a:p>
        </p:txBody>
      </p:sp>
      <p:sp>
        <p:nvSpPr>
          <p:cNvPr id="51" name="TextBox 50"/>
          <p:cNvSpPr txBox="1"/>
          <p:nvPr/>
        </p:nvSpPr>
        <p:spPr>
          <a:xfrm>
            <a:off x="6862196" y="5323583"/>
            <a:ext cx="348175" cy="300082"/>
          </a:xfrm>
          <a:prstGeom prst="rect">
            <a:avLst/>
          </a:prstGeom>
          <a:noFill/>
        </p:spPr>
        <p:txBody>
          <a:bodyPr wrap="square" rtlCol="0">
            <a:spAutoFit/>
          </a:bodyPr>
          <a:lstStyle/>
          <a:p>
            <a:pPr algn="ctr"/>
            <a:r>
              <a:rPr lang="en-US" sz="1350" b="1" dirty="0"/>
              <a:t>8</a:t>
            </a:r>
          </a:p>
        </p:txBody>
      </p:sp>
      <p:sp>
        <p:nvSpPr>
          <p:cNvPr id="52" name="TextBox 51"/>
          <p:cNvSpPr txBox="1"/>
          <p:nvPr/>
        </p:nvSpPr>
        <p:spPr>
          <a:xfrm>
            <a:off x="7724846" y="5317867"/>
            <a:ext cx="348175" cy="300082"/>
          </a:xfrm>
          <a:prstGeom prst="rect">
            <a:avLst/>
          </a:prstGeom>
          <a:noFill/>
        </p:spPr>
        <p:txBody>
          <a:bodyPr wrap="square" rtlCol="0">
            <a:spAutoFit/>
          </a:bodyPr>
          <a:lstStyle/>
          <a:p>
            <a:pPr algn="ctr"/>
            <a:r>
              <a:rPr lang="en-US" sz="1350" b="1" dirty="0"/>
              <a:t>n</a:t>
            </a:r>
          </a:p>
        </p:txBody>
      </p:sp>
      <p:sp>
        <p:nvSpPr>
          <p:cNvPr id="55" name="TextBox 54"/>
          <p:cNvSpPr txBox="1"/>
          <p:nvPr/>
        </p:nvSpPr>
        <p:spPr>
          <a:xfrm>
            <a:off x="4941752" y="4935204"/>
            <a:ext cx="348175" cy="300082"/>
          </a:xfrm>
          <a:prstGeom prst="rect">
            <a:avLst/>
          </a:prstGeom>
          <a:noFill/>
        </p:spPr>
        <p:txBody>
          <a:bodyPr wrap="square" rtlCol="0">
            <a:spAutoFit/>
          </a:bodyPr>
          <a:lstStyle/>
          <a:p>
            <a:pPr algn="ctr"/>
            <a:r>
              <a:rPr lang="en-US" sz="1350" b="1" dirty="0" err="1"/>
              <a:t>i</a:t>
            </a:r>
            <a:endParaRPr lang="en-US" sz="1350" b="1" dirty="0"/>
          </a:p>
        </p:txBody>
      </p:sp>
      <p:sp>
        <p:nvSpPr>
          <p:cNvPr id="53"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Operation on Array - Insertion</a:t>
            </a:r>
          </a:p>
        </p:txBody>
      </p:sp>
    </p:spTree>
    <p:extLst>
      <p:ext uri="{BB962C8B-B14F-4D97-AF65-F5344CB8AC3E}">
        <p14:creationId xmlns:p14="http://schemas.microsoft.com/office/powerpoint/2010/main" val="2257426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1" nodeType="clickEffect">
                                  <p:stCondLst>
                                    <p:cond delay="0"/>
                                  </p:stCondLst>
                                  <p:childTnLst>
                                    <p:set>
                                      <p:cBhvr override="childStyle">
                                        <p:cTn id="6" dur="indefinite"/>
                                        <p:tgtEl>
                                          <p:spTgt spid="3">
                                            <p:txEl>
                                              <p:pRg st="0" end="0"/>
                                            </p:txEl>
                                          </p:spTgt>
                                        </p:tgtEl>
                                        <p:attrNameLst>
                                          <p:attrName>style.color</p:attrName>
                                        </p:attrNameLst>
                                      </p:cBhvr>
                                      <p:to>
                                        <p:clrVal>
                                          <a:srgbClr val="FF0000"/>
                                        </p:clrVal>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250"/>
                                  </p:stCondLst>
                                  <p:childTnLst>
                                    <p:set>
                                      <p:cBhvr>
                                        <p:cTn id="17" dur="1" fill="hold">
                                          <p:stCondLst>
                                            <p:cond delay="0"/>
                                          </p:stCondLst>
                                        </p:cTn>
                                        <p:tgtEl>
                                          <p:spTgt spid="15"/>
                                        </p:tgtEl>
                                        <p:attrNameLst>
                                          <p:attrName>style.visibility</p:attrName>
                                        </p:attrNameLst>
                                      </p:cBhvr>
                                      <p:to>
                                        <p:strVal val="visible"/>
                                      </p:to>
                                    </p:set>
                                  </p:childTnLst>
                                </p:cTn>
                              </p:par>
                            </p:childTnLst>
                          </p:cTn>
                        </p:par>
                        <p:par>
                          <p:cTn id="18" fill="hold">
                            <p:stCondLst>
                              <p:cond delay="250"/>
                            </p:stCondLst>
                            <p:childTnLst>
                              <p:par>
                                <p:cTn id="19" presetID="1" presetClass="entr" presetSubtype="0" fill="hold" grpId="0" nodeType="afterEffect">
                                  <p:stCondLst>
                                    <p:cond delay="250"/>
                                  </p:stCondLst>
                                  <p:childTnLst>
                                    <p:set>
                                      <p:cBhvr>
                                        <p:cTn id="20" dur="1" fill="hold">
                                          <p:stCondLst>
                                            <p:cond delay="0"/>
                                          </p:stCondLst>
                                        </p:cTn>
                                        <p:tgtEl>
                                          <p:spTgt spid="9"/>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childTnLst>
                                </p:cTn>
                              </p:par>
                            </p:childTnLst>
                          </p:cTn>
                        </p:par>
                        <p:par>
                          <p:cTn id="24" fill="hold">
                            <p:stCondLst>
                              <p:cond delay="750"/>
                            </p:stCondLst>
                            <p:childTnLst>
                              <p:par>
                                <p:cTn id="25" presetID="1" presetClass="entr" presetSubtype="0" fill="hold" grpId="0" nodeType="afterEffect">
                                  <p:stCondLst>
                                    <p:cond delay="25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mph" presetSubtype="1" nodeType="clickEffect">
                                  <p:stCondLst>
                                    <p:cond delay="0"/>
                                  </p:stCondLst>
                                  <p:childTnLst>
                                    <p:set>
                                      <p:cBhvr override="childStyle">
                                        <p:cTn id="30" dur="indefinite"/>
                                        <p:tgtEl>
                                          <p:spTgt spid="3">
                                            <p:txEl>
                                              <p:pRg st="0" end="0"/>
                                            </p:txEl>
                                          </p:spTgt>
                                        </p:tgtEl>
                                        <p:attrNameLst>
                                          <p:attrName>style.color</p:attrName>
                                        </p:attrNameLst>
                                      </p:cBhvr>
                                      <p:to>
                                        <p:clrVal>
                                          <a:srgbClr val="A5A5A5"/>
                                        </p:clrVal>
                                      </p:to>
                                    </p:set>
                                  </p:childTnLst>
                                </p:cTn>
                              </p:par>
                            </p:childTnLst>
                          </p:cTn>
                        </p:par>
                        <p:par>
                          <p:cTn id="31" fill="hold">
                            <p:stCondLst>
                              <p:cond delay="0"/>
                            </p:stCondLst>
                            <p:childTnLst>
                              <p:par>
                                <p:cTn id="32" presetID="3" presetClass="emph" presetSubtype="1" nodeType="afterEffect">
                                  <p:stCondLst>
                                    <p:cond delay="0"/>
                                  </p:stCondLst>
                                  <p:childTnLst>
                                    <p:set>
                                      <p:cBhvr override="childStyle">
                                        <p:cTn id="33" dur="indefinite"/>
                                        <p:tgtEl>
                                          <p:spTgt spid="3">
                                            <p:txEl>
                                              <p:pRg st="1" end="1"/>
                                            </p:txEl>
                                          </p:spTgt>
                                        </p:tgtEl>
                                        <p:attrNameLst>
                                          <p:attrName>style.color</p:attrName>
                                        </p:attrNameLst>
                                      </p:cBhvr>
                                      <p:to>
                                        <p:clrVal>
                                          <a:srgbClr val="FF0000"/>
                                        </p:clrVal>
                                      </p:to>
                                    </p:set>
                                  </p:childTnLst>
                                </p:cTn>
                              </p:par>
                            </p:childTnLst>
                          </p:cTn>
                        </p:par>
                      </p:childTnLst>
                    </p:cTn>
                  </p:par>
                  <p:par>
                    <p:cTn id="34" fill="hold">
                      <p:stCondLst>
                        <p:cond delay="indefinite"/>
                      </p:stCondLst>
                      <p:childTnLst>
                        <p:par>
                          <p:cTn id="35" fill="hold">
                            <p:stCondLst>
                              <p:cond delay="0"/>
                            </p:stCondLst>
                            <p:childTnLst>
                              <p:par>
                                <p:cTn id="36" presetID="3" presetClass="emph" presetSubtype="1" grpId="0" nodeType="clickEffect">
                                  <p:stCondLst>
                                    <p:cond delay="0"/>
                                  </p:stCondLst>
                                  <p:childTnLst>
                                    <p:set>
                                      <p:cBhvr override="childStyle">
                                        <p:cTn id="37" dur="indefinite"/>
                                        <p:tgtEl>
                                          <p:spTgt spid="52"/>
                                        </p:tgtEl>
                                        <p:attrNameLst>
                                          <p:attrName>style.color</p:attrName>
                                        </p:attrNameLst>
                                      </p:cBhvr>
                                      <p:to>
                                        <p:clrVal>
                                          <a:srgbClr val="FF0000"/>
                                        </p:clrVal>
                                      </p:to>
                                    </p:set>
                                  </p:childTnLst>
                                </p:cTn>
                              </p:par>
                              <p:par>
                                <p:cTn id="38" presetID="3" presetClass="emph" presetSubtype="1" grpId="2" nodeType="withEffect">
                                  <p:stCondLst>
                                    <p:cond delay="0"/>
                                  </p:stCondLst>
                                  <p:childTnLst>
                                    <p:set>
                                      <p:cBhvr override="childStyle">
                                        <p:cTn id="39" dur="indefinite"/>
                                        <p:tgtEl>
                                          <p:spTgt spid="39"/>
                                        </p:tgtEl>
                                        <p:attrNameLst>
                                          <p:attrName>style.color</p:attrName>
                                        </p:attrNameLst>
                                      </p:cBhvr>
                                      <p:to>
                                        <p:clrVal>
                                          <a:srgbClr val="FF0000"/>
                                        </p:clrVal>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7"/>
                                        </p:tgtEl>
                                        <p:attrNameLst>
                                          <p:attrName>style.visibility</p:attrName>
                                        </p:attrNameLst>
                                      </p:cBhvr>
                                      <p:to>
                                        <p:strVal val="hidden"/>
                                      </p:to>
                                    </p:set>
                                  </p:childTnLst>
                                </p:cTn>
                              </p:par>
                              <p:par>
                                <p:cTn id="48" presetID="1"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 presetClass="emph" presetSubtype="1" grpId="3" nodeType="clickEffect">
                                  <p:stCondLst>
                                    <p:cond delay="0"/>
                                  </p:stCondLst>
                                  <p:childTnLst>
                                    <p:set>
                                      <p:cBhvr override="childStyle">
                                        <p:cTn id="53" dur="indefinite"/>
                                        <p:tgtEl>
                                          <p:spTgt spid="39"/>
                                        </p:tgtEl>
                                        <p:attrNameLst>
                                          <p:attrName>style.color</p:attrName>
                                        </p:attrNameLst>
                                      </p:cBhvr>
                                      <p:to>
                                        <p:clrVal>
                                          <a:srgbClr val="000000"/>
                                        </p:clrVal>
                                      </p:to>
                                    </p:set>
                                  </p:childTnLst>
                                </p:cTn>
                              </p:par>
                              <p:par>
                                <p:cTn id="54" presetID="3" presetClass="emph" presetSubtype="1" nodeType="withEffect">
                                  <p:stCondLst>
                                    <p:cond delay="0"/>
                                  </p:stCondLst>
                                  <p:childTnLst>
                                    <p:set>
                                      <p:cBhvr override="childStyle">
                                        <p:cTn id="55" dur="indefinite"/>
                                        <p:tgtEl>
                                          <p:spTgt spid="3">
                                            <p:txEl>
                                              <p:pRg st="1" end="1"/>
                                            </p:txEl>
                                          </p:spTgt>
                                        </p:tgtEl>
                                        <p:attrNameLst>
                                          <p:attrName>style.color</p:attrName>
                                        </p:attrNameLst>
                                      </p:cBhvr>
                                      <p:to>
                                        <p:clrVal>
                                          <a:srgbClr val="A5A5A5"/>
                                        </p:clrVal>
                                      </p:to>
                                    </p:set>
                                  </p:childTnLst>
                                </p:cTn>
                              </p:par>
                              <p:par>
                                <p:cTn id="56" presetID="3" presetClass="emph" presetSubtype="1" grpId="1" nodeType="withEffect">
                                  <p:stCondLst>
                                    <p:cond delay="0"/>
                                  </p:stCondLst>
                                  <p:childTnLst>
                                    <p:set>
                                      <p:cBhvr override="childStyle">
                                        <p:cTn id="57" dur="indefinite"/>
                                        <p:tgtEl>
                                          <p:spTgt spid="52"/>
                                        </p:tgtEl>
                                        <p:attrNameLst>
                                          <p:attrName>style.color</p:attrName>
                                        </p:attrNameLst>
                                      </p:cBhvr>
                                      <p:to>
                                        <p:clrVal>
                                          <a:srgbClr val="000000"/>
                                        </p:clrVal>
                                      </p:to>
                                    </p:set>
                                  </p:childTnLst>
                                </p:cTn>
                              </p:par>
                              <p:par>
                                <p:cTn id="58" presetID="3" presetClass="emph" presetSubtype="1" nodeType="withEffect">
                                  <p:stCondLst>
                                    <p:cond delay="0"/>
                                  </p:stCondLst>
                                  <p:childTnLst>
                                    <p:set>
                                      <p:cBhvr override="childStyle">
                                        <p:cTn id="59" dur="indefinite"/>
                                        <p:tgtEl>
                                          <p:spTgt spid="3">
                                            <p:txEl>
                                              <p:pRg st="2" end="2"/>
                                            </p:txEl>
                                          </p:spTgt>
                                        </p:tgtEl>
                                        <p:attrNameLst>
                                          <p:attrName>style.color</p:attrName>
                                        </p:attrNameLst>
                                      </p:cBhvr>
                                      <p:to>
                                        <p:clrVal>
                                          <a:srgbClr val="FF0000"/>
                                        </p:clrVal>
                                      </p:to>
                                    </p:set>
                                  </p:childTnLst>
                                </p:cTn>
                              </p:par>
                              <p:par>
                                <p:cTn id="60" presetID="3" presetClass="emph" presetSubtype="1" nodeType="withEffect">
                                  <p:stCondLst>
                                    <p:cond delay="0"/>
                                  </p:stCondLst>
                                  <p:childTnLst>
                                    <p:set>
                                      <p:cBhvr override="childStyle">
                                        <p:cTn id="61" dur="indefinite"/>
                                        <p:tgtEl>
                                          <p:spTgt spid="3">
                                            <p:txEl>
                                              <p:pRg st="3" end="3"/>
                                            </p:txEl>
                                          </p:spTgt>
                                        </p:tgtEl>
                                        <p:attrNameLst>
                                          <p:attrName>style.color</p:attrName>
                                        </p:attrNameLst>
                                      </p:cBhvr>
                                      <p:to>
                                        <p:clrVal>
                                          <a:srgbClr val="FF0000"/>
                                        </p:clrVal>
                                      </p:to>
                                    </p:set>
                                  </p:childTnLst>
                                </p:cTn>
                              </p:par>
                              <p:par>
                                <p:cTn id="62" presetID="3" presetClass="emph" presetSubtype="1" nodeType="withEffect">
                                  <p:stCondLst>
                                    <p:cond delay="0"/>
                                  </p:stCondLst>
                                  <p:childTnLst>
                                    <p:set>
                                      <p:cBhvr override="childStyle">
                                        <p:cTn id="63" dur="indefinite"/>
                                        <p:tgtEl>
                                          <p:spTgt spid="3">
                                            <p:txEl>
                                              <p:pRg st="4" end="4"/>
                                            </p:txEl>
                                          </p:spTgt>
                                        </p:tgtEl>
                                        <p:attrNameLst>
                                          <p:attrName>style.color</p:attrName>
                                        </p:attrNameLst>
                                      </p:cBhvr>
                                      <p:to>
                                        <p:clrVal>
                                          <a:srgbClr val="FF0000"/>
                                        </p:clrVal>
                                      </p:to>
                                    </p:set>
                                  </p:childTnLst>
                                </p:cTn>
                              </p:par>
                              <p:par>
                                <p:cTn id="64" presetID="1" presetClass="entr" presetSubtype="0" fill="hold" grpId="0" nodeType="withEffect">
                                  <p:stCondLst>
                                    <p:cond delay="0"/>
                                  </p:stCondLst>
                                  <p:childTnLst>
                                    <p:set>
                                      <p:cBhvr>
                                        <p:cTn id="65" dur="1" fill="hold">
                                          <p:stCondLst>
                                            <p:cond delay="0"/>
                                          </p:stCondLst>
                                        </p:cTn>
                                        <p:tgtEl>
                                          <p:spTgt spid="48"/>
                                        </p:tgtEl>
                                        <p:attrNameLst>
                                          <p:attrName>style.visibility</p:attrName>
                                        </p:attrNameLst>
                                      </p:cBhvr>
                                      <p:to>
                                        <p:strVal val="visible"/>
                                      </p:to>
                                    </p:set>
                                  </p:childTnLst>
                                </p:cTn>
                              </p:par>
                              <p:par>
                                <p:cTn id="66" presetID="3" presetClass="emph" presetSubtype="1" grpId="0" nodeType="withEffect">
                                  <p:stCondLst>
                                    <p:cond delay="0"/>
                                  </p:stCondLst>
                                  <p:childTnLst>
                                    <p:set>
                                      <p:cBhvr override="childStyle">
                                        <p:cTn id="67" dur="indefinite"/>
                                        <p:tgtEl>
                                          <p:spTgt spid="39"/>
                                        </p:tgtEl>
                                        <p:attrNameLst>
                                          <p:attrName>style.color</p:attrName>
                                        </p:attrNameLst>
                                      </p:cBhvr>
                                      <p:to>
                                        <p:clrVal>
                                          <a:srgbClr val="FF0000"/>
                                        </p:clrVal>
                                      </p:to>
                                    </p:set>
                                  </p:childTnLst>
                                </p:cTn>
                              </p:par>
                              <p:par>
                                <p:cTn id="68" presetID="3" presetClass="emph" presetSubtype="1" grpId="1" nodeType="withEffect">
                                  <p:stCondLst>
                                    <p:cond delay="0"/>
                                  </p:stCondLst>
                                  <p:childTnLst>
                                    <p:set>
                                      <p:cBhvr override="childStyle">
                                        <p:cTn id="69" dur="indefinite"/>
                                        <p:tgtEl>
                                          <p:spTgt spid="38"/>
                                        </p:tgtEl>
                                        <p:attrNameLst>
                                          <p:attrName>style.color</p:attrName>
                                        </p:attrNameLst>
                                      </p:cBhvr>
                                      <p:to>
                                        <p:clrVal>
                                          <a:srgbClr val="FF0000"/>
                                        </p:clrVal>
                                      </p:to>
                                    </p:set>
                                  </p:childTnLst>
                                </p:cTn>
                              </p:par>
                            </p:childTnLst>
                          </p:cTn>
                        </p:par>
                      </p:childTnLst>
                    </p:cTn>
                  </p:par>
                  <p:par>
                    <p:cTn id="70" fill="hold">
                      <p:stCondLst>
                        <p:cond delay="indefinite"/>
                      </p:stCondLst>
                      <p:childTnLst>
                        <p:par>
                          <p:cTn id="71" fill="hold">
                            <p:stCondLst>
                              <p:cond delay="0"/>
                            </p:stCondLst>
                            <p:childTnLst>
                              <p:par>
                                <p:cTn id="72" presetID="3" presetClass="emph" presetSubtype="1" repeatCount="indefinite" grpId="2" nodeType="clickEffect">
                                  <p:stCondLst>
                                    <p:cond delay="0"/>
                                  </p:stCondLst>
                                  <p:childTnLst>
                                    <p:set>
                                      <p:cBhvr override="childStyle">
                                        <p:cTn id="73" dur="indefinite"/>
                                        <p:tgtEl>
                                          <p:spTgt spid="16"/>
                                        </p:tgtEl>
                                        <p:attrNameLst>
                                          <p:attrName>style.color</p:attrName>
                                        </p:attrNameLst>
                                      </p:cBhvr>
                                      <p:to>
                                        <p:clrVal>
                                          <a:schemeClr val="accent2"/>
                                        </p:clrVal>
                                      </p:to>
                                    </p:set>
                                  </p:childTnLst>
                                </p:cTn>
                              </p:par>
                            </p:childTnLst>
                          </p:cTn>
                        </p:par>
                        <p:par>
                          <p:cTn id="74" fill="hold">
                            <p:stCondLst>
                              <p:cond delay="0"/>
                            </p:stCondLst>
                            <p:childTnLst>
                              <p:par>
                                <p:cTn id="75" presetID="1"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48"/>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par>
                                <p:cTn id="83" presetID="3" presetClass="emph" presetSubtype="1" grpId="0" nodeType="withEffect">
                                  <p:stCondLst>
                                    <p:cond delay="0"/>
                                  </p:stCondLst>
                                  <p:childTnLst>
                                    <p:set>
                                      <p:cBhvr override="childStyle">
                                        <p:cTn id="84" dur="indefinite"/>
                                        <p:tgtEl>
                                          <p:spTgt spid="38"/>
                                        </p:tgtEl>
                                        <p:attrNameLst>
                                          <p:attrName>style.color</p:attrName>
                                        </p:attrNameLst>
                                      </p:cBhvr>
                                      <p:to>
                                        <p:clrVal>
                                          <a:srgbClr val="000000"/>
                                        </p:clrVal>
                                      </p:to>
                                    </p:set>
                                  </p:childTnLst>
                                </p:cTn>
                              </p:par>
                              <p:par>
                                <p:cTn id="85" presetID="3" presetClass="emph" presetSubtype="1" grpId="0" nodeType="withEffect">
                                  <p:stCondLst>
                                    <p:cond delay="0"/>
                                  </p:stCondLst>
                                  <p:childTnLst>
                                    <p:set>
                                      <p:cBhvr override="childStyle">
                                        <p:cTn id="86" dur="indefinite"/>
                                        <p:tgtEl>
                                          <p:spTgt spid="36"/>
                                        </p:tgtEl>
                                        <p:attrNameLst>
                                          <p:attrName>style.color</p:attrName>
                                        </p:attrNameLst>
                                      </p:cBhvr>
                                      <p:to>
                                        <p:clrVal>
                                          <a:srgbClr val="FF0000"/>
                                        </p:clrVal>
                                      </p:to>
                                    </p:set>
                                  </p:childTnLst>
                                </p:cTn>
                              </p:par>
                            </p:childTnLst>
                          </p:cTn>
                        </p:par>
                      </p:childTnLst>
                    </p:cTn>
                  </p:par>
                  <p:par>
                    <p:cTn id="87" fill="hold">
                      <p:stCondLst>
                        <p:cond delay="indefinite"/>
                      </p:stCondLst>
                      <p:childTnLst>
                        <p:par>
                          <p:cTn id="88" fill="hold">
                            <p:stCondLst>
                              <p:cond delay="0"/>
                            </p:stCondLst>
                            <p:childTnLst>
                              <p:par>
                                <p:cTn id="89" presetID="3" presetClass="emph" presetSubtype="1" repeatCount="indefinite" grpId="2" nodeType="clickEffect">
                                  <p:stCondLst>
                                    <p:cond delay="0"/>
                                  </p:stCondLst>
                                  <p:childTnLst>
                                    <p:set>
                                      <p:cBhvr override="childStyle">
                                        <p:cTn id="90" dur="indefinite"/>
                                        <p:tgtEl>
                                          <p:spTgt spid="11"/>
                                        </p:tgtEl>
                                        <p:attrNameLst>
                                          <p:attrName>style.color</p:attrName>
                                        </p:attrNameLst>
                                      </p:cBhvr>
                                      <p:to>
                                        <p:clrVal>
                                          <a:schemeClr val="accent2"/>
                                        </p:clrVal>
                                      </p:to>
                                    </p:set>
                                  </p:childTnLst>
                                </p:cTn>
                              </p:par>
                              <p:par>
                                <p:cTn id="91" presetID="1" presetClass="exit" presetSubtype="0" fill="hold" grpId="1" nodeType="withEffect">
                                  <p:stCondLst>
                                    <p:cond delay="0"/>
                                  </p:stCondLst>
                                  <p:childTnLst>
                                    <p:set>
                                      <p:cBhvr>
                                        <p:cTn id="92" dur="1" fill="hold">
                                          <p:stCondLst>
                                            <p:cond delay="0"/>
                                          </p:stCondLst>
                                        </p:cTn>
                                        <p:tgtEl>
                                          <p:spTgt spid="16"/>
                                        </p:tgtEl>
                                        <p:attrNameLst>
                                          <p:attrName>style.visibility</p:attrName>
                                        </p:attrNameLst>
                                      </p:cBhvr>
                                      <p:to>
                                        <p:strVal val="hidden"/>
                                      </p:to>
                                    </p:set>
                                  </p:childTnLst>
                                </p:cTn>
                              </p:par>
                            </p:childTnLst>
                          </p:cTn>
                        </p:par>
                        <p:par>
                          <p:cTn id="93" fill="hold">
                            <p:stCondLst>
                              <p:cond delay="0"/>
                            </p:stCondLst>
                            <p:childTnLst>
                              <p:par>
                                <p:cTn id="94" presetID="1" presetClass="entr" presetSubtype="0" fill="hold" grpId="0" nodeType="afterEffect">
                                  <p:stCondLst>
                                    <p:cond delay="0"/>
                                  </p:stCondLst>
                                  <p:childTnLst>
                                    <p:set>
                                      <p:cBhvr>
                                        <p:cTn id="95" dur="1" fill="hold">
                                          <p:stCondLst>
                                            <p:cond delay="0"/>
                                          </p:stCondLst>
                                        </p:cTn>
                                        <p:tgtEl>
                                          <p:spTgt spid="22"/>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grpId="1" nodeType="clickEffect">
                                  <p:stCondLst>
                                    <p:cond delay="0"/>
                                  </p:stCondLst>
                                  <p:childTnLst>
                                    <p:set>
                                      <p:cBhvr>
                                        <p:cTn id="99" dur="1" fill="hold">
                                          <p:stCondLst>
                                            <p:cond delay="0"/>
                                          </p:stCondLst>
                                        </p:cTn>
                                        <p:tgtEl>
                                          <p:spTgt spid="47"/>
                                        </p:tgtEl>
                                        <p:attrNameLst>
                                          <p:attrName>style.visibility</p:attrName>
                                        </p:attrNameLst>
                                      </p:cBhvr>
                                      <p:to>
                                        <p:strVal val="hidden"/>
                                      </p:to>
                                    </p:set>
                                  </p:childTnLst>
                                </p:cTn>
                              </p:par>
                              <p:par>
                                <p:cTn id="100" presetID="1" presetClass="entr" presetSubtype="0" fill="hold" grpId="0" nodeType="withEffect">
                                  <p:stCondLst>
                                    <p:cond delay="0"/>
                                  </p:stCondLst>
                                  <p:childTnLst>
                                    <p:set>
                                      <p:cBhvr>
                                        <p:cTn id="101" dur="1" fill="hold">
                                          <p:stCondLst>
                                            <p:cond delay="0"/>
                                          </p:stCondLst>
                                        </p:cTn>
                                        <p:tgtEl>
                                          <p:spTgt spid="46"/>
                                        </p:tgtEl>
                                        <p:attrNameLst>
                                          <p:attrName>style.visibility</p:attrName>
                                        </p:attrNameLst>
                                      </p:cBhvr>
                                      <p:to>
                                        <p:strVal val="visible"/>
                                      </p:to>
                                    </p:set>
                                  </p:childTnLst>
                                </p:cTn>
                              </p:par>
                              <p:par>
                                <p:cTn id="102" presetID="3" presetClass="emph" presetSubtype="1" grpId="1" nodeType="withEffect">
                                  <p:stCondLst>
                                    <p:cond delay="0"/>
                                  </p:stCondLst>
                                  <p:childTnLst>
                                    <p:set>
                                      <p:cBhvr override="childStyle">
                                        <p:cTn id="103" dur="indefinite"/>
                                        <p:tgtEl>
                                          <p:spTgt spid="39"/>
                                        </p:tgtEl>
                                        <p:attrNameLst>
                                          <p:attrName>style.color</p:attrName>
                                        </p:attrNameLst>
                                      </p:cBhvr>
                                      <p:to>
                                        <p:clrVal>
                                          <a:srgbClr val="000000"/>
                                        </p:clrVal>
                                      </p:to>
                                    </p:set>
                                  </p:childTnLst>
                                </p:cTn>
                              </p:par>
                              <p:par>
                                <p:cTn id="104" presetID="3" presetClass="emph" presetSubtype="1" grpId="0" nodeType="withEffect">
                                  <p:stCondLst>
                                    <p:cond delay="0"/>
                                  </p:stCondLst>
                                  <p:childTnLst>
                                    <p:set>
                                      <p:cBhvr override="childStyle">
                                        <p:cTn id="105" dur="indefinite"/>
                                        <p:tgtEl>
                                          <p:spTgt spid="37"/>
                                        </p:tgtEl>
                                        <p:attrNameLst>
                                          <p:attrName>style.color</p:attrName>
                                        </p:attrNameLst>
                                      </p:cBhvr>
                                      <p:to>
                                        <p:clrVal>
                                          <a:srgbClr val="FF0000"/>
                                        </p:clrVal>
                                      </p:to>
                                    </p:set>
                                  </p:childTnLst>
                                </p:cTn>
                              </p:par>
                            </p:childTnLst>
                          </p:cTn>
                        </p:par>
                      </p:childTnLst>
                    </p:cTn>
                  </p:par>
                  <p:par>
                    <p:cTn id="106" fill="hold">
                      <p:stCondLst>
                        <p:cond delay="indefinite"/>
                      </p:stCondLst>
                      <p:childTnLst>
                        <p:par>
                          <p:cTn id="107" fill="hold">
                            <p:stCondLst>
                              <p:cond delay="0"/>
                            </p:stCondLst>
                            <p:childTnLst>
                              <p:par>
                                <p:cTn id="108" presetID="3" presetClass="emph" presetSubtype="1" repeatCount="indefinite" grpId="2" nodeType="clickEffect">
                                  <p:stCondLst>
                                    <p:cond delay="0"/>
                                  </p:stCondLst>
                                  <p:childTnLst>
                                    <p:set>
                                      <p:cBhvr override="childStyle">
                                        <p:cTn id="109" dur="indefinite"/>
                                        <p:tgtEl>
                                          <p:spTgt spid="10"/>
                                        </p:tgtEl>
                                        <p:attrNameLst>
                                          <p:attrName>style.color</p:attrName>
                                        </p:attrNameLst>
                                      </p:cBhvr>
                                      <p:to>
                                        <p:clrVal>
                                          <a:schemeClr val="accent2"/>
                                        </p:clrVal>
                                      </p:to>
                                    </p:set>
                                  </p:childTnLst>
                                </p:cTn>
                              </p:par>
                              <p:par>
                                <p:cTn id="110" presetID="1" presetClass="exit" presetSubtype="0" fill="hold" grpId="1" nodeType="withEffect">
                                  <p:stCondLst>
                                    <p:cond delay="0"/>
                                  </p:stCondLst>
                                  <p:childTnLst>
                                    <p:set>
                                      <p:cBhvr>
                                        <p:cTn id="111" dur="1" fill="hold">
                                          <p:stCondLst>
                                            <p:cond delay="0"/>
                                          </p:stCondLst>
                                        </p:cTn>
                                        <p:tgtEl>
                                          <p:spTgt spid="11"/>
                                        </p:tgtEl>
                                        <p:attrNameLst>
                                          <p:attrName>style.visibility</p:attrName>
                                        </p:attrNameLst>
                                      </p:cBhvr>
                                      <p:to>
                                        <p:strVal val="hidden"/>
                                      </p:to>
                                    </p:set>
                                  </p:childTnLst>
                                </p:cTn>
                              </p:par>
                            </p:childTnLst>
                          </p:cTn>
                        </p:par>
                        <p:par>
                          <p:cTn id="112" fill="hold">
                            <p:stCondLst>
                              <p:cond delay="0"/>
                            </p:stCondLst>
                            <p:childTnLst>
                              <p:par>
                                <p:cTn id="113" presetID="1" presetClass="entr" presetSubtype="0" fill="hold" grpId="0" nodeType="afterEffect">
                                  <p:stCondLst>
                                    <p:cond delay="0"/>
                                  </p:stCondLst>
                                  <p:childTnLst>
                                    <p:set>
                                      <p:cBhvr>
                                        <p:cTn id="114" dur="1" fill="hold">
                                          <p:stCondLst>
                                            <p:cond delay="0"/>
                                          </p:stCondLst>
                                        </p:cTn>
                                        <p:tgtEl>
                                          <p:spTgt spid="2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46"/>
                                        </p:tgtEl>
                                        <p:attrNameLst>
                                          <p:attrName>style.visibility</p:attrName>
                                        </p:attrNameLst>
                                      </p:cBhvr>
                                      <p:to>
                                        <p:strVal val="hidden"/>
                                      </p:to>
                                    </p:set>
                                  </p:childTnLst>
                                </p:cTn>
                              </p:par>
                              <p:par>
                                <p:cTn id="119" presetID="1" presetClass="entr" presetSubtype="0" fill="hold" grpId="0" nodeType="withEffect">
                                  <p:stCondLst>
                                    <p:cond delay="0"/>
                                  </p:stCondLst>
                                  <p:childTnLst>
                                    <p:set>
                                      <p:cBhvr>
                                        <p:cTn id="120" dur="1" fill="hold">
                                          <p:stCondLst>
                                            <p:cond delay="0"/>
                                          </p:stCondLst>
                                        </p:cTn>
                                        <p:tgtEl>
                                          <p:spTgt spid="45"/>
                                        </p:tgtEl>
                                        <p:attrNameLst>
                                          <p:attrName>style.visibility</p:attrName>
                                        </p:attrNameLst>
                                      </p:cBhvr>
                                      <p:to>
                                        <p:strVal val="visible"/>
                                      </p:to>
                                    </p:set>
                                  </p:childTnLst>
                                </p:cTn>
                              </p:par>
                              <p:par>
                                <p:cTn id="121" presetID="3" presetClass="emph" presetSubtype="1" grpId="1" nodeType="withEffect">
                                  <p:stCondLst>
                                    <p:cond delay="0"/>
                                  </p:stCondLst>
                                  <p:childTnLst>
                                    <p:set>
                                      <p:cBhvr override="childStyle">
                                        <p:cTn id="122" dur="indefinite"/>
                                        <p:tgtEl>
                                          <p:spTgt spid="36"/>
                                        </p:tgtEl>
                                        <p:attrNameLst>
                                          <p:attrName>style.color</p:attrName>
                                        </p:attrNameLst>
                                      </p:cBhvr>
                                      <p:to>
                                        <p:clrVal>
                                          <a:srgbClr val="000000"/>
                                        </p:clrVal>
                                      </p:to>
                                    </p:set>
                                  </p:childTnLst>
                                </p:cTn>
                              </p:par>
                              <p:par>
                                <p:cTn id="123" presetID="3" presetClass="emph" presetSubtype="1" grpId="0" nodeType="withEffect">
                                  <p:stCondLst>
                                    <p:cond delay="0"/>
                                  </p:stCondLst>
                                  <p:childTnLst>
                                    <p:set>
                                      <p:cBhvr override="childStyle">
                                        <p:cTn id="124" dur="indefinite"/>
                                        <p:tgtEl>
                                          <p:spTgt spid="34"/>
                                        </p:tgtEl>
                                        <p:attrNameLst>
                                          <p:attrName>style.color</p:attrName>
                                        </p:attrNameLst>
                                      </p:cBhvr>
                                      <p:to>
                                        <p:clrVal>
                                          <a:srgbClr val="FF0000"/>
                                        </p:clrVal>
                                      </p:to>
                                    </p:set>
                                  </p:childTnLst>
                                </p:cTn>
                              </p:par>
                            </p:childTnLst>
                          </p:cTn>
                        </p:par>
                      </p:childTnLst>
                    </p:cTn>
                  </p:par>
                  <p:par>
                    <p:cTn id="125" fill="hold">
                      <p:stCondLst>
                        <p:cond delay="indefinite"/>
                      </p:stCondLst>
                      <p:childTnLst>
                        <p:par>
                          <p:cTn id="126" fill="hold">
                            <p:stCondLst>
                              <p:cond delay="0"/>
                            </p:stCondLst>
                            <p:childTnLst>
                              <p:par>
                                <p:cTn id="127" presetID="3" presetClass="emph" presetSubtype="1" repeatCount="indefinite" grpId="2" nodeType="clickEffect">
                                  <p:stCondLst>
                                    <p:cond delay="0"/>
                                  </p:stCondLst>
                                  <p:childTnLst>
                                    <p:set>
                                      <p:cBhvr override="childStyle">
                                        <p:cTn id="128" dur="indefinite"/>
                                        <p:tgtEl>
                                          <p:spTgt spid="9"/>
                                        </p:tgtEl>
                                        <p:attrNameLst>
                                          <p:attrName>style.color</p:attrName>
                                        </p:attrNameLst>
                                      </p:cBhvr>
                                      <p:to>
                                        <p:clrVal>
                                          <a:schemeClr val="accent2"/>
                                        </p:clrVal>
                                      </p:to>
                                    </p:set>
                                  </p:childTnLst>
                                </p:cTn>
                              </p:par>
                              <p:par>
                                <p:cTn id="129" presetID="1" presetClass="exit" presetSubtype="0" fill="hold" grpId="1" nodeType="withEffect">
                                  <p:stCondLst>
                                    <p:cond delay="0"/>
                                  </p:stCondLst>
                                  <p:childTnLst>
                                    <p:set>
                                      <p:cBhvr>
                                        <p:cTn id="130" dur="1" fill="hold">
                                          <p:stCondLst>
                                            <p:cond delay="0"/>
                                          </p:stCondLst>
                                        </p:cTn>
                                        <p:tgtEl>
                                          <p:spTgt spid="10"/>
                                        </p:tgtEl>
                                        <p:attrNameLst>
                                          <p:attrName>style.visibility</p:attrName>
                                        </p:attrNameLst>
                                      </p:cBhvr>
                                      <p:to>
                                        <p:strVal val="hidden"/>
                                      </p:to>
                                    </p:set>
                                  </p:childTnLst>
                                </p:cTn>
                              </p:par>
                            </p:childTnLst>
                          </p:cTn>
                        </p:par>
                        <p:par>
                          <p:cTn id="131" fill="hold">
                            <p:stCondLst>
                              <p:cond delay="0"/>
                            </p:stCondLst>
                            <p:childTnLst>
                              <p:par>
                                <p:cTn id="132" presetID="1" presetClass="entr" presetSubtype="0" fill="hold" grpId="0" nodeType="afterEffect">
                                  <p:stCondLst>
                                    <p:cond delay="0"/>
                                  </p:stCondLst>
                                  <p:childTnLst>
                                    <p:set>
                                      <p:cBhvr>
                                        <p:cTn id="133" dur="1" fill="hold">
                                          <p:stCondLst>
                                            <p:cond delay="0"/>
                                          </p:stCondLst>
                                        </p:cTn>
                                        <p:tgtEl>
                                          <p:spTgt spid="20"/>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xit" presetSubtype="0" fill="hold" grpId="1" nodeType="clickEffect">
                                  <p:stCondLst>
                                    <p:cond delay="0"/>
                                  </p:stCondLst>
                                  <p:childTnLst>
                                    <p:set>
                                      <p:cBhvr>
                                        <p:cTn id="137" dur="1" fill="hold">
                                          <p:stCondLst>
                                            <p:cond delay="0"/>
                                          </p:stCondLst>
                                        </p:cTn>
                                        <p:tgtEl>
                                          <p:spTgt spid="45"/>
                                        </p:tgtEl>
                                        <p:attrNameLst>
                                          <p:attrName>style.visibility</p:attrName>
                                        </p:attrNameLst>
                                      </p:cBhvr>
                                      <p:to>
                                        <p:strVal val="hidden"/>
                                      </p:to>
                                    </p:set>
                                  </p:childTnLst>
                                </p:cTn>
                              </p:par>
                              <p:par>
                                <p:cTn id="138" presetID="1" presetClass="entr" presetSubtype="0" fill="hold" grpId="0" nodeType="withEffect">
                                  <p:stCondLst>
                                    <p:cond delay="0"/>
                                  </p:stCondLst>
                                  <p:childTnLst>
                                    <p:set>
                                      <p:cBhvr>
                                        <p:cTn id="139" dur="1" fill="hold">
                                          <p:stCondLst>
                                            <p:cond delay="0"/>
                                          </p:stCondLst>
                                        </p:cTn>
                                        <p:tgtEl>
                                          <p:spTgt spid="44"/>
                                        </p:tgtEl>
                                        <p:attrNameLst>
                                          <p:attrName>style.visibility</p:attrName>
                                        </p:attrNameLst>
                                      </p:cBhvr>
                                      <p:to>
                                        <p:strVal val="visible"/>
                                      </p:to>
                                    </p:set>
                                  </p:childTnLst>
                                </p:cTn>
                              </p:par>
                              <p:par>
                                <p:cTn id="140" presetID="3" presetClass="emph" presetSubtype="1" grpId="1" nodeType="withEffect">
                                  <p:stCondLst>
                                    <p:cond delay="0"/>
                                  </p:stCondLst>
                                  <p:childTnLst>
                                    <p:set>
                                      <p:cBhvr override="childStyle">
                                        <p:cTn id="141" dur="indefinite"/>
                                        <p:tgtEl>
                                          <p:spTgt spid="37"/>
                                        </p:tgtEl>
                                        <p:attrNameLst>
                                          <p:attrName>style.color</p:attrName>
                                        </p:attrNameLst>
                                      </p:cBhvr>
                                      <p:to>
                                        <p:clrVal>
                                          <a:srgbClr val="000000"/>
                                        </p:clrVal>
                                      </p:to>
                                    </p:set>
                                  </p:childTnLst>
                                </p:cTn>
                              </p:par>
                              <p:par>
                                <p:cTn id="142" presetID="3" presetClass="emph" presetSubtype="1" grpId="0" nodeType="withEffect">
                                  <p:stCondLst>
                                    <p:cond delay="0"/>
                                  </p:stCondLst>
                                  <p:childTnLst>
                                    <p:set>
                                      <p:cBhvr override="childStyle">
                                        <p:cTn id="143" dur="indefinite"/>
                                        <p:tgtEl>
                                          <p:spTgt spid="35"/>
                                        </p:tgtEl>
                                        <p:attrNameLst>
                                          <p:attrName>style.color</p:attrName>
                                        </p:attrNameLst>
                                      </p:cBhvr>
                                      <p:to>
                                        <p:clrVal>
                                          <a:srgbClr val="FF0000"/>
                                        </p:clrVal>
                                      </p:to>
                                    </p:set>
                                  </p:childTnLst>
                                </p:cTn>
                              </p:par>
                            </p:childTnLst>
                          </p:cTn>
                        </p:par>
                      </p:childTnLst>
                    </p:cTn>
                  </p:par>
                  <p:par>
                    <p:cTn id="144" fill="hold">
                      <p:stCondLst>
                        <p:cond delay="indefinite"/>
                      </p:stCondLst>
                      <p:childTnLst>
                        <p:par>
                          <p:cTn id="145" fill="hold">
                            <p:stCondLst>
                              <p:cond delay="0"/>
                            </p:stCondLst>
                            <p:childTnLst>
                              <p:par>
                                <p:cTn id="146" presetID="3" presetClass="emph" presetSubtype="1" repeatCount="indefinite" grpId="2" nodeType="clickEffect">
                                  <p:stCondLst>
                                    <p:cond delay="0"/>
                                  </p:stCondLst>
                                  <p:childTnLst>
                                    <p:set>
                                      <p:cBhvr override="childStyle">
                                        <p:cTn id="147" dur="indefinite"/>
                                        <p:tgtEl>
                                          <p:spTgt spid="15"/>
                                        </p:tgtEl>
                                        <p:attrNameLst>
                                          <p:attrName>style.color</p:attrName>
                                        </p:attrNameLst>
                                      </p:cBhvr>
                                      <p:to>
                                        <p:clrVal>
                                          <a:schemeClr val="accent2"/>
                                        </p:clrVal>
                                      </p:to>
                                    </p:set>
                                  </p:childTnLst>
                                </p:cTn>
                              </p:par>
                              <p:par>
                                <p:cTn id="148" presetID="1" presetClass="exit" presetSubtype="0" fill="hold" grpId="1" nodeType="withEffect">
                                  <p:stCondLst>
                                    <p:cond delay="0"/>
                                  </p:stCondLst>
                                  <p:childTnLst>
                                    <p:set>
                                      <p:cBhvr>
                                        <p:cTn id="149" dur="1" fill="hold">
                                          <p:stCondLst>
                                            <p:cond delay="0"/>
                                          </p:stCondLst>
                                        </p:cTn>
                                        <p:tgtEl>
                                          <p:spTgt spid="9"/>
                                        </p:tgtEl>
                                        <p:attrNameLst>
                                          <p:attrName>style.visibility</p:attrName>
                                        </p:attrNameLst>
                                      </p:cBhvr>
                                      <p:to>
                                        <p:strVal val="hidden"/>
                                      </p:to>
                                    </p:set>
                                  </p:childTnLst>
                                </p:cTn>
                              </p:par>
                            </p:childTnLst>
                          </p:cTn>
                        </p:par>
                        <p:par>
                          <p:cTn id="150" fill="hold">
                            <p:stCondLst>
                              <p:cond delay="0"/>
                            </p:stCondLst>
                            <p:childTnLst>
                              <p:par>
                                <p:cTn id="151" presetID="1" presetClass="entr" presetSubtype="0" fill="hold" grpId="0" nodeType="afterEffect">
                                  <p:stCondLst>
                                    <p:cond delay="0"/>
                                  </p:stCondLst>
                                  <p:childTnLst>
                                    <p:set>
                                      <p:cBhvr>
                                        <p:cTn id="152" dur="1" fill="hold">
                                          <p:stCondLst>
                                            <p:cond delay="0"/>
                                          </p:stCondLst>
                                        </p:cTn>
                                        <p:tgtEl>
                                          <p:spTgt spid="23"/>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1" nodeType="clickEffect">
                                  <p:stCondLst>
                                    <p:cond delay="0"/>
                                  </p:stCondLst>
                                  <p:childTnLst>
                                    <p:set>
                                      <p:cBhvr>
                                        <p:cTn id="156" dur="1" fill="hold">
                                          <p:stCondLst>
                                            <p:cond delay="0"/>
                                          </p:stCondLst>
                                        </p:cTn>
                                        <p:tgtEl>
                                          <p:spTgt spid="44"/>
                                        </p:tgtEl>
                                        <p:attrNameLst>
                                          <p:attrName>style.visibility</p:attrName>
                                        </p:attrNameLst>
                                      </p:cBhvr>
                                      <p:to>
                                        <p:strVal val="hidden"/>
                                      </p:to>
                                    </p:set>
                                  </p:childTnLst>
                                </p:cTn>
                              </p:par>
                              <p:par>
                                <p:cTn id="157" presetID="1" presetClass="entr" presetSubtype="0" fill="hold" grpId="0" nodeType="withEffect">
                                  <p:stCondLst>
                                    <p:cond delay="0"/>
                                  </p:stCondLst>
                                  <p:childTnLst>
                                    <p:set>
                                      <p:cBhvr>
                                        <p:cTn id="158" dur="1" fill="hold">
                                          <p:stCondLst>
                                            <p:cond delay="0"/>
                                          </p:stCondLst>
                                        </p:cTn>
                                        <p:tgtEl>
                                          <p:spTgt spid="43"/>
                                        </p:tgtEl>
                                        <p:attrNameLst>
                                          <p:attrName>style.visibility</p:attrName>
                                        </p:attrNameLst>
                                      </p:cBhvr>
                                      <p:to>
                                        <p:strVal val="visible"/>
                                      </p:to>
                                    </p:set>
                                  </p:childTnLst>
                                </p:cTn>
                              </p:par>
                              <p:par>
                                <p:cTn id="159" presetID="3" presetClass="emph" presetSubtype="1" grpId="1" nodeType="withEffect">
                                  <p:stCondLst>
                                    <p:cond delay="0"/>
                                  </p:stCondLst>
                                  <p:childTnLst>
                                    <p:set>
                                      <p:cBhvr override="childStyle">
                                        <p:cTn id="160" dur="indefinite"/>
                                        <p:tgtEl>
                                          <p:spTgt spid="34"/>
                                        </p:tgtEl>
                                        <p:attrNameLst>
                                          <p:attrName>style.color</p:attrName>
                                        </p:attrNameLst>
                                      </p:cBhvr>
                                      <p:to>
                                        <p:clrVal>
                                          <a:srgbClr val="000000"/>
                                        </p:clrVal>
                                      </p:to>
                                    </p:set>
                                  </p:childTnLst>
                                </p:cTn>
                              </p:par>
                              <p:par>
                                <p:cTn id="161" presetID="3" presetClass="emph" presetSubtype="1" grpId="0" nodeType="withEffect">
                                  <p:stCondLst>
                                    <p:cond delay="0"/>
                                  </p:stCondLst>
                                  <p:childTnLst>
                                    <p:set>
                                      <p:cBhvr override="childStyle">
                                        <p:cTn id="162" dur="indefinite"/>
                                        <p:tgtEl>
                                          <p:spTgt spid="12"/>
                                        </p:tgtEl>
                                        <p:attrNameLst>
                                          <p:attrName>style.color</p:attrName>
                                        </p:attrNameLst>
                                      </p:cBhvr>
                                      <p:to>
                                        <p:clrVal>
                                          <a:srgbClr val="FF0000"/>
                                        </p:clrVal>
                                      </p:to>
                                    </p:set>
                                  </p:childTnLst>
                                </p:cTn>
                              </p:par>
                            </p:childTnLst>
                          </p:cTn>
                        </p:par>
                      </p:childTnLst>
                    </p:cTn>
                  </p:par>
                  <p:par>
                    <p:cTn id="163" fill="hold">
                      <p:stCondLst>
                        <p:cond delay="indefinite"/>
                      </p:stCondLst>
                      <p:childTnLst>
                        <p:par>
                          <p:cTn id="164" fill="hold">
                            <p:stCondLst>
                              <p:cond delay="0"/>
                            </p:stCondLst>
                            <p:childTnLst>
                              <p:par>
                                <p:cTn id="165" presetID="3" presetClass="emph" presetSubtype="1" repeatCount="indefinite" grpId="2" nodeType="clickEffect">
                                  <p:stCondLst>
                                    <p:cond delay="0"/>
                                  </p:stCondLst>
                                  <p:childTnLst>
                                    <p:set>
                                      <p:cBhvr override="childStyle">
                                        <p:cTn id="166" dur="indefinite"/>
                                        <p:tgtEl>
                                          <p:spTgt spid="8"/>
                                        </p:tgtEl>
                                        <p:attrNameLst>
                                          <p:attrName>style.color</p:attrName>
                                        </p:attrNameLst>
                                      </p:cBhvr>
                                      <p:to>
                                        <p:clrVal>
                                          <a:schemeClr val="accent2"/>
                                        </p:clrVal>
                                      </p:to>
                                    </p:set>
                                  </p:childTnLst>
                                </p:cTn>
                              </p:par>
                              <p:par>
                                <p:cTn id="167" presetID="1" presetClass="exit" presetSubtype="0" fill="hold" grpId="1" nodeType="withEffect">
                                  <p:stCondLst>
                                    <p:cond delay="0"/>
                                  </p:stCondLst>
                                  <p:childTnLst>
                                    <p:set>
                                      <p:cBhvr>
                                        <p:cTn id="168" dur="1" fill="hold">
                                          <p:stCondLst>
                                            <p:cond delay="0"/>
                                          </p:stCondLst>
                                        </p:cTn>
                                        <p:tgtEl>
                                          <p:spTgt spid="15"/>
                                        </p:tgtEl>
                                        <p:attrNameLst>
                                          <p:attrName>style.visibility</p:attrName>
                                        </p:attrNameLst>
                                      </p:cBhvr>
                                      <p:to>
                                        <p:strVal val="hidden"/>
                                      </p:to>
                                    </p:set>
                                  </p:childTnLst>
                                </p:cTn>
                              </p:par>
                            </p:childTnLst>
                          </p:cTn>
                        </p:par>
                        <p:par>
                          <p:cTn id="169" fill="hold">
                            <p:stCondLst>
                              <p:cond delay="0"/>
                            </p:stCondLst>
                            <p:childTnLst>
                              <p:par>
                                <p:cTn id="170" presetID="1" presetClass="entr" presetSubtype="0" fill="hold" grpId="0" nodeType="afterEffect">
                                  <p:stCondLst>
                                    <p:cond delay="0"/>
                                  </p:stCondLst>
                                  <p:childTnLst>
                                    <p:set>
                                      <p:cBhvr>
                                        <p:cTn id="171" dur="1" fill="hold">
                                          <p:stCondLst>
                                            <p:cond delay="0"/>
                                          </p:stCondLst>
                                        </p:cTn>
                                        <p:tgtEl>
                                          <p:spTgt spid="19"/>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xit" presetSubtype="0" fill="hold" grpId="1" nodeType="clickEffect">
                                  <p:stCondLst>
                                    <p:cond delay="0"/>
                                  </p:stCondLst>
                                  <p:childTnLst>
                                    <p:set>
                                      <p:cBhvr>
                                        <p:cTn id="175" dur="1" fill="hold">
                                          <p:stCondLst>
                                            <p:cond delay="0"/>
                                          </p:stCondLst>
                                        </p:cTn>
                                        <p:tgtEl>
                                          <p:spTgt spid="43"/>
                                        </p:tgtEl>
                                        <p:attrNameLst>
                                          <p:attrName>style.visibility</p:attrName>
                                        </p:attrNameLst>
                                      </p:cBhvr>
                                      <p:to>
                                        <p:strVal val="hidden"/>
                                      </p:to>
                                    </p:set>
                                  </p:childTnLst>
                                </p:cTn>
                              </p:par>
                              <p:par>
                                <p:cTn id="176" presetID="1" presetClass="entr" presetSubtype="0" fill="hold" grpId="0" nodeType="withEffect">
                                  <p:stCondLst>
                                    <p:cond delay="0"/>
                                  </p:stCondLst>
                                  <p:childTnLst>
                                    <p:set>
                                      <p:cBhvr>
                                        <p:cTn id="177" dur="1" fill="hold">
                                          <p:stCondLst>
                                            <p:cond delay="0"/>
                                          </p:stCondLst>
                                        </p:cTn>
                                        <p:tgtEl>
                                          <p:spTgt spid="42"/>
                                        </p:tgtEl>
                                        <p:attrNameLst>
                                          <p:attrName>style.visibility</p:attrName>
                                        </p:attrNameLst>
                                      </p:cBhvr>
                                      <p:to>
                                        <p:strVal val="visible"/>
                                      </p:to>
                                    </p:set>
                                  </p:childTnLst>
                                </p:cTn>
                              </p:par>
                              <p:par>
                                <p:cTn id="178" presetID="3" presetClass="emph" presetSubtype="1" grpId="1" nodeType="withEffect">
                                  <p:stCondLst>
                                    <p:cond delay="0"/>
                                  </p:stCondLst>
                                  <p:childTnLst>
                                    <p:set>
                                      <p:cBhvr override="childStyle">
                                        <p:cTn id="179" dur="indefinite"/>
                                        <p:tgtEl>
                                          <p:spTgt spid="35"/>
                                        </p:tgtEl>
                                        <p:attrNameLst>
                                          <p:attrName>style.color</p:attrName>
                                        </p:attrNameLst>
                                      </p:cBhvr>
                                      <p:to>
                                        <p:clrVal>
                                          <a:srgbClr val="000000"/>
                                        </p:clrVal>
                                      </p:to>
                                    </p:set>
                                  </p:childTnLst>
                                </p:cTn>
                              </p:par>
                            </p:childTnLst>
                          </p:cTn>
                        </p:par>
                      </p:childTnLst>
                    </p:cTn>
                  </p:par>
                  <p:par>
                    <p:cTn id="180" fill="hold">
                      <p:stCondLst>
                        <p:cond delay="indefinite"/>
                      </p:stCondLst>
                      <p:childTnLst>
                        <p:par>
                          <p:cTn id="181" fill="hold">
                            <p:stCondLst>
                              <p:cond delay="0"/>
                            </p:stCondLst>
                            <p:childTnLst>
                              <p:par>
                                <p:cTn id="182" presetID="1" presetClass="exit" presetSubtype="0" fill="hold" grpId="1" nodeType="clickEffect">
                                  <p:stCondLst>
                                    <p:cond delay="0"/>
                                  </p:stCondLst>
                                  <p:childTnLst>
                                    <p:set>
                                      <p:cBhvr>
                                        <p:cTn id="183" dur="1" fill="hold">
                                          <p:stCondLst>
                                            <p:cond delay="0"/>
                                          </p:stCondLst>
                                        </p:cTn>
                                        <p:tgtEl>
                                          <p:spTgt spid="42"/>
                                        </p:tgtEl>
                                        <p:attrNameLst>
                                          <p:attrName>style.visibility</p:attrName>
                                        </p:attrNameLst>
                                      </p:cBhvr>
                                      <p:to>
                                        <p:strVal val="hidden"/>
                                      </p:to>
                                    </p:set>
                                  </p:childTnLst>
                                </p:cTn>
                              </p:par>
                              <p:par>
                                <p:cTn id="184" presetID="3" presetClass="emph" presetSubtype="1" nodeType="withEffect">
                                  <p:stCondLst>
                                    <p:cond delay="0"/>
                                  </p:stCondLst>
                                  <p:childTnLst>
                                    <p:set>
                                      <p:cBhvr override="childStyle">
                                        <p:cTn id="185" dur="indefinite"/>
                                        <p:tgtEl>
                                          <p:spTgt spid="3">
                                            <p:txEl>
                                              <p:pRg st="3" end="3"/>
                                            </p:txEl>
                                          </p:spTgt>
                                        </p:tgtEl>
                                        <p:attrNameLst>
                                          <p:attrName>style.color</p:attrName>
                                        </p:attrNameLst>
                                      </p:cBhvr>
                                      <p:to>
                                        <p:clrVal>
                                          <a:srgbClr val="A5A5A5"/>
                                        </p:clrVal>
                                      </p:to>
                                    </p:set>
                                  </p:childTnLst>
                                </p:cTn>
                              </p:par>
                              <p:par>
                                <p:cTn id="186" presetID="3" presetClass="emph" presetSubtype="1" nodeType="withEffect">
                                  <p:stCondLst>
                                    <p:cond delay="0"/>
                                  </p:stCondLst>
                                  <p:childTnLst>
                                    <p:set>
                                      <p:cBhvr override="childStyle">
                                        <p:cTn id="187" dur="indefinite"/>
                                        <p:tgtEl>
                                          <p:spTgt spid="3">
                                            <p:txEl>
                                              <p:pRg st="4" end="4"/>
                                            </p:txEl>
                                          </p:spTgt>
                                        </p:tgtEl>
                                        <p:attrNameLst>
                                          <p:attrName>style.color</p:attrName>
                                        </p:attrNameLst>
                                      </p:cBhvr>
                                      <p:to>
                                        <p:clrVal>
                                          <a:srgbClr val="A5A5A5"/>
                                        </p:clrVal>
                                      </p:to>
                                    </p:set>
                                  </p:childTnLst>
                                </p:cTn>
                              </p:par>
                              <p:par>
                                <p:cTn id="188" presetID="3" presetClass="emph" presetSubtype="1" nodeType="withEffect">
                                  <p:stCondLst>
                                    <p:cond delay="0"/>
                                  </p:stCondLst>
                                  <p:childTnLst>
                                    <p:set>
                                      <p:cBhvr override="childStyle">
                                        <p:cTn id="189" dur="indefinite"/>
                                        <p:tgtEl>
                                          <p:spTgt spid="3">
                                            <p:txEl>
                                              <p:pRg st="5" end="5"/>
                                            </p:txEl>
                                          </p:spTgt>
                                        </p:tgtEl>
                                        <p:attrNameLst>
                                          <p:attrName>style.color</p:attrName>
                                        </p:attrNameLst>
                                      </p:cBhvr>
                                      <p:to>
                                        <p:clrVal>
                                          <a:srgbClr val="FF0000"/>
                                        </p:clrVal>
                                      </p:to>
                                    </p:set>
                                  </p:childTnLst>
                                </p:cTn>
                              </p:par>
                              <p:par>
                                <p:cTn id="190" presetID="3" presetClass="emph" presetSubtype="1" grpId="2" nodeType="withEffect">
                                  <p:stCondLst>
                                    <p:cond delay="0"/>
                                  </p:stCondLst>
                                  <p:childTnLst>
                                    <p:set>
                                      <p:cBhvr override="childStyle">
                                        <p:cTn id="191" dur="indefinite"/>
                                        <p:tgtEl>
                                          <p:spTgt spid="52"/>
                                        </p:tgtEl>
                                        <p:attrNameLst>
                                          <p:attrName>style.color</p:attrName>
                                        </p:attrNameLst>
                                      </p:cBhvr>
                                      <p:to>
                                        <p:clrVal>
                                          <a:srgbClr val="FF0000"/>
                                        </p:clrVal>
                                      </p:to>
                                    </p:set>
                                  </p:childTnLst>
                                </p:cTn>
                              </p:par>
                            </p:childTnLst>
                          </p:cTn>
                        </p:par>
                      </p:childTnLst>
                    </p:cTn>
                  </p:par>
                  <p:par>
                    <p:cTn id="192" fill="hold">
                      <p:stCondLst>
                        <p:cond delay="indefinite"/>
                      </p:stCondLst>
                      <p:childTnLst>
                        <p:par>
                          <p:cTn id="193" fill="hold">
                            <p:stCondLst>
                              <p:cond delay="0"/>
                            </p:stCondLst>
                            <p:childTnLst>
                              <p:par>
                                <p:cTn id="194" presetID="1" presetClass="entr" presetSubtype="0" fill="hold" grpId="0" nodeType="clickEffect">
                                  <p:stCondLst>
                                    <p:cond delay="0"/>
                                  </p:stCondLst>
                                  <p:childTnLst>
                                    <p:set>
                                      <p:cBhvr>
                                        <p:cTn id="195" dur="1" fill="hold">
                                          <p:stCondLst>
                                            <p:cond delay="0"/>
                                          </p:stCondLst>
                                        </p:cTn>
                                        <p:tgtEl>
                                          <p:spTgt spid="25"/>
                                        </p:tgtEl>
                                        <p:attrNameLst>
                                          <p:attrName>style.visibility</p:attrName>
                                        </p:attrNameLst>
                                      </p:cBhvr>
                                      <p:to>
                                        <p:strVal val="visible"/>
                                      </p:to>
                                    </p:set>
                                  </p:childTnLst>
                                </p:cTn>
                              </p:par>
                              <p:par>
                                <p:cTn id="196" presetID="1" presetClass="exit" presetSubtype="0" fill="hold" grpId="1" nodeType="withEffect">
                                  <p:stCondLst>
                                    <p:cond delay="0"/>
                                  </p:stCondLst>
                                  <p:childTnLst>
                                    <p:set>
                                      <p:cBhvr>
                                        <p:cTn id="197" dur="1" fill="hold">
                                          <p:stCondLst>
                                            <p:cond delay="0"/>
                                          </p:stCondLst>
                                        </p:cTn>
                                        <p:tgtEl>
                                          <p:spTgt spid="8"/>
                                        </p:tgtEl>
                                        <p:attrNameLst>
                                          <p:attrName>style.visibility</p:attrName>
                                        </p:attrNameLst>
                                      </p:cBhvr>
                                      <p:to>
                                        <p:strVal val="hidden"/>
                                      </p:to>
                                    </p:set>
                                  </p:childTnLst>
                                </p:cTn>
                              </p:par>
                            </p:childTnLst>
                          </p:cTn>
                        </p:par>
                      </p:childTnLst>
                    </p:cTn>
                  </p:par>
                  <p:par>
                    <p:cTn id="198" fill="hold">
                      <p:stCondLst>
                        <p:cond delay="indefinite"/>
                      </p:stCondLst>
                      <p:childTnLst>
                        <p:par>
                          <p:cTn id="199" fill="hold">
                            <p:stCondLst>
                              <p:cond delay="0"/>
                            </p:stCondLst>
                            <p:childTnLst>
                              <p:par>
                                <p:cTn id="200" presetID="1" presetClass="exit" presetSubtype="0" fill="hold" grpId="1" nodeType="clickEffect">
                                  <p:stCondLst>
                                    <p:cond delay="0"/>
                                  </p:stCondLst>
                                  <p:childTnLst>
                                    <p:set>
                                      <p:cBhvr>
                                        <p:cTn id="201" dur="1" fill="hold">
                                          <p:stCondLst>
                                            <p:cond delay="0"/>
                                          </p:stCondLst>
                                        </p:cTn>
                                        <p:tgtEl>
                                          <p:spTgt spid="18"/>
                                        </p:tgtEl>
                                        <p:attrNameLst>
                                          <p:attrName>style.visibility</p:attrName>
                                        </p:attrNameLst>
                                      </p:cBhvr>
                                      <p:to>
                                        <p:strVal val="hidden"/>
                                      </p:to>
                                    </p:set>
                                  </p:childTnLst>
                                </p:cTn>
                              </p:par>
                              <p:par>
                                <p:cTn id="202" presetID="1" presetClass="entr" presetSubtype="0" fill="hold" grpId="0" nodeType="withEffect">
                                  <p:stCondLst>
                                    <p:cond delay="0"/>
                                  </p:stCondLst>
                                  <p:childTnLst>
                                    <p:set>
                                      <p:cBhvr>
                                        <p:cTn id="203" dur="1" fill="hold">
                                          <p:stCondLst>
                                            <p:cond delay="0"/>
                                          </p:stCondLst>
                                        </p:cTn>
                                        <p:tgtEl>
                                          <p:spTgt spid="26"/>
                                        </p:tgtEl>
                                        <p:attrNameLst>
                                          <p:attrName>style.visibility</p:attrName>
                                        </p:attrNameLst>
                                      </p:cBhvr>
                                      <p:to>
                                        <p:strVal val="visible"/>
                                      </p:to>
                                    </p:set>
                                  </p:childTnLst>
                                </p:cTn>
                              </p:par>
                            </p:childTnLst>
                          </p:cTn>
                        </p:par>
                      </p:childTnLst>
                    </p:cTn>
                  </p:par>
                  <p:par>
                    <p:cTn id="204" fill="hold">
                      <p:stCondLst>
                        <p:cond delay="indefinite"/>
                      </p:stCondLst>
                      <p:childTnLst>
                        <p:par>
                          <p:cTn id="205" fill="hold">
                            <p:stCondLst>
                              <p:cond delay="0"/>
                            </p:stCondLst>
                            <p:childTnLst>
                              <p:par>
                                <p:cTn id="206" presetID="3" presetClass="emph" presetSubtype="1" grpId="3" nodeType="clickEffect">
                                  <p:stCondLst>
                                    <p:cond delay="0"/>
                                  </p:stCondLst>
                                  <p:childTnLst>
                                    <p:set>
                                      <p:cBhvr override="childStyle">
                                        <p:cTn id="207" dur="indefinite"/>
                                        <p:tgtEl>
                                          <p:spTgt spid="52"/>
                                        </p:tgtEl>
                                        <p:attrNameLst>
                                          <p:attrName>style.color</p:attrName>
                                        </p:attrNameLst>
                                      </p:cBhvr>
                                      <p:to>
                                        <p:clrVal>
                                          <a:schemeClr val="tx1"/>
                                        </p:clrVal>
                                      </p:to>
                                    </p:set>
                                  </p:childTnLst>
                                </p:cTn>
                              </p:par>
                              <p:par>
                                <p:cTn id="208" presetID="3" presetClass="emph" presetSubtype="1" grpId="1" nodeType="withEffect">
                                  <p:stCondLst>
                                    <p:cond delay="0"/>
                                  </p:stCondLst>
                                  <p:childTnLst>
                                    <p:set>
                                      <p:cBhvr override="childStyle">
                                        <p:cTn id="209" dur="indefinite"/>
                                        <p:tgtEl>
                                          <p:spTgt spid="12"/>
                                        </p:tgtEl>
                                        <p:attrNameLst>
                                          <p:attrName>style.color</p:attrName>
                                        </p:attrNameLst>
                                      </p:cBhvr>
                                      <p:to>
                                        <p:clrVal>
                                          <a:srgbClr val="000000"/>
                                        </p:clrVal>
                                      </p:to>
                                    </p:set>
                                  </p:childTnLst>
                                </p:cTn>
                              </p:par>
                              <p:par>
                                <p:cTn id="210" presetID="3" presetClass="emph" presetSubtype="1" nodeType="withEffect">
                                  <p:stCondLst>
                                    <p:cond delay="0"/>
                                  </p:stCondLst>
                                  <p:childTnLst>
                                    <p:set>
                                      <p:cBhvr override="childStyle">
                                        <p:cTn id="211" dur="indefinite"/>
                                        <p:tgtEl>
                                          <p:spTgt spid="3">
                                            <p:txEl>
                                              <p:pRg st="5" end="5"/>
                                            </p:txEl>
                                          </p:spTgt>
                                        </p:tgtEl>
                                        <p:attrNameLst>
                                          <p:attrName>style.color</p:attrName>
                                        </p:attrNameLst>
                                      </p:cBhvr>
                                      <p:to>
                                        <p:clrVal>
                                          <a:srgbClr val="A5A5A5"/>
                                        </p:clrVal>
                                      </p:to>
                                    </p:set>
                                  </p:childTnLst>
                                </p:cTn>
                              </p:par>
                              <p:par>
                                <p:cTn id="212" presetID="3" presetClass="emph" presetSubtype="1" nodeType="withEffect">
                                  <p:stCondLst>
                                    <p:cond delay="0"/>
                                  </p:stCondLst>
                                  <p:childTnLst>
                                    <p:set>
                                      <p:cBhvr override="childStyle">
                                        <p:cTn id="213" dur="indefinite"/>
                                        <p:tgtEl>
                                          <p:spTgt spid="3">
                                            <p:txEl>
                                              <p:pRg st="2" end="2"/>
                                            </p:txEl>
                                          </p:spTgt>
                                        </p:tgtEl>
                                        <p:attrNameLst>
                                          <p:attrName>style.color</p:attrName>
                                        </p:attrNameLst>
                                      </p:cBhvr>
                                      <p:to>
                                        <p:clrVal>
                                          <a:srgbClr val="A5A5A5"/>
                                        </p:clrVal>
                                      </p:to>
                                    </p:set>
                                  </p:childTnLst>
                                </p:cTn>
                              </p:par>
                              <p:par>
                                <p:cTn id="214" presetID="3" presetClass="emph" presetSubtype="1" nodeType="withEffect">
                                  <p:stCondLst>
                                    <p:cond delay="0"/>
                                  </p:stCondLst>
                                  <p:childTnLst>
                                    <p:set>
                                      <p:cBhvr override="childStyle">
                                        <p:cTn id="215" dur="indefinite"/>
                                        <p:tgtEl>
                                          <p:spTgt spid="3">
                                            <p:txEl>
                                              <p:pRg st="6" end="6"/>
                                            </p:txEl>
                                          </p:spTgt>
                                        </p:tgtEl>
                                        <p:attrNameLst>
                                          <p:attrName>style.color</p:attrName>
                                        </p:attrNameLst>
                                      </p:cBhvr>
                                      <p:to>
                                        <p:clrVal>
                                          <a:srgbClr val="FF0000"/>
                                        </p:clrVal>
                                      </p:to>
                                    </p:set>
                                  </p:childTnLst>
                                </p:cTn>
                              </p:par>
                              <p:par>
                                <p:cTn id="216" presetID="3" presetClass="emph" presetSubtype="1" nodeType="withEffect">
                                  <p:stCondLst>
                                    <p:cond delay="0"/>
                                  </p:stCondLst>
                                  <p:childTnLst>
                                    <p:set>
                                      <p:cBhvr override="childStyle">
                                        <p:cTn id="217" dur="indefinite"/>
                                        <p:tgtEl>
                                          <p:spTgt spid="3">
                                            <p:txEl>
                                              <p:pRg st="7" end="7"/>
                                            </p:txEl>
                                          </p:spTgt>
                                        </p:tgtEl>
                                        <p:attrNameLst>
                                          <p:attrName>style.color</p:attrName>
                                        </p:attrNameLst>
                                      </p:cBhvr>
                                      <p:to>
                                        <p:clrVal>
                                          <a:srgbClr val="FF0000"/>
                                        </p:clrVal>
                                      </p:to>
                                    </p:set>
                                  </p:childTnLst>
                                </p:cTn>
                              </p:par>
                              <p:par>
                                <p:cTn id="218" presetID="1" presetClass="entr" presetSubtype="0" fill="hold" grpId="0" nodeType="withEffect">
                                  <p:stCondLst>
                                    <p:cond delay="0"/>
                                  </p:stCondLst>
                                  <p:childTnLst>
                                    <p:set>
                                      <p:cBhvr>
                                        <p:cTn id="219" dur="1" fill="hold">
                                          <p:stCondLst>
                                            <p:cond delay="0"/>
                                          </p:stCondLst>
                                        </p:cTn>
                                        <p:tgtEl>
                                          <p:spTgt spid="27"/>
                                        </p:tgtEl>
                                        <p:attrNameLst>
                                          <p:attrName>style.visibility</p:attrName>
                                        </p:attrNameLst>
                                      </p:cBhvr>
                                      <p:to>
                                        <p:strVal val="visible"/>
                                      </p:to>
                                    </p:set>
                                  </p:childTnLst>
                                </p:cTn>
                              </p:par>
                            </p:childTnLst>
                          </p:cTn>
                        </p:par>
                      </p:childTnLst>
                    </p:cTn>
                  </p:par>
                  <p:par>
                    <p:cTn id="220" fill="hold">
                      <p:stCondLst>
                        <p:cond delay="indefinite"/>
                      </p:stCondLst>
                      <p:childTnLst>
                        <p:par>
                          <p:cTn id="221" fill="hold">
                            <p:stCondLst>
                              <p:cond delay="0"/>
                            </p:stCondLst>
                            <p:childTnLst>
                              <p:par>
                                <p:cTn id="222" presetID="3" presetClass="emph" presetSubtype="1" nodeType="clickEffect">
                                  <p:stCondLst>
                                    <p:cond delay="0"/>
                                  </p:stCondLst>
                                  <p:childTnLst>
                                    <p:set>
                                      <p:cBhvr override="childStyle">
                                        <p:cTn id="223" dur="indefinite"/>
                                        <p:tgtEl>
                                          <p:spTgt spid="3">
                                            <p:txEl>
                                              <p:pRg st="7" end="7"/>
                                            </p:txEl>
                                          </p:spTgt>
                                        </p:tgtEl>
                                        <p:attrNameLst>
                                          <p:attrName>style.color</p:attrName>
                                        </p:attrNameLst>
                                      </p:cBhvr>
                                      <p:to>
                                        <p:clrVal>
                                          <a:srgbClr val="A5A5A5"/>
                                        </p:clrVal>
                                      </p:to>
                                    </p:set>
                                  </p:childTnLst>
                                </p:cTn>
                              </p:par>
                              <p:par>
                                <p:cTn id="224" presetID="3" presetClass="emph" presetSubtype="1" nodeType="withEffect">
                                  <p:stCondLst>
                                    <p:cond delay="0"/>
                                  </p:stCondLst>
                                  <p:childTnLst>
                                    <p:set>
                                      <p:cBhvr override="childStyle">
                                        <p:cTn id="225" dur="indefinite"/>
                                        <p:tgtEl>
                                          <p:spTgt spid="3">
                                            <p:txEl>
                                              <p:pRg st="8" end="8"/>
                                            </p:txEl>
                                          </p:spTgt>
                                        </p:tgtEl>
                                        <p:attrNameLst>
                                          <p:attrName>style.color</p:attrName>
                                        </p:attrNameLst>
                                      </p:cBhvr>
                                      <p:to>
                                        <p:clrVal>
                                          <a:srgbClr val="FF0000"/>
                                        </p:clrVal>
                                      </p:to>
                                    </p:set>
                                  </p:childTnLst>
                                </p:cTn>
                              </p:par>
                              <p:par>
                                <p:cTn id="226" presetID="3" presetClass="emph" presetSubtype="1" nodeType="withEffect">
                                  <p:stCondLst>
                                    <p:cond delay="0"/>
                                  </p:stCondLst>
                                  <p:childTnLst>
                                    <p:set>
                                      <p:cBhvr override="childStyle">
                                        <p:cTn id="227" dur="indefinite"/>
                                        <p:tgtEl>
                                          <p:spTgt spid="3">
                                            <p:txEl>
                                              <p:pRg st="9" end="9"/>
                                            </p:txEl>
                                          </p:spTgt>
                                        </p:tgtEl>
                                        <p:attrNameLst>
                                          <p:attrName>style.color</p:attrName>
                                        </p:attrNameLst>
                                      </p:cBhvr>
                                      <p:to>
                                        <p:clrVal>
                                          <a:srgbClr val="FF0000"/>
                                        </p:clrVal>
                                      </p:to>
                                    </p:set>
                                  </p:childTnLst>
                                </p:cTn>
                              </p:par>
                              <p:par>
                                <p:cTn id="228" presetID="1" presetClass="entr" presetSubtype="0" fill="hold" grpId="0" nodeType="withEffect">
                                  <p:stCondLst>
                                    <p:cond delay="0"/>
                                  </p:stCondLst>
                                  <p:childTnLst>
                                    <p:set>
                                      <p:cBhvr>
                                        <p:cTn id="229" dur="1" fill="hold">
                                          <p:stCondLst>
                                            <p:cond delay="0"/>
                                          </p:stCondLst>
                                        </p:cTn>
                                        <p:tgtEl>
                                          <p:spTgt spid="49"/>
                                        </p:tgtEl>
                                        <p:attrNameLst>
                                          <p:attrName>style.visibility</p:attrName>
                                        </p:attrNameLst>
                                      </p:cBhvr>
                                      <p:to>
                                        <p:strVal val="visible"/>
                                      </p:to>
                                    </p:set>
                                  </p:childTnLst>
                                </p:cTn>
                              </p:par>
                            </p:childTnLst>
                          </p:cTn>
                        </p:par>
                      </p:childTnLst>
                    </p:cTn>
                  </p:par>
                  <p:par>
                    <p:cTn id="230" fill="hold">
                      <p:stCondLst>
                        <p:cond delay="indefinite"/>
                      </p:stCondLst>
                      <p:childTnLst>
                        <p:par>
                          <p:cTn id="231" fill="hold">
                            <p:stCondLst>
                              <p:cond delay="0"/>
                            </p:stCondLst>
                            <p:childTnLst>
                              <p:par>
                                <p:cTn id="232" presetID="3" presetClass="emph" presetSubtype="1" grpId="2" nodeType="clickEffect">
                                  <p:stCondLst>
                                    <p:cond delay="0"/>
                                  </p:stCondLst>
                                  <p:childTnLst>
                                    <p:set>
                                      <p:cBhvr override="childStyle">
                                        <p:cTn id="233" dur="indefinite"/>
                                        <p:tgtEl>
                                          <p:spTgt spid="38"/>
                                        </p:tgtEl>
                                        <p:attrNameLst>
                                          <p:attrName>style.color</p:attrName>
                                        </p:attrNameLst>
                                      </p:cBhvr>
                                      <p:to>
                                        <p:clrVal>
                                          <a:srgbClr val="FF0000"/>
                                        </p:clrVal>
                                      </p:to>
                                    </p:set>
                                  </p:childTnLst>
                                </p:cTn>
                              </p:par>
                              <p:par>
                                <p:cTn id="234" presetID="3" presetClass="emph" presetSubtype="1" grpId="0" nodeType="withEffect">
                                  <p:stCondLst>
                                    <p:cond delay="0"/>
                                  </p:stCondLst>
                                  <p:childTnLst>
                                    <p:set>
                                      <p:cBhvr override="childStyle">
                                        <p:cTn id="235" dur="indefinite"/>
                                        <p:tgtEl>
                                          <p:spTgt spid="41"/>
                                        </p:tgtEl>
                                        <p:attrNameLst>
                                          <p:attrName>style.color</p:attrName>
                                        </p:attrNameLst>
                                      </p:cBhvr>
                                      <p:to>
                                        <p:clrVal>
                                          <a:srgbClr val="FF0000"/>
                                        </p:clrVal>
                                      </p:to>
                                    </p:set>
                                  </p:childTnLst>
                                </p:cTn>
                              </p:par>
                            </p:childTnLst>
                          </p:cTn>
                        </p:par>
                      </p:childTnLst>
                    </p:cTn>
                  </p:par>
                  <p:par>
                    <p:cTn id="236" fill="hold">
                      <p:stCondLst>
                        <p:cond delay="indefinite"/>
                      </p:stCondLst>
                      <p:childTnLst>
                        <p:par>
                          <p:cTn id="237" fill="hold">
                            <p:stCondLst>
                              <p:cond delay="0"/>
                            </p:stCondLst>
                            <p:childTnLst>
                              <p:par>
                                <p:cTn id="238" presetID="3" presetClass="emph" presetSubtype="1" grpId="2" nodeType="clickEffect">
                                  <p:stCondLst>
                                    <p:cond delay="0"/>
                                  </p:stCondLst>
                                  <p:childTnLst>
                                    <p:set>
                                      <p:cBhvr override="childStyle">
                                        <p:cTn id="239" dur="indefinite"/>
                                        <p:tgtEl>
                                          <p:spTgt spid="24"/>
                                        </p:tgtEl>
                                        <p:attrNameLst>
                                          <p:attrName>style.color</p:attrName>
                                        </p:attrNameLst>
                                      </p:cBhvr>
                                      <p:to>
                                        <p:clrVal>
                                          <a:schemeClr val="accent2"/>
                                        </p:clrVal>
                                      </p:to>
                                    </p:set>
                                  </p:childTnLst>
                                </p:cTn>
                              </p:par>
                            </p:childTnLst>
                          </p:cTn>
                        </p:par>
                        <p:par>
                          <p:cTn id="240" fill="hold">
                            <p:stCondLst>
                              <p:cond delay="0"/>
                            </p:stCondLst>
                            <p:childTnLst>
                              <p:par>
                                <p:cTn id="241" presetID="1" presetClass="entr" presetSubtype="0" fill="hold" grpId="0" nodeType="afterEffect">
                                  <p:stCondLst>
                                    <p:cond delay="0"/>
                                  </p:stCondLst>
                                  <p:childTnLst>
                                    <p:set>
                                      <p:cBhvr>
                                        <p:cTn id="242" dur="1" fill="hold">
                                          <p:stCondLst>
                                            <p:cond delay="0"/>
                                          </p:stCondLst>
                                        </p:cTn>
                                        <p:tgtEl>
                                          <p:spTgt spid="31"/>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grpId="1" nodeType="clickEffect">
                                  <p:stCondLst>
                                    <p:cond delay="0"/>
                                  </p:stCondLst>
                                  <p:childTnLst>
                                    <p:set>
                                      <p:cBhvr>
                                        <p:cTn id="246" dur="1" fill="hold">
                                          <p:stCondLst>
                                            <p:cond delay="0"/>
                                          </p:stCondLst>
                                        </p:cTn>
                                        <p:tgtEl>
                                          <p:spTgt spid="49"/>
                                        </p:tgtEl>
                                        <p:attrNameLst>
                                          <p:attrName>style.visibility</p:attrName>
                                        </p:attrNameLst>
                                      </p:cBhvr>
                                      <p:to>
                                        <p:strVal val="hidden"/>
                                      </p:to>
                                    </p:set>
                                  </p:childTnLst>
                                </p:cTn>
                              </p:par>
                              <p:par>
                                <p:cTn id="247" presetID="1" presetClass="entr" presetSubtype="0" fill="hold" grpId="2" nodeType="withEffect">
                                  <p:stCondLst>
                                    <p:cond delay="0"/>
                                  </p:stCondLst>
                                  <p:childTnLst>
                                    <p:set>
                                      <p:cBhvr>
                                        <p:cTn id="248" dur="1" fill="hold">
                                          <p:stCondLst>
                                            <p:cond delay="0"/>
                                          </p:stCondLst>
                                        </p:cTn>
                                        <p:tgtEl>
                                          <p:spTgt spid="48"/>
                                        </p:tgtEl>
                                        <p:attrNameLst>
                                          <p:attrName>style.visibility</p:attrName>
                                        </p:attrNameLst>
                                      </p:cBhvr>
                                      <p:to>
                                        <p:strVal val="visible"/>
                                      </p:to>
                                    </p:set>
                                  </p:childTnLst>
                                </p:cTn>
                              </p:par>
                              <p:par>
                                <p:cTn id="249" presetID="3" presetClass="emph" presetSubtype="1" grpId="1" nodeType="withEffect">
                                  <p:stCondLst>
                                    <p:cond delay="0"/>
                                  </p:stCondLst>
                                  <p:childTnLst>
                                    <p:set>
                                      <p:cBhvr override="childStyle">
                                        <p:cTn id="250" dur="indefinite"/>
                                        <p:tgtEl>
                                          <p:spTgt spid="41"/>
                                        </p:tgtEl>
                                        <p:attrNameLst>
                                          <p:attrName>style.color</p:attrName>
                                        </p:attrNameLst>
                                      </p:cBhvr>
                                      <p:to>
                                        <p:clrVal>
                                          <a:srgbClr val="000000"/>
                                        </p:clrVal>
                                      </p:to>
                                    </p:set>
                                  </p:childTnLst>
                                </p:cTn>
                              </p:par>
                              <p:par>
                                <p:cTn id="251" presetID="3" presetClass="emph" presetSubtype="1" grpId="4" nodeType="withEffect">
                                  <p:stCondLst>
                                    <p:cond delay="0"/>
                                  </p:stCondLst>
                                  <p:childTnLst>
                                    <p:set>
                                      <p:cBhvr override="childStyle">
                                        <p:cTn id="252" dur="indefinite"/>
                                        <p:tgtEl>
                                          <p:spTgt spid="39"/>
                                        </p:tgtEl>
                                        <p:attrNameLst>
                                          <p:attrName>style.color</p:attrName>
                                        </p:attrNameLst>
                                      </p:cBhvr>
                                      <p:to>
                                        <p:clrVal>
                                          <a:srgbClr val="FF0000"/>
                                        </p:clrVal>
                                      </p:to>
                                    </p:set>
                                  </p:childTnLst>
                                </p:cTn>
                              </p:par>
                            </p:childTnLst>
                          </p:cTn>
                        </p:par>
                      </p:childTnLst>
                    </p:cTn>
                  </p:par>
                  <p:par>
                    <p:cTn id="253" fill="hold">
                      <p:stCondLst>
                        <p:cond delay="indefinite"/>
                      </p:stCondLst>
                      <p:childTnLst>
                        <p:par>
                          <p:cTn id="254" fill="hold">
                            <p:stCondLst>
                              <p:cond delay="0"/>
                            </p:stCondLst>
                            <p:childTnLst>
                              <p:par>
                                <p:cTn id="255" presetID="3" presetClass="emph" presetSubtype="1" grpId="2" nodeType="clickEffect">
                                  <p:stCondLst>
                                    <p:cond delay="0"/>
                                  </p:stCondLst>
                                  <p:childTnLst>
                                    <p:set>
                                      <p:cBhvr override="childStyle">
                                        <p:cTn id="256" dur="indefinite"/>
                                        <p:tgtEl>
                                          <p:spTgt spid="22"/>
                                        </p:tgtEl>
                                        <p:attrNameLst>
                                          <p:attrName>style.color</p:attrName>
                                        </p:attrNameLst>
                                      </p:cBhvr>
                                      <p:to>
                                        <p:clrVal>
                                          <a:schemeClr val="accent2"/>
                                        </p:clrVal>
                                      </p:to>
                                    </p:set>
                                  </p:childTnLst>
                                </p:cTn>
                              </p:par>
                              <p:par>
                                <p:cTn id="257" presetID="1" presetClass="exit" presetSubtype="0" fill="hold" grpId="1" nodeType="withEffect">
                                  <p:stCondLst>
                                    <p:cond delay="0"/>
                                  </p:stCondLst>
                                  <p:childTnLst>
                                    <p:set>
                                      <p:cBhvr>
                                        <p:cTn id="258" dur="1" fill="hold">
                                          <p:stCondLst>
                                            <p:cond delay="0"/>
                                          </p:stCondLst>
                                        </p:cTn>
                                        <p:tgtEl>
                                          <p:spTgt spid="24"/>
                                        </p:tgtEl>
                                        <p:attrNameLst>
                                          <p:attrName>style.visibility</p:attrName>
                                        </p:attrNameLst>
                                      </p:cBhvr>
                                      <p:to>
                                        <p:strVal val="hidden"/>
                                      </p:to>
                                    </p:set>
                                  </p:childTnLst>
                                </p:cTn>
                              </p:par>
                            </p:childTnLst>
                          </p:cTn>
                        </p:par>
                        <p:par>
                          <p:cTn id="259" fill="hold">
                            <p:stCondLst>
                              <p:cond delay="0"/>
                            </p:stCondLst>
                            <p:childTnLst>
                              <p:par>
                                <p:cTn id="260" presetID="1" presetClass="entr" presetSubtype="0" fill="hold" grpId="0" nodeType="afterEffect">
                                  <p:stCondLst>
                                    <p:cond delay="0"/>
                                  </p:stCondLst>
                                  <p:childTnLst>
                                    <p:set>
                                      <p:cBhvr>
                                        <p:cTn id="261" dur="1" fill="hold">
                                          <p:stCondLst>
                                            <p:cond delay="0"/>
                                          </p:stCondLst>
                                        </p:cTn>
                                        <p:tgtEl>
                                          <p:spTgt spid="30"/>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presetID="1" presetClass="exit" presetSubtype="0" fill="hold" grpId="3" nodeType="clickEffect">
                                  <p:stCondLst>
                                    <p:cond delay="0"/>
                                  </p:stCondLst>
                                  <p:childTnLst>
                                    <p:set>
                                      <p:cBhvr>
                                        <p:cTn id="265" dur="1" fill="hold">
                                          <p:stCondLst>
                                            <p:cond delay="0"/>
                                          </p:stCondLst>
                                        </p:cTn>
                                        <p:tgtEl>
                                          <p:spTgt spid="48"/>
                                        </p:tgtEl>
                                        <p:attrNameLst>
                                          <p:attrName>style.visibility</p:attrName>
                                        </p:attrNameLst>
                                      </p:cBhvr>
                                      <p:to>
                                        <p:strVal val="hidden"/>
                                      </p:to>
                                    </p:set>
                                  </p:childTnLst>
                                </p:cTn>
                              </p:par>
                              <p:par>
                                <p:cTn id="266" presetID="1" presetClass="entr" presetSubtype="0" fill="hold" grpId="2" nodeType="withEffect">
                                  <p:stCondLst>
                                    <p:cond delay="0"/>
                                  </p:stCondLst>
                                  <p:childTnLst>
                                    <p:set>
                                      <p:cBhvr>
                                        <p:cTn id="267" dur="1" fill="hold">
                                          <p:stCondLst>
                                            <p:cond delay="0"/>
                                          </p:stCondLst>
                                        </p:cTn>
                                        <p:tgtEl>
                                          <p:spTgt spid="47"/>
                                        </p:tgtEl>
                                        <p:attrNameLst>
                                          <p:attrName>style.visibility</p:attrName>
                                        </p:attrNameLst>
                                      </p:cBhvr>
                                      <p:to>
                                        <p:strVal val="visible"/>
                                      </p:to>
                                    </p:set>
                                  </p:childTnLst>
                                </p:cTn>
                              </p:par>
                              <p:par>
                                <p:cTn id="268" presetID="3" presetClass="emph" presetSubtype="1" grpId="3" nodeType="withEffect">
                                  <p:stCondLst>
                                    <p:cond delay="0"/>
                                  </p:stCondLst>
                                  <p:childTnLst>
                                    <p:set>
                                      <p:cBhvr override="childStyle">
                                        <p:cTn id="269" dur="indefinite"/>
                                        <p:tgtEl>
                                          <p:spTgt spid="38"/>
                                        </p:tgtEl>
                                        <p:attrNameLst>
                                          <p:attrName>style.color</p:attrName>
                                        </p:attrNameLst>
                                      </p:cBhvr>
                                      <p:to>
                                        <p:clrVal>
                                          <a:srgbClr val="000000"/>
                                        </p:clrVal>
                                      </p:to>
                                    </p:set>
                                  </p:childTnLst>
                                </p:cTn>
                              </p:par>
                              <p:par>
                                <p:cTn id="270" presetID="3" presetClass="emph" presetSubtype="1" grpId="2" nodeType="withEffect">
                                  <p:stCondLst>
                                    <p:cond delay="0"/>
                                  </p:stCondLst>
                                  <p:childTnLst>
                                    <p:set>
                                      <p:cBhvr override="childStyle">
                                        <p:cTn id="271" dur="indefinite"/>
                                        <p:tgtEl>
                                          <p:spTgt spid="36"/>
                                        </p:tgtEl>
                                        <p:attrNameLst>
                                          <p:attrName>style.color</p:attrName>
                                        </p:attrNameLst>
                                      </p:cBhvr>
                                      <p:to>
                                        <p:clrVal>
                                          <a:srgbClr val="FF0000"/>
                                        </p:clrVal>
                                      </p:to>
                                    </p:set>
                                  </p:childTnLst>
                                </p:cTn>
                              </p:par>
                            </p:childTnLst>
                          </p:cTn>
                        </p:par>
                      </p:childTnLst>
                    </p:cTn>
                  </p:par>
                  <p:par>
                    <p:cTn id="272" fill="hold">
                      <p:stCondLst>
                        <p:cond delay="indefinite"/>
                      </p:stCondLst>
                      <p:childTnLst>
                        <p:par>
                          <p:cTn id="273" fill="hold">
                            <p:stCondLst>
                              <p:cond delay="0"/>
                            </p:stCondLst>
                            <p:childTnLst>
                              <p:par>
                                <p:cTn id="274" presetID="3" presetClass="emph" presetSubtype="1" grpId="2" nodeType="clickEffect">
                                  <p:stCondLst>
                                    <p:cond delay="0"/>
                                  </p:stCondLst>
                                  <p:childTnLst>
                                    <p:set>
                                      <p:cBhvr override="childStyle">
                                        <p:cTn id="275" dur="indefinite"/>
                                        <p:tgtEl>
                                          <p:spTgt spid="21"/>
                                        </p:tgtEl>
                                        <p:attrNameLst>
                                          <p:attrName>style.color</p:attrName>
                                        </p:attrNameLst>
                                      </p:cBhvr>
                                      <p:to>
                                        <p:clrVal>
                                          <a:schemeClr val="accent2"/>
                                        </p:clrVal>
                                      </p:to>
                                    </p:set>
                                  </p:childTnLst>
                                </p:cTn>
                              </p:par>
                              <p:par>
                                <p:cTn id="276" presetID="1" presetClass="exit" presetSubtype="0" fill="hold" grpId="1" nodeType="withEffect">
                                  <p:stCondLst>
                                    <p:cond delay="0"/>
                                  </p:stCondLst>
                                  <p:childTnLst>
                                    <p:set>
                                      <p:cBhvr>
                                        <p:cTn id="277" dur="1" fill="hold">
                                          <p:stCondLst>
                                            <p:cond delay="0"/>
                                          </p:stCondLst>
                                        </p:cTn>
                                        <p:tgtEl>
                                          <p:spTgt spid="22"/>
                                        </p:tgtEl>
                                        <p:attrNameLst>
                                          <p:attrName>style.visibility</p:attrName>
                                        </p:attrNameLst>
                                      </p:cBhvr>
                                      <p:to>
                                        <p:strVal val="hidden"/>
                                      </p:to>
                                    </p:set>
                                  </p:childTnLst>
                                </p:cTn>
                              </p:par>
                            </p:childTnLst>
                          </p:cTn>
                        </p:par>
                        <p:par>
                          <p:cTn id="278" fill="hold">
                            <p:stCondLst>
                              <p:cond delay="0"/>
                            </p:stCondLst>
                            <p:childTnLst>
                              <p:par>
                                <p:cTn id="279" presetID="1" presetClass="entr" presetSubtype="0" fill="hold" grpId="0" nodeType="afterEffect">
                                  <p:stCondLst>
                                    <p:cond delay="0"/>
                                  </p:stCondLst>
                                  <p:childTnLst>
                                    <p:set>
                                      <p:cBhvr>
                                        <p:cTn id="280" dur="1" fill="hold">
                                          <p:stCondLst>
                                            <p:cond delay="0"/>
                                          </p:stCondLst>
                                        </p:cTn>
                                        <p:tgtEl>
                                          <p:spTgt spid="29"/>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xit" presetSubtype="0" fill="hold" grpId="3" nodeType="clickEffect">
                                  <p:stCondLst>
                                    <p:cond delay="0"/>
                                  </p:stCondLst>
                                  <p:childTnLst>
                                    <p:set>
                                      <p:cBhvr>
                                        <p:cTn id="284" dur="1" fill="hold">
                                          <p:stCondLst>
                                            <p:cond delay="0"/>
                                          </p:stCondLst>
                                        </p:cTn>
                                        <p:tgtEl>
                                          <p:spTgt spid="47"/>
                                        </p:tgtEl>
                                        <p:attrNameLst>
                                          <p:attrName>style.visibility</p:attrName>
                                        </p:attrNameLst>
                                      </p:cBhvr>
                                      <p:to>
                                        <p:strVal val="hidden"/>
                                      </p:to>
                                    </p:set>
                                  </p:childTnLst>
                                </p:cTn>
                              </p:par>
                              <p:par>
                                <p:cTn id="285" presetID="1" presetClass="entr" presetSubtype="0" fill="hold" grpId="2" nodeType="withEffect">
                                  <p:stCondLst>
                                    <p:cond delay="0"/>
                                  </p:stCondLst>
                                  <p:childTnLst>
                                    <p:set>
                                      <p:cBhvr>
                                        <p:cTn id="286" dur="1" fill="hold">
                                          <p:stCondLst>
                                            <p:cond delay="0"/>
                                          </p:stCondLst>
                                        </p:cTn>
                                        <p:tgtEl>
                                          <p:spTgt spid="46"/>
                                        </p:tgtEl>
                                        <p:attrNameLst>
                                          <p:attrName>style.visibility</p:attrName>
                                        </p:attrNameLst>
                                      </p:cBhvr>
                                      <p:to>
                                        <p:strVal val="visible"/>
                                      </p:to>
                                    </p:set>
                                  </p:childTnLst>
                                </p:cTn>
                              </p:par>
                              <p:par>
                                <p:cTn id="287" presetID="3" presetClass="emph" presetSubtype="1" grpId="5" nodeType="withEffect">
                                  <p:stCondLst>
                                    <p:cond delay="0"/>
                                  </p:stCondLst>
                                  <p:childTnLst>
                                    <p:set>
                                      <p:cBhvr override="childStyle">
                                        <p:cTn id="288" dur="indefinite"/>
                                        <p:tgtEl>
                                          <p:spTgt spid="39"/>
                                        </p:tgtEl>
                                        <p:attrNameLst>
                                          <p:attrName>style.color</p:attrName>
                                        </p:attrNameLst>
                                      </p:cBhvr>
                                      <p:to>
                                        <p:clrVal>
                                          <a:srgbClr val="000000"/>
                                        </p:clrVal>
                                      </p:to>
                                    </p:set>
                                  </p:childTnLst>
                                </p:cTn>
                              </p:par>
                              <p:par>
                                <p:cTn id="289" presetID="3" presetClass="emph" presetSubtype="1" grpId="2" nodeType="withEffect">
                                  <p:stCondLst>
                                    <p:cond delay="0"/>
                                  </p:stCondLst>
                                  <p:childTnLst>
                                    <p:set>
                                      <p:cBhvr override="childStyle">
                                        <p:cTn id="290" dur="indefinite"/>
                                        <p:tgtEl>
                                          <p:spTgt spid="37"/>
                                        </p:tgtEl>
                                        <p:attrNameLst>
                                          <p:attrName>style.color</p:attrName>
                                        </p:attrNameLst>
                                      </p:cBhvr>
                                      <p:to>
                                        <p:clrVal>
                                          <a:srgbClr val="FF0000"/>
                                        </p:clrVal>
                                      </p:to>
                                    </p:set>
                                  </p:childTnLst>
                                </p:cTn>
                              </p:par>
                            </p:childTnLst>
                          </p:cTn>
                        </p:par>
                      </p:childTnLst>
                    </p:cTn>
                  </p:par>
                  <p:par>
                    <p:cTn id="291" fill="hold">
                      <p:stCondLst>
                        <p:cond delay="indefinite"/>
                      </p:stCondLst>
                      <p:childTnLst>
                        <p:par>
                          <p:cTn id="292" fill="hold">
                            <p:stCondLst>
                              <p:cond delay="0"/>
                            </p:stCondLst>
                            <p:childTnLst>
                              <p:par>
                                <p:cTn id="293" presetID="3" presetClass="emph" presetSubtype="1" grpId="2" nodeType="clickEffect">
                                  <p:stCondLst>
                                    <p:cond delay="0"/>
                                  </p:stCondLst>
                                  <p:childTnLst>
                                    <p:set>
                                      <p:cBhvr override="childStyle">
                                        <p:cTn id="294" dur="indefinite"/>
                                        <p:tgtEl>
                                          <p:spTgt spid="20"/>
                                        </p:tgtEl>
                                        <p:attrNameLst>
                                          <p:attrName>style.color</p:attrName>
                                        </p:attrNameLst>
                                      </p:cBhvr>
                                      <p:to>
                                        <p:clrVal>
                                          <a:schemeClr val="accent2"/>
                                        </p:clrVal>
                                      </p:to>
                                    </p:set>
                                  </p:childTnLst>
                                </p:cTn>
                              </p:par>
                              <p:par>
                                <p:cTn id="295" presetID="1" presetClass="exit" presetSubtype="0" fill="hold" grpId="1" nodeType="withEffect">
                                  <p:stCondLst>
                                    <p:cond delay="0"/>
                                  </p:stCondLst>
                                  <p:childTnLst>
                                    <p:set>
                                      <p:cBhvr>
                                        <p:cTn id="296" dur="1" fill="hold">
                                          <p:stCondLst>
                                            <p:cond delay="0"/>
                                          </p:stCondLst>
                                        </p:cTn>
                                        <p:tgtEl>
                                          <p:spTgt spid="21"/>
                                        </p:tgtEl>
                                        <p:attrNameLst>
                                          <p:attrName>style.visibility</p:attrName>
                                        </p:attrNameLst>
                                      </p:cBhvr>
                                      <p:to>
                                        <p:strVal val="hidden"/>
                                      </p:to>
                                    </p:set>
                                  </p:childTnLst>
                                </p:cTn>
                              </p:par>
                            </p:childTnLst>
                          </p:cTn>
                        </p:par>
                        <p:par>
                          <p:cTn id="297" fill="hold">
                            <p:stCondLst>
                              <p:cond delay="0"/>
                            </p:stCondLst>
                            <p:childTnLst>
                              <p:par>
                                <p:cTn id="298" presetID="1" presetClass="entr" presetSubtype="0" fill="hold" grpId="0" nodeType="afterEffect">
                                  <p:stCondLst>
                                    <p:cond delay="0"/>
                                  </p:stCondLst>
                                  <p:childTnLst>
                                    <p:set>
                                      <p:cBhvr>
                                        <p:cTn id="299" dur="1" fill="hold">
                                          <p:stCondLst>
                                            <p:cond delay="0"/>
                                          </p:stCondLst>
                                        </p:cTn>
                                        <p:tgtEl>
                                          <p:spTgt spid="28"/>
                                        </p:tgtEl>
                                        <p:attrNameLst>
                                          <p:attrName>style.visibility</p:attrName>
                                        </p:attrNameLst>
                                      </p:cBhvr>
                                      <p:to>
                                        <p:strVal val="visible"/>
                                      </p:to>
                                    </p:set>
                                  </p:childTnLst>
                                </p:cTn>
                              </p:par>
                            </p:childTnLst>
                          </p:cTn>
                        </p:par>
                      </p:childTnLst>
                    </p:cTn>
                  </p:par>
                  <p:par>
                    <p:cTn id="300" fill="hold">
                      <p:stCondLst>
                        <p:cond delay="indefinite"/>
                      </p:stCondLst>
                      <p:childTnLst>
                        <p:par>
                          <p:cTn id="301" fill="hold">
                            <p:stCondLst>
                              <p:cond delay="0"/>
                            </p:stCondLst>
                            <p:childTnLst>
                              <p:par>
                                <p:cTn id="302" presetID="3" presetClass="emph" presetSubtype="1" grpId="3" nodeType="clickEffect">
                                  <p:stCondLst>
                                    <p:cond delay="0"/>
                                  </p:stCondLst>
                                  <p:childTnLst>
                                    <p:set>
                                      <p:cBhvr override="childStyle">
                                        <p:cTn id="303" dur="indefinite"/>
                                        <p:tgtEl>
                                          <p:spTgt spid="36"/>
                                        </p:tgtEl>
                                        <p:attrNameLst>
                                          <p:attrName>style.color</p:attrName>
                                        </p:attrNameLst>
                                      </p:cBhvr>
                                      <p:to>
                                        <p:clrVal>
                                          <a:srgbClr val="000000"/>
                                        </p:clrVal>
                                      </p:to>
                                    </p:set>
                                  </p:childTnLst>
                                </p:cTn>
                              </p:par>
                              <p:par>
                                <p:cTn id="304" presetID="1" presetClass="exit" presetSubtype="0" fill="hold" grpId="6" nodeType="withEffect">
                                  <p:stCondLst>
                                    <p:cond delay="0"/>
                                  </p:stCondLst>
                                  <p:childTnLst>
                                    <p:set>
                                      <p:cBhvr>
                                        <p:cTn id="305" dur="1" fill="hold">
                                          <p:stCondLst>
                                            <p:cond delay="0"/>
                                          </p:stCondLst>
                                        </p:cTn>
                                        <p:tgtEl>
                                          <p:spTgt spid="46"/>
                                        </p:tgtEl>
                                        <p:attrNameLst>
                                          <p:attrName>style.visibility</p:attrName>
                                        </p:attrNameLst>
                                      </p:cBhvr>
                                      <p:to>
                                        <p:strVal val="hidden"/>
                                      </p:to>
                                    </p:set>
                                  </p:childTnLst>
                                </p:cTn>
                              </p:par>
                              <p:par>
                                <p:cTn id="306" presetID="1" presetClass="entr" presetSubtype="0" fill="hold" grpId="2" nodeType="withEffect">
                                  <p:stCondLst>
                                    <p:cond delay="0"/>
                                  </p:stCondLst>
                                  <p:childTnLst>
                                    <p:set>
                                      <p:cBhvr>
                                        <p:cTn id="307" dur="1" fill="hold">
                                          <p:stCondLst>
                                            <p:cond delay="0"/>
                                          </p:stCondLst>
                                        </p:cTn>
                                        <p:tgtEl>
                                          <p:spTgt spid="45"/>
                                        </p:tgtEl>
                                        <p:attrNameLst>
                                          <p:attrName>style.visibility</p:attrName>
                                        </p:attrNameLst>
                                      </p:cBhvr>
                                      <p:to>
                                        <p:strVal val="visible"/>
                                      </p:to>
                                    </p:set>
                                  </p:childTnLst>
                                </p:cTn>
                              </p:par>
                            </p:childTnLst>
                          </p:cTn>
                        </p:par>
                      </p:childTnLst>
                    </p:cTn>
                  </p:par>
                  <p:par>
                    <p:cTn id="308" fill="hold">
                      <p:stCondLst>
                        <p:cond delay="indefinite"/>
                      </p:stCondLst>
                      <p:childTnLst>
                        <p:par>
                          <p:cTn id="309" fill="hold">
                            <p:stCondLst>
                              <p:cond delay="0"/>
                            </p:stCondLst>
                            <p:childTnLst>
                              <p:par>
                                <p:cTn id="310" presetID="3" presetClass="emph" presetSubtype="1" nodeType="clickEffect">
                                  <p:stCondLst>
                                    <p:cond delay="0"/>
                                  </p:stCondLst>
                                  <p:childTnLst>
                                    <p:set>
                                      <p:cBhvr override="childStyle">
                                        <p:cTn id="311" dur="indefinite"/>
                                        <p:tgtEl>
                                          <p:spTgt spid="3">
                                            <p:txEl>
                                              <p:pRg st="8" end="8"/>
                                            </p:txEl>
                                          </p:spTgt>
                                        </p:tgtEl>
                                        <p:attrNameLst>
                                          <p:attrName>style.color</p:attrName>
                                        </p:attrNameLst>
                                      </p:cBhvr>
                                      <p:to>
                                        <p:clrVal>
                                          <a:srgbClr val="A5A5A5"/>
                                        </p:clrVal>
                                      </p:to>
                                    </p:set>
                                  </p:childTnLst>
                                </p:cTn>
                              </p:par>
                              <p:par>
                                <p:cTn id="312" presetID="3" presetClass="emph" presetSubtype="1" nodeType="withEffect">
                                  <p:stCondLst>
                                    <p:cond delay="0"/>
                                  </p:stCondLst>
                                  <p:childTnLst>
                                    <p:set>
                                      <p:cBhvr override="childStyle">
                                        <p:cTn id="313" dur="indefinite"/>
                                        <p:tgtEl>
                                          <p:spTgt spid="3">
                                            <p:txEl>
                                              <p:pRg st="9" end="9"/>
                                            </p:txEl>
                                          </p:spTgt>
                                        </p:tgtEl>
                                        <p:attrNameLst>
                                          <p:attrName>style.color</p:attrName>
                                        </p:attrNameLst>
                                      </p:cBhvr>
                                      <p:to>
                                        <p:clrVal>
                                          <a:srgbClr val="A5A5A5"/>
                                        </p:clrVal>
                                      </p:to>
                                    </p:set>
                                  </p:childTnLst>
                                </p:cTn>
                              </p:par>
                              <p:par>
                                <p:cTn id="314" presetID="3" presetClass="emph" presetSubtype="1" nodeType="withEffect">
                                  <p:stCondLst>
                                    <p:cond delay="0"/>
                                  </p:stCondLst>
                                  <p:childTnLst>
                                    <p:set>
                                      <p:cBhvr override="childStyle">
                                        <p:cTn id="315" dur="indefinite"/>
                                        <p:tgtEl>
                                          <p:spTgt spid="3">
                                            <p:txEl>
                                              <p:pRg st="10" end="10"/>
                                            </p:txEl>
                                          </p:spTgt>
                                        </p:tgtEl>
                                        <p:attrNameLst>
                                          <p:attrName>style.color</p:attrName>
                                        </p:attrNameLst>
                                      </p:cBhvr>
                                      <p:to>
                                        <p:clrVal>
                                          <a:srgbClr val="FF0000"/>
                                        </p:clrVal>
                                      </p:to>
                                    </p:set>
                                  </p:childTnLst>
                                </p:cTn>
                              </p:par>
                            </p:childTnLst>
                          </p:cTn>
                        </p:par>
                      </p:childTnLst>
                    </p:cTn>
                  </p:par>
                  <p:par>
                    <p:cTn id="316" fill="hold">
                      <p:stCondLst>
                        <p:cond delay="indefinite"/>
                      </p:stCondLst>
                      <p:childTnLst>
                        <p:par>
                          <p:cTn id="317" fill="hold">
                            <p:stCondLst>
                              <p:cond delay="0"/>
                            </p:stCondLst>
                            <p:childTnLst>
                              <p:par>
                                <p:cTn id="318" presetID="1" presetClass="entr" presetSubtype="0" fill="hold" grpId="0" nodeType="clickEffect">
                                  <p:stCondLst>
                                    <p:cond delay="0"/>
                                  </p:stCondLst>
                                  <p:childTnLst>
                                    <p:set>
                                      <p:cBhvr>
                                        <p:cTn id="319" dur="1" fill="hold">
                                          <p:stCondLst>
                                            <p:cond delay="0"/>
                                          </p:stCondLst>
                                        </p:cTn>
                                        <p:tgtEl>
                                          <p:spTgt spid="32"/>
                                        </p:tgtEl>
                                        <p:attrNameLst>
                                          <p:attrName>style.visibility</p:attrName>
                                        </p:attrNameLst>
                                      </p:cBhvr>
                                      <p:to>
                                        <p:strVal val="visible"/>
                                      </p:to>
                                    </p:set>
                                  </p:childTnLst>
                                </p:cTn>
                              </p:par>
                              <p:par>
                                <p:cTn id="320" presetID="1" presetClass="exit" presetSubtype="0" fill="hold" grpId="1" nodeType="withEffect">
                                  <p:stCondLst>
                                    <p:cond delay="0"/>
                                  </p:stCondLst>
                                  <p:childTnLst>
                                    <p:set>
                                      <p:cBhvr>
                                        <p:cTn id="321" dur="1" fill="hold">
                                          <p:stCondLst>
                                            <p:cond delay="0"/>
                                          </p:stCondLst>
                                        </p:cTn>
                                        <p:tgtEl>
                                          <p:spTgt spid="20"/>
                                        </p:tgtEl>
                                        <p:attrNameLst>
                                          <p:attrName>style.visibility</p:attrName>
                                        </p:attrNameLst>
                                      </p:cBhvr>
                                      <p:to>
                                        <p:strVal val="hidden"/>
                                      </p:to>
                                    </p:set>
                                  </p:childTnLst>
                                </p:cTn>
                              </p:par>
                              <p:par>
                                <p:cTn id="322" presetID="1" presetClass="exit" presetSubtype="0" fill="hold" grpId="3" nodeType="withEffect">
                                  <p:stCondLst>
                                    <p:cond delay="0"/>
                                  </p:stCondLst>
                                  <p:childTnLst>
                                    <p:set>
                                      <p:cBhvr>
                                        <p:cTn id="323" dur="1" fill="hold">
                                          <p:stCondLst>
                                            <p:cond delay="0"/>
                                          </p:stCondLst>
                                        </p:cTn>
                                        <p:tgtEl>
                                          <p:spTgt spid="46"/>
                                        </p:tgtEl>
                                        <p:attrNameLst>
                                          <p:attrName>style.visibility</p:attrName>
                                        </p:attrNameLst>
                                      </p:cBhvr>
                                      <p:to>
                                        <p:strVal val="hidden"/>
                                      </p:to>
                                    </p:set>
                                  </p:childTnLst>
                                </p:cTn>
                              </p:par>
                            </p:childTnLst>
                          </p:cTn>
                        </p:par>
                      </p:childTnLst>
                    </p:cTn>
                  </p:par>
                  <p:par>
                    <p:cTn id="324" fill="hold">
                      <p:stCondLst>
                        <p:cond delay="indefinite"/>
                      </p:stCondLst>
                      <p:childTnLst>
                        <p:par>
                          <p:cTn id="325" fill="hold">
                            <p:stCondLst>
                              <p:cond delay="0"/>
                            </p:stCondLst>
                            <p:childTnLst>
                              <p:par>
                                <p:cTn id="326" presetID="1" presetClass="exit" presetSubtype="0" fill="hold" grpId="3" nodeType="clickEffect">
                                  <p:stCondLst>
                                    <p:cond delay="0"/>
                                  </p:stCondLst>
                                  <p:childTnLst>
                                    <p:set>
                                      <p:cBhvr>
                                        <p:cTn id="327" dur="1" fill="hold">
                                          <p:stCondLst>
                                            <p:cond delay="0"/>
                                          </p:stCondLst>
                                        </p:cTn>
                                        <p:tgtEl>
                                          <p:spTgt spid="45"/>
                                        </p:tgtEl>
                                        <p:attrNameLst>
                                          <p:attrName>style.visibility</p:attrName>
                                        </p:attrNameLst>
                                      </p:cBhvr>
                                      <p:to>
                                        <p:strVal val="hidden"/>
                                      </p:to>
                                    </p:set>
                                  </p:childTnLst>
                                </p:cTn>
                              </p:par>
                              <p:par>
                                <p:cTn id="328" presetID="3" presetClass="emph" presetSubtype="1" grpId="3" nodeType="withEffect">
                                  <p:stCondLst>
                                    <p:cond delay="0"/>
                                  </p:stCondLst>
                                  <p:childTnLst>
                                    <p:set>
                                      <p:cBhvr override="childStyle">
                                        <p:cTn id="329" dur="indefinite"/>
                                        <p:tgtEl>
                                          <p:spTgt spid="37"/>
                                        </p:tgtEl>
                                        <p:attrNameLst>
                                          <p:attrName>style.color</p:attrName>
                                        </p:attrNameLst>
                                      </p:cBhvr>
                                      <p:to>
                                        <p:clrVal>
                                          <a:srgbClr val="000000"/>
                                        </p:clrVal>
                                      </p:to>
                                    </p:set>
                                  </p:childTnLst>
                                </p:cTn>
                              </p:par>
                              <p:par>
                                <p:cTn id="330" presetID="3" presetClass="emph" presetSubtype="1" grpId="1" nodeType="withEffect">
                                  <p:stCondLst>
                                    <p:cond delay="0"/>
                                  </p:stCondLst>
                                  <p:childTnLst>
                                    <p:set>
                                      <p:cBhvr override="childStyle">
                                        <p:cTn id="331" dur="indefinite"/>
                                        <p:tgtEl>
                                          <p:spTgt spid="27"/>
                                        </p:tgtEl>
                                        <p:attrNameLst>
                                          <p:attrName>style.color</p:attrName>
                                        </p:attrNameLst>
                                      </p:cBhvr>
                                      <p:to>
                                        <p:clrVal>
                                          <a:srgbClr val="A5A5A5"/>
                                        </p:clrVal>
                                      </p:to>
                                    </p:set>
                                  </p:childTnLst>
                                </p:cTn>
                              </p:par>
                              <p:par>
                                <p:cTn id="332" presetID="3" presetClass="emph" presetSubtype="1" grpId="4" nodeType="withEffect">
                                  <p:stCondLst>
                                    <p:cond delay="0"/>
                                  </p:stCondLst>
                                  <p:childTnLst>
                                    <p:set>
                                      <p:cBhvr override="childStyle">
                                        <p:cTn id="333" dur="indefinite"/>
                                        <p:tgtEl>
                                          <p:spTgt spid="52"/>
                                        </p:tgtEl>
                                        <p:attrNameLst>
                                          <p:attrName>style.color</p:attrName>
                                        </p:attrNameLst>
                                      </p:cBhvr>
                                      <p:to>
                                        <p:clrVal>
                                          <a:srgbClr val="FF0000"/>
                                        </p:clrVal>
                                      </p:to>
                                    </p:set>
                                  </p:childTnLst>
                                </p:cTn>
                              </p:par>
                            </p:childTnLst>
                          </p:cTn>
                        </p:par>
                      </p:childTnLst>
                    </p:cTn>
                  </p:par>
                  <p:par>
                    <p:cTn id="334" fill="hold">
                      <p:stCondLst>
                        <p:cond delay="indefinite"/>
                      </p:stCondLst>
                      <p:childTnLst>
                        <p:par>
                          <p:cTn id="335" fill="hold">
                            <p:stCondLst>
                              <p:cond delay="0"/>
                            </p:stCondLst>
                            <p:childTnLst>
                              <p:par>
                                <p:cTn id="336" presetID="1" presetClass="exit" presetSubtype="0" fill="hold" grpId="1" nodeType="clickEffect">
                                  <p:stCondLst>
                                    <p:cond delay="0"/>
                                  </p:stCondLst>
                                  <p:childTnLst>
                                    <p:set>
                                      <p:cBhvr>
                                        <p:cTn id="337" dur="1" fill="hold">
                                          <p:stCondLst>
                                            <p:cond delay="0"/>
                                          </p:stCondLst>
                                        </p:cTn>
                                        <p:tgtEl>
                                          <p:spTgt spid="26"/>
                                        </p:tgtEl>
                                        <p:attrNameLst>
                                          <p:attrName>style.visibility</p:attrName>
                                        </p:attrNameLst>
                                      </p:cBhvr>
                                      <p:to>
                                        <p:strVal val="hidden"/>
                                      </p:to>
                                    </p:set>
                                  </p:childTnLst>
                                </p:cTn>
                              </p:par>
                              <p:par>
                                <p:cTn id="338" presetID="1" presetClass="entr" presetSubtype="0" fill="hold" grpId="0" nodeType="withEffect">
                                  <p:stCondLst>
                                    <p:cond delay="0"/>
                                  </p:stCondLst>
                                  <p:childTnLst>
                                    <p:set>
                                      <p:cBhvr>
                                        <p:cTn id="339" dur="1" fill="hold">
                                          <p:stCondLst>
                                            <p:cond delay="0"/>
                                          </p:stCondLst>
                                        </p:cTn>
                                        <p:tgtEl>
                                          <p:spTgt spid="33"/>
                                        </p:tgtEl>
                                        <p:attrNameLst>
                                          <p:attrName>style.visibility</p:attrName>
                                        </p:attrNameLst>
                                      </p:cBhvr>
                                      <p:to>
                                        <p:strVal val="visible"/>
                                      </p:to>
                                    </p:set>
                                  </p:childTnLst>
                                </p:cTn>
                              </p:par>
                            </p:childTnLst>
                          </p:cTn>
                        </p:par>
                      </p:childTnLst>
                    </p:cTn>
                  </p:par>
                  <p:par>
                    <p:cTn id="340" fill="hold">
                      <p:stCondLst>
                        <p:cond delay="indefinite"/>
                      </p:stCondLst>
                      <p:childTnLst>
                        <p:par>
                          <p:cTn id="341" fill="hold">
                            <p:stCondLst>
                              <p:cond delay="0"/>
                            </p:stCondLst>
                            <p:childTnLst>
                              <p:par>
                                <p:cTn id="342" presetID="3" presetClass="emph" presetSubtype="1" nodeType="clickEffect">
                                  <p:stCondLst>
                                    <p:cond delay="0"/>
                                  </p:stCondLst>
                                  <p:childTnLst>
                                    <p:set>
                                      <p:cBhvr override="childStyle">
                                        <p:cTn id="343" dur="indefinite"/>
                                        <p:tgtEl>
                                          <p:spTgt spid="3">
                                            <p:txEl>
                                              <p:pRg st="6" end="6"/>
                                            </p:txEl>
                                          </p:spTgt>
                                        </p:tgtEl>
                                        <p:attrNameLst>
                                          <p:attrName>style.color</p:attrName>
                                        </p:attrNameLst>
                                      </p:cBhvr>
                                      <p:to>
                                        <p:clrVal>
                                          <a:srgbClr val="A5A5A5"/>
                                        </p:clrVal>
                                      </p:to>
                                    </p:set>
                                  </p:childTnLst>
                                </p:cTn>
                              </p:par>
                              <p:par>
                                <p:cTn id="344" presetID="3" presetClass="emph" presetSubtype="1" nodeType="withEffect">
                                  <p:stCondLst>
                                    <p:cond delay="0"/>
                                  </p:stCondLst>
                                  <p:childTnLst>
                                    <p:set>
                                      <p:cBhvr override="childStyle">
                                        <p:cTn id="345" dur="indefinite"/>
                                        <p:tgtEl>
                                          <p:spTgt spid="3">
                                            <p:txEl>
                                              <p:pRg st="10" end="10"/>
                                            </p:txEl>
                                          </p:spTgt>
                                        </p:tgtEl>
                                        <p:attrNameLst>
                                          <p:attrName>style.color</p:attrName>
                                        </p:attrNameLst>
                                      </p:cBhvr>
                                      <p:to>
                                        <p:clrVal>
                                          <a:srgbClr val="A5A5A5"/>
                                        </p:clrVal>
                                      </p:to>
                                    </p:set>
                                  </p:childTnLst>
                                </p:cTn>
                              </p:par>
                              <p:par>
                                <p:cTn id="346" presetID="3" presetClass="emph" presetSubtype="1" grpId="5" nodeType="withEffect">
                                  <p:stCondLst>
                                    <p:cond delay="0"/>
                                  </p:stCondLst>
                                  <p:childTnLst>
                                    <p:set>
                                      <p:cBhvr override="childStyle">
                                        <p:cTn id="347" dur="indefinite"/>
                                        <p:tgtEl>
                                          <p:spTgt spid="52"/>
                                        </p:tgtEl>
                                        <p:attrNameLst>
                                          <p:attrName>style.color</p:attrName>
                                        </p:attrNameLst>
                                      </p:cBhvr>
                                      <p:to>
                                        <p:clrVal>
                                          <a:srgbClr val="000000"/>
                                        </p:clrVal>
                                      </p:to>
                                    </p:set>
                                  </p:childTnLst>
                                </p:cTn>
                              </p:par>
                              <p:par>
                                <p:cTn id="348" presetID="3" presetClass="emph" presetSubtype="1" nodeType="withEffect">
                                  <p:stCondLst>
                                    <p:cond delay="0"/>
                                  </p:stCondLst>
                                  <p:childTnLst>
                                    <p:set>
                                      <p:cBhvr override="childStyle">
                                        <p:cTn id="349" dur="indefinite"/>
                                        <p:tgtEl>
                                          <p:spTgt spid="3">
                                            <p:txEl>
                                              <p:pRg st="11" end="11"/>
                                            </p:txEl>
                                          </p:spTgt>
                                        </p:tgtEl>
                                        <p:attrNameLst>
                                          <p:attrName>style.color</p:attrName>
                                        </p:attrNameLst>
                                      </p:cBhvr>
                                      <p:to>
                                        <p:clrVal>
                                          <a:srgbClr val="FF0000"/>
                                        </p:clrVal>
                                      </p:to>
                                    </p:set>
                                  </p:childTnLst>
                                </p:cTn>
                              </p:par>
                              <p:par>
                                <p:cTn id="350" presetID="3" presetClass="emph" presetSubtype="1" nodeType="withEffect">
                                  <p:stCondLst>
                                    <p:cond delay="0"/>
                                  </p:stCondLst>
                                  <p:childTnLst>
                                    <p:set>
                                      <p:cBhvr override="childStyle">
                                        <p:cTn id="351" dur="indefinite"/>
                                        <p:tgtEl>
                                          <p:spTgt spid="3">
                                            <p:txEl>
                                              <p:pRg st="12" end="12"/>
                                            </p:txEl>
                                          </p:spTgt>
                                        </p:tgtEl>
                                        <p:attrNameLst>
                                          <p:attrName>style.color</p:attrName>
                                        </p:attrNameLst>
                                      </p:cBhvr>
                                      <p:to>
                                        <p:clrVal>
                                          <a:srgbClr val="FF0000"/>
                                        </p:clrVal>
                                      </p:to>
                                    </p:set>
                                  </p:childTnLst>
                                </p:cTn>
                              </p:par>
                            </p:childTnLst>
                          </p:cTn>
                        </p:par>
                      </p:childTnLst>
                    </p:cTn>
                  </p:par>
                  <p:par>
                    <p:cTn id="352" fill="hold">
                      <p:stCondLst>
                        <p:cond delay="indefinite"/>
                      </p:stCondLst>
                      <p:childTnLst>
                        <p:par>
                          <p:cTn id="353" fill="hold">
                            <p:stCondLst>
                              <p:cond delay="0"/>
                            </p:stCondLst>
                            <p:childTnLst>
                              <p:par>
                                <p:cTn id="354" presetID="1" presetClass="entr" presetSubtype="0" fill="hold" grpId="2" nodeType="clickEffect">
                                  <p:stCondLst>
                                    <p:cond delay="0"/>
                                  </p:stCondLst>
                                  <p:childTnLst>
                                    <p:set>
                                      <p:cBhvr>
                                        <p:cTn id="355" dur="1" fill="hold">
                                          <p:stCondLst>
                                            <p:cond delay="0"/>
                                          </p:stCondLst>
                                        </p:cTn>
                                        <p:tgtEl>
                                          <p:spTgt spid="42"/>
                                        </p:tgtEl>
                                        <p:attrNameLst>
                                          <p:attrName>style.visibility</p:attrName>
                                        </p:attrNameLst>
                                      </p:cBhvr>
                                      <p:to>
                                        <p:strVal val="visible"/>
                                      </p:to>
                                    </p:set>
                                  </p:childTnLst>
                                </p:cTn>
                              </p:par>
                            </p:childTnLst>
                          </p:cTn>
                        </p:par>
                      </p:childTnLst>
                    </p:cTn>
                  </p:par>
                  <p:par>
                    <p:cTn id="356" fill="hold">
                      <p:stCondLst>
                        <p:cond delay="indefinite"/>
                      </p:stCondLst>
                      <p:childTnLst>
                        <p:par>
                          <p:cTn id="357" fill="hold">
                            <p:stCondLst>
                              <p:cond delay="0"/>
                            </p:stCondLst>
                            <p:childTnLst>
                              <p:par>
                                <p:cTn id="358" presetID="1" presetClass="entr" presetSubtype="0" fill="hold" nodeType="clickEffect">
                                  <p:stCondLst>
                                    <p:cond delay="0"/>
                                  </p:stCondLst>
                                  <p:iterate type="wd">
                                    <p:tmAbs val="2000"/>
                                  </p:iterate>
                                  <p:childTnLst>
                                    <p:set>
                                      <p:cBhvr>
                                        <p:cTn id="359" dur="1" fill="hold">
                                          <p:stCondLst>
                                            <p:cond delay="0"/>
                                          </p:stCondLst>
                                        </p:cTn>
                                        <p:tgtEl>
                                          <p:spTgt spid="3">
                                            <p:txEl>
                                              <p:pRg st="14" end="14"/>
                                            </p:txEl>
                                          </p:spTgt>
                                        </p:tgtEl>
                                        <p:attrNameLst>
                                          <p:attrName>style.visibility</p:attrName>
                                        </p:attrNameLst>
                                      </p:cBhvr>
                                      <p:to>
                                        <p:strVal val="visible"/>
                                      </p:to>
                                    </p:set>
                                  </p:childTnLst>
                                </p:cTn>
                              </p:par>
                              <p:par>
                                <p:cTn id="360" presetID="3" presetClass="emph" presetSubtype="1" grpId="2" nodeType="withEffect">
                                  <p:stCondLst>
                                    <p:cond delay="0"/>
                                  </p:stCondLst>
                                  <p:childTnLst>
                                    <p:set>
                                      <p:cBhvr override="childStyle">
                                        <p:cTn id="361" dur="indefinite"/>
                                        <p:tgtEl>
                                          <p:spTgt spid="12"/>
                                        </p:tgtEl>
                                        <p:attrNameLst>
                                          <p:attrName>style.color</p:attrName>
                                        </p:attrNameLst>
                                      </p:cBhvr>
                                      <p:to>
                                        <p:clrVal>
                                          <a:srgbClr val="FF0000"/>
                                        </p:clrVal>
                                      </p:to>
                                    </p:set>
                                  </p:childTnLst>
                                </p:cTn>
                              </p:par>
                              <p:par>
                                <p:cTn id="362" presetID="1" presetClass="exit" presetSubtype="0" fill="hold" grpId="3" nodeType="withEffect">
                                  <p:stCondLst>
                                    <p:cond delay="2000"/>
                                  </p:stCondLst>
                                  <p:childTnLst>
                                    <p:set>
                                      <p:cBhvr>
                                        <p:cTn id="363" dur="1" fill="hold">
                                          <p:stCondLst>
                                            <p:cond delay="0"/>
                                          </p:stCondLst>
                                        </p:cTn>
                                        <p:tgtEl>
                                          <p:spTgt spid="42"/>
                                        </p:tgtEl>
                                        <p:attrNameLst>
                                          <p:attrName>style.visibility</p:attrName>
                                        </p:attrNameLst>
                                      </p:cBhvr>
                                      <p:to>
                                        <p:strVal val="hidden"/>
                                      </p:to>
                                    </p:set>
                                  </p:childTnLst>
                                </p:cTn>
                              </p:par>
                              <p:par>
                                <p:cTn id="364" presetID="1" presetClass="entr" presetSubtype="0" fill="hold" grpId="2" nodeType="withEffect">
                                  <p:stCondLst>
                                    <p:cond delay="2000"/>
                                  </p:stCondLst>
                                  <p:childTnLst>
                                    <p:set>
                                      <p:cBhvr>
                                        <p:cTn id="365" dur="1" fill="hold">
                                          <p:stCondLst>
                                            <p:cond delay="0"/>
                                          </p:stCondLst>
                                        </p:cTn>
                                        <p:tgtEl>
                                          <p:spTgt spid="43"/>
                                        </p:tgtEl>
                                        <p:attrNameLst>
                                          <p:attrName>style.visibility</p:attrName>
                                        </p:attrNameLst>
                                      </p:cBhvr>
                                      <p:to>
                                        <p:strVal val="visible"/>
                                      </p:to>
                                    </p:set>
                                  </p:childTnLst>
                                </p:cTn>
                              </p:par>
                              <p:par>
                                <p:cTn id="366" presetID="3" presetClass="emph" presetSubtype="1" grpId="3" nodeType="withEffect">
                                  <p:stCondLst>
                                    <p:cond delay="2000"/>
                                  </p:stCondLst>
                                  <p:childTnLst>
                                    <p:set>
                                      <p:cBhvr override="childStyle">
                                        <p:cTn id="367" dur="indefinite"/>
                                        <p:tgtEl>
                                          <p:spTgt spid="12"/>
                                        </p:tgtEl>
                                        <p:attrNameLst>
                                          <p:attrName>style.color</p:attrName>
                                        </p:attrNameLst>
                                      </p:cBhvr>
                                      <p:to>
                                        <p:clrVal>
                                          <a:srgbClr val="000000"/>
                                        </p:clrVal>
                                      </p:to>
                                    </p:set>
                                  </p:childTnLst>
                                </p:cTn>
                              </p:par>
                              <p:par>
                                <p:cTn id="368" presetID="3" presetClass="emph" presetSubtype="1" grpId="2" nodeType="withEffect">
                                  <p:stCondLst>
                                    <p:cond delay="2000"/>
                                  </p:stCondLst>
                                  <p:childTnLst>
                                    <p:set>
                                      <p:cBhvr override="childStyle">
                                        <p:cTn id="369" dur="indefinite"/>
                                        <p:tgtEl>
                                          <p:spTgt spid="35"/>
                                        </p:tgtEl>
                                        <p:attrNameLst>
                                          <p:attrName>style.color</p:attrName>
                                        </p:attrNameLst>
                                      </p:cBhvr>
                                      <p:to>
                                        <p:clrVal>
                                          <a:srgbClr val="FF0000"/>
                                        </p:clrVal>
                                      </p:to>
                                    </p:set>
                                  </p:childTnLst>
                                </p:cTn>
                              </p:par>
                              <p:par>
                                <p:cTn id="370" presetID="1" presetClass="exit" presetSubtype="0" fill="hold" grpId="3" nodeType="withEffect">
                                  <p:stCondLst>
                                    <p:cond delay="4000"/>
                                  </p:stCondLst>
                                  <p:childTnLst>
                                    <p:set>
                                      <p:cBhvr>
                                        <p:cTn id="371" dur="1" fill="hold">
                                          <p:stCondLst>
                                            <p:cond delay="0"/>
                                          </p:stCondLst>
                                        </p:cTn>
                                        <p:tgtEl>
                                          <p:spTgt spid="43"/>
                                        </p:tgtEl>
                                        <p:attrNameLst>
                                          <p:attrName>style.visibility</p:attrName>
                                        </p:attrNameLst>
                                      </p:cBhvr>
                                      <p:to>
                                        <p:strVal val="hidden"/>
                                      </p:to>
                                    </p:set>
                                  </p:childTnLst>
                                </p:cTn>
                              </p:par>
                              <p:par>
                                <p:cTn id="372" presetID="1" presetClass="entr" presetSubtype="0" fill="hold" grpId="2" nodeType="withEffect">
                                  <p:stCondLst>
                                    <p:cond delay="4000"/>
                                  </p:stCondLst>
                                  <p:childTnLst>
                                    <p:set>
                                      <p:cBhvr>
                                        <p:cTn id="373" dur="1" fill="hold">
                                          <p:stCondLst>
                                            <p:cond delay="0"/>
                                          </p:stCondLst>
                                        </p:cTn>
                                        <p:tgtEl>
                                          <p:spTgt spid="44"/>
                                        </p:tgtEl>
                                        <p:attrNameLst>
                                          <p:attrName>style.visibility</p:attrName>
                                        </p:attrNameLst>
                                      </p:cBhvr>
                                      <p:to>
                                        <p:strVal val="visible"/>
                                      </p:to>
                                    </p:set>
                                  </p:childTnLst>
                                </p:cTn>
                              </p:par>
                              <p:par>
                                <p:cTn id="374" presetID="3" presetClass="emph" presetSubtype="1" grpId="3" nodeType="withEffect">
                                  <p:stCondLst>
                                    <p:cond delay="4000"/>
                                  </p:stCondLst>
                                  <p:childTnLst>
                                    <p:set>
                                      <p:cBhvr override="childStyle">
                                        <p:cTn id="375" dur="indefinite"/>
                                        <p:tgtEl>
                                          <p:spTgt spid="35"/>
                                        </p:tgtEl>
                                        <p:attrNameLst>
                                          <p:attrName>style.color</p:attrName>
                                        </p:attrNameLst>
                                      </p:cBhvr>
                                      <p:to>
                                        <p:clrVal>
                                          <a:srgbClr val="000000"/>
                                        </p:clrVal>
                                      </p:to>
                                    </p:set>
                                  </p:childTnLst>
                                </p:cTn>
                              </p:par>
                              <p:par>
                                <p:cTn id="376" presetID="3" presetClass="emph" presetSubtype="1" grpId="2" nodeType="withEffect">
                                  <p:stCondLst>
                                    <p:cond delay="4000"/>
                                  </p:stCondLst>
                                  <p:childTnLst>
                                    <p:set>
                                      <p:cBhvr override="childStyle">
                                        <p:cTn id="377" dur="indefinite"/>
                                        <p:tgtEl>
                                          <p:spTgt spid="34"/>
                                        </p:tgtEl>
                                        <p:attrNameLst>
                                          <p:attrName>style.color</p:attrName>
                                        </p:attrNameLst>
                                      </p:cBhvr>
                                      <p:to>
                                        <p:clrVal>
                                          <a:srgbClr val="FF0000"/>
                                        </p:clrVal>
                                      </p:to>
                                    </p:set>
                                  </p:childTnLst>
                                </p:cTn>
                              </p:par>
                              <p:par>
                                <p:cTn id="378" presetID="1" presetClass="exit" presetSubtype="0" fill="hold" grpId="3" nodeType="withEffect">
                                  <p:stCondLst>
                                    <p:cond delay="6000"/>
                                  </p:stCondLst>
                                  <p:childTnLst>
                                    <p:set>
                                      <p:cBhvr>
                                        <p:cTn id="379" dur="1" fill="hold">
                                          <p:stCondLst>
                                            <p:cond delay="0"/>
                                          </p:stCondLst>
                                        </p:cTn>
                                        <p:tgtEl>
                                          <p:spTgt spid="44"/>
                                        </p:tgtEl>
                                        <p:attrNameLst>
                                          <p:attrName>style.visibility</p:attrName>
                                        </p:attrNameLst>
                                      </p:cBhvr>
                                      <p:to>
                                        <p:strVal val="hidden"/>
                                      </p:to>
                                    </p:set>
                                  </p:childTnLst>
                                </p:cTn>
                              </p:par>
                              <p:par>
                                <p:cTn id="380" presetID="1" presetClass="entr" presetSubtype="0" fill="hold" grpId="4" nodeType="withEffect">
                                  <p:stCondLst>
                                    <p:cond delay="6000"/>
                                  </p:stCondLst>
                                  <p:childTnLst>
                                    <p:set>
                                      <p:cBhvr>
                                        <p:cTn id="381" dur="1" fill="hold">
                                          <p:stCondLst>
                                            <p:cond delay="0"/>
                                          </p:stCondLst>
                                        </p:cTn>
                                        <p:tgtEl>
                                          <p:spTgt spid="45"/>
                                        </p:tgtEl>
                                        <p:attrNameLst>
                                          <p:attrName>style.visibility</p:attrName>
                                        </p:attrNameLst>
                                      </p:cBhvr>
                                      <p:to>
                                        <p:strVal val="visible"/>
                                      </p:to>
                                    </p:set>
                                  </p:childTnLst>
                                </p:cTn>
                              </p:par>
                              <p:par>
                                <p:cTn id="382" presetID="3" presetClass="emph" presetSubtype="1" grpId="3" nodeType="withEffect">
                                  <p:stCondLst>
                                    <p:cond delay="6000"/>
                                  </p:stCondLst>
                                  <p:childTnLst>
                                    <p:set>
                                      <p:cBhvr override="childStyle">
                                        <p:cTn id="383" dur="indefinite"/>
                                        <p:tgtEl>
                                          <p:spTgt spid="34"/>
                                        </p:tgtEl>
                                        <p:attrNameLst>
                                          <p:attrName>style.color</p:attrName>
                                        </p:attrNameLst>
                                      </p:cBhvr>
                                      <p:to>
                                        <p:clrVal>
                                          <a:srgbClr val="000000"/>
                                        </p:clrVal>
                                      </p:to>
                                    </p:set>
                                  </p:childTnLst>
                                </p:cTn>
                              </p:par>
                              <p:par>
                                <p:cTn id="384" presetID="3" presetClass="emph" presetSubtype="1" grpId="4" nodeType="withEffect">
                                  <p:stCondLst>
                                    <p:cond delay="6000"/>
                                  </p:stCondLst>
                                  <p:childTnLst>
                                    <p:set>
                                      <p:cBhvr override="childStyle">
                                        <p:cTn id="385" dur="indefinite"/>
                                        <p:tgtEl>
                                          <p:spTgt spid="37"/>
                                        </p:tgtEl>
                                        <p:attrNameLst>
                                          <p:attrName>style.color</p:attrName>
                                        </p:attrNameLst>
                                      </p:cBhvr>
                                      <p:to>
                                        <p:clrVal>
                                          <a:srgbClr val="FF0000"/>
                                        </p:clrVal>
                                      </p:to>
                                    </p:set>
                                  </p:childTnLst>
                                </p:cTn>
                              </p:par>
                              <p:par>
                                <p:cTn id="386" presetID="1" presetClass="exit" presetSubtype="0" fill="hold" grpId="5" nodeType="withEffect">
                                  <p:stCondLst>
                                    <p:cond delay="8000"/>
                                  </p:stCondLst>
                                  <p:childTnLst>
                                    <p:set>
                                      <p:cBhvr>
                                        <p:cTn id="387" dur="1" fill="hold">
                                          <p:stCondLst>
                                            <p:cond delay="0"/>
                                          </p:stCondLst>
                                        </p:cTn>
                                        <p:tgtEl>
                                          <p:spTgt spid="45"/>
                                        </p:tgtEl>
                                        <p:attrNameLst>
                                          <p:attrName>style.visibility</p:attrName>
                                        </p:attrNameLst>
                                      </p:cBhvr>
                                      <p:to>
                                        <p:strVal val="hidden"/>
                                      </p:to>
                                    </p:set>
                                  </p:childTnLst>
                                </p:cTn>
                              </p:par>
                              <p:par>
                                <p:cTn id="388" presetID="1" presetClass="entr" presetSubtype="0" fill="hold" grpId="4" nodeType="withEffect">
                                  <p:stCondLst>
                                    <p:cond delay="8000"/>
                                  </p:stCondLst>
                                  <p:childTnLst>
                                    <p:set>
                                      <p:cBhvr>
                                        <p:cTn id="389" dur="1" fill="hold">
                                          <p:stCondLst>
                                            <p:cond delay="0"/>
                                          </p:stCondLst>
                                        </p:cTn>
                                        <p:tgtEl>
                                          <p:spTgt spid="46"/>
                                        </p:tgtEl>
                                        <p:attrNameLst>
                                          <p:attrName>style.visibility</p:attrName>
                                        </p:attrNameLst>
                                      </p:cBhvr>
                                      <p:to>
                                        <p:strVal val="visible"/>
                                      </p:to>
                                    </p:set>
                                  </p:childTnLst>
                                </p:cTn>
                              </p:par>
                              <p:par>
                                <p:cTn id="390" presetID="3" presetClass="emph" presetSubtype="1" grpId="5" nodeType="withEffect">
                                  <p:stCondLst>
                                    <p:cond delay="8000"/>
                                  </p:stCondLst>
                                  <p:childTnLst>
                                    <p:set>
                                      <p:cBhvr override="childStyle">
                                        <p:cTn id="391" dur="indefinite"/>
                                        <p:tgtEl>
                                          <p:spTgt spid="37"/>
                                        </p:tgtEl>
                                        <p:attrNameLst>
                                          <p:attrName>style.color</p:attrName>
                                        </p:attrNameLst>
                                      </p:cBhvr>
                                      <p:to>
                                        <p:clrVal>
                                          <a:srgbClr val="000000"/>
                                        </p:clrVal>
                                      </p:to>
                                    </p:set>
                                  </p:childTnLst>
                                </p:cTn>
                              </p:par>
                              <p:par>
                                <p:cTn id="392" presetID="3" presetClass="emph" presetSubtype="1" grpId="4" nodeType="withEffect">
                                  <p:stCondLst>
                                    <p:cond delay="8000"/>
                                  </p:stCondLst>
                                  <p:childTnLst>
                                    <p:set>
                                      <p:cBhvr override="childStyle">
                                        <p:cTn id="393" dur="indefinite"/>
                                        <p:tgtEl>
                                          <p:spTgt spid="36"/>
                                        </p:tgtEl>
                                        <p:attrNameLst>
                                          <p:attrName>style.color</p:attrName>
                                        </p:attrNameLst>
                                      </p:cBhvr>
                                      <p:to>
                                        <p:clrVal>
                                          <a:srgbClr val="FF0000"/>
                                        </p:clrVal>
                                      </p:to>
                                    </p:set>
                                  </p:childTnLst>
                                </p:cTn>
                              </p:par>
                              <p:par>
                                <p:cTn id="394" presetID="1" presetClass="exit" presetSubtype="0" fill="hold" grpId="5" nodeType="withEffect">
                                  <p:stCondLst>
                                    <p:cond delay="10000"/>
                                  </p:stCondLst>
                                  <p:childTnLst>
                                    <p:set>
                                      <p:cBhvr>
                                        <p:cTn id="395" dur="1" fill="hold">
                                          <p:stCondLst>
                                            <p:cond delay="0"/>
                                          </p:stCondLst>
                                        </p:cTn>
                                        <p:tgtEl>
                                          <p:spTgt spid="46"/>
                                        </p:tgtEl>
                                        <p:attrNameLst>
                                          <p:attrName>style.visibility</p:attrName>
                                        </p:attrNameLst>
                                      </p:cBhvr>
                                      <p:to>
                                        <p:strVal val="hidden"/>
                                      </p:to>
                                    </p:set>
                                  </p:childTnLst>
                                </p:cTn>
                              </p:par>
                              <p:par>
                                <p:cTn id="396" presetID="1" presetClass="entr" presetSubtype="0" fill="hold" grpId="4" nodeType="withEffect">
                                  <p:stCondLst>
                                    <p:cond delay="10000"/>
                                  </p:stCondLst>
                                  <p:childTnLst>
                                    <p:set>
                                      <p:cBhvr>
                                        <p:cTn id="397" dur="1" fill="hold">
                                          <p:stCondLst>
                                            <p:cond delay="0"/>
                                          </p:stCondLst>
                                        </p:cTn>
                                        <p:tgtEl>
                                          <p:spTgt spid="47"/>
                                        </p:tgtEl>
                                        <p:attrNameLst>
                                          <p:attrName>style.visibility</p:attrName>
                                        </p:attrNameLst>
                                      </p:cBhvr>
                                      <p:to>
                                        <p:strVal val="visible"/>
                                      </p:to>
                                    </p:set>
                                  </p:childTnLst>
                                </p:cTn>
                              </p:par>
                              <p:par>
                                <p:cTn id="398" presetID="3" presetClass="emph" presetSubtype="1" grpId="5" nodeType="withEffect">
                                  <p:stCondLst>
                                    <p:cond delay="10000"/>
                                  </p:stCondLst>
                                  <p:childTnLst>
                                    <p:set>
                                      <p:cBhvr override="childStyle">
                                        <p:cTn id="399" dur="indefinite"/>
                                        <p:tgtEl>
                                          <p:spTgt spid="36"/>
                                        </p:tgtEl>
                                        <p:attrNameLst>
                                          <p:attrName>style.color</p:attrName>
                                        </p:attrNameLst>
                                      </p:cBhvr>
                                      <p:to>
                                        <p:clrVal>
                                          <a:srgbClr val="000000"/>
                                        </p:clrVal>
                                      </p:to>
                                    </p:set>
                                  </p:childTnLst>
                                </p:cTn>
                              </p:par>
                              <p:par>
                                <p:cTn id="400" presetID="3" presetClass="emph" presetSubtype="1" grpId="6" nodeType="withEffect">
                                  <p:stCondLst>
                                    <p:cond delay="10000"/>
                                  </p:stCondLst>
                                  <p:childTnLst>
                                    <p:set>
                                      <p:cBhvr override="childStyle">
                                        <p:cTn id="401" dur="indefinite"/>
                                        <p:tgtEl>
                                          <p:spTgt spid="39"/>
                                        </p:tgtEl>
                                        <p:attrNameLst>
                                          <p:attrName>style.color</p:attrName>
                                        </p:attrNameLst>
                                      </p:cBhvr>
                                      <p:to>
                                        <p:clrVal>
                                          <a:srgbClr val="FF0000"/>
                                        </p:clrVal>
                                      </p:to>
                                    </p:set>
                                  </p:childTnLst>
                                </p:cTn>
                              </p:par>
                              <p:par>
                                <p:cTn id="402" presetID="1" presetClass="exit" presetSubtype="0" fill="hold" grpId="5" nodeType="withEffect">
                                  <p:stCondLst>
                                    <p:cond delay="12000"/>
                                  </p:stCondLst>
                                  <p:childTnLst>
                                    <p:set>
                                      <p:cBhvr>
                                        <p:cTn id="403" dur="1" fill="hold">
                                          <p:stCondLst>
                                            <p:cond delay="0"/>
                                          </p:stCondLst>
                                        </p:cTn>
                                        <p:tgtEl>
                                          <p:spTgt spid="47"/>
                                        </p:tgtEl>
                                        <p:attrNameLst>
                                          <p:attrName>style.visibility</p:attrName>
                                        </p:attrNameLst>
                                      </p:cBhvr>
                                      <p:to>
                                        <p:strVal val="hidden"/>
                                      </p:to>
                                    </p:set>
                                  </p:childTnLst>
                                </p:cTn>
                              </p:par>
                              <p:par>
                                <p:cTn id="404" presetID="1" presetClass="entr" presetSubtype="0" fill="hold" grpId="4" nodeType="withEffect">
                                  <p:stCondLst>
                                    <p:cond delay="12000"/>
                                  </p:stCondLst>
                                  <p:childTnLst>
                                    <p:set>
                                      <p:cBhvr>
                                        <p:cTn id="405" dur="1" fill="hold">
                                          <p:stCondLst>
                                            <p:cond delay="0"/>
                                          </p:stCondLst>
                                        </p:cTn>
                                        <p:tgtEl>
                                          <p:spTgt spid="48"/>
                                        </p:tgtEl>
                                        <p:attrNameLst>
                                          <p:attrName>style.visibility</p:attrName>
                                        </p:attrNameLst>
                                      </p:cBhvr>
                                      <p:to>
                                        <p:strVal val="visible"/>
                                      </p:to>
                                    </p:set>
                                  </p:childTnLst>
                                </p:cTn>
                              </p:par>
                              <p:par>
                                <p:cTn id="406" presetID="3" presetClass="emph" presetSubtype="1" grpId="7" nodeType="withEffect">
                                  <p:stCondLst>
                                    <p:cond delay="12000"/>
                                  </p:stCondLst>
                                  <p:childTnLst>
                                    <p:set>
                                      <p:cBhvr override="childStyle">
                                        <p:cTn id="407" dur="indefinite"/>
                                        <p:tgtEl>
                                          <p:spTgt spid="39"/>
                                        </p:tgtEl>
                                        <p:attrNameLst>
                                          <p:attrName>style.color</p:attrName>
                                        </p:attrNameLst>
                                      </p:cBhvr>
                                      <p:to>
                                        <p:clrVal>
                                          <a:srgbClr val="000000"/>
                                        </p:clrVal>
                                      </p:to>
                                    </p:set>
                                  </p:childTnLst>
                                </p:cTn>
                              </p:par>
                              <p:par>
                                <p:cTn id="408" presetID="3" presetClass="emph" presetSubtype="1" grpId="4" nodeType="withEffect">
                                  <p:stCondLst>
                                    <p:cond delay="12000"/>
                                  </p:stCondLst>
                                  <p:childTnLst>
                                    <p:set>
                                      <p:cBhvr override="childStyle">
                                        <p:cTn id="409" dur="indefinite"/>
                                        <p:tgtEl>
                                          <p:spTgt spid="38"/>
                                        </p:tgtEl>
                                        <p:attrNameLst>
                                          <p:attrName>style.color</p:attrName>
                                        </p:attrNameLst>
                                      </p:cBhvr>
                                      <p:to>
                                        <p:clrVal>
                                          <a:srgbClr val="FF0000"/>
                                        </p:clrVal>
                                      </p:to>
                                    </p:set>
                                  </p:childTnLst>
                                </p:cTn>
                              </p:par>
                              <p:par>
                                <p:cTn id="410" presetID="1" presetClass="exit" presetSubtype="0" fill="hold" grpId="5" nodeType="withEffect">
                                  <p:stCondLst>
                                    <p:cond delay="14000"/>
                                  </p:stCondLst>
                                  <p:childTnLst>
                                    <p:set>
                                      <p:cBhvr>
                                        <p:cTn id="411" dur="1" fill="hold">
                                          <p:stCondLst>
                                            <p:cond delay="0"/>
                                          </p:stCondLst>
                                        </p:cTn>
                                        <p:tgtEl>
                                          <p:spTgt spid="48"/>
                                        </p:tgtEl>
                                        <p:attrNameLst>
                                          <p:attrName>style.visibility</p:attrName>
                                        </p:attrNameLst>
                                      </p:cBhvr>
                                      <p:to>
                                        <p:strVal val="hidden"/>
                                      </p:to>
                                    </p:set>
                                  </p:childTnLst>
                                </p:cTn>
                              </p:par>
                              <p:par>
                                <p:cTn id="412" presetID="1" presetClass="entr" presetSubtype="0" fill="hold" grpId="2" nodeType="withEffect">
                                  <p:stCondLst>
                                    <p:cond delay="14000"/>
                                  </p:stCondLst>
                                  <p:childTnLst>
                                    <p:set>
                                      <p:cBhvr>
                                        <p:cTn id="413" dur="1" fill="hold">
                                          <p:stCondLst>
                                            <p:cond delay="0"/>
                                          </p:stCondLst>
                                        </p:cTn>
                                        <p:tgtEl>
                                          <p:spTgt spid="49"/>
                                        </p:tgtEl>
                                        <p:attrNameLst>
                                          <p:attrName>style.visibility</p:attrName>
                                        </p:attrNameLst>
                                      </p:cBhvr>
                                      <p:to>
                                        <p:strVal val="visible"/>
                                      </p:to>
                                    </p:set>
                                  </p:childTnLst>
                                </p:cTn>
                              </p:par>
                              <p:par>
                                <p:cTn id="414" presetID="3" presetClass="emph" presetSubtype="1" grpId="5" nodeType="withEffect">
                                  <p:stCondLst>
                                    <p:cond delay="14000"/>
                                  </p:stCondLst>
                                  <p:childTnLst>
                                    <p:set>
                                      <p:cBhvr override="childStyle">
                                        <p:cTn id="415" dur="indefinite"/>
                                        <p:tgtEl>
                                          <p:spTgt spid="38"/>
                                        </p:tgtEl>
                                        <p:attrNameLst>
                                          <p:attrName>style.color</p:attrName>
                                        </p:attrNameLst>
                                      </p:cBhvr>
                                      <p:to>
                                        <p:clrVal>
                                          <a:srgbClr val="000000"/>
                                        </p:clrVal>
                                      </p:to>
                                    </p:set>
                                  </p:childTnLst>
                                </p:cTn>
                              </p:par>
                              <p:par>
                                <p:cTn id="416" presetID="3" presetClass="emph" presetSubtype="1" grpId="2" nodeType="withEffect">
                                  <p:stCondLst>
                                    <p:cond delay="14000"/>
                                  </p:stCondLst>
                                  <p:childTnLst>
                                    <p:set>
                                      <p:cBhvr override="childStyle">
                                        <p:cTn id="417" dur="indefinite"/>
                                        <p:tgtEl>
                                          <p:spTgt spid="41"/>
                                        </p:tgtEl>
                                        <p:attrNameLst>
                                          <p:attrName>style.color</p:attrName>
                                        </p:attrNameLst>
                                      </p:cBhvr>
                                      <p:to>
                                        <p:clrVal>
                                          <a:srgbClr val="FF0000"/>
                                        </p:clrVal>
                                      </p:to>
                                    </p:set>
                                  </p:childTnLst>
                                </p:cTn>
                              </p:par>
                              <p:par>
                                <p:cTn id="418" presetID="1" presetClass="exit" presetSubtype="0" fill="hold" grpId="3" nodeType="withEffect">
                                  <p:stCondLst>
                                    <p:cond delay="16000"/>
                                  </p:stCondLst>
                                  <p:childTnLst>
                                    <p:set>
                                      <p:cBhvr>
                                        <p:cTn id="419" dur="1" fill="hold">
                                          <p:stCondLst>
                                            <p:cond delay="0"/>
                                          </p:stCondLst>
                                        </p:cTn>
                                        <p:tgtEl>
                                          <p:spTgt spid="49"/>
                                        </p:tgtEl>
                                        <p:attrNameLst>
                                          <p:attrName>style.visibility</p:attrName>
                                        </p:attrNameLst>
                                      </p:cBhvr>
                                      <p:to>
                                        <p:strVal val="hidden"/>
                                      </p:to>
                                    </p:set>
                                  </p:childTnLst>
                                </p:cTn>
                              </p:par>
                              <p:par>
                                <p:cTn id="420" presetID="1" presetClass="entr" presetSubtype="0" fill="hold" grpId="0" nodeType="withEffect">
                                  <p:stCondLst>
                                    <p:cond delay="16000"/>
                                  </p:stCondLst>
                                  <p:childTnLst>
                                    <p:set>
                                      <p:cBhvr>
                                        <p:cTn id="421" dur="1" fill="hold">
                                          <p:stCondLst>
                                            <p:cond delay="0"/>
                                          </p:stCondLst>
                                        </p:cTn>
                                        <p:tgtEl>
                                          <p:spTgt spid="50"/>
                                        </p:tgtEl>
                                        <p:attrNameLst>
                                          <p:attrName>style.visibility</p:attrName>
                                        </p:attrNameLst>
                                      </p:cBhvr>
                                      <p:to>
                                        <p:strVal val="visible"/>
                                      </p:to>
                                    </p:set>
                                  </p:childTnLst>
                                </p:cTn>
                              </p:par>
                              <p:par>
                                <p:cTn id="422" presetID="3" presetClass="emph" presetSubtype="1" grpId="3" nodeType="withEffect">
                                  <p:stCondLst>
                                    <p:cond delay="16000"/>
                                  </p:stCondLst>
                                  <p:childTnLst>
                                    <p:set>
                                      <p:cBhvr override="childStyle">
                                        <p:cTn id="423" dur="indefinite"/>
                                        <p:tgtEl>
                                          <p:spTgt spid="41"/>
                                        </p:tgtEl>
                                        <p:attrNameLst>
                                          <p:attrName>style.color</p:attrName>
                                        </p:attrNameLst>
                                      </p:cBhvr>
                                      <p:to>
                                        <p:clrVal>
                                          <a:srgbClr val="000000"/>
                                        </p:clrVal>
                                      </p:to>
                                    </p:set>
                                  </p:childTnLst>
                                </p:cTn>
                              </p:par>
                              <p:par>
                                <p:cTn id="424" presetID="3" presetClass="emph" presetSubtype="1" grpId="0" nodeType="withEffect">
                                  <p:stCondLst>
                                    <p:cond delay="16000"/>
                                  </p:stCondLst>
                                  <p:childTnLst>
                                    <p:set>
                                      <p:cBhvr override="childStyle">
                                        <p:cTn id="425" dur="indefinite"/>
                                        <p:tgtEl>
                                          <p:spTgt spid="51"/>
                                        </p:tgtEl>
                                        <p:attrNameLst>
                                          <p:attrName>style.color</p:attrName>
                                        </p:attrNameLst>
                                      </p:cBhvr>
                                      <p:to>
                                        <p:clrVal>
                                          <a:srgbClr val="FF0000"/>
                                        </p:clrVal>
                                      </p:to>
                                    </p:set>
                                  </p:childTnLst>
                                </p:cTn>
                              </p:par>
                            </p:childTnLst>
                          </p:cTn>
                        </p:par>
                      </p:childTnLst>
                    </p:cTn>
                  </p:par>
                  <p:par>
                    <p:cTn id="426" fill="hold">
                      <p:stCondLst>
                        <p:cond delay="indefinite"/>
                      </p:stCondLst>
                      <p:childTnLst>
                        <p:par>
                          <p:cTn id="427" fill="hold">
                            <p:stCondLst>
                              <p:cond delay="0"/>
                            </p:stCondLst>
                            <p:childTnLst>
                              <p:par>
                                <p:cTn id="428" presetID="1" presetClass="exit" presetSubtype="0" fill="hold" grpId="1" nodeType="clickEffect">
                                  <p:stCondLst>
                                    <p:cond delay="0"/>
                                  </p:stCondLst>
                                  <p:childTnLst>
                                    <p:set>
                                      <p:cBhvr>
                                        <p:cTn id="429" dur="1" fill="hold">
                                          <p:stCondLst>
                                            <p:cond delay="0"/>
                                          </p:stCondLst>
                                        </p:cTn>
                                        <p:tgtEl>
                                          <p:spTgt spid="50"/>
                                        </p:tgtEl>
                                        <p:attrNameLst>
                                          <p:attrName>style.visibility</p:attrName>
                                        </p:attrNameLst>
                                      </p:cBhvr>
                                      <p:to>
                                        <p:strVal val="hidden"/>
                                      </p:to>
                                    </p:set>
                                  </p:childTnLst>
                                </p:cTn>
                              </p:par>
                              <p:par>
                                <p:cTn id="430" presetID="3" presetClass="emph" presetSubtype="1" grpId="1" nodeType="withEffect">
                                  <p:stCondLst>
                                    <p:cond delay="0"/>
                                  </p:stCondLst>
                                  <p:childTnLst>
                                    <p:set>
                                      <p:cBhvr override="childStyle">
                                        <p:cTn id="431" dur="indefinite"/>
                                        <p:tgtEl>
                                          <p:spTgt spid="51"/>
                                        </p:tgtEl>
                                        <p:attrNameLst>
                                          <p:attrName>style.color</p:attrName>
                                        </p:attrNameLst>
                                      </p:cBhvr>
                                      <p:to>
                                        <p:clrVal>
                                          <a:srgbClr val="000000"/>
                                        </p:clrVal>
                                      </p:to>
                                    </p:set>
                                  </p:childTnLst>
                                </p:cTn>
                              </p:par>
                            </p:childTnLst>
                          </p:cTn>
                        </p:par>
                      </p:childTnLst>
                    </p:cTn>
                  </p:par>
                  <p:par>
                    <p:cTn id="432" fill="hold">
                      <p:stCondLst>
                        <p:cond delay="indefinite"/>
                      </p:stCondLst>
                      <p:childTnLst>
                        <p:par>
                          <p:cTn id="433" fill="hold">
                            <p:stCondLst>
                              <p:cond delay="0"/>
                            </p:stCondLst>
                            <p:childTnLst>
                              <p:par>
                                <p:cTn id="434" presetID="3" presetClass="emph" presetSubtype="1" nodeType="clickEffect">
                                  <p:stCondLst>
                                    <p:cond delay="0"/>
                                  </p:stCondLst>
                                  <p:childTnLst>
                                    <p:set>
                                      <p:cBhvr override="childStyle">
                                        <p:cTn id="435" dur="indefinite"/>
                                        <p:tgtEl>
                                          <p:spTgt spid="3">
                                            <p:txEl>
                                              <p:pRg st="11" end="11"/>
                                            </p:txEl>
                                          </p:spTgt>
                                        </p:tgtEl>
                                        <p:attrNameLst>
                                          <p:attrName>style.color</p:attrName>
                                        </p:attrNameLst>
                                      </p:cBhvr>
                                      <p:to>
                                        <p:clrVal>
                                          <a:srgbClr val="A5A5A5"/>
                                        </p:clrVal>
                                      </p:to>
                                    </p:set>
                                  </p:childTnLst>
                                </p:cTn>
                              </p:par>
                              <p:par>
                                <p:cTn id="436" presetID="3" presetClass="emph" presetSubtype="1" nodeType="withEffect">
                                  <p:stCondLst>
                                    <p:cond delay="0"/>
                                  </p:stCondLst>
                                  <p:childTnLst>
                                    <p:set>
                                      <p:cBhvr override="childStyle">
                                        <p:cTn id="437" dur="indefinite"/>
                                        <p:tgtEl>
                                          <p:spTgt spid="3">
                                            <p:txEl>
                                              <p:pRg st="12" end="12"/>
                                            </p:txEl>
                                          </p:spTgt>
                                        </p:tgtEl>
                                        <p:attrNameLst>
                                          <p:attrName>style.color</p:attrName>
                                        </p:attrNameLst>
                                      </p:cBhvr>
                                      <p:to>
                                        <p:clrVal>
                                          <a:srgbClr val="A5A5A5"/>
                                        </p:clrVal>
                                      </p:to>
                                    </p:set>
                                  </p:childTnLst>
                                </p:cTn>
                              </p:par>
                            </p:childTnLst>
                          </p:cTn>
                        </p:par>
                      </p:childTnLst>
                    </p:cTn>
                  </p:par>
                  <p:par>
                    <p:cTn id="438" fill="hold">
                      <p:stCondLst>
                        <p:cond delay="indefinite"/>
                      </p:stCondLst>
                      <p:childTnLst>
                        <p:par>
                          <p:cTn id="439" fill="hold">
                            <p:stCondLst>
                              <p:cond delay="0"/>
                            </p:stCondLst>
                            <p:childTnLst>
                              <p:par>
                                <p:cTn id="440" presetID="3" presetClass="emph" presetSubtype="1" grpId="0" nodeType="clickEffect">
                                  <p:stCondLst>
                                    <p:cond delay="0"/>
                                  </p:stCondLst>
                                  <p:childTnLst>
                                    <p:set>
                                      <p:cBhvr override="childStyle">
                                        <p:cTn id="441" dur="indefinite"/>
                                        <p:tgtEl>
                                          <p:spTgt spid="55"/>
                                        </p:tgtEl>
                                        <p:attrNameLst>
                                          <p:attrName>style.color</p:attrName>
                                        </p:attrNameLst>
                                      </p:cBhvr>
                                      <p:to>
                                        <p:clrVal>
                                          <a:srgbClr val="FF0000"/>
                                        </p:clrVal>
                                      </p:to>
                                    </p:set>
                                  </p:childTnLst>
                                </p:cTn>
                              </p:par>
                              <p:par>
                                <p:cTn id="442" presetID="3" presetClass="emph" presetSubtype="1" grpId="1" nodeType="withEffect">
                                  <p:stCondLst>
                                    <p:cond delay="0"/>
                                  </p:stCondLst>
                                  <p:childTnLst>
                                    <p:set>
                                      <p:cBhvr override="childStyle">
                                        <p:cTn id="443" dur="indefinite"/>
                                        <p:tgtEl>
                                          <p:spTgt spid="55"/>
                                        </p:tgtEl>
                                        <p:attrNameLst>
                                          <p:attrName>style.color</p:attrName>
                                        </p:attrNameLst>
                                      </p:cBhvr>
                                      <p:to>
                                        <p:clrVal>
                                          <a:schemeClr val="tx1"/>
                                        </p:clrVal>
                                      </p:to>
                                    </p:set>
                                  </p:childTnLst>
                                </p:cTn>
                              </p:par>
                              <p:par>
                                <p:cTn id="444" presetID="3" presetClass="emph" presetSubtype="1" grpId="2" nodeType="withEffect">
                                  <p:stCondLst>
                                    <p:cond delay="0"/>
                                  </p:stCondLst>
                                  <p:childTnLst>
                                    <p:set>
                                      <p:cBhvr override="childStyle">
                                        <p:cTn id="445" dur="indefinite"/>
                                        <p:tgtEl>
                                          <p:spTgt spid="55"/>
                                        </p:tgtEl>
                                        <p:attrNameLst>
                                          <p:attrName>style.color</p:attrName>
                                        </p:attrNameLst>
                                      </p:cBhvr>
                                      <p:to>
                                        <p:clrVal>
                                          <a:srgbClr val="FF0000"/>
                                        </p:clrVal>
                                      </p:to>
                                    </p:set>
                                  </p:childTnLst>
                                </p:cTn>
                              </p:par>
                              <p:par>
                                <p:cTn id="446" presetID="3" presetClass="emph" presetSubtype="1" grpId="4" nodeType="withEffect">
                                  <p:stCondLst>
                                    <p:cond delay="0"/>
                                  </p:stCondLst>
                                  <p:childTnLst>
                                    <p:set>
                                      <p:cBhvr override="childStyle">
                                        <p:cTn id="447" dur="indefinite"/>
                                        <p:tgtEl>
                                          <p:spTgt spid="55"/>
                                        </p:tgtEl>
                                        <p:attrNameLst>
                                          <p:attrName>style.color</p:attrName>
                                        </p:attrNameLst>
                                      </p:cBhvr>
                                      <p:to>
                                        <p:clrVal>
                                          <a:srgbClr val="000000"/>
                                        </p:clrVal>
                                      </p:to>
                                    </p:set>
                                  </p:childTnLst>
                                </p:cTn>
                              </p:par>
                              <p:par>
                                <p:cTn id="448" presetID="3" presetClass="emph" presetSubtype="1" grpId="3" nodeType="withEffect">
                                  <p:stCondLst>
                                    <p:cond delay="0"/>
                                  </p:stCondLst>
                                  <p:childTnLst>
                                    <p:set>
                                      <p:cBhvr override="childStyle">
                                        <p:cTn id="449" dur="indefinite"/>
                                        <p:tgtEl>
                                          <p:spTgt spid="55"/>
                                        </p:tgtEl>
                                        <p:attrNameLst>
                                          <p:attrName>style.color</p:attrName>
                                        </p:attrNameLst>
                                      </p:cBhvr>
                                      <p:to>
                                        <p:clrVal>
                                          <a:srgbClr val="FF0000"/>
                                        </p:clrVal>
                                      </p:to>
                                    </p:set>
                                  </p:childTnLst>
                                </p:cTn>
                              </p:par>
                              <p:par>
                                <p:cTn id="450" presetID="3" presetClass="emph" presetSubtype="1" grpId="5" nodeType="withEffect">
                                  <p:stCondLst>
                                    <p:cond delay="0"/>
                                  </p:stCondLst>
                                  <p:childTnLst>
                                    <p:set>
                                      <p:cBhvr override="childStyle">
                                        <p:cTn id="451" dur="indefinite"/>
                                        <p:tgtEl>
                                          <p:spTgt spid="55"/>
                                        </p:tgtEl>
                                        <p:attrNameLst>
                                          <p:attrName>style.color</p:attrName>
                                        </p:attrNameLst>
                                      </p:cBhvr>
                                      <p:to>
                                        <p:clrVal>
                                          <a:srgbClr val="00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8" grpId="2"/>
      <p:bldP spid="9" grpId="0"/>
      <p:bldP spid="9" grpId="1"/>
      <p:bldP spid="9" grpId="2"/>
      <p:bldP spid="10" grpId="0"/>
      <p:bldP spid="10" grpId="1"/>
      <p:bldP spid="10" grpId="2"/>
      <p:bldP spid="11" grpId="0"/>
      <p:bldP spid="11" grpId="1"/>
      <p:bldP spid="11" grpId="2"/>
      <p:bldP spid="15" grpId="0"/>
      <p:bldP spid="15" grpId="1"/>
      <p:bldP spid="15" grpId="2"/>
      <p:bldP spid="16" grpId="0"/>
      <p:bldP spid="16" grpId="1"/>
      <p:bldP spid="16" grpId="2"/>
      <p:bldP spid="17" grpId="0"/>
      <p:bldP spid="17" grpId="1"/>
      <p:bldP spid="18" grpId="0"/>
      <p:bldP spid="18" grpId="1"/>
      <p:bldP spid="19" grpId="0"/>
      <p:bldP spid="20" grpId="0"/>
      <p:bldP spid="20" grpId="1"/>
      <p:bldP spid="20" grpId="2"/>
      <p:bldP spid="21" grpId="0"/>
      <p:bldP spid="21" grpId="1"/>
      <p:bldP spid="21" grpId="2"/>
      <p:bldP spid="22" grpId="0"/>
      <p:bldP spid="22" grpId="1"/>
      <p:bldP spid="22" grpId="2"/>
      <p:bldP spid="23" grpId="0"/>
      <p:bldP spid="24" grpId="0"/>
      <p:bldP spid="24" grpId="1"/>
      <p:bldP spid="24" grpId="2"/>
      <p:bldP spid="25" grpId="0"/>
      <p:bldP spid="26" grpId="0"/>
      <p:bldP spid="26" grpId="1"/>
      <p:bldP spid="27" grpId="0"/>
      <p:bldP spid="27" grpId="1"/>
      <p:bldP spid="28" grpId="0"/>
      <p:bldP spid="29" grpId="0"/>
      <p:bldP spid="30" grpId="0"/>
      <p:bldP spid="31" grpId="0"/>
      <p:bldP spid="32" grpId="0"/>
      <p:bldP spid="33" grpId="0"/>
      <p:bldP spid="12" grpId="0"/>
      <p:bldP spid="12" grpId="1"/>
      <p:bldP spid="12" grpId="2"/>
      <p:bldP spid="12" grpId="3"/>
      <p:bldP spid="34" grpId="0"/>
      <p:bldP spid="34" grpId="1"/>
      <p:bldP spid="34" grpId="2"/>
      <p:bldP spid="34" grpId="3"/>
      <p:bldP spid="35" grpId="0"/>
      <p:bldP spid="35" grpId="1"/>
      <p:bldP spid="35" grpId="2"/>
      <p:bldP spid="35" grpId="3"/>
      <p:bldP spid="36" grpId="0"/>
      <p:bldP spid="36" grpId="1"/>
      <p:bldP spid="36" grpId="2"/>
      <p:bldP spid="36" grpId="3"/>
      <p:bldP spid="36" grpId="4"/>
      <p:bldP spid="36" grpId="5"/>
      <p:bldP spid="37" grpId="0"/>
      <p:bldP spid="37" grpId="1"/>
      <p:bldP spid="37" grpId="2"/>
      <p:bldP spid="37" grpId="3"/>
      <p:bldP spid="37" grpId="4"/>
      <p:bldP spid="37" grpId="5"/>
      <p:bldP spid="38" grpId="0"/>
      <p:bldP spid="38" grpId="1"/>
      <p:bldP spid="38" grpId="2"/>
      <p:bldP spid="38" grpId="3"/>
      <p:bldP spid="38" grpId="4"/>
      <p:bldP spid="38" grpId="5"/>
      <p:bldP spid="39" grpId="0"/>
      <p:bldP spid="39" grpId="1"/>
      <p:bldP spid="39" grpId="2"/>
      <p:bldP spid="39" grpId="3"/>
      <p:bldP spid="39" grpId="4"/>
      <p:bldP spid="39" grpId="5"/>
      <p:bldP spid="39" grpId="6"/>
      <p:bldP spid="39" grpId="7"/>
      <p:bldP spid="41" grpId="0"/>
      <p:bldP spid="41" grpId="1"/>
      <p:bldP spid="41" grpId="2"/>
      <p:bldP spid="41" grpId="3"/>
      <p:bldP spid="42" grpId="0"/>
      <p:bldP spid="42" grpId="1"/>
      <p:bldP spid="42" grpId="2"/>
      <p:bldP spid="42" grpId="3"/>
      <p:bldP spid="43" grpId="0"/>
      <p:bldP spid="43" grpId="1"/>
      <p:bldP spid="43" grpId="2"/>
      <p:bldP spid="43" grpId="3"/>
      <p:bldP spid="44" grpId="0"/>
      <p:bldP spid="44" grpId="1"/>
      <p:bldP spid="44" grpId="2"/>
      <p:bldP spid="44" grpId="3"/>
      <p:bldP spid="45" grpId="0"/>
      <p:bldP spid="45" grpId="1"/>
      <p:bldP spid="45" grpId="2"/>
      <p:bldP spid="45" grpId="3"/>
      <p:bldP spid="45" grpId="4"/>
      <p:bldP spid="45" grpId="5"/>
      <p:bldP spid="46" grpId="0"/>
      <p:bldP spid="46" grpId="1"/>
      <p:bldP spid="46" grpId="2"/>
      <p:bldP spid="46" grpId="3"/>
      <p:bldP spid="46" grpId="4"/>
      <p:bldP spid="46" grpId="5"/>
      <p:bldP spid="46" grpId="6"/>
      <p:bldP spid="47" grpId="0"/>
      <p:bldP spid="47" grpId="1"/>
      <p:bldP spid="47" grpId="2"/>
      <p:bldP spid="47" grpId="3"/>
      <p:bldP spid="47" grpId="4"/>
      <p:bldP spid="47" grpId="5"/>
      <p:bldP spid="48" grpId="0"/>
      <p:bldP spid="48" grpId="1"/>
      <p:bldP spid="48" grpId="2"/>
      <p:bldP spid="48" grpId="3"/>
      <p:bldP spid="48" grpId="4"/>
      <p:bldP spid="48" grpId="5"/>
      <p:bldP spid="49" grpId="0"/>
      <p:bldP spid="49" grpId="1"/>
      <p:bldP spid="49" grpId="2"/>
      <p:bldP spid="49" grpId="3"/>
      <p:bldP spid="50" grpId="0"/>
      <p:bldP spid="50" grpId="1"/>
      <p:bldP spid="51" grpId="0"/>
      <p:bldP spid="51" grpId="1"/>
      <p:bldP spid="52" grpId="0"/>
      <p:bldP spid="52" grpId="1"/>
      <p:bldP spid="52" grpId="2"/>
      <p:bldP spid="52" grpId="3"/>
      <p:bldP spid="52" grpId="4"/>
      <p:bldP spid="52" grpId="5"/>
      <p:bldP spid="55" grpId="0"/>
      <p:bldP spid="55" grpId="1"/>
      <p:bldP spid="55" grpId="2"/>
      <p:bldP spid="55" grpId="3"/>
      <p:bldP spid="55" grpId="4"/>
      <p:bldP spid="55" grpId="5"/>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36442" y="1575302"/>
            <a:ext cx="8228170" cy="5060887"/>
          </a:xfrm>
          <a:solidFill>
            <a:schemeClr val="bg1">
              <a:lumMod val="95000"/>
            </a:schemeClr>
          </a:solidFill>
        </p:spPr>
        <p:txBody>
          <a:bodyPr>
            <a:noAutofit/>
          </a:bodyPr>
          <a:lstStyle/>
          <a:p>
            <a:pPr marL="512064" indent="-512064" algn="just">
              <a:spcBef>
                <a:spcPts val="400"/>
              </a:spcBef>
              <a:spcAft>
                <a:spcPts val="400"/>
              </a:spcAft>
              <a:buClr>
                <a:schemeClr val="tx1"/>
              </a:buClr>
              <a:buFont typeface="+mj-lt"/>
              <a:buAutoNum type="arabicPeriod"/>
            </a:pPr>
            <a:r>
              <a:rPr lang="en-US" sz="1200" dirty="0" err="1">
                <a:solidFill>
                  <a:srgbClr val="002060"/>
                </a:solidFill>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k,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n=8,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[10]={1, 2, 3, 4, 5, 6, 7, 8}; </a:t>
            </a:r>
            <a:r>
              <a:rPr lang="en-US" sz="1200" dirty="0">
                <a:solidFill>
                  <a:srgbClr val="00B050"/>
                </a:solidFill>
                <a:latin typeface="Courier New" panose="02070309020205020404" pitchFamily="49" charset="0"/>
                <a:cs typeface="Courier New" panose="02070309020205020404" pitchFamily="49" charset="0"/>
              </a:rPr>
              <a:t>//n=total elements.</a:t>
            </a: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n--; </a:t>
            </a:r>
            <a:r>
              <a:rPr lang="en-US" sz="1200" dirty="0">
                <a:solidFill>
                  <a:srgbClr val="00B050"/>
                </a:solidFill>
                <a:latin typeface="Courier New" panose="02070309020205020404" pitchFamily="49" charset="0"/>
                <a:cs typeface="Courier New" panose="02070309020205020404" pitchFamily="49" charset="0"/>
              </a:rPr>
              <a:t>// Deleting the last element of the array. Decrease n; last element 8 is no longer part of list.</a:t>
            </a:r>
          </a:p>
          <a:p>
            <a:pPr marL="512064" indent="-512064" algn="just">
              <a:spcBef>
                <a:spcPts val="400"/>
              </a:spcBef>
              <a:spcAft>
                <a:spcPts val="400"/>
              </a:spcAft>
              <a:buClr>
                <a:schemeClr val="tx1"/>
              </a:buClr>
              <a:buFont typeface="+mj-lt"/>
              <a:buAutoNum type="arabicPeriod"/>
            </a:pPr>
            <a:r>
              <a:rPr lang="en-US" sz="1200" dirty="0">
                <a:solidFill>
                  <a:srgbClr val="00B050"/>
                </a:solidFill>
                <a:latin typeface="Courier New" panose="02070309020205020404" pitchFamily="49" charset="0"/>
                <a:cs typeface="Courier New" panose="02070309020205020404" pitchFamily="49" charset="0"/>
              </a:rPr>
              <a:t>/* delete value 1 from the beginning of array. */</a:t>
            </a: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n--;         </a:t>
            </a:r>
            <a:r>
              <a:rPr lang="en-US" sz="1200" dirty="0">
                <a:solidFill>
                  <a:srgbClr val="00B050"/>
                </a:solidFill>
                <a:latin typeface="Courier New" panose="02070309020205020404" pitchFamily="49" charset="0"/>
                <a:cs typeface="Courier New" panose="02070309020205020404" pitchFamily="49" charset="0"/>
              </a:rPr>
              <a:t>// deleting the value 1 will decrease the total elements n by one.</a:t>
            </a:r>
          </a:p>
          <a:p>
            <a:pPr marL="512064" indent="-512064" algn="just">
              <a:spcBef>
                <a:spcPts val="400"/>
              </a:spcBef>
              <a:spcAft>
                <a:spcPts val="400"/>
              </a:spcAft>
              <a:buClr>
                <a:schemeClr val="tx1"/>
              </a:buClr>
              <a:buFont typeface="+mj-lt"/>
              <a:buAutoNum type="arabicPeriod"/>
            </a:pPr>
            <a:r>
              <a:rPr lang="en-US" sz="1200" dirty="0">
                <a:solidFill>
                  <a:srgbClr val="0000B0"/>
                </a:solidFill>
                <a:latin typeface="Courier New" panose="02070309020205020404" pitchFamily="49" charset="0"/>
                <a:cs typeface="Courier New" panose="02070309020205020404" pitchFamily="49" charset="0"/>
              </a:rPr>
              <a:t>for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=0;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&lt;n;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dirty="0">
                <a:solidFill>
                  <a:srgbClr val="00B050"/>
                </a:solidFill>
                <a:latin typeface="Courier New" panose="02070309020205020404" pitchFamily="49" charset="0"/>
                <a:cs typeface="Courier New" panose="02070309020205020404" pitchFamily="49" charset="0"/>
              </a:rPr>
              <a:t>//shift all the values one index backward. The value in index </a:t>
            </a: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[i+1]; </a:t>
            </a:r>
            <a:r>
              <a:rPr lang="en-US" sz="1200" dirty="0">
                <a:solidFill>
                  <a:srgbClr val="00B050"/>
                </a:solidFill>
                <a:latin typeface="Courier New" panose="02070309020205020404" pitchFamily="49" charset="0"/>
                <a:cs typeface="Courier New" panose="02070309020205020404" pitchFamily="49" charset="0"/>
              </a:rPr>
              <a:t>//2 goes to 1, 3 goes to 2,…, n</a:t>
            </a:r>
            <a:r>
              <a:rPr lang="en-US" sz="1200" baseline="30000" dirty="0">
                <a:solidFill>
                  <a:srgbClr val="00B050"/>
                </a:solidFill>
                <a:latin typeface="Courier New" panose="02070309020205020404" pitchFamily="49" charset="0"/>
                <a:cs typeface="Courier New" panose="02070309020205020404" pitchFamily="49" charset="0"/>
              </a:rPr>
              <a:t>th</a:t>
            </a:r>
            <a:r>
              <a:rPr lang="en-US" sz="1200" dirty="0">
                <a:solidFill>
                  <a:srgbClr val="00B050"/>
                </a:solidFill>
                <a:latin typeface="Courier New" panose="02070309020205020404" pitchFamily="49" charset="0"/>
                <a:cs typeface="Courier New" panose="02070309020205020404" pitchFamily="49" charset="0"/>
              </a:rPr>
              <a:t> goes to (n-1)</a:t>
            </a:r>
            <a:r>
              <a:rPr lang="en-US" sz="1200" baseline="30000" dirty="0" err="1">
                <a:solidFill>
                  <a:srgbClr val="00B050"/>
                </a:solidFill>
                <a:latin typeface="Courier New" panose="02070309020205020404" pitchFamily="49" charset="0"/>
                <a:cs typeface="Courier New" panose="02070309020205020404" pitchFamily="49" charset="0"/>
              </a:rPr>
              <a:t>th</a:t>
            </a:r>
            <a:r>
              <a:rPr lang="en-US" sz="1200" dirty="0" err="1">
                <a:solidFill>
                  <a:srgbClr val="00B050"/>
                </a:solidFill>
                <a:latin typeface="Courier New" panose="02070309020205020404" pitchFamily="49" charset="0"/>
                <a:cs typeface="Courier New" panose="02070309020205020404" pitchFamily="49" charset="0"/>
              </a:rPr>
              <a:t>.</a:t>
            </a:r>
            <a:endParaRPr lang="en-US" sz="1200" dirty="0">
              <a:solidFill>
                <a:srgbClr val="00B050"/>
              </a:solidFill>
              <a:latin typeface="Courier New" panose="02070309020205020404" pitchFamily="49" charset="0"/>
              <a:cs typeface="Courier New" panose="02070309020205020404" pitchFamily="49" charset="0"/>
            </a:endParaRP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k = 2; </a:t>
            </a:r>
            <a:r>
              <a:rPr lang="en-US" sz="1200" dirty="0">
                <a:solidFill>
                  <a:srgbClr val="00B050"/>
                </a:solidFill>
                <a:latin typeface="Courier New" panose="02070309020205020404" pitchFamily="49" charset="0"/>
                <a:cs typeface="Courier New" panose="02070309020205020404" pitchFamily="49" charset="0"/>
              </a:rPr>
              <a:t>// delete value 4 from the middle (index k=2) of the array</a:t>
            </a: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n--;         </a:t>
            </a:r>
            <a:r>
              <a:rPr lang="en-US" sz="1200" dirty="0">
                <a:solidFill>
                  <a:srgbClr val="00B050"/>
                </a:solidFill>
                <a:latin typeface="Courier New" panose="02070309020205020404" pitchFamily="49" charset="0"/>
                <a:cs typeface="Courier New" panose="02070309020205020404" pitchFamily="49" charset="0"/>
              </a:rPr>
              <a:t>// deleting the value 4 will decrease the total elements n by one.</a:t>
            </a:r>
          </a:p>
          <a:p>
            <a:pPr marL="512064" indent="-512064" algn="just">
              <a:spcBef>
                <a:spcPts val="400"/>
              </a:spcBef>
              <a:spcAft>
                <a:spcPts val="400"/>
              </a:spcAft>
              <a:buClr>
                <a:schemeClr val="tx1"/>
              </a:buClr>
              <a:buFont typeface="+mj-lt"/>
              <a:buAutoNum type="arabicPeriod"/>
            </a:pPr>
            <a:r>
              <a:rPr lang="en-US" sz="1200" dirty="0">
                <a:solidFill>
                  <a:srgbClr val="0000B0"/>
                </a:solidFill>
                <a:latin typeface="Courier New" panose="02070309020205020404" pitchFamily="49" charset="0"/>
                <a:cs typeface="Courier New" panose="02070309020205020404" pitchFamily="49" charset="0"/>
              </a:rPr>
              <a:t>for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=k;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&lt;n;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dirty="0">
                <a:solidFill>
                  <a:srgbClr val="00B050"/>
                </a:solidFill>
                <a:latin typeface="Courier New" panose="02070309020205020404" pitchFamily="49" charset="0"/>
                <a:cs typeface="Courier New" panose="02070309020205020404" pitchFamily="49" charset="0"/>
              </a:rPr>
              <a:t>//shift all the values one index forward. i.e. the value</a:t>
            </a: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[i+1]; </a:t>
            </a:r>
            <a:r>
              <a:rPr lang="en-US" sz="1200" dirty="0">
                <a:solidFill>
                  <a:srgbClr val="00B050"/>
                </a:solidFill>
                <a:latin typeface="Courier New" panose="02070309020205020404" pitchFamily="49" charset="0"/>
                <a:cs typeface="Courier New" panose="02070309020205020404" pitchFamily="49" charset="0"/>
              </a:rPr>
              <a:t>//in index k+1 goes to k,…, n</a:t>
            </a:r>
            <a:r>
              <a:rPr lang="en-US" sz="1200" baseline="30000" dirty="0">
                <a:solidFill>
                  <a:srgbClr val="00B050"/>
                </a:solidFill>
                <a:latin typeface="Courier New" panose="02070309020205020404" pitchFamily="49" charset="0"/>
                <a:cs typeface="Courier New" panose="02070309020205020404" pitchFamily="49" charset="0"/>
              </a:rPr>
              <a:t>th</a:t>
            </a:r>
            <a:r>
              <a:rPr lang="en-US" sz="1200" dirty="0">
                <a:solidFill>
                  <a:srgbClr val="00B050"/>
                </a:solidFill>
                <a:latin typeface="Courier New" panose="02070309020205020404" pitchFamily="49" charset="0"/>
                <a:cs typeface="Courier New" panose="02070309020205020404" pitchFamily="49" charset="0"/>
              </a:rPr>
              <a:t> goes to (n-1)</a:t>
            </a:r>
            <a:r>
              <a:rPr lang="en-US" sz="1200" baseline="30000" dirty="0" err="1">
                <a:solidFill>
                  <a:srgbClr val="00B050"/>
                </a:solidFill>
                <a:latin typeface="Courier New" panose="02070309020205020404" pitchFamily="49" charset="0"/>
                <a:cs typeface="Courier New" panose="02070309020205020404" pitchFamily="49" charset="0"/>
              </a:rPr>
              <a:t>th</a:t>
            </a:r>
            <a:r>
              <a:rPr lang="en-US" sz="1200" dirty="0" err="1">
                <a:solidFill>
                  <a:srgbClr val="00B050"/>
                </a:solidFill>
                <a:latin typeface="Courier New" panose="02070309020205020404" pitchFamily="49" charset="0"/>
                <a:cs typeface="Courier New" panose="02070309020205020404" pitchFamily="49" charset="0"/>
              </a:rPr>
              <a:t>.</a:t>
            </a:r>
            <a:endParaRPr lang="en-US" sz="1200" dirty="0">
              <a:solidFill>
                <a:srgbClr val="00B050"/>
              </a:solidFill>
              <a:latin typeface="Courier New" panose="02070309020205020404" pitchFamily="49" charset="0"/>
              <a:cs typeface="Courier New" panose="02070309020205020404" pitchFamily="49" charset="0"/>
            </a:endParaRPr>
          </a:p>
          <a:p>
            <a:pPr marL="512064" indent="-512064" algn="just">
              <a:spcBef>
                <a:spcPts val="400"/>
              </a:spcBef>
              <a:spcAft>
                <a:spcPts val="400"/>
              </a:spcAft>
              <a:buClr>
                <a:schemeClr val="tx1"/>
              </a:buClr>
              <a:buFont typeface="+mj-lt"/>
              <a:buAutoNum type="arabicPeriod"/>
            </a:pPr>
            <a:r>
              <a:rPr lang="en-US" sz="1200" dirty="0">
                <a:solidFill>
                  <a:srgbClr val="0000B0"/>
                </a:solidFill>
                <a:latin typeface="Courier New" panose="02070309020205020404" pitchFamily="49" charset="0"/>
                <a:cs typeface="Courier New" panose="02070309020205020404" pitchFamily="49" charset="0"/>
              </a:rPr>
              <a:t>for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=0;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&lt;n;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dirty="0">
                <a:solidFill>
                  <a:srgbClr val="00B050"/>
                </a:solidFill>
                <a:latin typeface="Courier New" panose="02070309020205020404" pitchFamily="49" charset="0"/>
                <a:cs typeface="Courier New" panose="02070309020205020404" pitchFamily="49" charset="0"/>
              </a:rPr>
              <a:t>//printing all the values in the array after insert</a:t>
            </a: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cout</a:t>
            </a:r>
            <a:r>
              <a:rPr lang="en-US" sz="1200" dirty="0">
                <a:latin typeface="Courier New" panose="02070309020205020404" pitchFamily="49" charset="0"/>
                <a:cs typeface="Courier New" panose="02070309020205020404" pitchFamily="49" charset="0"/>
              </a:rPr>
              <a:t>&lt;&lt;</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p>
          <a:p>
            <a:pPr marL="512064" indent="-512064" algn="just">
              <a:spcBef>
                <a:spcPts val="400"/>
              </a:spcBef>
              <a:spcAft>
                <a:spcPts val="400"/>
              </a:spcAft>
              <a:buClr>
                <a:schemeClr val="tx1"/>
              </a:buClr>
              <a:buNone/>
            </a:pPr>
            <a:r>
              <a:rPr lang="en-US" sz="1200" b="1" dirty="0">
                <a:solidFill>
                  <a:srgbClr val="FF0000"/>
                </a:solidFill>
                <a:latin typeface="Courier New" panose="02070309020205020404" pitchFamily="49" charset="0"/>
                <a:cs typeface="Courier New" panose="02070309020205020404" pitchFamily="49" charset="0"/>
              </a:rPr>
              <a:t>OUTPUT:</a:t>
            </a:r>
          </a:p>
          <a:p>
            <a:pPr marL="512064" indent="-512064" algn="just">
              <a:spcBef>
                <a:spcPts val="400"/>
              </a:spcBef>
              <a:spcAft>
                <a:spcPts val="400"/>
              </a:spcAft>
              <a:buClr>
                <a:schemeClr val="tx1"/>
              </a:buClr>
              <a:buNone/>
            </a:pPr>
            <a:r>
              <a:rPr lang="en-US" sz="1200" b="1" dirty="0">
                <a:solidFill>
                  <a:srgbClr val="FF0000"/>
                </a:solidFill>
                <a:latin typeface="Courier New" panose="02070309020205020404" pitchFamily="49" charset="0"/>
                <a:cs typeface="Courier New" panose="02070309020205020404" pitchFamily="49" charset="0"/>
              </a:rPr>
              <a:t>2 3 5 6 7 </a:t>
            </a:r>
          </a:p>
        </p:txBody>
      </p:sp>
      <p:graphicFrame>
        <p:nvGraphicFramePr>
          <p:cNvPr id="6" name="Table 5"/>
          <p:cNvGraphicFramePr>
            <a:graphicFrameLocks noGrp="1"/>
          </p:cNvGraphicFramePr>
          <p:nvPr>
            <p:extLst>
              <p:ext uri="{D42A27DB-BD31-4B8C-83A1-F6EECF244321}">
                <p14:modId xmlns:p14="http://schemas.microsoft.com/office/powerpoint/2010/main" val="891654935"/>
              </p:ext>
            </p:extLst>
          </p:nvPr>
        </p:nvGraphicFramePr>
        <p:xfrm>
          <a:off x="3276857" y="5763313"/>
          <a:ext cx="5233165" cy="563880"/>
        </p:xfrm>
        <a:graphic>
          <a:graphicData uri="http://schemas.openxmlformats.org/drawingml/2006/table">
            <a:tbl>
              <a:tblPr firstRow="1" bandRow="1">
                <a:tableStyleId>{5C22544A-7EE6-4342-B048-85BDC9FD1C3A}</a:tableStyleId>
              </a:tblPr>
              <a:tblGrid>
                <a:gridCol w="649129">
                  <a:extLst>
                    <a:ext uri="{9D8B030D-6E8A-4147-A177-3AD203B41FA5}">
                      <a16:colId xmlns:a16="http://schemas.microsoft.com/office/drawing/2014/main" val="20000"/>
                    </a:ext>
                  </a:extLst>
                </a:gridCol>
                <a:gridCol w="358588">
                  <a:extLst>
                    <a:ext uri="{9D8B030D-6E8A-4147-A177-3AD203B41FA5}">
                      <a16:colId xmlns:a16="http://schemas.microsoft.com/office/drawing/2014/main" val="20001"/>
                    </a:ext>
                  </a:extLst>
                </a:gridCol>
                <a:gridCol w="358588">
                  <a:extLst>
                    <a:ext uri="{9D8B030D-6E8A-4147-A177-3AD203B41FA5}">
                      <a16:colId xmlns:a16="http://schemas.microsoft.com/office/drawing/2014/main" val="20002"/>
                    </a:ext>
                  </a:extLst>
                </a:gridCol>
                <a:gridCol w="358588">
                  <a:extLst>
                    <a:ext uri="{9D8B030D-6E8A-4147-A177-3AD203B41FA5}">
                      <a16:colId xmlns:a16="http://schemas.microsoft.com/office/drawing/2014/main" val="20003"/>
                    </a:ext>
                  </a:extLst>
                </a:gridCol>
                <a:gridCol w="358588">
                  <a:extLst>
                    <a:ext uri="{9D8B030D-6E8A-4147-A177-3AD203B41FA5}">
                      <a16:colId xmlns:a16="http://schemas.microsoft.com/office/drawing/2014/main" val="20004"/>
                    </a:ext>
                  </a:extLst>
                </a:gridCol>
                <a:gridCol w="358588">
                  <a:extLst>
                    <a:ext uri="{9D8B030D-6E8A-4147-A177-3AD203B41FA5}">
                      <a16:colId xmlns:a16="http://schemas.microsoft.com/office/drawing/2014/main" val="20005"/>
                    </a:ext>
                  </a:extLst>
                </a:gridCol>
                <a:gridCol w="358588">
                  <a:extLst>
                    <a:ext uri="{9D8B030D-6E8A-4147-A177-3AD203B41FA5}">
                      <a16:colId xmlns:a16="http://schemas.microsoft.com/office/drawing/2014/main" val="20006"/>
                    </a:ext>
                  </a:extLst>
                </a:gridCol>
                <a:gridCol w="358588">
                  <a:extLst>
                    <a:ext uri="{9D8B030D-6E8A-4147-A177-3AD203B41FA5}">
                      <a16:colId xmlns:a16="http://schemas.microsoft.com/office/drawing/2014/main" val="20007"/>
                    </a:ext>
                  </a:extLst>
                </a:gridCol>
                <a:gridCol w="358588">
                  <a:extLst>
                    <a:ext uri="{9D8B030D-6E8A-4147-A177-3AD203B41FA5}">
                      <a16:colId xmlns:a16="http://schemas.microsoft.com/office/drawing/2014/main" val="20008"/>
                    </a:ext>
                  </a:extLst>
                </a:gridCol>
                <a:gridCol w="358588">
                  <a:extLst>
                    <a:ext uri="{9D8B030D-6E8A-4147-A177-3AD203B41FA5}">
                      <a16:colId xmlns:a16="http://schemas.microsoft.com/office/drawing/2014/main" val="20009"/>
                    </a:ext>
                  </a:extLst>
                </a:gridCol>
                <a:gridCol w="358588">
                  <a:extLst>
                    <a:ext uri="{9D8B030D-6E8A-4147-A177-3AD203B41FA5}">
                      <a16:colId xmlns:a16="http://schemas.microsoft.com/office/drawing/2014/main" val="20010"/>
                    </a:ext>
                  </a:extLst>
                </a:gridCol>
                <a:gridCol w="162560">
                  <a:extLst>
                    <a:ext uri="{9D8B030D-6E8A-4147-A177-3AD203B41FA5}">
                      <a16:colId xmlns:a16="http://schemas.microsoft.com/office/drawing/2014/main" val="20011"/>
                    </a:ext>
                  </a:extLst>
                </a:gridCol>
                <a:gridCol w="333360">
                  <a:extLst>
                    <a:ext uri="{9D8B030D-6E8A-4147-A177-3AD203B41FA5}">
                      <a16:colId xmlns:a16="http://schemas.microsoft.com/office/drawing/2014/main" val="20012"/>
                    </a:ext>
                  </a:extLst>
                </a:gridCol>
                <a:gridCol w="162560">
                  <a:extLst>
                    <a:ext uri="{9D8B030D-6E8A-4147-A177-3AD203B41FA5}">
                      <a16:colId xmlns:a16="http://schemas.microsoft.com/office/drawing/2014/main" val="20013"/>
                    </a:ext>
                  </a:extLst>
                </a:gridCol>
                <a:gridCol w="339676">
                  <a:extLst>
                    <a:ext uri="{9D8B030D-6E8A-4147-A177-3AD203B41FA5}">
                      <a16:colId xmlns:a16="http://schemas.microsoft.com/office/drawing/2014/main" val="20014"/>
                    </a:ext>
                  </a:extLst>
                </a:gridCol>
              </a:tblGrid>
              <a:tr h="278130">
                <a:tc rowSpan="2">
                  <a:txBody>
                    <a:bodyPr/>
                    <a:lstStyle/>
                    <a:p>
                      <a:pPr algn="ctr"/>
                      <a:r>
                        <a:rPr lang="en-US" sz="1400" dirty="0" err="1">
                          <a:ln>
                            <a:noFill/>
                          </a:ln>
                          <a:solidFill>
                            <a:schemeClr val="tx1"/>
                          </a:solidFill>
                          <a:latin typeface="Courier New" panose="02070309020205020404" pitchFamily="49" charset="0"/>
                          <a:cs typeface="Courier New" panose="02070309020205020404" pitchFamily="49" charset="0"/>
                        </a:rPr>
                        <a:t>mimo</a:t>
                      </a: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ln>
                            <a:noFill/>
                          </a:ln>
                          <a:solidFill>
                            <a:schemeClr val="tx1"/>
                          </a:solidFill>
                          <a:latin typeface="Courier New" panose="02070309020205020404" pitchFamily="49" charset="0"/>
                          <a:cs typeface="Courier New" panose="02070309020205020404" pitchFamily="49" charset="0"/>
                        </a:rPr>
                        <a:t>8</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ln>
                            <a:noFill/>
                          </a:ln>
                          <a:solidFill>
                            <a:schemeClr val="tx1"/>
                          </a:solidFill>
                          <a:latin typeface="Courier New" panose="02070309020205020404" pitchFamily="49" charset="0"/>
                          <a:cs typeface="Courier New" panose="02070309020205020404" pitchFamily="49" charset="0"/>
                        </a:rPr>
                        <a:t>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400" kern="1200" dirty="0">
                        <a:ln>
                          <a:noFill/>
                        </a:ln>
                        <a:solidFill>
                          <a:schemeClr val="tx1"/>
                        </a:solidFill>
                        <a:latin typeface="Courier New" panose="02070309020205020404" pitchFamily="49" charset="0"/>
                        <a:ea typeface="+mn-ea"/>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400" dirty="0">
                          <a:ln>
                            <a:noFill/>
                          </a:ln>
                          <a:solidFill>
                            <a:schemeClr val="tx1"/>
                          </a:solidFill>
                          <a:latin typeface="Courier New" panose="02070309020205020404" pitchFamily="49" charset="0"/>
                          <a:cs typeface="Courier New" panose="02070309020205020404" pitchFamily="49" charset="0"/>
                        </a:rPr>
                        <a:t>k</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78130">
                <a:tc vMerge="1">
                  <a:txBody>
                    <a:bodyPr/>
                    <a:lstStyle/>
                    <a:p>
                      <a:pPr algn="ctr"/>
                      <a:endParaRPr lang="en-US"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400" kern="1200" dirty="0">
                        <a:ln>
                          <a:noFill/>
                        </a:ln>
                        <a:solidFill>
                          <a:schemeClr val="tx1"/>
                        </a:solidFill>
                        <a:latin typeface="Courier New" panose="02070309020205020404" pitchFamily="49" charset="0"/>
                        <a:ea typeface="+mn-ea"/>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TextBox 7"/>
          <p:cNvSpPr txBox="1"/>
          <p:nvPr/>
        </p:nvSpPr>
        <p:spPr>
          <a:xfrm>
            <a:off x="3923166" y="6037862"/>
            <a:ext cx="358726" cy="300082"/>
          </a:xfrm>
          <a:prstGeom prst="rect">
            <a:avLst/>
          </a:prstGeom>
          <a:noFill/>
        </p:spPr>
        <p:txBody>
          <a:bodyPr wrap="square" rtlCol="0">
            <a:spAutoFit/>
          </a:bodyPr>
          <a:lstStyle/>
          <a:p>
            <a:pPr algn="ctr"/>
            <a:r>
              <a:rPr lang="en-US" sz="1350" dirty="0"/>
              <a:t>1</a:t>
            </a:r>
          </a:p>
        </p:txBody>
      </p:sp>
      <p:sp>
        <p:nvSpPr>
          <p:cNvPr id="9" name="TextBox 8"/>
          <p:cNvSpPr txBox="1"/>
          <p:nvPr/>
        </p:nvSpPr>
        <p:spPr>
          <a:xfrm>
            <a:off x="4635343" y="6047969"/>
            <a:ext cx="358726" cy="300082"/>
          </a:xfrm>
          <a:prstGeom prst="rect">
            <a:avLst/>
          </a:prstGeom>
          <a:noFill/>
        </p:spPr>
        <p:txBody>
          <a:bodyPr wrap="square" rtlCol="0">
            <a:spAutoFit/>
          </a:bodyPr>
          <a:lstStyle/>
          <a:p>
            <a:pPr algn="ctr"/>
            <a:r>
              <a:rPr lang="en-US" sz="1350" dirty="0"/>
              <a:t>3</a:t>
            </a:r>
          </a:p>
        </p:txBody>
      </p:sp>
      <p:sp>
        <p:nvSpPr>
          <p:cNvPr id="10" name="TextBox 9"/>
          <p:cNvSpPr txBox="1"/>
          <p:nvPr/>
        </p:nvSpPr>
        <p:spPr>
          <a:xfrm>
            <a:off x="4987035" y="6044230"/>
            <a:ext cx="358726" cy="300082"/>
          </a:xfrm>
          <a:prstGeom prst="rect">
            <a:avLst/>
          </a:prstGeom>
          <a:noFill/>
        </p:spPr>
        <p:txBody>
          <a:bodyPr wrap="square" rtlCol="0">
            <a:spAutoFit/>
          </a:bodyPr>
          <a:lstStyle/>
          <a:p>
            <a:pPr algn="ctr"/>
            <a:r>
              <a:rPr lang="en-US" sz="1350" dirty="0"/>
              <a:t>4</a:t>
            </a:r>
          </a:p>
        </p:txBody>
      </p:sp>
      <p:sp>
        <p:nvSpPr>
          <p:cNvPr id="11" name="TextBox 10"/>
          <p:cNvSpPr txBox="1"/>
          <p:nvPr/>
        </p:nvSpPr>
        <p:spPr>
          <a:xfrm>
            <a:off x="5361588" y="6044230"/>
            <a:ext cx="358726" cy="300082"/>
          </a:xfrm>
          <a:prstGeom prst="rect">
            <a:avLst/>
          </a:prstGeom>
          <a:noFill/>
        </p:spPr>
        <p:txBody>
          <a:bodyPr wrap="square" rtlCol="0">
            <a:spAutoFit/>
          </a:bodyPr>
          <a:lstStyle/>
          <a:p>
            <a:pPr algn="ctr"/>
            <a:r>
              <a:rPr lang="en-US" sz="1350" dirty="0"/>
              <a:t>5</a:t>
            </a:r>
          </a:p>
        </p:txBody>
      </p:sp>
      <p:sp>
        <p:nvSpPr>
          <p:cNvPr id="15" name="TextBox 14"/>
          <p:cNvSpPr txBox="1"/>
          <p:nvPr/>
        </p:nvSpPr>
        <p:spPr>
          <a:xfrm>
            <a:off x="4281892" y="6035639"/>
            <a:ext cx="358726" cy="300082"/>
          </a:xfrm>
          <a:prstGeom prst="rect">
            <a:avLst/>
          </a:prstGeom>
          <a:noFill/>
        </p:spPr>
        <p:txBody>
          <a:bodyPr wrap="square" rtlCol="0">
            <a:spAutoFit/>
          </a:bodyPr>
          <a:lstStyle/>
          <a:p>
            <a:pPr algn="ctr"/>
            <a:r>
              <a:rPr lang="en-US" sz="1350" dirty="0"/>
              <a:t>2</a:t>
            </a:r>
          </a:p>
        </p:txBody>
      </p:sp>
      <p:sp>
        <p:nvSpPr>
          <p:cNvPr id="16" name="TextBox 15"/>
          <p:cNvSpPr txBox="1"/>
          <p:nvPr/>
        </p:nvSpPr>
        <p:spPr>
          <a:xfrm>
            <a:off x="5692179" y="6044230"/>
            <a:ext cx="358726" cy="300082"/>
          </a:xfrm>
          <a:prstGeom prst="rect">
            <a:avLst/>
          </a:prstGeom>
          <a:noFill/>
        </p:spPr>
        <p:txBody>
          <a:bodyPr wrap="square" rtlCol="0">
            <a:spAutoFit/>
          </a:bodyPr>
          <a:lstStyle/>
          <a:p>
            <a:pPr algn="ctr"/>
            <a:r>
              <a:rPr lang="en-US" sz="1350" dirty="0"/>
              <a:t>6</a:t>
            </a:r>
          </a:p>
        </p:txBody>
      </p:sp>
      <p:sp>
        <p:nvSpPr>
          <p:cNvPr id="17" name="TextBox 16"/>
          <p:cNvSpPr txBox="1"/>
          <p:nvPr/>
        </p:nvSpPr>
        <p:spPr>
          <a:xfrm>
            <a:off x="7654768" y="6044230"/>
            <a:ext cx="358726" cy="300082"/>
          </a:xfrm>
          <a:prstGeom prst="rect">
            <a:avLst/>
          </a:prstGeom>
          <a:noFill/>
        </p:spPr>
        <p:txBody>
          <a:bodyPr wrap="square" rtlCol="0">
            <a:spAutoFit/>
          </a:bodyPr>
          <a:lstStyle/>
          <a:p>
            <a:pPr algn="ctr"/>
            <a:r>
              <a:rPr lang="en-US" sz="1350" dirty="0"/>
              <a:t>8</a:t>
            </a:r>
          </a:p>
        </p:txBody>
      </p:sp>
      <p:sp>
        <p:nvSpPr>
          <p:cNvPr id="18" name="TextBox 17"/>
          <p:cNvSpPr txBox="1"/>
          <p:nvPr/>
        </p:nvSpPr>
        <p:spPr>
          <a:xfrm>
            <a:off x="7660939" y="6047816"/>
            <a:ext cx="358726" cy="300082"/>
          </a:xfrm>
          <a:prstGeom prst="rect">
            <a:avLst/>
          </a:prstGeom>
          <a:noFill/>
        </p:spPr>
        <p:txBody>
          <a:bodyPr wrap="square" rtlCol="0">
            <a:spAutoFit/>
          </a:bodyPr>
          <a:lstStyle/>
          <a:p>
            <a:pPr algn="ctr"/>
            <a:r>
              <a:rPr lang="en-US" sz="1350" dirty="0"/>
              <a:t>5</a:t>
            </a:r>
          </a:p>
        </p:txBody>
      </p:sp>
      <p:sp>
        <p:nvSpPr>
          <p:cNvPr id="19" name="TextBox 18"/>
          <p:cNvSpPr txBox="1"/>
          <p:nvPr/>
        </p:nvSpPr>
        <p:spPr>
          <a:xfrm>
            <a:off x="3915252" y="6033222"/>
            <a:ext cx="358726" cy="300082"/>
          </a:xfrm>
          <a:prstGeom prst="rect">
            <a:avLst/>
          </a:prstGeom>
          <a:noFill/>
        </p:spPr>
        <p:txBody>
          <a:bodyPr wrap="square" rtlCol="0">
            <a:spAutoFit/>
          </a:bodyPr>
          <a:lstStyle/>
          <a:p>
            <a:pPr algn="ctr"/>
            <a:r>
              <a:rPr lang="en-US" sz="1350" dirty="0"/>
              <a:t>2</a:t>
            </a:r>
          </a:p>
        </p:txBody>
      </p:sp>
      <p:sp>
        <p:nvSpPr>
          <p:cNvPr id="20" name="TextBox 19"/>
          <p:cNvSpPr txBox="1"/>
          <p:nvPr/>
        </p:nvSpPr>
        <p:spPr>
          <a:xfrm>
            <a:off x="4634447" y="6047253"/>
            <a:ext cx="358726" cy="300082"/>
          </a:xfrm>
          <a:prstGeom prst="rect">
            <a:avLst/>
          </a:prstGeom>
          <a:noFill/>
        </p:spPr>
        <p:txBody>
          <a:bodyPr wrap="square" rtlCol="0">
            <a:spAutoFit/>
          </a:bodyPr>
          <a:lstStyle/>
          <a:p>
            <a:pPr algn="ctr"/>
            <a:r>
              <a:rPr lang="en-US" sz="1350" dirty="0"/>
              <a:t>5</a:t>
            </a:r>
          </a:p>
        </p:txBody>
      </p:sp>
      <p:sp>
        <p:nvSpPr>
          <p:cNvPr id="21" name="TextBox 20"/>
          <p:cNvSpPr txBox="1"/>
          <p:nvPr/>
        </p:nvSpPr>
        <p:spPr>
          <a:xfrm>
            <a:off x="5355417" y="6043067"/>
            <a:ext cx="358726" cy="300082"/>
          </a:xfrm>
          <a:prstGeom prst="rect">
            <a:avLst/>
          </a:prstGeom>
          <a:noFill/>
        </p:spPr>
        <p:txBody>
          <a:bodyPr wrap="square" rtlCol="0">
            <a:spAutoFit/>
          </a:bodyPr>
          <a:lstStyle/>
          <a:p>
            <a:pPr algn="ctr"/>
            <a:r>
              <a:rPr lang="en-US" sz="1350" dirty="0"/>
              <a:t>6</a:t>
            </a:r>
          </a:p>
        </p:txBody>
      </p:sp>
      <p:sp>
        <p:nvSpPr>
          <p:cNvPr id="22" name="TextBox 21"/>
          <p:cNvSpPr txBox="1"/>
          <p:nvPr/>
        </p:nvSpPr>
        <p:spPr>
          <a:xfrm>
            <a:off x="5701867" y="6053027"/>
            <a:ext cx="358726" cy="300082"/>
          </a:xfrm>
          <a:prstGeom prst="rect">
            <a:avLst/>
          </a:prstGeom>
          <a:noFill/>
        </p:spPr>
        <p:txBody>
          <a:bodyPr wrap="square" rtlCol="0">
            <a:spAutoFit/>
          </a:bodyPr>
          <a:lstStyle/>
          <a:p>
            <a:pPr algn="ctr"/>
            <a:r>
              <a:rPr lang="en-US" sz="1350" dirty="0"/>
              <a:t>7</a:t>
            </a:r>
          </a:p>
        </p:txBody>
      </p:sp>
      <p:sp>
        <p:nvSpPr>
          <p:cNvPr id="23" name="TextBox 22"/>
          <p:cNvSpPr txBox="1"/>
          <p:nvPr/>
        </p:nvSpPr>
        <p:spPr>
          <a:xfrm>
            <a:off x="4279255" y="6033222"/>
            <a:ext cx="358726" cy="300082"/>
          </a:xfrm>
          <a:prstGeom prst="rect">
            <a:avLst/>
          </a:prstGeom>
          <a:noFill/>
        </p:spPr>
        <p:txBody>
          <a:bodyPr wrap="square" rtlCol="0">
            <a:spAutoFit/>
          </a:bodyPr>
          <a:lstStyle/>
          <a:p>
            <a:pPr algn="ctr"/>
            <a:r>
              <a:rPr lang="en-US" sz="1350" dirty="0"/>
              <a:t>3</a:t>
            </a:r>
          </a:p>
        </p:txBody>
      </p:sp>
      <p:sp>
        <p:nvSpPr>
          <p:cNvPr id="24" name="TextBox 23"/>
          <p:cNvSpPr txBox="1"/>
          <p:nvPr/>
        </p:nvSpPr>
        <p:spPr>
          <a:xfrm>
            <a:off x="6054422" y="6053027"/>
            <a:ext cx="358726" cy="300082"/>
          </a:xfrm>
          <a:prstGeom prst="rect">
            <a:avLst/>
          </a:prstGeom>
          <a:noFill/>
        </p:spPr>
        <p:txBody>
          <a:bodyPr wrap="square" rtlCol="0">
            <a:spAutoFit/>
          </a:bodyPr>
          <a:lstStyle/>
          <a:p>
            <a:pPr algn="ctr"/>
            <a:r>
              <a:rPr lang="en-US" sz="1350" dirty="0"/>
              <a:t>7</a:t>
            </a:r>
          </a:p>
        </p:txBody>
      </p:sp>
      <p:sp>
        <p:nvSpPr>
          <p:cNvPr id="26" name="TextBox 25"/>
          <p:cNvSpPr txBox="1"/>
          <p:nvPr/>
        </p:nvSpPr>
        <p:spPr>
          <a:xfrm>
            <a:off x="7654768" y="6053839"/>
            <a:ext cx="358726" cy="300082"/>
          </a:xfrm>
          <a:prstGeom prst="rect">
            <a:avLst/>
          </a:prstGeom>
          <a:noFill/>
        </p:spPr>
        <p:txBody>
          <a:bodyPr wrap="square" rtlCol="0">
            <a:spAutoFit/>
          </a:bodyPr>
          <a:lstStyle/>
          <a:p>
            <a:pPr algn="ctr"/>
            <a:r>
              <a:rPr lang="en-US" sz="1350" dirty="0"/>
              <a:t>7</a:t>
            </a:r>
          </a:p>
        </p:txBody>
      </p:sp>
      <p:sp>
        <p:nvSpPr>
          <p:cNvPr id="27" name="TextBox 26"/>
          <p:cNvSpPr txBox="1"/>
          <p:nvPr/>
        </p:nvSpPr>
        <p:spPr>
          <a:xfrm>
            <a:off x="8152335" y="6043368"/>
            <a:ext cx="358726" cy="300082"/>
          </a:xfrm>
          <a:prstGeom prst="rect">
            <a:avLst/>
          </a:prstGeom>
          <a:noFill/>
        </p:spPr>
        <p:txBody>
          <a:bodyPr wrap="square" rtlCol="0">
            <a:spAutoFit/>
          </a:bodyPr>
          <a:lstStyle/>
          <a:p>
            <a:pPr algn="ctr"/>
            <a:r>
              <a:rPr lang="en-US" sz="1350" b="1" dirty="0">
                <a:solidFill>
                  <a:srgbClr val="FF0000"/>
                </a:solidFill>
              </a:rPr>
              <a:t>2</a:t>
            </a:r>
          </a:p>
        </p:txBody>
      </p:sp>
      <p:sp>
        <p:nvSpPr>
          <p:cNvPr id="28" name="TextBox 27"/>
          <p:cNvSpPr txBox="1"/>
          <p:nvPr/>
        </p:nvSpPr>
        <p:spPr>
          <a:xfrm>
            <a:off x="5001104" y="6032616"/>
            <a:ext cx="358726" cy="300082"/>
          </a:xfrm>
          <a:prstGeom prst="rect">
            <a:avLst/>
          </a:prstGeom>
          <a:noFill/>
        </p:spPr>
        <p:txBody>
          <a:bodyPr wrap="square" rtlCol="0">
            <a:spAutoFit/>
          </a:bodyPr>
          <a:lstStyle/>
          <a:p>
            <a:pPr algn="ctr"/>
            <a:r>
              <a:rPr lang="en-US" sz="1350" dirty="0"/>
              <a:t>5</a:t>
            </a:r>
          </a:p>
        </p:txBody>
      </p:sp>
      <p:sp>
        <p:nvSpPr>
          <p:cNvPr id="29" name="TextBox 28"/>
          <p:cNvSpPr txBox="1"/>
          <p:nvPr/>
        </p:nvSpPr>
        <p:spPr>
          <a:xfrm>
            <a:off x="5001104" y="6032616"/>
            <a:ext cx="358726" cy="300082"/>
          </a:xfrm>
          <a:prstGeom prst="rect">
            <a:avLst/>
          </a:prstGeom>
          <a:noFill/>
        </p:spPr>
        <p:txBody>
          <a:bodyPr wrap="square" rtlCol="0">
            <a:spAutoFit/>
          </a:bodyPr>
          <a:lstStyle/>
          <a:p>
            <a:pPr algn="ctr"/>
            <a:r>
              <a:rPr lang="en-US" sz="1350" dirty="0"/>
              <a:t>6</a:t>
            </a:r>
          </a:p>
        </p:txBody>
      </p:sp>
      <p:sp>
        <p:nvSpPr>
          <p:cNvPr id="30" name="TextBox 29"/>
          <p:cNvSpPr txBox="1"/>
          <p:nvPr/>
        </p:nvSpPr>
        <p:spPr>
          <a:xfrm>
            <a:off x="5373898" y="6043067"/>
            <a:ext cx="358726" cy="300082"/>
          </a:xfrm>
          <a:prstGeom prst="rect">
            <a:avLst/>
          </a:prstGeom>
          <a:noFill/>
        </p:spPr>
        <p:txBody>
          <a:bodyPr wrap="square" rtlCol="0">
            <a:spAutoFit/>
          </a:bodyPr>
          <a:lstStyle/>
          <a:p>
            <a:pPr algn="ctr"/>
            <a:r>
              <a:rPr lang="en-US" sz="1350" dirty="0"/>
              <a:t>7</a:t>
            </a:r>
          </a:p>
        </p:txBody>
      </p:sp>
      <p:sp>
        <p:nvSpPr>
          <p:cNvPr id="32" name="TextBox 31"/>
          <p:cNvSpPr txBox="1"/>
          <p:nvPr/>
        </p:nvSpPr>
        <p:spPr>
          <a:xfrm>
            <a:off x="4628310" y="6043067"/>
            <a:ext cx="358726" cy="300082"/>
          </a:xfrm>
          <a:prstGeom prst="rect">
            <a:avLst/>
          </a:prstGeom>
          <a:noFill/>
        </p:spPr>
        <p:txBody>
          <a:bodyPr wrap="square" rtlCol="0">
            <a:spAutoFit/>
          </a:bodyPr>
          <a:lstStyle/>
          <a:p>
            <a:pPr algn="ctr"/>
            <a:r>
              <a:rPr lang="en-US" sz="1350" dirty="0"/>
              <a:t>4</a:t>
            </a:r>
          </a:p>
        </p:txBody>
      </p:sp>
      <p:sp>
        <p:nvSpPr>
          <p:cNvPr id="33" name="TextBox 32"/>
          <p:cNvSpPr txBox="1"/>
          <p:nvPr/>
        </p:nvSpPr>
        <p:spPr>
          <a:xfrm>
            <a:off x="7654768" y="6043067"/>
            <a:ext cx="358726" cy="300082"/>
          </a:xfrm>
          <a:prstGeom prst="rect">
            <a:avLst/>
          </a:prstGeom>
          <a:noFill/>
        </p:spPr>
        <p:txBody>
          <a:bodyPr wrap="square" rtlCol="0">
            <a:spAutoFit/>
          </a:bodyPr>
          <a:lstStyle/>
          <a:p>
            <a:pPr algn="ctr"/>
            <a:r>
              <a:rPr lang="en-US" sz="1350" dirty="0"/>
              <a:t>6</a:t>
            </a:r>
          </a:p>
        </p:txBody>
      </p:sp>
      <p:sp>
        <p:nvSpPr>
          <p:cNvPr id="34" name="TextBox 33"/>
          <p:cNvSpPr txBox="1"/>
          <p:nvPr/>
        </p:nvSpPr>
        <p:spPr>
          <a:xfrm>
            <a:off x="6413148" y="6044230"/>
            <a:ext cx="358726" cy="300082"/>
          </a:xfrm>
          <a:prstGeom prst="rect">
            <a:avLst/>
          </a:prstGeom>
          <a:noFill/>
        </p:spPr>
        <p:txBody>
          <a:bodyPr wrap="square" rtlCol="0">
            <a:spAutoFit/>
          </a:bodyPr>
          <a:lstStyle/>
          <a:p>
            <a:pPr algn="ctr"/>
            <a:r>
              <a:rPr lang="en-US" sz="1350" dirty="0"/>
              <a:t>8</a:t>
            </a:r>
          </a:p>
        </p:txBody>
      </p:sp>
      <p:sp>
        <p:nvSpPr>
          <p:cNvPr id="12" name="TextBox 11"/>
          <p:cNvSpPr txBox="1"/>
          <p:nvPr/>
        </p:nvSpPr>
        <p:spPr>
          <a:xfrm>
            <a:off x="5161128" y="5427941"/>
            <a:ext cx="347730" cy="300082"/>
          </a:xfrm>
          <a:prstGeom prst="rect">
            <a:avLst/>
          </a:prstGeom>
          <a:noFill/>
          <a:ln>
            <a:noFill/>
          </a:ln>
        </p:spPr>
        <p:txBody>
          <a:bodyPr wrap="square" rtlCol="0">
            <a:spAutoFit/>
          </a:bodyPr>
          <a:lstStyle/>
          <a:p>
            <a:pPr algn="ctr"/>
            <a:r>
              <a:rPr lang="en-US" sz="1350" dirty="0"/>
              <a:t>0</a:t>
            </a:r>
          </a:p>
        </p:txBody>
      </p:sp>
      <p:sp>
        <p:nvSpPr>
          <p:cNvPr id="31" name="TextBox 30"/>
          <p:cNvSpPr txBox="1"/>
          <p:nvPr/>
        </p:nvSpPr>
        <p:spPr>
          <a:xfrm>
            <a:off x="5171896" y="5422134"/>
            <a:ext cx="347730" cy="300082"/>
          </a:xfrm>
          <a:prstGeom prst="rect">
            <a:avLst/>
          </a:prstGeom>
          <a:noFill/>
          <a:ln>
            <a:noFill/>
          </a:ln>
        </p:spPr>
        <p:txBody>
          <a:bodyPr wrap="square" rtlCol="0">
            <a:spAutoFit/>
          </a:bodyPr>
          <a:lstStyle/>
          <a:p>
            <a:pPr algn="ctr"/>
            <a:r>
              <a:rPr lang="en-US" sz="1350" dirty="0"/>
              <a:t>3</a:t>
            </a:r>
          </a:p>
        </p:txBody>
      </p:sp>
      <p:sp>
        <p:nvSpPr>
          <p:cNvPr id="35" name="TextBox 34"/>
          <p:cNvSpPr txBox="1"/>
          <p:nvPr/>
        </p:nvSpPr>
        <p:spPr>
          <a:xfrm>
            <a:off x="5170196" y="5416990"/>
            <a:ext cx="347730" cy="300082"/>
          </a:xfrm>
          <a:prstGeom prst="rect">
            <a:avLst/>
          </a:prstGeom>
          <a:noFill/>
          <a:ln>
            <a:noFill/>
          </a:ln>
        </p:spPr>
        <p:txBody>
          <a:bodyPr wrap="square" rtlCol="0">
            <a:spAutoFit/>
          </a:bodyPr>
          <a:lstStyle/>
          <a:p>
            <a:pPr algn="ctr"/>
            <a:r>
              <a:rPr lang="en-US" sz="1350" dirty="0"/>
              <a:t>1</a:t>
            </a:r>
          </a:p>
        </p:txBody>
      </p:sp>
      <p:sp>
        <p:nvSpPr>
          <p:cNvPr id="36" name="TextBox 35"/>
          <p:cNvSpPr txBox="1"/>
          <p:nvPr/>
        </p:nvSpPr>
        <p:spPr>
          <a:xfrm>
            <a:off x="5180963" y="5430044"/>
            <a:ext cx="347730" cy="300082"/>
          </a:xfrm>
          <a:prstGeom prst="rect">
            <a:avLst/>
          </a:prstGeom>
          <a:noFill/>
          <a:ln>
            <a:noFill/>
          </a:ln>
        </p:spPr>
        <p:txBody>
          <a:bodyPr wrap="square" rtlCol="0">
            <a:spAutoFit/>
          </a:bodyPr>
          <a:lstStyle/>
          <a:p>
            <a:pPr algn="ctr"/>
            <a:r>
              <a:rPr lang="en-US" sz="1350" dirty="0"/>
              <a:t>5</a:t>
            </a:r>
          </a:p>
        </p:txBody>
      </p:sp>
      <p:sp>
        <p:nvSpPr>
          <p:cNvPr id="37" name="TextBox 36"/>
          <p:cNvSpPr txBox="1"/>
          <p:nvPr/>
        </p:nvSpPr>
        <p:spPr>
          <a:xfrm>
            <a:off x="5171896" y="5419893"/>
            <a:ext cx="347730" cy="300082"/>
          </a:xfrm>
          <a:prstGeom prst="rect">
            <a:avLst/>
          </a:prstGeom>
          <a:noFill/>
          <a:ln>
            <a:noFill/>
          </a:ln>
        </p:spPr>
        <p:txBody>
          <a:bodyPr wrap="square" rtlCol="0">
            <a:spAutoFit/>
          </a:bodyPr>
          <a:lstStyle/>
          <a:p>
            <a:pPr algn="ctr"/>
            <a:r>
              <a:rPr lang="en-US" sz="1350" dirty="0"/>
              <a:t>2</a:t>
            </a:r>
          </a:p>
        </p:txBody>
      </p:sp>
      <p:sp>
        <p:nvSpPr>
          <p:cNvPr id="38" name="TextBox 37"/>
          <p:cNvSpPr txBox="1"/>
          <p:nvPr/>
        </p:nvSpPr>
        <p:spPr>
          <a:xfrm>
            <a:off x="5150360" y="5419893"/>
            <a:ext cx="347730" cy="300082"/>
          </a:xfrm>
          <a:prstGeom prst="rect">
            <a:avLst/>
          </a:prstGeom>
          <a:noFill/>
          <a:ln>
            <a:noFill/>
          </a:ln>
        </p:spPr>
        <p:txBody>
          <a:bodyPr wrap="square" rtlCol="0">
            <a:spAutoFit/>
          </a:bodyPr>
          <a:lstStyle/>
          <a:p>
            <a:pPr algn="ctr"/>
            <a:r>
              <a:rPr lang="en-US" sz="1350" dirty="0"/>
              <a:t>6</a:t>
            </a:r>
          </a:p>
        </p:txBody>
      </p:sp>
      <p:sp>
        <p:nvSpPr>
          <p:cNvPr id="39" name="TextBox 38"/>
          <p:cNvSpPr txBox="1"/>
          <p:nvPr/>
        </p:nvSpPr>
        <p:spPr>
          <a:xfrm>
            <a:off x="5161128" y="5425037"/>
            <a:ext cx="347730" cy="300082"/>
          </a:xfrm>
          <a:prstGeom prst="rect">
            <a:avLst/>
          </a:prstGeom>
          <a:noFill/>
          <a:ln>
            <a:noFill/>
          </a:ln>
        </p:spPr>
        <p:txBody>
          <a:bodyPr wrap="square" rtlCol="0">
            <a:spAutoFit/>
          </a:bodyPr>
          <a:lstStyle/>
          <a:p>
            <a:pPr algn="ctr"/>
            <a:r>
              <a:rPr lang="en-US" sz="1350" dirty="0"/>
              <a:t>4</a:t>
            </a:r>
          </a:p>
        </p:txBody>
      </p:sp>
      <p:sp>
        <p:nvSpPr>
          <p:cNvPr id="13" name="TextBox 12"/>
          <p:cNvSpPr txBox="1"/>
          <p:nvPr/>
        </p:nvSpPr>
        <p:spPr>
          <a:xfrm>
            <a:off x="3923166" y="5755826"/>
            <a:ext cx="350812" cy="300082"/>
          </a:xfrm>
          <a:prstGeom prst="rect">
            <a:avLst/>
          </a:prstGeom>
          <a:noFill/>
        </p:spPr>
        <p:txBody>
          <a:bodyPr wrap="square" rtlCol="0">
            <a:spAutoFit/>
          </a:bodyPr>
          <a:lstStyle/>
          <a:p>
            <a:pPr algn="ctr"/>
            <a:r>
              <a:rPr lang="en-US" sz="1350" b="1" dirty="0"/>
              <a:t>0</a:t>
            </a:r>
          </a:p>
        </p:txBody>
      </p:sp>
      <p:sp>
        <p:nvSpPr>
          <p:cNvPr id="42" name="TextBox 41"/>
          <p:cNvSpPr txBox="1"/>
          <p:nvPr/>
        </p:nvSpPr>
        <p:spPr>
          <a:xfrm>
            <a:off x="4283189" y="5758190"/>
            <a:ext cx="350812" cy="300082"/>
          </a:xfrm>
          <a:prstGeom prst="rect">
            <a:avLst/>
          </a:prstGeom>
          <a:noFill/>
        </p:spPr>
        <p:txBody>
          <a:bodyPr wrap="square" rtlCol="0">
            <a:spAutoFit/>
          </a:bodyPr>
          <a:lstStyle/>
          <a:p>
            <a:pPr algn="ctr"/>
            <a:r>
              <a:rPr lang="en-US" sz="1350" b="1" dirty="0"/>
              <a:t>1</a:t>
            </a:r>
          </a:p>
        </p:txBody>
      </p:sp>
      <p:sp>
        <p:nvSpPr>
          <p:cNvPr id="43" name="TextBox 42"/>
          <p:cNvSpPr txBox="1"/>
          <p:nvPr/>
        </p:nvSpPr>
        <p:spPr>
          <a:xfrm>
            <a:off x="4643061" y="5760652"/>
            <a:ext cx="350812" cy="300082"/>
          </a:xfrm>
          <a:prstGeom prst="rect">
            <a:avLst/>
          </a:prstGeom>
          <a:noFill/>
        </p:spPr>
        <p:txBody>
          <a:bodyPr wrap="square" rtlCol="0">
            <a:spAutoFit/>
          </a:bodyPr>
          <a:lstStyle/>
          <a:p>
            <a:pPr algn="ctr"/>
            <a:r>
              <a:rPr lang="en-US" sz="1350" b="1" dirty="0"/>
              <a:t>2</a:t>
            </a:r>
          </a:p>
        </p:txBody>
      </p:sp>
      <p:sp>
        <p:nvSpPr>
          <p:cNvPr id="44" name="TextBox 43"/>
          <p:cNvSpPr txBox="1"/>
          <p:nvPr/>
        </p:nvSpPr>
        <p:spPr>
          <a:xfrm>
            <a:off x="5002797" y="5761424"/>
            <a:ext cx="350812" cy="300082"/>
          </a:xfrm>
          <a:prstGeom prst="rect">
            <a:avLst/>
          </a:prstGeom>
          <a:noFill/>
        </p:spPr>
        <p:txBody>
          <a:bodyPr wrap="square" rtlCol="0">
            <a:spAutoFit/>
          </a:bodyPr>
          <a:lstStyle/>
          <a:p>
            <a:pPr algn="ctr"/>
            <a:r>
              <a:rPr lang="en-US" sz="1350" b="1" dirty="0"/>
              <a:t>3</a:t>
            </a:r>
          </a:p>
        </p:txBody>
      </p:sp>
      <p:sp>
        <p:nvSpPr>
          <p:cNvPr id="45" name="TextBox 44"/>
          <p:cNvSpPr txBox="1"/>
          <p:nvPr/>
        </p:nvSpPr>
        <p:spPr>
          <a:xfrm>
            <a:off x="5362762" y="5763101"/>
            <a:ext cx="350812" cy="300082"/>
          </a:xfrm>
          <a:prstGeom prst="rect">
            <a:avLst/>
          </a:prstGeom>
          <a:noFill/>
        </p:spPr>
        <p:txBody>
          <a:bodyPr wrap="square" rtlCol="0">
            <a:spAutoFit/>
          </a:bodyPr>
          <a:lstStyle/>
          <a:p>
            <a:pPr algn="ctr"/>
            <a:r>
              <a:rPr lang="en-US" sz="1350" b="1" dirty="0"/>
              <a:t>4</a:t>
            </a:r>
          </a:p>
        </p:txBody>
      </p:sp>
      <p:sp>
        <p:nvSpPr>
          <p:cNvPr id="46" name="TextBox 45"/>
          <p:cNvSpPr txBox="1"/>
          <p:nvPr/>
        </p:nvSpPr>
        <p:spPr>
          <a:xfrm>
            <a:off x="5712312" y="5766380"/>
            <a:ext cx="350812" cy="300082"/>
          </a:xfrm>
          <a:prstGeom prst="rect">
            <a:avLst/>
          </a:prstGeom>
          <a:noFill/>
        </p:spPr>
        <p:txBody>
          <a:bodyPr wrap="square" rtlCol="0">
            <a:spAutoFit/>
          </a:bodyPr>
          <a:lstStyle/>
          <a:p>
            <a:pPr algn="ctr"/>
            <a:r>
              <a:rPr lang="en-US" sz="1350" b="1" dirty="0"/>
              <a:t>5</a:t>
            </a:r>
          </a:p>
        </p:txBody>
      </p:sp>
      <p:sp>
        <p:nvSpPr>
          <p:cNvPr id="47" name="TextBox 46"/>
          <p:cNvSpPr txBox="1"/>
          <p:nvPr/>
        </p:nvSpPr>
        <p:spPr>
          <a:xfrm>
            <a:off x="6082296" y="5766380"/>
            <a:ext cx="350812" cy="300082"/>
          </a:xfrm>
          <a:prstGeom prst="rect">
            <a:avLst/>
          </a:prstGeom>
          <a:noFill/>
        </p:spPr>
        <p:txBody>
          <a:bodyPr wrap="square" rtlCol="0">
            <a:spAutoFit/>
          </a:bodyPr>
          <a:lstStyle/>
          <a:p>
            <a:pPr algn="ctr"/>
            <a:r>
              <a:rPr lang="en-US" sz="1350" b="1" dirty="0"/>
              <a:t>6</a:t>
            </a:r>
          </a:p>
        </p:txBody>
      </p:sp>
      <p:sp>
        <p:nvSpPr>
          <p:cNvPr id="48" name="TextBox 47"/>
          <p:cNvSpPr txBox="1"/>
          <p:nvPr/>
        </p:nvSpPr>
        <p:spPr>
          <a:xfrm>
            <a:off x="6433145" y="5776616"/>
            <a:ext cx="350812" cy="300082"/>
          </a:xfrm>
          <a:prstGeom prst="rect">
            <a:avLst/>
          </a:prstGeom>
          <a:noFill/>
        </p:spPr>
        <p:txBody>
          <a:bodyPr wrap="square" rtlCol="0">
            <a:spAutoFit/>
          </a:bodyPr>
          <a:lstStyle/>
          <a:p>
            <a:pPr algn="ctr"/>
            <a:r>
              <a:rPr lang="en-US" sz="1350" b="1" dirty="0"/>
              <a:t>7</a:t>
            </a:r>
          </a:p>
        </p:txBody>
      </p:sp>
      <p:sp>
        <p:nvSpPr>
          <p:cNvPr id="14" name="TextBox 13"/>
          <p:cNvSpPr txBox="1"/>
          <p:nvPr/>
        </p:nvSpPr>
        <p:spPr>
          <a:xfrm>
            <a:off x="7666851" y="5755826"/>
            <a:ext cx="352555" cy="300082"/>
          </a:xfrm>
          <a:prstGeom prst="rect">
            <a:avLst/>
          </a:prstGeom>
          <a:noFill/>
        </p:spPr>
        <p:txBody>
          <a:bodyPr wrap="square" rtlCol="0">
            <a:spAutoFit/>
          </a:bodyPr>
          <a:lstStyle/>
          <a:p>
            <a:pPr algn="ctr"/>
            <a:r>
              <a:rPr lang="en-US" sz="1350" b="1" dirty="0"/>
              <a:t>n</a:t>
            </a:r>
          </a:p>
        </p:txBody>
      </p:sp>
      <p:sp>
        <p:nvSpPr>
          <p:cNvPr id="49" name="TextBox 48"/>
          <p:cNvSpPr txBox="1"/>
          <p:nvPr/>
        </p:nvSpPr>
        <p:spPr>
          <a:xfrm>
            <a:off x="4824826" y="5409442"/>
            <a:ext cx="352555" cy="300082"/>
          </a:xfrm>
          <a:prstGeom prst="rect">
            <a:avLst/>
          </a:prstGeom>
          <a:noFill/>
          <a:ln>
            <a:noFill/>
          </a:ln>
        </p:spPr>
        <p:txBody>
          <a:bodyPr wrap="square" rtlCol="0">
            <a:spAutoFit/>
          </a:bodyPr>
          <a:lstStyle/>
          <a:p>
            <a:pPr algn="ctr"/>
            <a:r>
              <a:rPr lang="en-US" sz="1350" b="1" dirty="0" err="1"/>
              <a:t>i</a:t>
            </a:r>
            <a:endParaRPr lang="en-US" sz="1350" b="1" dirty="0"/>
          </a:p>
        </p:txBody>
      </p:sp>
      <p:graphicFrame>
        <p:nvGraphicFramePr>
          <p:cNvPr id="25" name="Table 24"/>
          <p:cNvGraphicFramePr>
            <a:graphicFrameLocks noGrp="1"/>
          </p:cNvGraphicFramePr>
          <p:nvPr>
            <p:extLst>
              <p:ext uri="{D42A27DB-BD31-4B8C-83A1-F6EECF244321}">
                <p14:modId xmlns:p14="http://schemas.microsoft.com/office/powerpoint/2010/main" val="858096525"/>
              </p:ext>
            </p:extLst>
          </p:nvPr>
        </p:nvGraphicFramePr>
        <p:xfrm>
          <a:off x="4821892" y="5424668"/>
          <a:ext cx="695460" cy="281940"/>
        </p:xfrm>
        <a:graphic>
          <a:graphicData uri="http://schemas.openxmlformats.org/drawingml/2006/table">
            <a:tbl>
              <a:tblPr firstRow="1" bandRow="1">
                <a:tableStyleId>{5C22544A-7EE6-4342-B048-85BDC9FD1C3A}</a:tableStyleId>
              </a:tblPr>
              <a:tblGrid>
                <a:gridCol w="347730">
                  <a:extLst>
                    <a:ext uri="{9D8B030D-6E8A-4147-A177-3AD203B41FA5}">
                      <a16:colId xmlns:a16="http://schemas.microsoft.com/office/drawing/2014/main" val="20000"/>
                    </a:ext>
                  </a:extLst>
                </a:gridCol>
                <a:gridCol w="347730">
                  <a:extLst>
                    <a:ext uri="{9D8B030D-6E8A-4147-A177-3AD203B41FA5}">
                      <a16:colId xmlns:a16="http://schemas.microsoft.com/office/drawing/2014/main" val="20001"/>
                    </a:ext>
                  </a:extLst>
                </a:gridCol>
              </a:tblGrid>
              <a:tr h="278130">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Operation on Array - Deletion</a:t>
            </a:r>
          </a:p>
        </p:txBody>
      </p:sp>
    </p:spTree>
    <p:extLst>
      <p:ext uri="{BB962C8B-B14F-4D97-AF65-F5344CB8AC3E}">
        <p14:creationId xmlns:p14="http://schemas.microsoft.com/office/powerpoint/2010/main" val="2060244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1" nodeType="clickEffect">
                                  <p:stCondLst>
                                    <p:cond delay="0"/>
                                  </p:stCondLst>
                                  <p:childTnLst>
                                    <p:set>
                                      <p:cBhvr override="childStyle">
                                        <p:cTn id="6" dur="indefinite"/>
                                        <p:tgtEl>
                                          <p:spTgt spid="3">
                                            <p:txEl>
                                              <p:pRg st="0" end="0"/>
                                            </p:txEl>
                                          </p:spTgt>
                                        </p:tgtEl>
                                        <p:attrNameLst>
                                          <p:attrName>style.color</p:attrName>
                                        </p:attrNameLst>
                                      </p:cBhvr>
                                      <p:to>
                                        <p:clrVal>
                                          <a:srgbClr val="FF0000"/>
                                        </p:clrVal>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250"/>
                                  </p:stCondLst>
                                  <p:iterate type="lt">
                                    <p:tmAbs val="0"/>
                                  </p:iterate>
                                  <p:childTnLst>
                                    <p:set>
                                      <p:cBhvr>
                                        <p:cTn id="17" dur="1" fill="hold">
                                          <p:stCondLst>
                                            <p:cond delay="0"/>
                                          </p:stCondLst>
                                        </p:cTn>
                                        <p:tgtEl>
                                          <p:spTgt spid="15"/>
                                        </p:tgtEl>
                                        <p:attrNameLst>
                                          <p:attrName>style.visibility</p:attrName>
                                        </p:attrNameLst>
                                      </p:cBhvr>
                                      <p:to>
                                        <p:strVal val="visible"/>
                                      </p:to>
                                    </p:set>
                                  </p:childTnLst>
                                </p:cTn>
                              </p:par>
                            </p:childTnLst>
                          </p:cTn>
                        </p:par>
                        <p:par>
                          <p:cTn id="18" fill="hold">
                            <p:stCondLst>
                              <p:cond delay="250"/>
                            </p:stCondLst>
                            <p:childTnLst>
                              <p:par>
                                <p:cTn id="19" presetID="1" presetClass="entr" presetSubtype="0" fill="hold" grpId="0" nodeType="afterEffect">
                                  <p:stCondLst>
                                    <p:cond delay="250"/>
                                  </p:stCondLst>
                                  <p:childTnLst>
                                    <p:set>
                                      <p:cBhvr>
                                        <p:cTn id="20" dur="1" fill="hold">
                                          <p:stCondLst>
                                            <p:cond delay="0"/>
                                          </p:stCondLst>
                                        </p:cTn>
                                        <p:tgtEl>
                                          <p:spTgt spid="9"/>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childTnLst>
                                </p:cTn>
                              </p:par>
                            </p:childTnLst>
                          </p:cTn>
                        </p:par>
                        <p:par>
                          <p:cTn id="24" fill="hold">
                            <p:stCondLst>
                              <p:cond delay="750"/>
                            </p:stCondLst>
                            <p:childTnLst>
                              <p:par>
                                <p:cTn id="25" presetID="1" presetClass="entr" presetSubtype="0" fill="hold" grpId="0" nodeType="afterEffect">
                                  <p:stCondLst>
                                    <p:cond delay="25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grpId="0" nodeType="afterEffect">
                                  <p:stCondLst>
                                    <p:cond delay="250"/>
                                  </p:stCondLst>
                                  <p:childTnLst>
                                    <p:set>
                                      <p:cBhvr>
                                        <p:cTn id="29" dur="1" fill="hold">
                                          <p:stCondLst>
                                            <p:cond delay="0"/>
                                          </p:stCondLst>
                                        </p:cTn>
                                        <p:tgtEl>
                                          <p:spTgt spid="16"/>
                                        </p:tgtEl>
                                        <p:attrNameLst>
                                          <p:attrName>style.visibility</p:attrName>
                                        </p:attrNameLst>
                                      </p:cBhvr>
                                      <p:to>
                                        <p:strVal val="visible"/>
                                      </p:to>
                                    </p:set>
                                  </p:childTnLst>
                                </p:cTn>
                              </p:par>
                            </p:childTnLst>
                          </p:cTn>
                        </p:par>
                        <p:par>
                          <p:cTn id="30" fill="hold">
                            <p:stCondLst>
                              <p:cond delay="1250"/>
                            </p:stCondLst>
                            <p:childTnLst>
                              <p:par>
                                <p:cTn id="31" presetID="1" presetClass="entr" presetSubtype="0" fill="hold" grpId="0" nodeType="afterEffect">
                                  <p:stCondLst>
                                    <p:cond delay="250"/>
                                  </p:stCondLst>
                                  <p:childTnLst>
                                    <p:set>
                                      <p:cBhvr>
                                        <p:cTn id="32" dur="1" fill="hold">
                                          <p:stCondLst>
                                            <p:cond delay="0"/>
                                          </p:stCondLst>
                                        </p:cTn>
                                        <p:tgtEl>
                                          <p:spTgt spid="24"/>
                                        </p:tgtEl>
                                        <p:attrNameLst>
                                          <p:attrName>style.visibility</p:attrName>
                                        </p:attrNameLst>
                                      </p:cBhvr>
                                      <p:to>
                                        <p:strVal val="visible"/>
                                      </p:to>
                                    </p:set>
                                  </p:childTnLst>
                                </p:cTn>
                              </p:par>
                            </p:childTnLst>
                          </p:cTn>
                        </p:par>
                        <p:par>
                          <p:cTn id="33" fill="hold">
                            <p:stCondLst>
                              <p:cond delay="1500"/>
                            </p:stCondLst>
                            <p:childTnLst>
                              <p:par>
                                <p:cTn id="34" presetID="1" presetClass="entr" presetSubtype="0" fill="hold" grpId="0" nodeType="afterEffect">
                                  <p:stCondLst>
                                    <p:cond delay="250"/>
                                  </p:stCondLst>
                                  <p:childTnLst>
                                    <p:set>
                                      <p:cBhvr>
                                        <p:cTn id="35" dur="1" fill="hold">
                                          <p:stCondLst>
                                            <p:cond delay="0"/>
                                          </p:stCondLst>
                                        </p:cTn>
                                        <p:tgtEl>
                                          <p:spTgt spid="3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3" presetClass="emph" presetSubtype="1" nodeType="clickEffect">
                                  <p:stCondLst>
                                    <p:cond delay="0"/>
                                  </p:stCondLst>
                                  <p:childTnLst>
                                    <p:set>
                                      <p:cBhvr override="childStyle">
                                        <p:cTn id="39" dur="indefinite"/>
                                        <p:tgtEl>
                                          <p:spTgt spid="3">
                                            <p:txEl>
                                              <p:pRg st="1" end="1"/>
                                            </p:txEl>
                                          </p:spTgt>
                                        </p:tgtEl>
                                        <p:attrNameLst>
                                          <p:attrName>style.color</p:attrName>
                                        </p:attrNameLst>
                                      </p:cBhvr>
                                      <p:to>
                                        <p:clrVal>
                                          <a:srgbClr val="FF0000"/>
                                        </p:clrVal>
                                      </p:to>
                                    </p:set>
                                  </p:childTnLst>
                                </p:cTn>
                              </p:par>
                              <p:par>
                                <p:cTn id="40" presetID="3" presetClass="emph" presetSubtype="1" grpId="0" nodeType="withEffect">
                                  <p:stCondLst>
                                    <p:cond delay="0"/>
                                  </p:stCondLst>
                                  <p:childTnLst>
                                    <p:set>
                                      <p:cBhvr override="childStyle">
                                        <p:cTn id="41" dur="indefinite"/>
                                        <p:tgtEl>
                                          <p:spTgt spid="3">
                                            <p:txEl>
                                              <p:pRg st="0" end="0"/>
                                            </p:txEl>
                                          </p:spTgt>
                                        </p:tgtEl>
                                        <p:attrNameLst>
                                          <p:attrName>style.color</p:attrName>
                                        </p:attrNameLst>
                                      </p:cBhvr>
                                      <p:to>
                                        <p:clrVal>
                                          <a:srgbClr val="A5A5A5"/>
                                        </p:clrVal>
                                      </p:to>
                                    </p:set>
                                  </p:childTnLst>
                                </p:cTn>
                              </p:par>
                              <p:par>
                                <p:cTn id="42" presetID="3" presetClass="emph" presetSubtype="1" nodeType="withEffect">
                                  <p:stCondLst>
                                    <p:cond delay="0"/>
                                  </p:stCondLst>
                                  <p:endCondLst>
                                    <p:cond evt="onNext" delay="0">
                                      <p:tgtEl>
                                        <p:sldTgt/>
                                      </p:tgtEl>
                                    </p:cond>
                                  </p:endCondLst>
                                  <p:childTnLst>
                                    <p:set>
                                      <p:cBhvr override="childStyle">
                                        <p:cTn id="43" dur="indefinite"/>
                                        <p:tgtEl>
                                          <p:spTgt spid="14">
                                            <p:txEl>
                                              <p:pRg st="0" end="0"/>
                                            </p:txEl>
                                          </p:spTgt>
                                        </p:tgtEl>
                                        <p:attrNameLst>
                                          <p:attrName>style.color</p:attrName>
                                        </p:attrNameLst>
                                      </p:cBhvr>
                                      <p:to>
                                        <p:clrVal>
                                          <a:srgbClr val="FF0000"/>
                                        </p:clrVal>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7"/>
                                        </p:tgtEl>
                                        <p:attrNameLst>
                                          <p:attrName>style.visibility</p:attrName>
                                        </p:attrNameLst>
                                      </p:cBhvr>
                                      <p:to>
                                        <p:strVal val="hidden"/>
                                      </p:to>
                                    </p:set>
                                  </p:childTnLst>
                                </p:cTn>
                              </p:par>
                              <p:par>
                                <p:cTn id="48" presetID="1" presetClass="entr" presetSubtype="0"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 presetClass="emph" presetSubtype="1" grpId="0" nodeType="clickEffect">
                                  <p:stCondLst>
                                    <p:cond delay="0"/>
                                  </p:stCondLst>
                                  <p:endCondLst>
                                    <p:cond evt="onNext" delay="0">
                                      <p:tgtEl>
                                        <p:sldTgt/>
                                      </p:tgtEl>
                                    </p:cond>
                                  </p:endCondLst>
                                  <p:childTnLst>
                                    <p:set>
                                      <p:cBhvr override="childStyle">
                                        <p:cTn id="53" dur="indefinite"/>
                                        <p:tgtEl>
                                          <p:spTgt spid="48"/>
                                        </p:tgtEl>
                                        <p:attrNameLst>
                                          <p:attrName>style.color</p:attrName>
                                        </p:attrNameLst>
                                      </p:cBhvr>
                                      <p:to>
                                        <p:clrVal>
                                          <a:srgbClr val="FF0000"/>
                                        </p:clrVal>
                                      </p:to>
                                    </p:set>
                                  </p:childTnLst>
                                </p:cTn>
                              </p:par>
                            </p:childTnLst>
                          </p:cTn>
                        </p:par>
                        <p:par>
                          <p:cTn id="54" fill="hold">
                            <p:stCondLst>
                              <p:cond delay="0"/>
                            </p:stCondLst>
                            <p:childTnLst>
                              <p:par>
                                <p:cTn id="55" presetID="3" presetClass="emph" presetSubtype="1" grpId="1" nodeType="afterEffect">
                                  <p:stCondLst>
                                    <p:cond delay="0"/>
                                  </p:stCondLst>
                                  <p:childTnLst>
                                    <p:set>
                                      <p:cBhvr override="childStyle">
                                        <p:cTn id="56" dur="indefinite"/>
                                        <p:tgtEl>
                                          <p:spTgt spid="34"/>
                                        </p:tgtEl>
                                        <p:attrNameLst>
                                          <p:attrName>style.color</p:attrName>
                                        </p:attrNameLst>
                                      </p:cBhvr>
                                      <p:to>
                                        <p:clrVal>
                                          <a:srgbClr val="A5A5A5"/>
                                        </p:clrVal>
                                      </p:to>
                                    </p:set>
                                  </p:childTnLst>
                                </p:cTn>
                              </p:par>
                            </p:childTnLst>
                          </p:cTn>
                        </p:par>
                      </p:childTnLst>
                    </p:cTn>
                  </p:par>
                  <p:par>
                    <p:cTn id="57" fill="hold">
                      <p:stCondLst>
                        <p:cond delay="indefinite"/>
                      </p:stCondLst>
                      <p:childTnLst>
                        <p:par>
                          <p:cTn id="58" fill="hold">
                            <p:stCondLst>
                              <p:cond delay="0"/>
                            </p:stCondLst>
                            <p:childTnLst>
                              <p:par>
                                <p:cTn id="59" presetID="3" presetClass="emph" presetSubtype="1" nodeType="clickEffect">
                                  <p:stCondLst>
                                    <p:cond delay="0"/>
                                  </p:stCondLst>
                                  <p:childTnLst>
                                    <p:set>
                                      <p:cBhvr override="childStyle">
                                        <p:cTn id="60" dur="indefinite"/>
                                        <p:tgtEl>
                                          <p:spTgt spid="3">
                                            <p:txEl>
                                              <p:pRg st="2" end="2"/>
                                            </p:txEl>
                                          </p:spTgt>
                                        </p:tgtEl>
                                        <p:attrNameLst>
                                          <p:attrName>style.color</p:attrName>
                                        </p:attrNameLst>
                                      </p:cBhvr>
                                      <p:to>
                                        <p:clrVal>
                                          <a:srgbClr val="FF0000"/>
                                        </p:clrVal>
                                      </p:to>
                                    </p:set>
                                  </p:childTnLst>
                                </p:cTn>
                              </p:par>
                              <p:par>
                                <p:cTn id="61" presetID="3" presetClass="emph" presetSubtype="1" nodeType="withEffect">
                                  <p:stCondLst>
                                    <p:cond delay="0"/>
                                  </p:stCondLst>
                                  <p:childTnLst>
                                    <p:set>
                                      <p:cBhvr override="childStyle">
                                        <p:cTn id="62" dur="indefinite"/>
                                        <p:tgtEl>
                                          <p:spTgt spid="3">
                                            <p:txEl>
                                              <p:pRg st="3" end="3"/>
                                            </p:txEl>
                                          </p:spTgt>
                                        </p:tgtEl>
                                        <p:attrNameLst>
                                          <p:attrName>style.color</p:attrName>
                                        </p:attrNameLst>
                                      </p:cBhvr>
                                      <p:to>
                                        <p:clrVal>
                                          <a:srgbClr val="FF0000"/>
                                        </p:clrVal>
                                      </p:to>
                                    </p:set>
                                  </p:childTnLst>
                                </p:cTn>
                              </p:par>
                              <p:par>
                                <p:cTn id="63" presetID="3" presetClass="emph" presetSubtype="1" grpId="0" nodeType="withEffect">
                                  <p:stCondLst>
                                    <p:cond delay="0"/>
                                  </p:stCondLst>
                                  <p:childTnLst>
                                    <p:set>
                                      <p:cBhvr override="childStyle">
                                        <p:cTn id="64" dur="indefinite"/>
                                        <p:tgtEl>
                                          <p:spTgt spid="3">
                                            <p:txEl>
                                              <p:pRg st="1" end="1"/>
                                            </p:txEl>
                                          </p:spTgt>
                                        </p:tgtEl>
                                        <p:attrNameLst>
                                          <p:attrName>style.color</p:attrName>
                                        </p:attrNameLst>
                                      </p:cBhvr>
                                      <p:to>
                                        <p:clrVal>
                                          <a:srgbClr val="A5A5A5"/>
                                        </p:clrVal>
                                      </p:to>
                                    </p:set>
                                  </p:childTnLst>
                                </p:cTn>
                              </p:par>
                              <p:par>
                                <p:cTn id="65" presetID="3" presetClass="emph" presetSubtype="1" grpId="0" nodeType="withEffect">
                                  <p:stCondLst>
                                    <p:cond delay="0"/>
                                  </p:stCondLst>
                                  <p:endCondLst>
                                    <p:cond evt="onNext" delay="0">
                                      <p:tgtEl>
                                        <p:sldTgt/>
                                      </p:tgtEl>
                                    </p:cond>
                                  </p:endCondLst>
                                  <p:childTnLst>
                                    <p:set>
                                      <p:cBhvr override="childStyle">
                                        <p:cTn id="66" dur="indefinite"/>
                                        <p:tgtEl>
                                          <p:spTgt spid="14">
                                            <p:txEl>
                                              <p:pRg st="0" end="0"/>
                                            </p:txEl>
                                          </p:spTgt>
                                        </p:tgtEl>
                                        <p:attrNameLst>
                                          <p:attrName>style.color</p:attrName>
                                        </p:attrNameLst>
                                      </p:cBhvr>
                                      <p:to>
                                        <p:clrVal>
                                          <a:srgbClr val="FF0000"/>
                                        </p:clrVal>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26"/>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3" presetClass="emph" presetSubtype="1" nodeType="clickEffect">
                                  <p:stCondLst>
                                    <p:cond delay="0"/>
                                  </p:stCondLst>
                                  <p:childTnLst>
                                    <p:set>
                                      <p:cBhvr override="childStyle">
                                        <p:cTn id="76" dur="indefinite"/>
                                        <p:tgtEl>
                                          <p:spTgt spid="3">
                                            <p:txEl>
                                              <p:pRg st="4" end="4"/>
                                            </p:txEl>
                                          </p:spTgt>
                                        </p:tgtEl>
                                        <p:attrNameLst>
                                          <p:attrName>style.color</p:attrName>
                                        </p:attrNameLst>
                                      </p:cBhvr>
                                      <p:to>
                                        <p:clrVal>
                                          <a:srgbClr val="FF0000"/>
                                        </p:clrVal>
                                      </p:to>
                                    </p:set>
                                  </p:childTnLst>
                                </p:cTn>
                              </p:par>
                              <p:par>
                                <p:cTn id="77" presetID="3" presetClass="emph" presetSubtype="1" nodeType="withEffect">
                                  <p:stCondLst>
                                    <p:cond delay="0"/>
                                  </p:stCondLst>
                                  <p:childTnLst>
                                    <p:set>
                                      <p:cBhvr override="childStyle">
                                        <p:cTn id="78" dur="indefinite"/>
                                        <p:tgtEl>
                                          <p:spTgt spid="3">
                                            <p:txEl>
                                              <p:pRg st="5" end="5"/>
                                            </p:txEl>
                                          </p:spTgt>
                                        </p:tgtEl>
                                        <p:attrNameLst>
                                          <p:attrName>style.color</p:attrName>
                                        </p:attrNameLst>
                                      </p:cBhvr>
                                      <p:to>
                                        <p:clrVal>
                                          <a:srgbClr val="FF0000"/>
                                        </p:clrVal>
                                      </p:to>
                                    </p:set>
                                  </p:childTnLst>
                                </p:cTn>
                              </p:par>
                              <p:par>
                                <p:cTn id="79" presetID="3" presetClass="emph" presetSubtype="1" grpId="0" nodeType="withEffect">
                                  <p:stCondLst>
                                    <p:cond delay="0"/>
                                  </p:stCondLst>
                                  <p:childTnLst>
                                    <p:set>
                                      <p:cBhvr override="childStyle">
                                        <p:cTn id="80" dur="indefinite"/>
                                        <p:tgtEl>
                                          <p:spTgt spid="3">
                                            <p:txEl>
                                              <p:pRg st="2" end="2"/>
                                            </p:txEl>
                                          </p:spTgt>
                                        </p:tgtEl>
                                        <p:attrNameLst>
                                          <p:attrName>style.color</p:attrName>
                                        </p:attrNameLst>
                                      </p:cBhvr>
                                      <p:to>
                                        <p:clrVal>
                                          <a:srgbClr val="A5A5A5"/>
                                        </p:clrVal>
                                      </p:to>
                                    </p:set>
                                  </p:childTnLst>
                                </p:cTn>
                              </p:par>
                              <p:par>
                                <p:cTn id="81" presetID="3" presetClass="emph" presetSubtype="1" grpId="0" nodeType="withEffect">
                                  <p:stCondLst>
                                    <p:cond delay="0"/>
                                  </p:stCondLst>
                                  <p:childTnLst>
                                    <p:set>
                                      <p:cBhvr override="childStyle">
                                        <p:cTn id="82" dur="indefinite"/>
                                        <p:tgtEl>
                                          <p:spTgt spid="3">
                                            <p:txEl>
                                              <p:pRg st="3" end="3"/>
                                            </p:txEl>
                                          </p:spTgt>
                                        </p:tgtEl>
                                        <p:attrNameLst>
                                          <p:attrName>style.color</p:attrName>
                                        </p:attrNameLst>
                                      </p:cBhvr>
                                      <p:to>
                                        <p:clrVal>
                                          <a:srgbClr val="A5A5A5"/>
                                        </p:clrVal>
                                      </p:to>
                                    </p:set>
                                  </p:childTnLst>
                                </p:cTn>
                              </p:par>
                            </p:childTnLst>
                          </p:cTn>
                        </p:par>
                      </p:childTnLst>
                    </p:cTn>
                  </p:par>
                  <p:par>
                    <p:cTn id="83" fill="hold">
                      <p:stCondLst>
                        <p:cond delay="indefinite"/>
                      </p:stCondLst>
                      <p:childTnLst>
                        <p:par>
                          <p:cTn id="84" fill="hold">
                            <p:stCondLst>
                              <p:cond delay="0"/>
                            </p:stCondLst>
                            <p:childTnLst>
                              <p:par>
                                <p:cTn id="85" presetID="3" presetClass="emph" presetSubtype="1" grpId="2" nodeType="clickEffect">
                                  <p:stCondLst>
                                    <p:cond delay="0"/>
                                  </p:stCondLst>
                                  <p:childTnLst>
                                    <p:set>
                                      <p:cBhvr override="childStyle">
                                        <p:cTn id="86" dur="indefinite"/>
                                        <p:tgtEl>
                                          <p:spTgt spid="49"/>
                                        </p:tgtEl>
                                        <p:attrNameLst>
                                          <p:attrName>style.color</p:attrName>
                                        </p:attrNameLst>
                                      </p:cBhvr>
                                      <p:to>
                                        <p:clrVal>
                                          <a:srgbClr val="FF0000"/>
                                        </p:clrVal>
                                      </p:to>
                                    </p:set>
                                  </p:childTnLst>
                                </p:cTn>
                              </p:par>
                            </p:childTnLst>
                          </p:cTn>
                        </p:par>
                        <p:par>
                          <p:cTn id="87" fill="hold">
                            <p:stCondLst>
                              <p:cond delay="0"/>
                            </p:stCondLst>
                            <p:childTnLst>
                              <p:par>
                                <p:cTn id="88" presetID="1" presetClass="entr" presetSubtype="0" fill="hold" grpId="0" nodeType="afterEffect">
                                  <p:stCondLst>
                                    <p:cond delay="0"/>
                                  </p:stCondLst>
                                  <p:childTnLst>
                                    <p:set>
                                      <p:cBhvr>
                                        <p:cTn id="89" dur="1" fill="hold">
                                          <p:stCondLst>
                                            <p:cond delay="0"/>
                                          </p:stCondLst>
                                        </p:cTn>
                                        <p:tgtEl>
                                          <p:spTgt spid="12"/>
                                        </p:tgtEl>
                                        <p:attrNameLst>
                                          <p:attrName>style.visibility</p:attrName>
                                        </p:attrNameLst>
                                      </p:cBhvr>
                                      <p:to>
                                        <p:strVal val="visible"/>
                                      </p:to>
                                    </p:set>
                                  </p:childTnLst>
                                </p:cTn>
                              </p:par>
                              <p:par>
                                <p:cTn id="90" presetID="3" presetClass="emph" presetSubtype="1" grpId="0" nodeType="withEffect">
                                  <p:stCondLst>
                                    <p:cond delay="0"/>
                                  </p:stCondLst>
                                  <p:endCondLst>
                                    <p:cond evt="onNext" delay="0">
                                      <p:tgtEl>
                                        <p:sldTgt/>
                                      </p:tgtEl>
                                    </p:cond>
                                  </p:endCondLst>
                                  <p:childTnLst>
                                    <p:set>
                                      <p:cBhvr override="childStyle">
                                        <p:cTn id="91" dur="indefinite"/>
                                        <p:tgtEl>
                                          <p:spTgt spid="13"/>
                                        </p:tgtEl>
                                        <p:attrNameLst>
                                          <p:attrName>style.color</p:attrName>
                                        </p:attrNameLst>
                                      </p:cBhvr>
                                      <p:to>
                                        <p:clrVal>
                                          <a:srgbClr val="FF0000"/>
                                        </p:clrVal>
                                      </p:to>
                                    </p:set>
                                  </p:childTnLst>
                                </p:cTn>
                              </p:par>
                              <p:par>
                                <p:cTn id="92" presetID="3" presetClass="emph" presetSubtype="1" grpId="0" nodeType="withEffect">
                                  <p:stCondLst>
                                    <p:cond delay="0"/>
                                  </p:stCondLst>
                                  <p:endCondLst>
                                    <p:cond evt="onNext" delay="0">
                                      <p:tgtEl>
                                        <p:sldTgt/>
                                      </p:tgtEl>
                                    </p:cond>
                                  </p:endCondLst>
                                  <p:childTnLst>
                                    <p:set>
                                      <p:cBhvr override="childStyle">
                                        <p:cTn id="93" dur="indefinite"/>
                                        <p:tgtEl>
                                          <p:spTgt spid="42"/>
                                        </p:tgtEl>
                                        <p:attrNameLst>
                                          <p:attrName>style.color</p:attrName>
                                        </p:attrNameLst>
                                      </p:cBhvr>
                                      <p:to>
                                        <p:clrVal>
                                          <a:srgbClr val="FF0000"/>
                                        </p:clrVal>
                                      </p:to>
                                    </p:set>
                                  </p:childTnLst>
                                </p:cTn>
                              </p:par>
                            </p:childTnLst>
                          </p:cTn>
                        </p:par>
                        <p:par>
                          <p:cTn id="94" fill="hold">
                            <p:stCondLst>
                              <p:cond delay="0"/>
                            </p:stCondLst>
                            <p:childTnLst>
                              <p:par>
                                <p:cTn id="95" presetID="1" presetClass="exit" presetSubtype="0" fill="hold" grpId="1" nodeType="afterEffect">
                                  <p:stCondLst>
                                    <p:cond delay="2000"/>
                                  </p:stCondLst>
                                  <p:childTnLst>
                                    <p:set>
                                      <p:cBhvr>
                                        <p:cTn id="96" dur="1" fill="hold">
                                          <p:stCondLst>
                                            <p:cond delay="9"/>
                                          </p:stCondLst>
                                        </p:cTn>
                                        <p:tgtEl>
                                          <p:spTgt spid="8"/>
                                        </p:tgtEl>
                                        <p:attrNameLst>
                                          <p:attrName>style.visibility</p:attrName>
                                        </p:attrNameLst>
                                      </p:cBhvr>
                                      <p:to>
                                        <p:strVal val="hidden"/>
                                      </p:to>
                                    </p:set>
                                  </p:childTnLst>
                                </p:cTn>
                              </p:par>
                              <p:par>
                                <p:cTn id="97" presetID="3" presetClass="emph" presetSubtype="1" grpId="2" nodeType="withEffect">
                                  <p:stCondLst>
                                    <p:cond delay="2000"/>
                                  </p:stCondLst>
                                  <p:iterate type="lt">
                                    <p:tmAbs val="500"/>
                                  </p:iterate>
                                  <p:childTnLst>
                                    <p:set>
                                      <p:cBhvr override="childStyle">
                                        <p:cTn id="98" dur="indefinite"/>
                                        <p:tgtEl>
                                          <p:spTgt spid="15"/>
                                        </p:tgtEl>
                                        <p:attrNameLst>
                                          <p:attrName>style.color</p:attrName>
                                        </p:attrNameLst>
                                      </p:cBhvr>
                                      <p:to>
                                        <p:clrVal>
                                          <a:srgbClr val="A5A5A5"/>
                                        </p:clrVal>
                                      </p:to>
                                    </p:set>
                                  </p:childTnLst>
                                </p:cTn>
                              </p:par>
                              <p:par>
                                <p:cTn id="99" presetID="1" presetClass="entr" presetSubtype="0" fill="hold" grpId="0" nodeType="withEffect">
                                  <p:stCondLst>
                                    <p:cond delay="2000"/>
                                  </p:stCondLst>
                                  <p:childTnLst>
                                    <p:set>
                                      <p:cBhvr>
                                        <p:cTn id="100" dur="1" fill="hold">
                                          <p:stCondLst>
                                            <p:cond delay="0"/>
                                          </p:stCondLst>
                                        </p:cTn>
                                        <p:tgtEl>
                                          <p:spTgt spid="19"/>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12"/>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childTnLst>
                                </p:cTn>
                              </p:par>
                              <p:par>
                                <p:cTn id="107" presetID="3" presetClass="emph" presetSubtype="1" grpId="1" nodeType="withEffect">
                                  <p:stCondLst>
                                    <p:cond delay="0"/>
                                  </p:stCondLst>
                                  <p:endCondLst>
                                    <p:cond evt="onNext" delay="0">
                                      <p:tgtEl>
                                        <p:sldTgt/>
                                      </p:tgtEl>
                                    </p:cond>
                                  </p:endCondLst>
                                  <p:childTnLst>
                                    <p:set>
                                      <p:cBhvr override="childStyle">
                                        <p:cTn id="108" dur="indefinite"/>
                                        <p:tgtEl>
                                          <p:spTgt spid="42"/>
                                        </p:tgtEl>
                                        <p:attrNameLst>
                                          <p:attrName>style.color</p:attrName>
                                        </p:attrNameLst>
                                      </p:cBhvr>
                                      <p:to>
                                        <p:clrVal>
                                          <a:srgbClr val="FF0000"/>
                                        </p:clrVal>
                                      </p:to>
                                    </p:set>
                                  </p:childTnLst>
                                </p:cTn>
                              </p:par>
                              <p:par>
                                <p:cTn id="109" presetID="3" presetClass="emph" presetSubtype="1" grpId="0" nodeType="withEffect">
                                  <p:stCondLst>
                                    <p:cond delay="0"/>
                                  </p:stCondLst>
                                  <p:endCondLst>
                                    <p:cond evt="onNext" delay="0">
                                      <p:tgtEl>
                                        <p:sldTgt/>
                                      </p:tgtEl>
                                    </p:cond>
                                  </p:endCondLst>
                                  <p:childTnLst>
                                    <p:set>
                                      <p:cBhvr override="childStyle">
                                        <p:cTn id="110" dur="indefinite"/>
                                        <p:tgtEl>
                                          <p:spTgt spid="43"/>
                                        </p:tgtEl>
                                        <p:attrNameLst>
                                          <p:attrName>style.color</p:attrName>
                                        </p:attrNameLst>
                                      </p:cBhvr>
                                      <p:to>
                                        <p:clrVal>
                                          <a:srgbClr val="FF0000"/>
                                        </p:clrVal>
                                      </p:to>
                                    </p:set>
                                  </p:childTnLst>
                                </p:cTn>
                              </p:par>
                              <p:par>
                                <p:cTn id="111" presetID="3" presetClass="emph" presetSubtype="1" grpId="2" nodeType="withEffect">
                                  <p:stCondLst>
                                    <p:cond delay="1500"/>
                                  </p:stCondLst>
                                  <p:childTnLst>
                                    <p:set>
                                      <p:cBhvr override="childStyle">
                                        <p:cTn id="112" dur="indefinite"/>
                                        <p:tgtEl>
                                          <p:spTgt spid="9"/>
                                        </p:tgtEl>
                                        <p:attrNameLst>
                                          <p:attrName>style.color</p:attrName>
                                        </p:attrNameLst>
                                      </p:cBhvr>
                                      <p:to>
                                        <p:clrVal>
                                          <a:srgbClr val="A5A5A5"/>
                                        </p:clrVal>
                                      </p:to>
                                    </p:set>
                                  </p:childTnLst>
                                </p:cTn>
                              </p:par>
                              <p:par>
                                <p:cTn id="113" presetID="1" presetClass="exit" presetSubtype="0" fill="hold" grpId="1" nodeType="withEffect">
                                  <p:stCondLst>
                                    <p:cond delay="1500"/>
                                  </p:stCondLst>
                                  <p:iterate type="lt">
                                    <p:tmAbs val="0"/>
                                  </p:iterate>
                                  <p:childTnLst>
                                    <p:set>
                                      <p:cBhvr>
                                        <p:cTn id="114" dur="1" fill="hold">
                                          <p:stCondLst>
                                            <p:cond delay="0"/>
                                          </p:stCondLst>
                                        </p:cTn>
                                        <p:tgtEl>
                                          <p:spTgt spid="15"/>
                                        </p:tgtEl>
                                        <p:attrNameLst>
                                          <p:attrName>style.visibility</p:attrName>
                                        </p:attrNameLst>
                                      </p:cBhvr>
                                      <p:to>
                                        <p:strVal val="hidden"/>
                                      </p:to>
                                    </p:set>
                                  </p:childTnLst>
                                </p:cTn>
                              </p:par>
                              <p:par>
                                <p:cTn id="115" presetID="1" presetClass="entr" presetSubtype="0" fill="hold" grpId="0" nodeType="withEffect">
                                  <p:stCondLst>
                                    <p:cond delay="1500"/>
                                  </p:stCondLst>
                                  <p:childTnLst>
                                    <p:set>
                                      <p:cBhvr>
                                        <p:cTn id="116" dur="1" fill="hold">
                                          <p:stCondLst>
                                            <p:cond delay="0"/>
                                          </p:stCondLst>
                                        </p:cTn>
                                        <p:tgtEl>
                                          <p:spTgt spid="23"/>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35"/>
                                        </p:tgtEl>
                                        <p:attrNameLst>
                                          <p:attrName>style.visibility</p:attrName>
                                        </p:attrNameLst>
                                      </p:cBhvr>
                                      <p:to>
                                        <p:strVal val="hidden"/>
                                      </p:to>
                                    </p:set>
                                  </p:childTnLst>
                                </p:cTn>
                              </p:par>
                              <p:par>
                                <p:cTn id="121" presetID="1" presetClass="entr" presetSubtype="0" fill="hold" grpId="0" nodeType="withEffect">
                                  <p:stCondLst>
                                    <p:cond delay="0"/>
                                  </p:stCondLst>
                                  <p:childTnLst>
                                    <p:set>
                                      <p:cBhvr>
                                        <p:cTn id="122" dur="1" fill="hold">
                                          <p:stCondLst>
                                            <p:cond delay="0"/>
                                          </p:stCondLst>
                                        </p:cTn>
                                        <p:tgtEl>
                                          <p:spTgt spid="37"/>
                                        </p:tgtEl>
                                        <p:attrNameLst>
                                          <p:attrName>style.visibility</p:attrName>
                                        </p:attrNameLst>
                                      </p:cBhvr>
                                      <p:to>
                                        <p:strVal val="visible"/>
                                      </p:to>
                                    </p:set>
                                  </p:childTnLst>
                                </p:cTn>
                              </p:par>
                              <p:par>
                                <p:cTn id="123" presetID="3" presetClass="emph" presetSubtype="1" grpId="2" nodeType="withEffect">
                                  <p:stCondLst>
                                    <p:cond delay="0"/>
                                  </p:stCondLst>
                                  <p:endCondLst>
                                    <p:cond evt="onNext" delay="0">
                                      <p:tgtEl>
                                        <p:sldTgt/>
                                      </p:tgtEl>
                                    </p:cond>
                                  </p:endCondLst>
                                  <p:childTnLst>
                                    <p:set>
                                      <p:cBhvr override="childStyle">
                                        <p:cTn id="124" dur="indefinite"/>
                                        <p:tgtEl>
                                          <p:spTgt spid="43"/>
                                        </p:tgtEl>
                                        <p:attrNameLst>
                                          <p:attrName>style.color</p:attrName>
                                        </p:attrNameLst>
                                      </p:cBhvr>
                                      <p:to>
                                        <p:clrVal>
                                          <a:srgbClr val="FF0000"/>
                                        </p:clrVal>
                                      </p:to>
                                    </p:set>
                                  </p:childTnLst>
                                </p:cTn>
                              </p:par>
                              <p:par>
                                <p:cTn id="125" presetID="3" presetClass="emph" presetSubtype="1" grpId="0" nodeType="withEffect">
                                  <p:stCondLst>
                                    <p:cond delay="0"/>
                                  </p:stCondLst>
                                  <p:endCondLst>
                                    <p:cond evt="onNext" delay="0">
                                      <p:tgtEl>
                                        <p:sldTgt/>
                                      </p:tgtEl>
                                    </p:cond>
                                  </p:endCondLst>
                                  <p:childTnLst>
                                    <p:set>
                                      <p:cBhvr override="childStyle">
                                        <p:cTn id="126" dur="indefinite"/>
                                        <p:tgtEl>
                                          <p:spTgt spid="44"/>
                                        </p:tgtEl>
                                        <p:attrNameLst>
                                          <p:attrName>style.color</p:attrName>
                                        </p:attrNameLst>
                                      </p:cBhvr>
                                      <p:to>
                                        <p:clrVal>
                                          <a:srgbClr val="FF0000"/>
                                        </p:clrVal>
                                      </p:to>
                                    </p:set>
                                  </p:childTnLst>
                                </p:cTn>
                              </p:par>
                              <p:par>
                                <p:cTn id="127" presetID="3" presetClass="emph" presetSubtype="1" grpId="2" nodeType="withEffect">
                                  <p:stCondLst>
                                    <p:cond delay="1000"/>
                                  </p:stCondLst>
                                  <p:childTnLst>
                                    <p:set>
                                      <p:cBhvr override="childStyle">
                                        <p:cTn id="128" dur="indefinite"/>
                                        <p:tgtEl>
                                          <p:spTgt spid="10"/>
                                        </p:tgtEl>
                                        <p:attrNameLst>
                                          <p:attrName>style.color</p:attrName>
                                        </p:attrNameLst>
                                      </p:cBhvr>
                                      <p:to>
                                        <p:clrVal>
                                          <a:srgbClr val="A5A5A5"/>
                                        </p:clrVal>
                                      </p:to>
                                    </p:set>
                                  </p:childTnLst>
                                </p:cTn>
                              </p:par>
                              <p:par>
                                <p:cTn id="129" presetID="1" presetClass="exit" presetSubtype="0" fill="hold" grpId="1" nodeType="withEffect">
                                  <p:stCondLst>
                                    <p:cond delay="1000"/>
                                  </p:stCondLst>
                                  <p:childTnLst>
                                    <p:set>
                                      <p:cBhvr>
                                        <p:cTn id="130" dur="1" fill="hold">
                                          <p:stCondLst>
                                            <p:cond delay="0"/>
                                          </p:stCondLst>
                                        </p:cTn>
                                        <p:tgtEl>
                                          <p:spTgt spid="9"/>
                                        </p:tgtEl>
                                        <p:attrNameLst>
                                          <p:attrName>style.visibility</p:attrName>
                                        </p:attrNameLst>
                                      </p:cBhvr>
                                      <p:to>
                                        <p:strVal val="hidden"/>
                                      </p:to>
                                    </p:set>
                                  </p:childTnLst>
                                </p:cTn>
                              </p:par>
                              <p:par>
                                <p:cTn id="131" presetID="1" presetClass="entr" presetSubtype="0" fill="hold" grpId="0" nodeType="withEffect">
                                  <p:stCondLst>
                                    <p:cond delay="1000"/>
                                  </p:stCondLst>
                                  <p:childTnLst>
                                    <p:set>
                                      <p:cBhvr>
                                        <p:cTn id="132" dur="1" fill="hold">
                                          <p:stCondLst>
                                            <p:cond delay="0"/>
                                          </p:stCondLst>
                                        </p:cTn>
                                        <p:tgtEl>
                                          <p:spTgt spid="32"/>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1" nodeType="clickEffect">
                                  <p:stCondLst>
                                    <p:cond delay="0"/>
                                  </p:stCondLst>
                                  <p:childTnLst>
                                    <p:set>
                                      <p:cBhvr>
                                        <p:cTn id="136" dur="1" fill="hold">
                                          <p:stCondLst>
                                            <p:cond delay="0"/>
                                          </p:stCondLst>
                                        </p:cTn>
                                        <p:tgtEl>
                                          <p:spTgt spid="37"/>
                                        </p:tgtEl>
                                        <p:attrNameLst>
                                          <p:attrName>style.visibility</p:attrName>
                                        </p:attrNameLst>
                                      </p:cBhvr>
                                      <p:to>
                                        <p:strVal val="hidden"/>
                                      </p:to>
                                    </p:set>
                                  </p:childTnLst>
                                </p:cTn>
                              </p:par>
                              <p:par>
                                <p:cTn id="137" presetID="1" presetClass="entr" presetSubtype="0" fill="hold" grpId="0" nodeType="withEffect">
                                  <p:stCondLst>
                                    <p:cond delay="0"/>
                                  </p:stCondLst>
                                  <p:childTnLst>
                                    <p:set>
                                      <p:cBhvr>
                                        <p:cTn id="138" dur="1" fill="hold">
                                          <p:stCondLst>
                                            <p:cond delay="0"/>
                                          </p:stCondLst>
                                        </p:cTn>
                                        <p:tgtEl>
                                          <p:spTgt spid="31"/>
                                        </p:tgtEl>
                                        <p:attrNameLst>
                                          <p:attrName>style.visibility</p:attrName>
                                        </p:attrNameLst>
                                      </p:cBhvr>
                                      <p:to>
                                        <p:strVal val="visible"/>
                                      </p:to>
                                    </p:set>
                                  </p:childTnLst>
                                </p:cTn>
                              </p:par>
                              <p:par>
                                <p:cTn id="139" presetID="3" presetClass="emph" presetSubtype="1" grpId="2" nodeType="withEffect">
                                  <p:stCondLst>
                                    <p:cond delay="0"/>
                                  </p:stCondLst>
                                  <p:endCondLst>
                                    <p:cond evt="onNext" delay="0">
                                      <p:tgtEl>
                                        <p:sldTgt/>
                                      </p:tgtEl>
                                    </p:cond>
                                  </p:endCondLst>
                                  <p:childTnLst>
                                    <p:set>
                                      <p:cBhvr override="childStyle">
                                        <p:cTn id="140" dur="indefinite"/>
                                        <p:tgtEl>
                                          <p:spTgt spid="44"/>
                                        </p:tgtEl>
                                        <p:attrNameLst>
                                          <p:attrName>style.color</p:attrName>
                                        </p:attrNameLst>
                                      </p:cBhvr>
                                      <p:to>
                                        <p:clrVal>
                                          <a:srgbClr val="FF0000"/>
                                        </p:clrVal>
                                      </p:to>
                                    </p:set>
                                  </p:childTnLst>
                                </p:cTn>
                              </p:par>
                              <p:par>
                                <p:cTn id="141" presetID="3" presetClass="emph" presetSubtype="1" grpId="2" nodeType="withEffect">
                                  <p:stCondLst>
                                    <p:cond delay="0"/>
                                  </p:stCondLst>
                                  <p:endCondLst>
                                    <p:cond evt="onNext" delay="0">
                                      <p:tgtEl>
                                        <p:sldTgt/>
                                      </p:tgtEl>
                                    </p:cond>
                                  </p:endCondLst>
                                  <p:childTnLst>
                                    <p:set>
                                      <p:cBhvr override="childStyle">
                                        <p:cTn id="142" dur="indefinite"/>
                                        <p:tgtEl>
                                          <p:spTgt spid="45"/>
                                        </p:tgtEl>
                                        <p:attrNameLst>
                                          <p:attrName>style.color</p:attrName>
                                        </p:attrNameLst>
                                      </p:cBhvr>
                                      <p:to>
                                        <p:clrVal>
                                          <a:srgbClr val="FF0000"/>
                                        </p:clrVal>
                                      </p:to>
                                    </p:set>
                                  </p:childTnLst>
                                </p:cTn>
                              </p:par>
                              <p:par>
                                <p:cTn id="143" presetID="3" presetClass="emph" presetSubtype="1" grpId="2" nodeType="withEffect">
                                  <p:stCondLst>
                                    <p:cond delay="1000"/>
                                  </p:stCondLst>
                                  <p:childTnLst>
                                    <p:set>
                                      <p:cBhvr override="childStyle">
                                        <p:cTn id="144" dur="indefinite"/>
                                        <p:tgtEl>
                                          <p:spTgt spid="11"/>
                                        </p:tgtEl>
                                        <p:attrNameLst>
                                          <p:attrName>style.color</p:attrName>
                                        </p:attrNameLst>
                                      </p:cBhvr>
                                      <p:to>
                                        <p:clrVal>
                                          <a:srgbClr val="A5A5A5"/>
                                        </p:clrVal>
                                      </p:to>
                                    </p:set>
                                  </p:childTnLst>
                                </p:cTn>
                              </p:par>
                              <p:par>
                                <p:cTn id="145" presetID="1" presetClass="exit" presetSubtype="0" fill="hold" grpId="1" nodeType="withEffect">
                                  <p:stCondLst>
                                    <p:cond delay="1000"/>
                                  </p:stCondLst>
                                  <p:childTnLst>
                                    <p:set>
                                      <p:cBhvr>
                                        <p:cTn id="146" dur="1" fill="hold">
                                          <p:stCondLst>
                                            <p:cond delay="0"/>
                                          </p:stCondLst>
                                        </p:cTn>
                                        <p:tgtEl>
                                          <p:spTgt spid="10"/>
                                        </p:tgtEl>
                                        <p:attrNameLst>
                                          <p:attrName>style.visibility</p:attrName>
                                        </p:attrNameLst>
                                      </p:cBhvr>
                                      <p:to>
                                        <p:strVal val="hidden"/>
                                      </p:to>
                                    </p:set>
                                  </p:childTnLst>
                                </p:cTn>
                              </p:par>
                              <p:par>
                                <p:cTn id="147" presetID="1" presetClass="entr" presetSubtype="0" fill="hold" grpId="0" nodeType="withEffect">
                                  <p:stCondLst>
                                    <p:cond delay="1000"/>
                                  </p:stCondLst>
                                  <p:childTnLst>
                                    <p:set>
                                      <p:cBhvr>
                                        <p:cTn id="148" dur="1" fill="hold">
                                          <p:stCondLst>
                                            <p:cond delay="0"/>
                                          </p:stCondLst>
                                        </p:cTn>
                                        <p:tgtEl>
                                          <p:spTgt spid="28"/>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xit" presetSubtype="0" fill="hold" grpId="1" nodeType="clickEffect">
                                  <p:stCondLst>
                                    <p:cond delay="0"/>
                                  </p:stCondLst>
                                  <p:childTnLst>
                                    <p:set>
                                      <p:cBhvr>
                                        <p:cTn id="152" dur="1" fill="hold">
                                          <p:stCondLst>
                                            <p:cond delay="0"/>
                                          </p:stCondLst>
                                        </p:cTn>
                                        <p:tgtEl>
                                          <p:spTgt spid="31"/>
                                        </p:tgtEl>
                                        <p:attrNameLst>
                                          <p:attrName>style.visibility</p:attrName>
                                        </p:attrNameLst>
                                      </p:cBhvr>
                                      <p:to>
                                        <p:strVal val="hidden"/>
                                      </p:to>
                                    </p:set>
                                  </p:childTnLst>
                                </p:cTn>
                              </p:par>
                              <p:par>
                                <p:cTn id="153" presetID="1" presetClass="entr" presetSubtype="0" fill="hold" grpId="0" nodeType="withEffect">
                                  <p:stCondLst>
                                    <p:cond delay="0"/>
                                  </p:stCondLst>
                                  <p:childTnLst>
                                    <p:set>
                                      <p:cBhvr>
                                        <p:cTn id="154" dur="1" fill="hold">
                                          <p:stCondLst>
                                            <p:cond delay="0"/>
                                          </p:stCondLst>
                                        </p:cTn>
                                        <p:tgtEl>
                                          <p:spTgt spid="39"/>
                                        </p:tgtEl>
                                        <p:attrNameLst>
                                          <p:attrName>style.visibility</p:attrName>
                                        </p:attrNameLst>
                                      </p:cBhvr>
                                      <p:to>
                                        <p:strVal val="visible"/>
                                      </p:to>
                                    </p:set>
                                  </p:childTnLst>
                                </p:cTn>
                              </p:par>
                              <p:par>
                                <p:cTn id="155" presetID="3" presetClass="emph" presetSubtype="1" grpId="0" nodeType="withEffect">
                                  <p:stCondLst>
                                    <p:cond delay="0"/>
                                  </p:stCondLst>
                                  <p:endCondLst>
                                    <p:cond evt="onNext" delay="0">
                                      <p:tgtEl>
                                        <p:sldTgt/>
                                      </p:tgtEl>
                                    </p:cond>
                                  </p:endCondLst>
                                  <p:childTnLst>
                                    <p:set>
                                      <p:cBhvr override="childStyle">
                                        <p:cTn id="156" dur="indefinite"/>
                                        <p:tgtEl>
                                          <p:spTgt spid="45"/>
                                        </p:tgtEl>
                                        <p:attrNameLst>
                                          <p:attrName>style.color</p:attrName>
                                        </p:attrNameLst>
                                      </p:cBhvr>
                                      <p:to>
                                        <p:clrVal>
                                          <a:srgbClr val="FF0000"/>
                                        </p:clrVal>
                                      </p:to>
                                    </p:set>
                                  </p:childTnLst>
                                </p:cTn>
                              </p:par>
                              <p:par>
                                <p:cTn id="157" presetID="3" presetClass="emph" presetSubtype="1" grpId="2" nodeType="withEffect">
                                  <p:stCondLst>
                                    <p:cond delay="0"/>
                                  </p:stCondLst>
                                  <p:endCondLst>
                                    <p:cond evt="onNext" delay="0">
                                      <p:tgtEl>
                                        <p:sldTgt/>
                                      </p:tgtEl>
                                    </p:cond>
                                  </p:endCondLst>
                                  <p:childTnLst>
                                    <p:set>
                                      <p:cBhvr override="childStyle">
                                        <p:cTn id="158" dur="indefinite"/>
                                        <p:tgtEl>
                                          <p:spTgt spid="46"/>
                                        </p:tgtEl>
                                        <p:attrNameLst>
                                          <p:attrName>style.color</p:attrName>
                                        </p:attrNameLst>
                                      </p:cBhvr>
                                      <p:to>
                                        <p:clrVal>
                                          <a:srgbClr val="FF0000"/>
                                        </p:clrVal>
                                      </p:to>
                                    </p:set>
                                  </p:childTnLst>
                                </p:cTn>
                              </p:par>
                              <p:par>
                                <p:cTn id="159" presetID="3" presetClass="emph" presetSubtype="1" grpId="2" nodeType="withEffect">
                                  <p:stCondLst>
                                    <p:cond delay="500"/>
                                  </p:stCondLst>
                                  <p:childTnLst>
                                    <p:set>
                                      <p:cBhvr override="childStyle">
                                        <p:cTn id="160" dur="indefinite"/>
                                        <p:tgtEl>
                                          <p:spTgt spid="16"/>
                                        </p:tgtEl>
                                        <p:attrNameLst>
                                          <p:attrName>style.color</p:attrName>
                                        </p:attrNameLst>
                                      </p:cBhvr>
                                      <p:to>
                                        <p:clrVal>
                                          <a:srgbClr val="A5A5A5"/>
                                        </p:clrVal>
                                      </p:to>
                                    </p:set>
                                  </p:childTnLst>
                                </p:cTn>
                              </p:par>
                              <p:par>
                                <p:cTn id="161" presetID="1" presetClass="exit" presetSubtype="0" fill="hold" grpId="1" nodeType="withEffect">
                                  <p:stCondLst>
                                    <p:cond delay="500"/>
                                  </p:stCondLst>
                                  <p:childTnLst>
                                    <p:set>
                                      <p:cBhvr>
                                        <p:cTn id="162" dur="1" fill="hold">
                                          <p:stCondLst>
                                            <p:cond delay="0"/>
                                          </p:stCondLst>
                                        </p:cTn>
                                        <p:tgtEl>
                                          <p:spTgt spid="11"/>
                                        </p:tgtEl>
                                        <p:attrNameLst>
                                          <p:attrName>style.visibility</p:attrName>
                                        </p:attrNameLst>
                                      </p:cBhvr>
                                      <p:to>
                                        <p:strVal val="hidden"/>
                                      </p:to>
                                    </p:set>
                                  </p:childTnLst>
                                </p:cTn>
                              </p:par>
                              <p:par>
                                <p:cTn id="163" presetID="1" presetClass="entr" presetSubtype="0" fill="hold" grpId="0" nodeType="withEffect">
                                  <p:stCondLst>
                                    <p:cond delay="500"/>
                                  </p:stCondLst>
                                  <p:childTnLst>
                                    <p:set>
                                      <p:cBhvr>
                                        <p:cTn id="164" dur="1" fill="hold">
                                          <p:stCondLst>
                                            <p:cond delay="0"/>
                                          </p:stCondLst>
                                        </p:cTn>
                                        <p:tgtEl>
                                          <p:spTgt spid="21"/>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39"/>
                                        </p:tgtEl>
                                        <p:attrNameLst>
                                          <p:attrName>style.visibility</p:attrName>
                                        </p:attrNameLst>
                                      </p:cBhvr>
                                      <p:to>
                                        <p:strVal val="hidden"/>
                                      </p:to>
                                    </p:set>
                                  </p:childTnLst>
                                </p:cTn>
                              </p:par>
                              <p:par>
                                <p:cTn id="169" presetID="1" presetClass="entr" presetSubtype="0" fill="hold" grpId="0" nodeType="withEffect">
                                  <p:stCondLst>
                                    <p:cond delay="0"/>
                                  </p:stCondLst>
                                  <p:childTnLst>
                                    <p:set>
                                      <p:cBhvr>
                                        <p:cTn id="170" dur="1" fill="hold">
                                          <p:stCondLst>
                                            <p:cond delay="0"/>
                                          </p:stCondLst>
                                        </p:cTn>
                                        <p:tgtEl>
                                          <p:spTgt spid="36"/>
                                        </p:tgtEl>
                                        <p:attrNameLst>
                                          <p:attrName>style.visibility</p:attrName>
                                        </p:attrNameLst>
                                      </p:cBhvr>
                                      <p:to>
                                        <p:strVal val="visible"/>
                                      </p:to>
                                    </p:set>
                                  </p:childTnLst>
                                </p:cTn>
                              </p:par>
                              <p:par>
                                <p:cTn id="171" presetID="3" presetClass="emph" presetSubtype="1" grpId="0" nodeType="withEffect">
                                  <p:stCondLst>
                                    <p:cond delay="0"/>
                                  </p:stCondLst>
                                  <p:endCondLst>
                                    <p:cond evt="onNext" delay="0">
                                      <p:tgtEl>
                                        <p:sldTgt/>
                                      </p:tgtEl>
                                    </p:cond>
                                  </p:endCondLst>
                                  <p:childTnLst>
                                    <p:set>
                                      <p:cBhvr override="childStyle">
                                        <p:cTn id="172" dur="indefinite"/>
                                        <p:tgtEl>
                                          <p:spTgt spid="46"/>
                                        </p:tgtEl>
                                        <p:attrNameLst>
                                          <p:attrName>style.color</p:attrName>
                                        </p:attrNameLst>
                                      </p:cBhvr>
                                      <p:to>
                                        <p:clrVal>
                                          <a:srgbClr val="FF0000"/>
                                        </p:clrVal>
                                      </p:to>
                                    </p:set>
                                  </p:childTnLst>
                                </p:cTn>
                              </p:par>
                              <p:par>
                                <p:cTn id="173" presetID="3" presetClass="emph" presetSubtype="1" grpId="1" nodeType="withEffect">
                                  <p:stCondLst>
                                    <p:cond delay="0"/>
                                  </p:stCondLst>
                                  <p:endCondLst>
                                    <p:cond evt="onNext" delay="0">
                                      <p:tgtEl>
                                        <p:sldTgt/>
                                      </p:tgtEl>
                                    </p:cond>
                                  </p:endCondLst>
                                  <p:childTnLst>
                                    <p:set>
                                      <p:cBhvr override="childStyle">
                                        <p:cTn id="174" dur="indefinite"/>
                                        <p:tgtEl>
                                          <p:spTgt spid="47"/>
                                        </p:tgtEl>
                                        <p:attrNameLst>
                                          <p:attrName>style.color</p:attrName>
                                        </p:attrNameLst>
                                      </p:cBhvr>
                                      <p:to>
                                        <p:clrVal>
                                          <a:srgbClr val="FF0000"/>
                                        </p:clrVal>
                                      </p:to>
                                    </p:set>
                                  </p:childTnLst>
                                </p:cTn>
                              </p:par>
                              <p:par>
                                <p:cTn id="175" presetID="3" presetClass="emph" presetSubtype="1" grpId="1" nodeType="withEffect">
                                  <p:stCondLst>
                                    <p:cond delay="500"/>
                                  </p:stCondLst>
                                  <p:childTnLst>
                                    <p:set>
                                      <p:cBhvr override="childStyle">
                                        <p:cTn id="176" dur="indefinite"/>
                                        <p:tgtEl>
                                          <p:spTgt spid="24"/>
                                        </p:tgtEl>
                                        <p:attrNameLst>
                                          <p:attrName>style.color</p:attrName>
                                        </p:attrNameLst>
                                      </p:cBhvr>
                                      <p:to>
                                        <p:clrVal>
                                          <a:srgbClr val="A5A5A5"/>
                                        </p:clrVal>
                                      </p:to>
                                    </p:set>
                                  </p:childTnLst>
                                </p:cTn>
                              </p:par>
                              <p:par>
                                <p:cTn id="177" presetID="1" presetClass="exit" presetSubtype="0" fill="hold" grpId="1" nodeType="withEffect">
                                  <p:stCondLst>
                                    <p:cond delay="500"/>
                                  </p:stCondLst>
                                  <p:childTnLst>
                                    <p:set>
                                      <p:cBhvr>
                                        <p:cTn id="178" dur="1" fill="hold">
                                          <p:stCondLst>
                                            <p:cond delay="0"/>
                                          </p:stCondLst>
                                        </p:cTn>
                                        <p:tgtEl>
                                          <p:spTgt spid="16"/>
                                        </p:tgtEl>
                                        <p:attrNameLst>
                                          <p:attrName>style.visibility</p:attrName>
                                        </p:attrNameLst>
                                      </p:cBhvr>
                                      <p:to>
                                        <p:strVal val="hidden"/>
                                      </p:to>
                                    </p:set>
                                  </p:childTnLst>
                                </p:cTn>
                              </p:par>
                              <p:par>
                                <p:cTn id="179" presetID="1" presetClass="entr" presetSubtype="0" fill="hold" grpId="0" nodeType="withEffect">
                                  <p:stCondLst>
                                    <p:cond delay="500"/>
                                  </p:stCondLst>
                                  <p:childTnLst>
                                    <p:set>
                                      <p:cBhvr>
                                        <p:cTn id="180" dur="1" fill="hold">
                                          <p:stCondLst>
                                            <p:cond delay="0"/>
                                          </p:stCondLst>
                                        </p:cTn>
                                        <p:tgtEl>
                                          <p:spTgt spid="22"/>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xit" presetSubtype="0" fill="hold" grpId="1" nodeType="clickEffect">
                                  <p:stCondLst>
                                    <p:cond delay="0"/>
                                  </p:stCondLst>
                                  <p:childTnLst>
                                    <p:set>
                                      <p:cBhvr>
                                        <p:cTn id="184" dur="1" fill="hold">
                                          <p:stCondLst>
                                            <p:cond delay="0"/>
                                          </p:stCondLst>
                                        </p:cTn>
                                        <p:tgtEl>
                                          <p:spTgt spid="36"/>
                                        </p:tgtEl>
                                        <p:attrNameLst>
                                          <p:attrName>style.visibility</p:attrName>
                                        </p:attrNameLst>
                                      </p:cBhvr>
                                      <p:to>
                                        <p:strVal val="hidden"/>
                                      </p:to>
                                    </p:set>
                                  </p:childTnLst>
                                </p:cTn>
                              </p:par>
                              <p:par>
                                <p:cTn id="185" presetID="1" presetClass="entr" presetSubtype="0" fill="hold" grpId="0" nodeType="withEffect">
                                  <p:stCondLst>
                                    <p:cond delay="0"/>
                                  </p:stCondLst>
                                  <p:childTnLst>
                                    <p:set>
                                      <p:cBhvr>
                                        <p:cTn id="186" dur="1" fill="hold">
                                          <p:stCondLst>
                                            <p:cond delay="0"/>
                                          </p:stCondLst>
                                        </p:cTn>
                                        <p:tgtEl>
                                          <p:spTgt spid="38"/>
                                        </p:tgtEl>
                                        <p:attrNameLst>
                                          <p:attrName>style.visibility</p:attrName>
                                        </p:attrNameLst>
                                      </p:cBhvr>
                                      <p:to>
                                        <p:strVal val="visible"/>
                                      </p:to>
                                    </p:set>
                                  </p:childTnLst>
                                </p:cTn>
                              </p:par>
                              <p:par>
                                <p:cTn id="187" presetID="3" presetClass="emph" presetSubtype="1" grpId="0" nodeType="withEffect">
                                  <p:stCondLst>
                                    <p:cond delay="0"/>
                                  </p:stCondLst>
                                  <p:endCondLst>
                                    <p:cond evt="onNext" delay="0">
                                      <p:tgtEl>
                                        <p:sldTgt/>
                                      </p:tgtEl>
                                    </p:cond>
                                  </p:endCondLst>
                                  <p:childTnLst>
                                    <p:set>
                                      <p:cBhvr override="childStyle">
                                        <p:cTn id="188" dur="indefinite"/>
                                        <p:tgtEl>
                                          <p:spTgt spid="47"/>
                                        </p:tgtEl>
                                        <p:attrNameLst>
                                          <p:attrName>style.color</p:attrName>
                                        </p:attrNameLst>
                                      </p:cBhvr>
                                      <p:to>
                                        <p:clrVal>
                                          <a:srgbClr val="FF0000"/>
                                        </p:clrVal>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38"/>
                                        </p:tgtEl>
                                        <p:attrNameLst>
                                          <p:attrName>style.visibility</p:attrName>
                                        </p:attrNameLst>
                                      </p:cBhvr>
                                      <p:to>
                                        <p:strVal val="hidden"/>
                                      </p:to>
                                    </p:set>
                                  </p:childTnLst>
                                </p:cTn>
                              </p:par>
                              <p:par>
                                <p:cTn id="193" presetID="3" presetClass="emph" presetSubtype="1" grpId="3" nodeType="withEffect">
                                  <p:stCondLst>
                                    <p:cond delay="0"/>
                                  </p:stCondLst>
                                  <p:childTnLst>
                                    <p:set>
                                      <p:cBhvr override="childStyle">
                                        <p:cTn id="194" dur="indefinite"/>
                                        <p:tgtEl>
                                          <p:spTgt spid="49"/>
                                        </p:tgtEl>
                                        <p:attrNameLst>
                                          <p:attrName>style.color</p:attrName>
                                        </p:attrNameLst>
                                      </p:cBhvr>
                                      <p:to>
                                        <p:clrVal>
                                          <a:srgbClr val="000000"/>
                                        </p:clrVal>
                                      </p:to>
                                    </p:set>
                                  </p:childTnLst>
                                </p:cTn>
                              </p:par>
                            </p:childTnLst>
                          </p:cTn>
                        </p:par>
                      </p:childTnLst>
                    </p:cTn>
                  </p:par>
                  <p:par>
                    <p:cTn id="195" fill="hold">
                      <p:stCondLst>
                        <p:cond delay="indefinite"/>
                      </p:stCondLst>
                      <p:childTnLst>
                        <p:par>
                          <p:cTn id="196" fill="hold">
                            <p:stCondLst>
                              <p:cond delay="0"/>
                            </p:stCondLst>
                            <p:childTnLst>
                              <p:par>
                                <p:cTn id="197" presetID="3" presetClass="emph" presetSubtype="1" nodeType="clickEffect">
                                  <p:stCondLst>
                                    <p:cond delay="0"/>
                                  </p:stCondLst>
                                  <p:childTnLst>
                                    <p:set>
                                      <p:cBhvr override="childStyle">
                                        <p:cTn id="198" dur="indefinite"/>
                                        <p:tgtEl>
                                          <p:spTgt spid="3">
                                            <p:txEl>
                                              <p:pRg st="6" end="6"/>
                                            </p:txEl>
                                          </p:spTgt>
                                        </p:tgtEl>
                                        <p:attrNameLst>
                                          <p:attrName>style.color</p:attrName>
                                        </p:attrNameLst>
                                      </p:cBhvr>
                                      <p:to>
                                        <p:clrVal>
                                          <a:srgbClr val="FF0000"/>
                                        </p:clrVal>
                                      </p:to>
                                    </p:set>
                                  </p:childTnLst>
                                </p:cTn>
                              </p:par>
                              <p:par>
                                <p:cTn id="199" presetID="3" presetClass="emph" presetSubtype="1" nodeType="withEffect">
                                  <p:stCondLst>
                                    <p:cond delay="0"/>
                                  </p:stCondLst>
                                  <p:childTnLst>
                                    <p:set>
                                      <p:cBhvr override="childStyle">
                                        <p:cTn id="200" dur="indefinite"/>
                                        <p:tgtEl>
                                          <p:spTgt spid="3">
                                            <p:txEl>
                                              <p:pRg st="7" end="7"/>
                                            </p:txEl>
                                          </p:spTgt>
                                        </p:tgtEl>
                                        <p:attrNameLst>
                                          <p:attrName>style.color</p:attrName>
                                        </p:attrNameLst>
                                      </p:cBhvr>
                                      <p:to>
                                        <p:clrVal>
                                          <a:srgbClr val="FF0000"/>
                                        </p:clrVal>
                                      </p:to>
                                    </p:set>
                                  </p:childTnLst>
                                </p:cTn>
                              </p:par>
                              <p:par>
                                <p:cTn id="201" presetID="3" presetClass="emph" presetSubtype="1" grpId="0" nodeType="withEffect">
                                  <p:stCondLst>
                                    <p:cond delay="0"/>
                                  </p:stCondLst>
                                  <p:childTnLst>
                                    <p:set>
                                      <p:cBhvr override="childStyle">
                                        <p:cTn id="202" dur="indefinite"/>
                                        <p:tgtEl>
                                          <p:spTgt spid="3">
                                            <p:txEl>
                                              <p:pRg st="4" end="4"/>
                                            </p:txEl>
                                          </p:spTgt>
                                        </p:tgtEl>
                                        <p:attrNameLst>
                                          <p:attrName>style.color</p:attrName>
                                        </p:attrNameLst>
                                      </p:cBhvr>
                                      <p:to>
                                        <p:clrVal>
                                          <a:srgbClr val="A5A5A5"/>
                                        </p:clrVal>
                                      </p:to>
                                    </p:set>
                                  </p:childTnLst>
                                </p:cTn>
                              </p:par>
                              <p:par>
                                <p:cTn id="203" presetID="3" presetClass="emph" presetSubtype="1" grpId="0" nodeType="withEffect">
                                  <p:stCondLst>
                                    <p:cond delay="0"/>
                                  </p:stCondLst>
                                  <p:childTnLst>
                                    <p:set>
                                      <p:cBhvr override="childStyle">
                                        <p:cTn id="204" dur="indefinite"/>
                                        <p:tgtEl>
                                          <p:spTgt spid="3">
                                            <p:txEl>
                                              <p:pRg st="5" end="5"/>
                                            </p:txEl>
                                          </p:spTgt>
                                        </p:tgtEl>
                                        <p:attrNameLst>
                                          <p:attrName>style.color</p:attrName>
                                        </p:attrNameLst>
                                      </p:cBhvr>
                                      <p:to>
                                        <p:clrVal>
                                          <a:srgbClr val="A5A5A5"/>
                                        </p:clrVal>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27"/>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3" presetClass="emph" presetSubtype="1" grpId="1" nodeType="clickEffect">
                                  <p:stCondLst>
                                    <p:cond delay="0"/>
                                  </p:stCondLst>
                                  <p:childTnLst>
                                    <p:set>
                                      <p:cBhvr override="childStyle">
                                        <p:cTn id="212" dur="indefinite"/>
                                        <p:tgtEl>
                                          <p:spTgt spid="27"/>
                                        </p:tgtEl>
                                        <p:attrNameLst>
                                          <p:attrName>style.color</p:attrName>
                                        </p:attrNameLst>
                                      </p:cBhvr>
                                      <p:to>
                                        <p:clrVal>
                                          <a:schemeClr val="tx1"/>
                                        </p:clrVal>
                                      </p:to>
                                    </p:set>
                                  </p:childTnLst>
                                </p:cTn>
                              </p:par>
                              <p:par>
                                <p:cTn id="213" presetID="3" presetClass="emph" presetSubtype="1" grpId="1" nodeType="withEffect">
                                  <p:stCondLst>
                                    <p:cond delay="0"/>
                                  </p:stCondLst>
                                  <p:endCondLst>
                                    <p:cond evt="onNext" delay="0">
                                      <p:tgtEl>
                                        <p:sldTgt/>
                                      </p:tgtEl>
                                    </p:cond>
                                  </p:endCondLst>
                                  <p:childTnLst>
                                    <p:set>
                                      <p:cBhvr override="childStyle">
                                        <p:cTn id="214" dur="indefinite"/>
                                        <p:tgtEl>
                                          <p:spTgt spid="14">
                                            <p:txEl>
                                              <p:pRg st="0" end="0"/>
                                            </p:txEl>
                                          </p:spTgt>
                                        </p:tgtEl>
                                        <p:attrNameLst>
                                          <p:attrName>style.color</p:attrName>
                                        </p:attrNameLst>
                                      </p:cBhvr>
                                      <p:to>
                                        <p:clrVal>
                                          <a:srgbClr val="FF0000"/>
                                        </p:clrVal>
                                      </p:to>
                                    </p:set>
                                  </p:childTnLst>
                                </p:cTn>
                              </p:par>
                            </p:childTnLst>
                          </p:cTn>
                        </p:par>
                      </p:childTnLst>
                    </p:cTn>
                  </p:par>
                  <p:par>
                    <p:cTn id="215" fill="hold">
                      <p:stCondLst>
                        <p:cond delay="indefinite"/>
                      </p:stCondLst>
                      <p:childTnLst>
                        <p:par>
                          <p:cTn id="216" fill="hold">
                            <p:stCondLst>
                              <p:cond delay="0"/>
                            </p:stCondLst>
                            <p:childTnLst>
                              <p:par>
                                <p:cTn id="217" presetID="1" presetClass="exit" presetSubtype="0" fill="hold" grpId="1" nodeType="clickEffect">
                                  <p:stCondLst>
                                    <p:cond delay="0"/>
                                  </p:stCondLst>
                                  <p:childTnLst>
                                    <p:set>
                                      <p:cBhvr>
                                        <p:cTn id="218" dur="1" fill="hold">
                                          <p:stCondLst>
                                            <p:cond delay="0"/>
                                          </p:stCondLst>
                                        </p:cTn>
                                        <p:tgtEl>
                                          <p:spTgt spid="33"/>
                                        </p:tgtEl>
                                        <p:attrNameLst>
                                          <p:attrName>style.visibility</p:attrName>
                                        </p:attrNameLst>
                                      </p:cBhvr>
                                      <p:to>
                                        <p:strVal val="hidden"/>
                                      </p:to>
                                    </p:set>
                                  </p:childTnLst>
                                </p:cTn>
                              </p:par>
                              <p:par>
                                <p:cTn id="219" presetID="1" presetClass="entr" presetSubtype="0" fill="hold" grpId="0" nodeType="withEffect">
                                  <p:stCondLst>
                                    <p:cond delay="0"/>
                                  </p:stCondLst>
                                  <p:childTnLst>
                                    <p:set>
                                      <p:cBhvr>
                                        <p:cTn id="220" dur="1" fill="hold">
                                          <p:stCondLst>
                                            <p:cond delay="0"/>
                                          </p:stCondLst>
                                        </p:cTn>
                                        <p:tgtEl>
                                          <p:spTgt spid="18"/>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presetID="3" presetClass="emph" presetSubtype="1" nodeType="clickEffect">
                                  <p:stCondLst>
                                    <p:cond delay="0"/>
                                  </p:stCondLst>
                                  <p:childTnLst>
                                    <p:set>
                                      <p:cBhvr override="childStyle">
                                        <p:cTn id="224" dur="indefinite"/>
                                        <p:tgtEl>
                                          <p:spTgt spid="3">
                                            <p:txEl>
                                              <p:pRg st="8" end="8"/>
                                            </p:txEl>
                                          </p:spTgt>
                                        </p:tgtEl>
                                        <p:attrNameLst>
                                          <p:attrName>style.color</p:attrName>
                                        </p:attrNameLst>
                                      </p:cBhvr>
                                      <p:to>
                                        <p:clrVal>
                                          <a:srgbClr val="FF0000"/>
                                        </p:clrVal>
                                      </p:to>
                                    </p:set>
                                  </p:childTnLst>
                                </p:cTn>
                              </p:par>
                              <p:par>
                                <p:cTn id="225" presetID="3" presetClass="emph" presetSubtype="1" nodeType="withEffect">
                                  <p:stCondLst>
                                    <p:cond delay="0"/>
                                  </p:stCondLst>
                                  <p:childTnLst>
                                    <p:set>
                                      <p:cBhvr override="childStyle">
                                        <p:cTn id="226" dur="indefinite"/>
                                        <p:tgtEl>
                                          <p:spTgt spid="3">
                                            <p:txEl>
                                              <p:pRg st="9" end="9"/>
                                            </p:txEl>
                                          </p:spTgt>
                                        </p:tgtEl>
                                        <p:attrNameLst>
                                          <p:attrName>style.color</p:attrName>
                                        </p:attrNameLst>
                                      </p:cBhvr>
                                      <p:to>
                                        <p:clrVal>
                                          <a:srgbClr val="FF0000"/>
                                        </p:clrVal>
                                      </p:to>
                                    </p:set>
                                  </p:childTnLst>
                                </p:cTn>
                              </p:par>
                              <p:par>
                                <p:cTn id="227" presetID="3" presetClass="emph" presetSubtype="1" grpId="0" nodeType="withEffect">
                                  <p:stCondLst>
                                    <p:cond delay="0"/>
                                  </p:stCondLst>
                                  <p:childTnLst>
                                    <p:set>
                                      <p:cBhvr override="childStyle">
                                        <p:cTn id="228" dur="indefinite"/>
                                        <p:tgtEl>
                                          <p:spTgt spid="3">
                                            <p:txEl>
                                              <p:pRg st="6" end="6"/>
                                            </p:txEl>
                                          </p:spTgt>
                                        </p:tgtEl>
                                        <p:attrNameLst>
                                          <p:attrName>style.color</p:attrName>
                                        </p:attrNameLst>
                                      </p:cBhvr>
                                      <p:to>
                                        <p:clrVal>
                                          <a:srgbClr val="A5A5A5"/>
                                        </p:clrVal>
                                      </p:to>
                                    </p:set>
                                  </p:childTnLst>
                                </p:cTn>
                              </p:par>
                              <p:par>
                                <p:cTn id="229" presetID="3" presetClass="emph" presetSubtype="1" grpId="0" nodeType="withEffect">
                                  <p:stCondLst>
                                    <p:cond delay="0"/>
                                  </p:stCondLst>
                                  <p:childTnLst>
                                    <p:set>
                                      <p:cBhvr override="childStyle">
                                        <p:cTn id="230" dur="indefinite"/>
                                        <p:tgtEl>
                                          <p:spTgt spid="3">
                                            <p:txEl>
                                              <p:pRg st="7" end="7"/>
                                            </p:txEl>
                                          </p:spTgt>
                                        </p:tgtEl>
                                        <p:attrNameLst>
                                          <p:attrName>style.color</p:attrName>
                                        </p:attrNameLst>
                                      </p:cBhvr>
                                      <p:to>
                                        <p:clrVal>
                                          <a:srgbClr val="A5A5A5"/>
                                        </p:clrVal>
                                      </p:to>
                                    </p:set>
                                  </p:childTnLst>
                                </p:cTn>
                              </p:par>
                            </p:childTnLst>
                          </p:cTn>
                        </p:par>
                      </p:childTnLst>
                    </p:cTn>
                  </p:par>
                  <p:par>
                    <p:cTn id="231" fill="hold">
                      <p:stCondLst>
                        <p:cond delay="indefinite"/>
                      </p:stCondLst>
                      <p:childTnLst>
                        <p:par>
                          <p:cTn id="232" fill="hold">
                            <p:stCondLst>
                              <p:cond delay="0"/>
                            </p:stCondLst>
                            <p:childTnLst>
                              <p:par>
                                <p:cTn id="233" presetID="3" presetClass="emph" presetSubtype="1" grpId="1" nodeType="clickEffect">
                                  <p:stCondLst>
                                    <p:cond delay="0"/>
                                  </p:stCondLst>
                                  <p:childTnLst>
                                    <p:set>
                                      <p:cBhvr override="childStyle">
                                        <p:cTn id="234" dur="indefinite"/>
                                        <p:tgtEl>
                                          <p:spTgt spid="49"/>
                                        </p:tgtEl>
                                        <p:attrNameLst>
                                          <p:attrName>style.color</p:attrName>
                                        </p:attrNameLst>
                                      </p:cBhvr>
                                      <p:to>
                                        <p:clrVal>
                                          <a:srgbClr val="FF0000"/>
                                        </p:clrVal>
                                      </p:to>
                                    </p:set>
                                  </p:childTnLst>
                                </p:cTn>
                              </p:par>
                            </p:childTnLst>
                          </p:cTn>
                        </p:par>
                        <p:par>
                          <p:cTn id="235" fill="hold">
                            <p:stCondLst>
                              <p:cond delay="0"/>
                            </p:stCondLst>
                            <p:childTnLst>
                              <p:par>
                                <p:cTn id="236" presetID="1" presetClass="entr" presetSubtype="0" fill="hold" grpId="2" nodeType="afterEffect">
                                  <p:stCondLst>
                                    <p:cond delay="0"/>
                                  </p:stCondLst>
                                  <p:childTnLst>
                                    <p:set>
                                      <p:cBhvr>
                                        <p:cTn id="237" dur="1" fill="hold">
                                          <p:stCondLst>
                                            <p:cond delay="0"/>
                                          </p:stCondLst>
                                        </p:cTn>
                                        <p:tgtEl>
                                          <p:spTgt spid="37"/>
                                        </p:tgtEl>
                                        <p:attrNameLst>
                                          <p:attrName>style.visibility</p:attrName>
                                        </p:attrNameLst>
                                      </p:cBhvr>
                                      <p:to>
                                        <p:strVal val="visible"/>
                                      </p:to>
                                    </p:set>
                                  </p:childTnLst>
                                </p:cTn>
                              </p:par>
                              <p:par>
                                <p:cTn id="238" presetID="3" presetClass="emph" presetSubtype="1" grpId="1" nodeType="withEffect">
                                  <p:stCondLst>
                                    <p:cond delay="0"/>
                                  </p:stCondLst>
                                  <p:endCondLst>
                                    <p:cond evt="onNext" delay="0">
                                      <p:tgtEl>
                                        <p:sldTgt/>
                                      </p:tgtEl>
                                    </p:cond>
                                  </p:endCondLst>
                                  <p:childTnLst>
                                    <p:set>
                                      <p:cBhvr override="childStyle">
                                        <p:cTn id="239" dur="indefinite"/>
                                        <p:tgtEl>
                                          <p:spTgt spid="43"/>
                                        </p:tgtEl>
                                        <p:attrNameLst>
                                          <p:attrName>style.color</p:attrName>
                                        </p:attrNameLst>
                                      </p:cBhvr>
                                      <p:to>
                                        <p:clrVal>
                                          <a:srgbClr val="FF0000"/>
                                        </p:clrVal>
                                      </p:to>
                                    </p:set>
                                  </p:childTnLst>
                                </p:cTn>
                              </p:par>
                              <p:par>
                                <p:cTn id="240" presetID="3" presetClass="emph" presetSubtype="1" grpId="3" nodeType="withEffect">
                                  <p:stCondLst>
                                    <p:cond delay="0"/>
                                  </p:stCondLst>
                                  <p:endCondLst>
                                    <p:cond evt="onNext" delay="0">
                                      <p:tgtEl>
                                        <p:sldTgt/>
                                      </p:tgtEl>
                                    </p:cond>
                                  </p:endCondLst>
                                  <p:childTnLst>
                                    <p:set>
                                      <p:cBhvr override="childStyle">
                                        <p:cTn id="241" dur="indefinite"/>
                                        <p:tgtEl>
                                          <p:spTgt spid="44"/>
                                        </p:tgtEl>
                                        <p:attrNameLst>
                                          <p:attrName>style.color</p:attrName>
                                        </p:attrNameLst>
                                      </p:cBhvr>
                                      <p:to>
                                        <p:clrVal>
                                          <a:srgbClr val="FF0000"/>
                                        </p:clrVal>
                                      </p:to>
                                    </p:set>
                                  </p:childTnLst>
                                </p:cTn>
                              </p:par>
                              <p:par>
                                <p:cTn id="242" presetID="1" presetClass="exit" presetSubtype="0" fill="hold" grpId="1" nodeType="withEffect">
                                  <p:stCondLst>
                                    <p:cond delay="2000"/>
                                  </p:stCondLst>
                                  <p:childTnLst>
                                    <p:set>
                                      <p:cBhvr>
                                        <p:cTn id="243" dur="1" fill="hold">
                                          <p:stCondLst>
                                            <p:cond delay="0"/>
                                          </p:stCondLst>
                                        </p:cTn>
                                        <p:tgtEl>
                                          <p:spTgt spid="32"/>
                                        </p:tgtEl>
                                        <p:attrNameLst>
                                          <p:attrName>style.visibility</p:attrName>
                                        </p:attrNameLst>
                                      </p:cBhvr>
                                      <p:to>
                                        <p:strVal val="hidden"/>
                                      </p:to>
                                    </p:set>
                                  </p:childTnLst>
                                </p:cTn>
                              </p:par>
                              <p:par>
                                <p:cTn id="244" presetID="3" presetClass="emph" presetSubtype="1" grpId="2" nodeType="withEffect">
                                  <p:stCondLst>
                                    <p:cond delay="2000"/>
                                  </p:stCondLst>
                                  <p:childTnLst>
                                    <p:set>
                                      <p:cBhvr override="childStyle">
                                        <p:cTn id="245" dur="indefinite"/>
                                        <p:tgtEl>
                                          <p:spTgt spid="28"/>
                                        </p:tgtEl>
                                        <p:attrNameLst>
                                          <p:attrName>style.color</p:attrName>
                                        </p:attrNameLst>
                                      </p:cBhvr>
                                      <p:to>
                                        <p:clrVal>
                                          <a:srgbClr val="A5A5A5"/>
                                        </p:clrVal>
                                      </p:to>
                                    </p:set>
                                  </p:childTnLst>
                                </p:cTn>
                              </p:par>
                              <p:par>
                                <p:cTn id="246" presetID="1" presetClass="entr" presetSubtype="0" fill="hold" grpId="0" nodeType="withEffect">
                                  <p:stCondLst>
                                    <p:cond delay="2000"/>
                                  </p:stCondLst>
                                  <p:childTnLst>
                                    <p:set>
                                      <p:cBhvr>
                                        <p:cTn id="247" dur="1" fill="hold">
                                          <p:stCondLst>
                                            <p:cond delay="0"/>
                                          </p:stCondLst>
                                        </p:cTn>
                                        <p:tgtEl>
                                          <p:spTgt spid="20"/>
                                        </p:tgtEl>
                                        <p:attrNameLst>
                                          <p:attrName>style.visibility</p:attrName>
                                        </p:attrNameLst>
                                      </p:cBhvr>
                                      <p:to>
                                        <p:strVal val="visible"/>
                                      </p:to>
                                    </p:set>
                                  </p:childTnLst>
                                </p:cTn>
                              </p:par>
                            </p:childTnLst>
                          </p:cTn>
                        </p:par>
                      </p:childTnLst>
                    </p:cTn>
                  </p:par>
                  <p:par>
                    <p:cTn id="248" fill="hold">
                      <p:stCondLst>
                        <p:cond delay="indefinite"/>
                      </p:stCondLst>
                      <p:childTnLst>
                        <p:par>
                          <p:cTn id="249" fill="hold">
                            <p:stCondLst>
                              <p:cond delay="0"/>
                            </p:stCondLst>
                            <p:childTnLst>
                              <p:par>
                                <p:cTn id="250" presetID="1" presetClass="exit" presetSubtype="0" fill="hold" grpId="3" nodeType="clickEffect">
                                  <p:stCondLst>
                                    <p:cond delay="0"/>
                                  </p:stCondLst>
                                  <p:childTnLst>
                                    <p:set>
                                      <p:cBhvr>
                                        <p:cTn id="251" dur="1" fill="hold">
                                          <p:stCondLst>
                                            <p:cond delay="0"/>
                                          </p:stCondLst>
                                        </p:cTn>
                                        <p:tgtEl>
                                          <p:spTgt spid="37"/>
                                        </p:tgtEl>
                                        <p:attrNameLst>
                                          <p:attrName>style.visibility</p:attrName>
                                        </p:attrNameLst>
                                      </p:cBhvr>
                                      <p:to>
                                        <p:strVal val="hidden"/>
                                      </p:to>
                                    </p:set>
                                  </p:childTnLst>
                                </p:cTn>
                              </p:par>
                              <p:par>
                                <p:cTn id="252" presetID="1" presetClass="entr" presetSubtype="0" fill="hold" grpId="2" nodeType="withEffect">
                                  <p:stCondLst>
                                    <p:cond delay="0"/>
                                  </p:stCondLst>
                                  <p:childTnLst>
                                    <p:set>
                                      <p:cBhvr>
                                        <p:cTn id="253" dur="1" fill="hold">
                                          <p:stCondLst>
                                            <p:cond delay="0"/>
                                          </p:stCondLst>
                                        </p:cTn>
                                        <p:tgtEl>
                                          <p:spTgt spid="31"/>
                                        </p:tgtEl>
                                        <p:attrNameLst>
                                          <p:attrName>style.visibility</p:attrName>
                                        </p:attrNameLst>
                                      </p:cBhvr>
                                      <p:to>
                                        <p:strVal val="visible"/>
                                      </p:to>
                                    </p:set>
                                  </p:childTnLst>
                                </p:cTn>
                              </p:par>
                              <p:par>
                                <p:cTn id="254" presetID="3" presetClass="emph" presetSubtype="1" grpId="1" nodeType="withEffect">
                                  <p:stCondLst>
                                    <p:cond delay="0"/>
                                  </p:stCondLst>
                                  <p:endCondLst>
                                    <p:cond evt="onNext" delay="0">
                                      <p:tgtEl>
                                        <p:sldTgt/>
                                      </p:tgtEl>
                                    </p:cond>
                                  </p:endCondLst>
                                  <p:childTnLst>
                                    <p:set>
                                      <p:cBhvr override="childStyle">
                                        <p:cTn id="255" dur="indefinite"/>
                                        <p:tgtEl>
                                          <p:spTgt spid="44"/>
                                        </p:tgtEl>
                                        <p:attrNameLst>
                                          <p:attrName>style.color</p:attrName>
                                        </p:attrNameLst>
                                      </p:cBhvr>
                                      <p:to>
                                        <p:clrVal>
                                          <a:srgbClr val="FF0000"/>
                                        </p:clrVal>
                                      </p:to>
                                    </p:set>
                                  </p:childTnLst>
                                </p:cTn>
                              </p:par>
                              <p:par>
                                <p:cTn id="256" presetID="3" presetClass="emph" presetSubtype="1" grpId="3" nodeType="withEffect">
                                  <p:stCondLst>
                                    <p:cond delay="0"/>
                                  </p:stCondLst>
                                  <p:endCondLst>
                                    <p:cond evt="onNext" delay="0">
                                      <p:tgtEl>
                                        <p:sldTgt/>
                                      </p:tgtEl>
                                    </p:cond>
                                  </p:endCondLst>
                                  <p:childTnLst>
                                    <p:set>
                                      <p:cBhvr override="childStyle">
                                        <p:cTn id="257" dur="indefinite"/>
                                        <p:tgtEl>
                                          <p:spTgt spid="45"/>
                                        </p:tgtEl>
                                        <p:attrNameLst>
                                          <p:attrName>style.color</p:attrName>
                                        </p:attrNameLst>
                                      </p:cBhvr>
                                      <p:to>
                                        <p:clrVal>
                                          <a:srgbClr val="FF0000"/>
                                        </p:clrVal>
                                      </p:to>
                                    </p:set>
                                  </p:childTnLst>
                                </p:cTn>
                              </p:par>
                              <p:par>
                                <p:cTn id="258" presetID="1" presetClass="exit" presetSubtype="0" fill="hold" grpId="1" nodeType="withEffect">
                                  <p:stCondLst>
                                    <p:cond delay="1500"/>
                                  </p:stCondLst>
                                  <p:childTnLst>
                                    <p:set>
                                      <p:cBhvr>
                                        <p:cTn id="259" dur="1" fill="hold">
                                          <p:stCondLst>
                                            <p:cond delay="0"/>
                                          </p:stCondLst>
                                        </p:cTn>
                                        <p:tgtEl>
                                          <p:spTgt spid="28"/>
                                        </p:tgtEl>
                                        <p:attrNameLst>
                                          <p:attrName>style.visibility</p:attrName>
                                        </p:attrNameLst>
                                      </p:cBhvr>
                                      <p:to>
                                        <p:strVal val="hidden"/>
                                      </p:to>
                                    </p:set>
                                  </p:childTnLst>
                                </p:cTn>
                              </p:par>
                              <p:par>
                                <p:cTn id="260" presetID="3" presetClass="emph" presetSubtype="1" grpId="2" nodeType="withEffect">
                                  <p:stCondLst>
                                    <p:cond delay="1500"/>
                                  </p:stCondLst>
                                  <p:childTnLst>
                                    <p:set>
                                      <p:cBhvr override="childStyle">
                                        <p:cTn id="261" dur="indefinite"/>
                                        <p:tgtEl>
                                          <p:spTgt spid="21"/>
                                        </p:tgtEl>
                                        <p:attrNameLst>
                                          <p:attrName>style.color</p:attrName>
                                        </p:attrNameLst>
                                      </p:cBhvr>
                                      <p:to>
                                        <p:clrVal>
                                          <a:srgbClr val="A5A5A5"/>
                                        </p:clrVal>
                                      </p:to>
                                    </p:set>
                                  </p:childTnLst>
                                </p:cTn>
                              </p:par>
                              <p:par>
                                <p:cTn id="262" presetID="1" presetClass="entr" presetSubtype="0" fill="hold" grpId="0" nodeType="withEffect">
                                  <p:stCondLst>
                                    <p:cond delay="1500"/>
                                  </p:stCondLst>
                                  <p:childTnLst>
                                    <p:set>
                                      <p:cBhvr>
                                        <p:cTn id="263" dur="1" fill="hold">
                                          <p:stCondLst>
                                            <p:cond delay="0"/>
                                          </p:stCondLst>
                                        </p:cTn>
                                        <p:tgtEl>
                                          <p:spTgt spid="29"/>
                                        </p:tgtEl>
                                        <p:attrNameLst>
                                          <p:attrName>style.visibility</p:attrName>
                                        </p:attrNameLst>
                                      </p:cBhvr>
                                      <p:to>
                                        <p:strVal val="visible"/>
                                      </p:to>
                                    </p:set>
                                  </p:childTnLst>
                                </p:cTn>
                              </p:par>
                            </p:childTnLst>
                          </p:cTn>
                        </p:par>
                      </p:childTnLst>
                    </p:cTn>
                  </p:par>
                  <p:par>
                    <p:cTn id="264" fill="hold">
                      <p:stCondLst>
                        <p:cond delay="indefinite"/>
                      </p:stCondLst>
                      <p:childTnLst>
                        <p:par>
                          <p:cTn id="265" fill="hold">
                            <p:stCondLst>
                              <p:cond delay="0"/>
                            </p:stCondLst>
                            <p:childTnLst>
                              <p:par>
                                <p:cTn id="266" presetID="1" presetClass="exit" presetSubtype="0" fill="hold" grpId="3" nodeType="clickEffect">
                                  <p:stCondLst>
                                    <p:cond delay="0"/>
                                  </p:stCondLst>
                                  <p:childTnLst>
                                    <p:set>
                                      <p:cBhvr>
                                        <p:cTn id="267" dur="1" fill="hold">
                                          <p:stCondLst>
                                            <p:cond delay="0"/>
                                          </p:stCondLst>
                                        </p:cTn>
                                        <p:tgtEl>
                                          <p:spTgt spid="31"/>
                                        </p:tgtEl>
                                        <p:attrNameLst>
                                          <p:attrName>style.visibility</p:attrName>
                                        </p:attrNameLst>
                                      </p:cBhvr>
                                      <p:to>
                                        <p:strVal val="hidden"/>
                                      </p:to>
                                    </p:set>
                                  </p:childTnLst>
                                </p:cTn>
                              </p:par>
                              <p:par>
                                <p:cTn id="268" presetID="1" presetClass="entr" presetSubtype="0" fill="hold" grpId="2" nodeType="withEffect">
                                  <p:stCondLst>
                                    <p:cond delay="0"/>
                                  </p:stCondLst>
                                  <p:childTnLst>
                                    <p:set>
                                      <p:cBhvr>
                                        <p:cTn id="269" dur="1" fill="hold">
                                          <p:stCondLst>
                                            <p:cond delay="0"/>
                                          </p:stCondLst>
                                        </p:cTn>
                                        <p:tgtEl>
                                          <p:spTgt spid="39"/>
                                        </p:tgtEl>
                                        <p:attrNameLst>
                                          <p:attrName>style.visibility</p:attrName>
                                        </p:attrNameLst>
                                      </p:cBhvr>
                                      <p:to>
                                        <p:strVal val="visible"/>
                                      </p:to>
                                    </p:set>
                                  </p:childTnLst>
                                </p:cTn>
                              </p:par>
                              <p:par>
                                <p:cTn id="270" presetID="3" presetClass="emph" presetSubtype="1" grpId="1" nodeType="withEffect">
                                  <p:stCondLst>
                                    <p:cond delay="0"/>
                                  </p:stCondLst>
                                  <p:endCondLst>
                                    <p:cond evt="onNext" delay="0">
                                      <p:tgtEl>
                                        <p:sldTgt/>
                                      </p:tgtEl>
                                    </p:cond>
                                  </p:endCondLst>
                                  <p:childTnLst>
                                    <p:set>
                                      <p:cBhvr override="childStyle">
                                        <p:cTn id="271" dur="indefinite"/>
                                        <p:tgtEl>
                                          <p:spTgt spid="45"/>
                                        </p:tgtEl>
                                        <p:attrNameLst>
                                          <p:attrName>style.color</p:attrName>
                                        </p:attrNameLst>
                                      </p:cBhvr>
                                      <p:to>
                                        <p:clrVal>
                                          <a:srgbClr val="FF0000"/>
                                        </p:clrVal>
                                      </p:to>
                                    </p:set>
                                  </p:childTnLst>
                                </p:cTn>
                              </p:par>
                              <p:par>
                                <p:cTn id="272" presetID="3" presetClass="emph" presetSubtype="1" grpId="3" nodeType="withEffect">
                                  <p:stCondLst>
                                    <p:cond delay="0"/>
                                  </p:stCondLst>
                                  <p:endCondLst>
                                    <p:cond evt="onNext" delay="0">
                                      <p:tgtEl>
                                        <p:sldTgt/>
                                      </p:tgtEl>
                                    </p:cond>
                                  </p:endCondLst>
                                  <p:childTnLst>
                                    <p:set>
                                      <p:cBhvr override="childStyle">
                                        <p:cTn id="273" dur="indefinite"/>
                                        <p:tgtEl>
                                          <p:spTgt spid="46"/>
                                        </p:tgtEl>
                                        <p:attrNameLst>
                                          <p:attrName>style.color</p:attrName>
                                        </p:attrNameLst>
                                      </p:cBhvr>
                                      <p:to>
                                        <p:clrVal>
                                          <a:srgbClr val="FF0000"/>
                                        </p:clrVal>
                                      </p:to>
                                    </p:set>
                                  </p:childTnLst>
                                </p:cTn>
                              </p:par>
                              <p:par>
                                <p:cTn id="274" presetID="3" presetClass="emph" presetSubtype="1" grpId="1" nodeType="withEffect">
                                  <p:stCondLst>
                                    <p:cond delay="1000"/>
                                  </p:stCondLst>
                                  <p:childTnLst>
                                    <p:set>
                                      <p:cBhvr override="childStyle">
                                        <p:cTn id="275" dur="indefinite"/>
                                        <p:tgtEl>
                                          <p:spTgt spid="22"/>
                                        </p:tgtEl>
                                        <p:attrNameLst>
                                          <p:attrName>style.color</p:attrName>
                                        </p:attrNameLst>
                                      </p:cBhvr>
                                      <p:to>
                                        <p:clrVal>
                                          <a:srgbClr val="A5A5A5"/>
                                        </p:clrVal>
                                      </p:to>
                                    </p:set>
                                  </p:childTnLst>
                                </p:cTn>
                              </p:par>
                              <p:par>
                                <p:cTn id="276" presetID="1" presetClass="exit" presetSubtype="0" fill="hold" grpId="1" nodeType="withEffect">
                                  <p:stCondLst>
                                    <p:cond delay="1000"/>
                                  </p:stCondLst>
                                  <p:childTnLst>
                                    <p:set>
                                      <p:cBhvr>
                                        <p:cTn id="277" dur="1" fill="hold">
                                          <p:stCondLst>
                                            <p:cond delay="0"/>
                                          </p:stCondLst>
                                        </p:cTn>
                                        <p:tgtEl>
                                          <p:spTgt spid="21"/>
                                        </p:tgtEl>
                                        <p:attrNameLst>
                                          <p:attrName>style.visibility</p:attrName>
                                        </p:attrNameLst>
                                      </p:cBhvr>
                                      <p:to>
                                        <p:strVal val="hidden"/>
                                      </p:to>
                                    </p:set>
                                  </p:childTnLst>
                                </p:cTn>
                              </p:par>
                              <p:par>
                                <p:cTn id="278" presetID="1" presetClass="entr" presetSubtype="0" fill="hold" grpId="0" nodeType="withEffect">
                                  <p:stCondLst>
                                    <p:cond delay="1000"/>
                                  </p:stCondLst>
                                  <p:childTnLst>
                                    <p:set>
                                      <p:cBhvr>
                                        <p:cTn id="279" dur="1" fill="hold">
                                          <p:stCondLst>
                                            <p:cond delay="0"/>
                                          </p:stCondLst>
                                        </p:cTn>
                                        <p:tgtEl>
                                          <p:spTgt spid="30"/>
                                        </p:tgtEl>
                                        <p:attrNameLst>
                                          <p:attrName>style.visibility</p:attrName>
                                        </p:attrNameLst>
                                      </p:cBhvr>
                                      <p:to>
                                        <p:strVal val="visible"/>
                                      </p:to>
                                    </p:set>
                                  </p:childTnLst>
                                </p:cTn>
                              </p:par>
                            </p:childTnLst>
                          </p:cTn>
                        </p:par>
                      </p:childTnLst>
                    </p:cTn>
                  </p:par>
                  <p:par>
                    <p:cTn id="280" fill="hold">
                      <p:stCondLst>
                        <p:cond delay="indefinite"/>
                      </p:stCondLst>
                      <p:childTnLst>
                        <p:par>
                          <p:cTn id="281" fill="hold">
                            <p:stCondLst>
                              <p:cond delay="0"/>
                            </p:stCondLst>
                            <p:childTnLst>
                              <p:par>
                                <p:cTn id="282" presetID="1" presetClass="exit" presetSubtype="0" fill="hold" grpId="3" nodeType="clickEffect">
                                  <p:stCondLst>
                                    <p:cond delay="0"/>
                                  </p:stCondLst>
                                  <p:childTnLst>
                                    <p:set>
                                      <p:cBhvr>
                                        <p:cTn id="283" dur="1" fill="hold">
                                          <p:stCondLst>
                                            <p:cond delay="0"/>
                                          </p:stCondLst>
                                        </p:cTn>
                                        <p:tgtEl>
                                          <p:spTgt spid="39"/>
                                        </p:tgtEl>
                                        <p:attrNameLst>
                                          <p:attrName>style.visibility</p:attrName>
                                        </p:attrNameLst>
                                      </p:cBhvr>
                                      <p:to>
                                        <p:strVal val="hidden"/>
                                      </p:to>
                                    </p:set>
                                  </p:childTnLst>
                                </p:cTn>
                              </p:par>
                              <p:par>
                                <p:cTn id="284" presetID="1" presetClass="entr" presetSubtype="0" fill="hold" grpId="2" nodeType="withEffect">
                                  <p:stCondLst>
                                    <p:cond delay="0"/>
                                  </p:stCondLst>
                                  <p:childTnLst>
                                    <p:set>
                                      <p:cBhvr>
                                        <p:cTn id="285" dur="1" fill="hold">
                                          <p:stCondLst>
                                            <p:cond delay="0"/>
                                          </p:stCondLst>
                                        </p:cTn>
                                        <p:tgtEl>
                                          <p:spTgt spid="36"/>
                                        </p:tgtEl>
                                        <p:attrNameLst>
                                          <p:attrName>style.visibility</p:attrName>
                                        </p:attrNameLst>
                                      </p:cBhvr>
                                      <p:to>
                                        <p:strVal val="visible"/>
                                      </p:to>
                                    </p:set>
                                  </p:childTnLst>
                                </p:cTn>
                              </p:par>
                              <p:par>
                                <p:cTn id="286" presetID="3" presetClass="emph" presetSubtype="1" grpId="1" nodeType="withEffect">
                                  <p:stCondLst>
                                    <p:cond delay="0"/>
                                  </p:stCondLst>
                                  <p:endCondLst>
                                    <p:cond evt="onNext" delay="0">
                                      <p:tgtEl>
                                        <p:sldTgt/>
                                      </p:tgtEl>
                                    </p:cond>
                                  </p:endCondLst>
                                  <p:childTnLst>
                                    <p:set>
                                      <p:cBhvr override="childStyle">
                                        <p:cTn id="287" dur="indefinite"/>
                                        <p:tgtEl>
                                          <p:spTgt spid="46"/>
                                        </p:tgtEl>
                                        <p:attrNameLst>
                                          <p:attrName>style.color</p:attrName>
                                        </p:attrNameLst>
                                      </p:cBhvr>
                                      <p:to>
                                        <p:clrVal>
                                          <a:srgbClr val="FF0000"/>
                                        </p:clrVal>
                                      </p:to>
                                    </p:set>
                                  </p:childTnLst>
                                </p:cTn>
                              </p:par>
                            </p:childTnLst>
                          </p:cTn>
                        </p:par>
                      </p:childTnLst>
                    </p:cTn>
                  </p:par>
                  <p:par>
                    <p:cTn id="288" fill="hold">
                      <p:stCondLst>
                        <p:cond delay="indefinite"/>
                      </p:stCondLst>
                      <p:childTnLst>
                        <p:par>
                          <p:cTn id="289" fill="hold">
                            <p:stCondLst>
                              <p:cond delay="0"/>
                            </p:stCondLst>
                            <p:childTnLst>
                              <p:par>
                                <p:cTn id="290" presetID="1" presetClass="exit" presetSubtype="0" fill="hold" grpId="3" nodeType="clickEffect">
                                  <p:stCondLst>
                                    <p:cond delay="0"/>
                                  </p:stCondLst>
                                  <p:childTnLst>
                                    <p:set>
                                      <p:cBhvr>
                                        <p:cTn id="291" dur="1" fill="hold">
                                          <p:stCondLst>
                                            <p:cond delay="0"/>
                                          </p:stCondLst>
                                        </p:cTn>
                                        <p:tgtEl>
                                          <p:spTgt spid="36"/>
                                        </p:tgtEl>
                                        <p:attrNameLst>
                                          <p:attrName>style.visibility</p:attrName>
                                        </p:attrNameLst>
                                      </p:cBhvr>
                                      <p:to>
                                        <p:strVal val="hidden"/>
                                      </p:to>
                                    </p:set>
                                  </p:childTnLst>
                                </p:cTn>
                              </p:par>
                              <p:par>
                                <p:cTn id="292" presetID="3" presetClass="emph" presetSubtype="1" grpId="4" nodeType="withEffect">
                                  <p:stCondLst>
                                    <p:cond delay="0"/>
                                  </p:stCondLst>
                                  <p:childTnLst>
                                    <p:set>
                                      <p:cBhvr override="childStyle">
                                        <p:cTn id="293" dur="indefinite"/>
                                        <p:tgtEl>
                                          <p:spTgt spid="49"/>
                                        </p:tgtEl>
                                        <p:attrNameLst>
                                          <p:attrName>style.color</p:attrName>
                                        </p:attrNameLst>
                                      </p:cBhvr>
                                      <p:to>
                                        <p:clrVal>
                                          <a:srgbClr val="000000"/>
                                        </p:clrVal>
                                      </p:to>
                                    </p:set>
                                  </p:childTnLst>
                                </p:cTn>
                              </p:par>
                            </p:childTnLst>
                          </p:cTn>
                        </p:par>
                      </p:childTnLst>
                    </p:cTn>
                  </p:par>
                  <p:par>
                    <p:cTn id="294" fill="hold">
                      <p:stCondLst>
                        <p:cond delay="indefinite"/>
                      </p:stCondLst>
                      <p:childTnLst>
                        <p:par>
                          <p:cTn id="295" fill="hold">
                            <p:stCondLst>
                              <p:cond delay="0"/>
                            </p:stCondLst>
                            <p:childTnLst>
                              <p:par>
                                <p:cTn id="296" presetID="3" presetClass="emph" presetSubtype="1" nodeType="clickEffect">
                                  <p:stCondLst>
                                    <p:cond delay="0"/>
                                  </p:stCondLst>
                                  <p:childTnLst>
                                    <p:set>
                                      <p:cBhvr override="childStyle">
                                        <p:cTn id="297" dur="indefinite"/>
                                        <p:tgtEl>
                                          <p:spTgt spid="3">
                                            <p:txEl>
                                              <p:pRg st="10" end="10"/>
                                            </p:txEl>
                                          </p:spTgt>
                                        </p:tgtEl>
                                        <p:attrNameLst>
                                          <p:attrName>style.color</p:attrName>
                                        </p:attrNameLst>
                                      </p:cBhvr>
                                      <p:to>
                                        <p:clrVal>
                                          <a:srgbClr val="FF0000"/>
                                        </p:clrVal>
                                      </p:to>
                                    </p:set>
                                  </p:childTnLst>
                                </p:cTn>
                              </p:par>
                              <p:par>
                                <p:cTn id="298" presetID="3" presetClass="emph" presetSubtype="1" nodeType="withEffect">
                                  <p:stCondLst>
                                    <p:cond delay="0"/>
                                  </p:stCondLst>
                                  <p:childTnLst>
                                    <p:set>
                                      <p:cBhvr override="childStyle">
                                        <p:cTn id="299" dur="indefinite"/>
                                        <p:tgtEl>
                                          <p:spTgt spid="3">
                                            <p:txEl>
                                              <p:pRg st="11" end="11"/>
                                            </p:txEl>
                                          </p:spTgt>
                                        </p:tgtEl>
                                        <p:attrNameLst>
                                          <p:attrName>style.color</p:attrName>
                                        </p:attrNameLst>
                                      </p:cBhvr>
                                      <p:to>
                                        <p:clrVal>
                                          <a:srgbClr val="FF0000"/>
                                        </p:clrVal>
                                      </p:to>
                                    </p:set>
                                  </p:childTnLst>
                                </p:cTn>
                              </p:par>
                              <p:par>
                                <p:cTn id="300" presetID="3" presetClass="emph" presetSubtype="1" grpId="0" nodeType="withEffect">
                                  <p:stCondLst>
                                    <p:cond delay="0"/>
                                  </p:stCondLst>
                                  <p:childTnLst>
                                    <p:set>
                                      <p:cBhvr override="childStyle">
                                        <p:cTn id="301" dur="indefinite"/>
                                        <p:tgtEl>
                                          <p:spTgt spid="3">
                                            <p:txEl>
                                              <p:pRg st="8" end="8"/>
                                            </p:txEl>
                                          </p:spTgt>
                                        </p:tgtEl>
                                        <p:attrNameLst>
                                          <p:attrName>style.color</p:attrName>
                                        </p:attrNameLst>
                                      </p:cBhvr>
                                      <p:to>
                                        <p:clrVal>
                                          <a:srgbClr val="A5A5A5"/>
                                        </p:clrVal>
                                      </p:to>
                                    </p:set>
                                  </p:childTnLst>
                                </p:cTn>
                              </p:par>
                              <p:par>
                                <p:cTn id="302" presetID="3" presetClass="emph" presetSubtype="1" grpId="0" nodeType="withEffect">
                                  <p:stCondLst>
                                    <p:cond delay="0"/>
                                  </p:stCondLst>
                                  <p:childTnLst>
                                    <p:set>
                                      <p:cBhvr override="childStyle">
                                        <p:cTn id="303" dur="indefinite"/>
                                        <p:tgtEl>
                                          <p:spTgt spid="3">
                                            <p:txEl>
                                              <p:pRg st="9" end="9"/>
                                            </p:txEl>
                                          </p:spTgt>
                                        </p:tgtEl>
                                        <p:attrNameLst>
                                          <p:attrName>style.color</p:attrName>
                                        </p:attrNameLst>
                                      </p:cBhvr>
                                      <p:to>
                                        <p:clrVal>
                                          <a:srgbClr val="A5A5A5"/>
                                        </p:clrVal>
                                      </p:to>
                                    </p:set>
                                  </p:childTnLst>
                                </p:cTn>
                              </p:par>
                            </p:childTnLst>
                          </p:cTn>
                        </p:par>
                      </p:childTnLst>
                    </p:cTn>
                  </p:par>
                  <p:par>
                    <p:cTn id="304" fill="hold">
                      <p:stCondLst>
                        <p:cond delay="indefinite"/>
                      </p:stCondLst>
                      <p:childTnLst>
                        <p:par>
                          <p:cTn id="305" fill="hold">
                            <p:stCondLst>
                              <p:cond delay="0"/>
                            </p:stCondLst>
                            <p:childTnLst>
                              <p:par>
                                <p:cTn id="306" presetID="3" presetClass="emph" presetSubtype="1" grpId="0" nodeType="clickEffect">
                                  <p:stCondLst>
                                    <p:cond delay="0"/>
                                  </p:stCondLst>
                                  <p:childTnLst>
                                    <p:set>
                                      <p:cBhvr override="childStyle">
                                        <p:cTn id="307" dur="indefinite"/>
                                        <p:tgtEl>
                                          <p:spTgt spid="49"/>
                                        </p:tgtEl>
                                        <p:attrNameLst>
                                          <p:attrName>style.color</p:attrName>
                                        </p:attrNameLst>
                                      </p:cBhvr>
                                      <p:to>
                                        <p:clrVal>
                                          <a:srgbClr val="FF0000"/>
                                        </p:clrVal>
                                      </p:to>
                                    </p:set>
                                  </p:childTnLst>
                                </p:cTn>
                              </p:par>
                            </p:childTnLst>
                          </p:cTn>
                        </p:par>
                        <p:par>
                          <p:cTn id="308" fill="hold">
                            <p:stCondLst>
                              <p:cond delay="0"/>
                            </p:stCondLst>
                            <p:childTnLst>
                              <p:par>
                                <p:cTn id="309" presetID="1" presetClass="entr" presetSubtype="0" fill="hold" grpId="2" nodeType="afterEffect">
                                  <p:stCondLst>
                                    <p:cond delay="0"/>
                                  </p:stCondLst>
                                  <p:childTnLst>
                                    <p:set>
                                      <p:cBhvr>
                                        <p:cTn id="310" dur="1" fill="hold">
                                          <p:stCondLst>
                                            <p:cond delay="0"/>
                                          </p:stCondLst>
                                        </p:cTn>
                                        <p:tgtEl>
                                          <p:spTgt spid="12"/>
                                        </p:tgtEl>
                                        <p:attrNameLst>
                                          <p:attrName>style.visibility</p:attrName>
                                        </p:attrNameLst>
                                      </p:cBhvr>
                                      <p:to>
                                        <p:strVal val="visible"/>
                                      </p:to>
                                    </p:set>
                                  </p:childTnLst>
                                </p:cTn>
                              </p:par>
                            </p:childTnLst>
                          </p:cTn>
                        </p:par>
                      </p:childTnLst>
                    </p:cTn>
                  </p:par>
                  <p:par>
                    <p:cTn id="311" fill="hold">
                      <p:stCondLst>
                        <p:cond delay="indefinite"/>
                      </p:stCondLst>
                      <p:childTnLst>
                        <p:par>
                          <p:cTn id="312" fill="hold">
                            <p:stCondLst>
                              <p:cond delay="0"/>
                            </p:stCondLst>
                            <p:childTnLst>
                              <p:par>
                                <p:cTn id="313" presetID="1" presetClass="entr" presetSubtype="0" fill="hold" nodeType="clickEffect">
                                  <p:stCondLst>
                                    <p:cond delay="0"/>
                                  </p:stCondLst>
                                  <p:iterate type="lt">
                                    <p:tmAbs val="2000"/>
                                  </p:iterate>
                                  <p:childTnLst>
                                    <p:set>
                                      <p:cBhvr>
                                        <p:cTn id="314" dur="1" fill="hold">
                                          <p:stCondLst>
                                            <p:cond delay="0"/>
                                          </p:stCondLst>
                                        </p:cTn>
                                        <p:tgtEl>
                                          <p:spTgt spid="3">
                                            <p:txEl>
                                              <p:pRg st="13" end="13"/>
                                            </p:txEl>
                                          </p:spTgt>
                                        </p:tgtEl>
                                        <p:attrNameLst>
                                          <p:attrName>style.visibility</p:attrName>
                                        </p:attrNameLst>
                                      </p:cBhvr>
                                      <p:to>
                                        <p:strVal val="visible"/>
                                      </p:to>
                                    </p:set>
                                  </p:childTnLst>
                                </p:cTn>
                              </p:par>
                              <p:par>
                                <p:cTn id="315" presetID="1" presetClass="exit" presetSubtype="0" fill="hold" grpId="3" nodeType="withEffect">
                                  <p:stCondLst>
                                    <p:cond delay="2000"/>
                                  </p:stCondLst>
                                  <p:childTnLst>
                                    <p:set>
                                      <p:cBhvr>
                                        <p:cTn id="316" dur="1" fill="hold">
                                          <p:stCondLst>
                                            <p:cond delay="0"/>
                                          </p:stCondLst>
                                        </p:cTn>
                                        <p:tgtEl>
                                          <p:spTgt spid="12"/>
                                        </p:tgtEl>
                                        <p:attrNameLst>
                                          <p:attrName>style.visibility</p:attrName>
                                        </p:attrNameLst>
                                      </p:cBhvr>
                                      <p:to>
                                        <p:strVal val="hidden"/>
                                      </p:to>
                                    </p:set>
                                  </p:childTnLst>
                                </p:cTn>
                              </p:par>
                              <p:par>
                                <p:cTn id="317" presetID="1" presetClass="entr" presetSubtype="0" fill="hold" grpId="2" nodeType="withEffect">
                                  <p:stCondLst>
                                    <p:cond delay="2000"/>
                                  </p:stCondLst>
                                  <p:childTnLst>
                                    <p:set>
                                      <p:cBhvr>
                                        <p:cTn id="318" dur="1" fill="hold">
                                          <p:stCondLst>
                                            <p:cond delay="0"/>
                                          </p:stCondLst>
                                        </p:cTn>
                                        <p:tgtEl>
                                          <p:spTgt spid="35"/>
                                        </p:tgtEl>
                                        <p:attrNameLst>
                                          <p:attrName>style.visibility</p:attrName>
                                        </p:attrNameLst>
                                      </p:cBhvr>
                                      <p:to>
                                        <p:strVal val="visible"/>
                                      </p:to>
                                    </p:set>
                                  </p:childTnLst>
                                </p:cTn>
                              </p:par>
                              <p:par>
                                <p:cTn id="319" presetID="3" presetClass="emph" presetSubtype="1" grpId="1" nodeType="withEffect">
                                  <p:stCondLst>
                                    <p:cond delay="0"/>
                                  </p:stCondLst>
                                  <p:childTnLst>
                                    <p:set>
                                      <p:cBhvr override="childStyle">
                                        <p:cTn id="320" dur="2000"/>
                                        <p:tgtEl>
                                          <p:spTgt spid="13"/>
                                        </p:tgtEl>
                                        <p:attrNameLst>
                                          <p:attrName>style.color</p:attrName>
                                        </p:attrNameLst>
                                      </p:cBhvr>
                                      <p:to>
                                        <p:clrVal>
                                          <a:srgbClr val="FF0000"/>
                                        </p:clrVal>
                                      </p:to>
                                    </p:set>
                                  </p:childTnLst>
                                </p:cTn>
                              </p:par>
                              <p:par>
                                <p:cTn id="321" presetID="1" presetClass="exit" presetSubtype="0" fill="hold" grpId="3" nodeType="withEffect">
                                  <p:stCondLst>
                                    <p:cond delay="4000"/>
                                  </p:stCondLst>
                                  <p:childTnLst>
                                    <p:set>
                                      <p:cBhvr>
                                        <p:cTn id="322" dur="1" fill="hold">
                                          <p:stCondLst>
                                            <p:cond delay="0"/>
                                          </p:stCondLst>
                                        </p:cTn>
                                        <p:tgtEl>
                                          <p:spTgt spid="35"/>
                                        </p:tgtEl>
                                        <p:attrNameLst>
                                          <p:attrName>style.visibility</p:attrName>
                                        </p:attrNameLst>
                                      </p:cBhvr>
                                      <p:to>
                                        <p:strVal val="hidden"/>
                                      </p:to>
                                    </p:set>
                                  </p:childTnLst>
                                </p:cTn>
                              </p:par>
                              <p:par>
                                <p:cTn id="323" presetID="1" presetClass="entr" presetSubtype="0" fill="hold" grpId="4" nodeType="withEffect">
                                  <p:stCondLst>
                                    <p:cond delay="4000"/>
                                  </p:stCondLst>
                                  <p:childTnLst>
                                    <p:set>
                                      <p:cBhvr>
                                        <p:cTn id="324" dur="1" fill="hold">
                                          <p:stCondLst>
                                            <p:cond delay="0"/>
                                          </p:stCondLst>
                                        </p:cTn>
                                        <p:tgtEl>
                                          <p:spTgt spid="37"/>
                                        </p:tgtEl>
                                        <p:attrNameLst>
                                          <p:attrName>style.visibility</p:attrName>
                                        </p:attrNameLst>
                                      </p:cBhvr>
                                      <p:to>
                                        <p:strVal val="visible"/>
                                      </p:to>
                                    </p:set>
                                  </p:childTnLst>
                                </p:cTn>
                              </p:par>
                              <p:par>
                                <p:cTn id="325" presetID="3" presetClass="emph" presetSubtype="1" grpId="2" nodeType="withEffect">
                                  <p:stCondLst>
                                    <p:cond delay="2000"/>
                                  </p:stCondLst>
                                  <p:childTnLst>
                                    <p:set>
                                      <p:cBhvr override="childStyle">
                                        <p:cTn id="326" dur="2000"/>
                                        <p:tgtEl>
                                          <p:spTgt spid="42"/>
                                        </p:tgtEl>
                                        <p:attrNameLst>
                                          <p:attrName>style.color</p:attrName>
                                        </p:attrNameLst>
                                      </p:cBhvr>
                                      <p:to>
                                        <p:clrVal>
                                          <a:srgbClr val="FF0000"/>
                                        </p:clrVal>
                                      </p:to>
                                    </p:set>
                                  </p:childTnLst>
                                </p:cTn>
                              </p:par>
                              <p:par>
                                <p:cTn id="327" presetID="1" presetClass="exit" presetSubtype="0" fill="hold" grpId="5" nodeType="withEffect">
                                  <p:stCondLst>
                                    <p:cond delay="6000"/>
                                  </p:stCondLst>
                                  <p:childTnLst>
                                    <p:set>
                                      <p:cBhvr>
                                        <p:cTn id="328" dur="1" fill="hold">
                                          <p:stCondLst>
                                            <p:cond delay="0"/>
                                          </p:stCondLst>
                                        </p:cTn>
                                        <p:tgtEl>
                                          <p:spTgt spid="37"/>
                                        </p:tgtEl>
                                        <p:attrNameLst>
                                          <p:attrName>style.visibility</p:attrName>
                                        </p:attrNameLst>
                                      </p:cBhvr>
                                      <p:to>
                                        <p:strVal val="hidden"/>
                                      </p:to>
                                    </p:set>
                                  </p:childTnLst>
                                </p:cTn>
                              </p:par>
                              <p:par>
                                <p:cTn id="329" presetID="1" presetClass="entr" presetSubtype="0" fill="hold" grpId="4" nodeType="withEffect">
                                  <p:stCondLst>
                                    <p:cond delay="6000"/>
                                  </p:stCondLst>
                                  <p:childTnLst>
                                    <p:set>
                                      <p:cBhvr>
                                        <p:cTn id="330" dur="1" fill="hold">
                                          <p:stCondLst>
                                            <p:cond delay="0"/>
                                          </p:stCondLst>
                                        </p:cTn>
                                        <p:tgtEl>
                                          <p:spTgt spid="31"/>
                                        </p:tgtEl>
                                        <p:attrNameLst>
                                          <p:attrName>style.visibility</p:attrName>
                                        </p:attrNameLst>
                                      </p:cBhvr>
                                      <p:to>
                                        <p:strVal val="visible"/>
                                      </p:to>
                                    </p:set>
                                  </p:childTnLst>
                                </p:cTn>
                              </p:par>
                              <p:par>
                                <p:cTn id="331" presetID="3" presetClass="emph" presetSubtype="1" grpId="3" nodeType="withEffect">
                                  <p:stCondLst>
                                    <p:cond delay="4000"/>
                                  </p:stCondLst>
                                  <p:childTnLst>
                                    <p:set>
                                      <p:cBhvr override="childStyle">
                                        <p:cTn id="332" dur="2000"/>
                                        <p:tgtEl>
                                          <p:spTgt spid="43"/>
                                        </p:tgtEl>
                                        <p:attrNameLst>
                                          <p:attrName>style.color</p:attrName>
                                        </p:attrNameLst>
                                      </p:cBhvr>
                                      <p:to>
                                        <p:clrVal>
                                          <a:srgbClr val="FF0000"/>
                                        </p:clrVal>
                                      </p:to>
                                    </p:set>
                                  </p:childTnLst>
                                </p:cTn>
                              </p:par>
                              <p:par>
                                <p:cTn id="333" presetID="1" presetClass="exit" presetSubtype="0" fill="hold" grpId="5" nodeType="withEffect">
                                  <p:stCondLst>
                                    <p:cond delay="8000"/>
                                  </p:stCondLst>
                                  <p:childTnLst>
                                    <p:set>
                                      <p:cBhvr>
                                        <p:cTn id="334" dur="1" fill="hold">
                                          <p:stCondLst>
                                            <p:cond delay="0"/>
                                          </p:stCondLst>
                                        </p:cTn>
                                        <p:tgtEl>
                                          <p:spTgt spid="31"/>
                                        </p:tgtEl>
                                        <p:attrNameLst>
                                          <p:attrName>style.visibility</p:attrName>
                                        </p:attrNameLst>
                                      </p:cBhvr>
                                      <p:to>
                                        <p:strVal val="hidden"/>
                                      </p:to>
                                    </p:set>
                                  </p:childTnLst>
                                </p:cTn>
                              </p:par>
                              <p:par>
                                <p:cTn id="335" presetID="1" presetClass="entr" presetSubtype="0" fill="hold" grpId="4" nodeType="withEffect">
                                  <p:stCondLst>
                                    <p:cond delay="8000"/>
                                  </p:stCondLst>
                                  <p:childTnLst>
                                    <p:set>
                                      <p:cBhvr>
                                        <p:cTn id="336" dur="1" fill="hold">
                                          <p:stCondLst>
                                            <p:cond delay="0"/>
                                          </p:stCondLst>
                                        </p:cTn>
                                        <p:tgtEl>
                                          <p:spTgt spid="39"/>
                                        </p:tgtEl>
                                        <p:attrNameLst>
                                          <p:attrName>style.visibility</p:attrName>
                                        </p:attrNameLst>
                                      </p:cBhvr>
                                      <p:to>
                                        <p:strVal val="visible"/>
                                      </p:to>
                                    </p:set>
                                  </p:childTnLst>
                                </p:cTn>
                              </p:par>
                              <p:par>
                                <p:cTn id="337" presetID="3" presetClass="emph" presetSubtype="1" grpId="4" nodeType="withEffect">
                                  <p:stCondLst>
                                    <p:cond delay="6000"/>
                                  </p:stCondLst>
                                  <p:childTnLst>
                                    <p:set>
                                      <p:cBhvr override="childStyle">
                                        <p:cTn id="338" dur="2000"/>
                                        <p:tgtEl>
                                          <p:spTgt spid="44"/>
                                        </p:tgtEl>
                                        <p:attrNameLst>
                                          <p:attrName>style.color</p:attrName>
                                        </p:attrNameLst>
                                      </p:cBhvr>
                                      <p:to>
                                        <p:clrVal>
                                          <a:srgbClr val="FF0000"/>
                                        </p:clrVal>
                                      </p:to>
                                    </p:set>
                                  </p:childTnLst>
                                </p:cTn>
                              </p:par>
                              <p:par>
                                <p:cTn id="339" presetID="1" presetClass="exit" presetSubtype="0" fill="hold" grpId="5" nodeType="withEffect">
                                  <p:stCondLst>
                                    <p:cond delay="10000"/>
                                  </p:stCondLst>
                                  <p:childTnLst>
                                    <p:set>
                                      <p:cBhvr>
                                        <p:cTn id="340" dur="1" fill="hold">
                                          <p:stCondLst>
                                            <p:cond delay="0"/>
                                          </p:stCondLst>
                                        </p:cTn>
                                        <p:tgtEl>
                                          <p:spTgt spid="39"/>
                                        </p:tgtEl>
                                        <p:attrNameLst>
                                          <p:attrName>style.visibility</p:attrName>
                                        </p:attrNameLst>
                                      </p:cBhvr>
                                      <p:to>
                                        <p:strVal val="hidden"/>
                                      </p:to>
                                    </p:set>
                                  </p:childTnLst>
                                </p:cTn>
                              </p:par>
                              <p:par>
                                <p:cTn id="341" presetID="1" presetClass="entr" presetSubtype="0" fill="hold" grpId="4" nodeType="withEffect">
                                  <p:stCondLst>
                                    <p:cond delay="10000"/>
                                  </p:stCondLst>
                                  <p:childTnLst>
                                    <p:set>
                                      <p:cBhvr>
                                        <p:cTn id="342" dur="1" fill="hold">
                                          <p:stCondLst>
                                            <p:cond delay="0"/>
                                          </p:stCondLst>
                                        </p:cTn>
                                        <p:tgtEl>
                                          <p:spTgt spid="36"/>
                                        </p:tgtEl>
                                        <p:attrNameLst>
                                          <p:attrName>style.visibility</p:attrName>
                                        </p:attrNameLst>
                                      </p:cBhvr>
                                      <p:to>
                                        <p:strVal val="visible"/>
                                      </p:to>
                                    </p:set>
                                  </p:childTnLst>
                                </p:cTn>
                              </p:par>
                              <p:par>
                                <p:cTn id="343" presetID="3" presetClass="emph" presetSubtype="1" grpId="4" nodeType="withEffect">
                                  <p:stCondLst>
                                    <p:cond delay="8000"/>
                                  </p:stCondLst>
                                  <p:childTnLst>
                                    <p:set>
                                      <p:cBhvr override="childStyle">
                                        <p:cTn id="344" dur="2000"/>
                                        <p:tgtEl>
                                          <p:spTgt spid="45"/>
                                        </p:tgtEl>
                                        <p:attrNameLst>
                                          <p:attrName>style.color</p:attrName>
                                        </p:attrNameLst>
                                      </p:cBhvr>
                                      <p:to>
                                        <p:clrVal>
                                          <a:srgbClr val="FF0000"/>
                                        </p:clrVal>
                                      </p:to>
                                    </p:set>
                                  </p:childTnLst>
                                </p:cTn>
                              </p:par>
                              <p:par>
                                <p:cTn id="345" presetID="3" presetClass="emph" presetSubtype="1" grpId="4" nodeType="withEffect">
                                  <p:stCondLst>
                                    <p:cond delay="10000"/>
                                  </p:stCondLst>
                                  <p:childTnLst>
                                    <p:set>
                                      <p:cBhvr override="childStyle">
                                        <p:cTn id="346" dur="2000"/>
                                        <p:tgtEl>
                                          <p:spTgt spid="46"/>
                                        </p:tgtEl>
                                        <p:attrNameLst>
                                          <p:attrName>style.color</p:attrName>
                                        </p:attrNameLst>
                                      </p:cBhvr>
                                      <p:to>
                                        <p:clrVal>
                                          <a:srgbClr val="FF0000"/>
                                        </p:clrVal>
                                      </p:to>
                                    </p:set>
                                  </p:childTnLst>
                                </p:cTn>
                              </p:par>
                              <p:par>
                                <p:cTn id="347" presetID="3" presetClass="emph" presetSubtype="1" grpId="5" nodeType="withEffect">
                                  <p:stCondLst>
                                    <p:cond delay="12000"/>
                                  </p:stCondLst>
                                  <p:childTnLst>
                                    <p:set>
                                      <p:cBhvr override="childStyle">
                                        <p:cTn id="348" dur="indefinite"/>
                                        <p:tgtEl>
                                          <p:spTgt spid="49"/>
                                        </p:tgtEl>
                                        <p:attrNameLst>
                                          <p:attrName>style.color</p:attrName>
                                        </p:attrNameLst>
                                      </p:cBhvr>
                                      <p:to>
                                        <p:clrVal>
                                          <a:srgbClr val="000000"/>
                                        </p:clrVal>
                                      </p:to>
                                    </p:set>
                                  </p:childTnLst>
                                </p:cTn>
                              </p:par>
                              <p:par>
                                <p:cTn id="349" presetID="3" presetClass="emph" presetSubtype="1" grpId="0" nodeType="withEffect">
                                  <p:stCondLst>
                                    <p:cond delay="10000"/>
                                  </p:stCondLst>
                                  <p:childTnLst>
                                    <p:set>
                                      <p:cBhvr override="childStyle">
                                        <p:cTn id="350" dur="indefinite"/>
                                        <p:tgtEl>
                                          <p:spTgt spid="3">
                                            <p:txEl>
                                              <p:pRg st="10" end="10"/>
                                            </p:txEl>
                                          </p:spTgt>
                                        </p:tgtEl>
                                        <p:attrNameLst>
                                          <p:attrName>style.color</p:attrName>
                                        </p:attrNameLst>
                                      </p:cBhvr>
                                      <p:to>
                                        <p:clrVal>
                                          <a:srgbClr val="A5A5A5"/>
                                        </p:clrVal>
                                      </p:to>
                                    </p:set>
                                  </p:childTnLst>
                                </p:cTn>
                              </p:par>
                              <p:par>
                                <p:cTn id="351" presetID="3" presetClass="emph" presetSubtype="1" grpId="0" nodeType="withEffect">
                                  <p:stCondLst>
                                    <p:cond delay="10000"/>
                                  </p:stCondLst>
                                  <p:childTnLst>
                                    <p:set>
                                      <p:cBhvr override="childStyle">
                                        <p:cTn id="352" dur="indefinite"/>
                                        <p:tgtEl>
                                          <p:spTgt spid="3">
                                            <p:txEl>
                                              <p:pRg st="11" end="11"/>
                                            </p:txEl>
                                          </p:spTgt>
                                        </p:tgtEl>
                                        <p:attrNameLst>
                                          <p:attrName>style.color</p:attrName>
                                        </p:attrNameLst>
                                      </p:cBhvr>
                                      <p:to>
                                        <p:clrVal>
                                          <a:srgbClr val="A5A5A5"/>
                                        </p:clrVal>
                                      </p:to>
                                    </p:set>
                                  </p:childTnLst>
                                </p:cTn>
                              </p:par>
                              <p:par>
                                <p:cTn id="353" presetID="1" presetClass="entr" presetSubtype="0" fill="hold" grpId="0" nodeType="withEffect">
                                  <p:stCondLst>
                                    <p:cond delay="0"/>
                                  </p:stCondLst>
                                  <p:iterate type="lt">
                                    <p:tmAbs val="2000"/>
                                  </p:iterate>
                                  <p:childTnLst>
                                    <p:set>
                                      <p:cBhvr>
                                        <p:cTn id="3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8" grpId="1"/>
      <p:bldP spid="9" grpId="0"/>
      <p:bldP spid="9" grpId="1"/>
      <p:bldP spid="9" grpId="2"/>
      <p:bldP spid="10" grpId="0"/>
      <p:bldP spid="10" grpId="1"/>
      <p:bldP spid="10" grpId="2"/>
      <p:bldP spid="11" grpId="0"/>
      <p:bldP spid="11" grpId="1"/>
      <p:bldP spid="11" grpId="2"/>
      <p:bldP spid="15" grpId="0"/>
      <p:bldP spid="15" grpId="1"/>
      <p:bldP spid="15" grpId="2"/>
      <p:bldP spid="16" grpId="0"/>
      <p:bldP spid="16" grpId="1"/>
      <p:bldP spid="16" grpId="2"/>
      <p:bldP spid="17" grpId="0"/>
      <p:bldP spid="17" grpId="1"/>
      <p:bldP spid="18" grpId="0"/>
      <p:bldP spid="19" grpId="0"/>
      <p:bldP spid="20" grpId="0"/>
      <p:bldP spid="21" grpId="0"/>
      <p:bldP spid="21" grpId="1"/>
      <p:bldP spid="21" grpId="2"/>
      <p:bldP spid="22" grpId="0"/>
      <p:bldP spid="22" grpId="1"/>
      <p:bldP spid="23" grpId="0"/>
      <p:bldP spid="24" grpId="0"/>
      <p:bldP spid="24" grpId="1"/>
      <p:bldP spid="26" grpId="0"/>
      <p:bldP spid="26" grpId="1"/>
      <p:bldP spid="27" grpId="0"/>
      <p:bldP spid="27" grpId="1"/>
      <p:bldP spid="28" grpId="0"/>
      <p:bldP spid="28" grpId="1"/>
      <p:bldP spid="28" grpId="2"/>
      <p:bldP spid="29" grpId="0"/>
      <p:bldP spid="30" grpId="0"/>
      <p:bldP spid="32" grpId="0"/>
      <p:bldP spid="32" grpId="1"/>
      <p:bldP spid="33" grpId="0"/>
      <p:bldP spid="33" grpId="1"/>
      <p:bldP spid="34" grpId="0"/>
      <p:bldP spid="34" grpId="1"/>
      <p:bldP spid="12" grpId="0"/>
      <p:bldP spid="12" grpId="1"/>
      <p:bldP spid="12" grpId="2"/>
      <p:bldP spid="12" grpId="3"/>
      <p:bldP spid="31" grpId="0"/>
      <p:bldP spid="31" grpId="1"/>
      <p:bldP spid="31" grpId="2"/>
      <p:bldP spid="31" grpId="3"/>
      <p:bldP spid="31" grpId="4"/>
      <p:bldP spid="31" grpId="5"/>
      <p:bldP spid="35" grpId="0"/>
      <p:bldP spid="35" grpId="1"/>
      <p:bldP spid="35" grpId="2"/>
      <p:bldP spid="35" grpId="3"/>
      <p:bldP spid="36" grpId="0"/>
      <p:bldP spid="36" grpId="1"/>
      <p:bldP spid="36" grpId="2"/>
      <p:bldP spid="36" grpId="3"/>
      <p:bldP spid="36" grpId="4"/>
      <p:bldP spid="37" grpId="0"/>
      <p:bldP spid="37" grpId="1"/>
      <p:bldP spid="37" grpId="2"/>
      <p:bldP spid="37" grpId="3"/>
      <p:bldP spid="37" grpId="4"/>
      <p:bldP spid="37" grpId="5"/>
      <p:bldP spid="38" grpId="0"/>
      <p:bldP spid="38" grpId="1"/>
      <p:bldP spid="39" grpId="0"/>
      <p:bldP spid="39" grpId="1"/>
      <p:bldP spid="39" grpId="2"/>
      <p:bldP spid="39" grpId="3"/>
      <p:bldP spid="39" grpId="4"/>
      <p:bldP spid="39" grpId="5"/>
      <p:bldP spid="13" grpId="0"/>
      <p:bldP spid="13" grpId="1"/>
      <p:bldP spid="42" grpId="0"/>
      <p:bldP spid="42" grpId="1"/>
      <p:bldP spid="42" grpId="2"/>
      <p:bldP spid="43" grpId="0"/>
      <p:bldP spid="43" grpId="1"/>
      <p:bldP spid="43" grpId="2"/>
      <p:bldP spid="43" grpId="3"/>
      <p:bldP spid="44" grpId="0"/>
      <p:bldP spid="44" grpId="1"/>
      <p:bldP spid="44" grpId="2"/>
      <p:bldP spid="44" grpId="3"/>
      <p:bldP spid="44" grpId="4"/>
      <p:bldP spid="45" grpId="0"/>
      <p:bldP spid="45" grpId="1"/>
      <p:bldP spid="45" grpId="2"/>
      <p:bldP spid="45" grpId="3"/>
      <p:bldP spid="45" grpId="4"/>
      <p:bldP spid="46" grpId="0"/>
      <p:bldP spid="46" grpId="1"/>
      <p:bldP spid="46" grpId="2"/>
      <p:bldP spid="46" grpId="3"/>
      <p:bldP spid="46" grpId="4"/>
      <p:bldP spid="47" grpId="0"/>
      <p:bldP spid="47" grpId="1"/>
      <p:bldP spid="48" grpId="0"/>
      <p:bldP spid="14" grpId="0" build="allAtOnce"/>
      <p:bldP spid="14" grpId="1" build="allAtOnce"/>
      <p:bldP spid="49" grpId="0"/>
      <p:bldP spid="49" grpId="1"/>
      <p:bldP spid="49" grpId="2"/>
      <p:bldP spid="49" grpId="3"/>
      <p:bldP spid="49" grpId="4"/>
      <p:bldP spid="49" grpId="5"/>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id="{37C26D19-85DA-834B-9600-C9820C508897}"/>
              </a:ext>
            </a:extLst>
          </p:cNvPr>
          <p:cNvSpPr txBox="1"/>
          <p:nvPr/>
        </p:nvSpPr>
        <p:spPr>
          <a:xfrm>
            <a:off x="335494" y="1594091"/>
            <a:ext cx="8369031" cy="3139321"/>
          </a:xfrm>
          <a:prstGeom prst="rect">
            <a:avLst/>
          </a:prstGeom>
          <a:noFill/>
        </p:spPr>
        <p:txBody>
          <a:bodyPr wrap="square" rtlCol="0">
            <a:spAutoFit/>
          </a:bodyPr>
          <a:lstStyle/>
          <a:p>
            <a:pPr marL="342900" indent="-342900" algn="just">
              <a:spcAft>
                <a:spcPts val="0"/>
              </a:spcAf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spcAft>
                <a:spcPts val="0"/>
              </a:spcAf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spcAft>
                <a:spcPts val="0"/>
              </a:spcAf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spcAft>
                <a:spcPts val="0"/>
              </a:spcAf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spcAft>
                <a:spcPts val="0"/>
              </a:spcAf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spcAft>
                <a:spcPts val="0"/>
              </a:spcAf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spcAft>
                <a:spcPts val="0"/>
              </a:spcAf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spcAft>
                <a:spcPts val="0"/>
              </a:spcAf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1134519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6" y="2363928"/>
            <a:ext cx="4293533" cy="3864152"/>
          </a:xfrm>
        </p:spPr>
        <p:txBody>
          <a:bodyPr>
            <a:normAutofit/>
          </a:bodyPr>
          <a:lstStyle/>
          <a:p>
            <a:pPr marL="342900" indent="-342900">
              <a:buAutoNum type="arabicPeriod"/>
            </a:pPr>
            <a:r>
              <a:rPr lang="en-US" sz="1600" dirty="0">
                <a:solidFill>
                  <a:schemeClr val="tx1"/>
                </a:solidFill>
              </a:rPr>
              <a:t>Data Storage Concept</a:t>
            </a:r>
          </a:p>
          <a:p>
            <a:pPr marL="857250" lvl="1" indent="-400050" algn="l">
              <a:buClr>
                <a:schemeClr val="accent6"/>
              </a:buClr>
              <a:buFont typeface="+mj-lt"/>
              <a:buAutoNum type="romanLcPeriod"/>
            </a:pPr>
            <a:r>
              <a:rPr lang="en-US" sz="1600" dirty="0">
                <a:solidFill>
                  <a:schemeClr val="tx1"/>
                </a:solidFill>
              </a:rPr>
              <a:t>Variables</a:t>
            </a:r>
          </a:p>
          <a:p>
            <a:pPr marL="857250" lvl="1" indent="-400050" algn="l">
              <a:buClr>
                <a:schemeClr val="accent6"/>
              </a:buClr>
              <a:buFont typeface="+mj-lt"/>
              <a:buAutoNum type="romanLcPeriod"/>
            </a:pPr>
            <a:r>
              <a:rPr lang="en-US" sz="1600" dirty="0">
                <a:solidFill>
                  <a:schemeClr val="tx1"/>
                </a:solidFill>
              </a:rPr>
              <a:t>Memory Management</a:t>
            </a:r>
          </a:p>
          <a:p>
            <a:pPr marL="342900" indent="-342900">
              <a:buAutoNum type="arabicPeriod"/>
            </a:pPr>
            <a:r>
              <a:rPr lang="en-US" sz="1600" dirty="0">
                <a:solidFill>
                  <a:schemeClr val="tx1"/>
                </a:solidFill>
              </a:rPr>
              <a:t>Array [1-Dimensional]</a:t>
            </a:r>
          </a:p>
          <a:p>
            <a:pPr marL="800100" lvl="1" indent="-342900" algn="l">
              <a:buClr>
                <a:schemeClr val="accent6"/>
              </a:buClr>
              <a:buAutoNum type="romanLcPeriod"/>
            </a:pPr>
            <a:r>
              <a:rPr lang="en-US" sz="1600" dirty="0">
                <a:solidFill>
                  <a:schemeClr val="tx1"/>
                </a:solidFill>
              </a:rPr>
              <a:t>Definition &amp; Structure</a:t>
            </a:r>
          </a:p>
          <a:p>
            <a:pPr marL="800100" lvl="1" indent="-342900" algn="l">
              <a:buClr>
                <a:schemeClr val="accent6"/>
              </a:buClr>
              <a:buAutoNum type="romanLcPeriod"/>
            </a:pPr>
            <a:r>
              <a:rPr lang="en-US" sz="1600" dirty="0">
                <a:solidFill>
                  <a:schemeClr val="tx1"/>
                </a:solidFill>
              </a:rPr>
              <a:t>Declaration</a:t>
            </a:r>
          </a:p>
          <a:p>
            <a:pPr marL="800100" lvl="1" indent="-342900" algn="l">
              <a:buClr>
                <a:schemeClr val="accent6"/>
              </a:buClr>
              <a:buAutoNum type="romanLcPeriod"/>
            </a:pPr>
            <a:r>
              <a:rPr lang="en-US" sz="1600" dirty="0">
                <a:solidFill>
                  <a:schemeClr val="tx1"/>
                </a:solidFill>
              </a:rPr>
              <a:t>Initialization</a:t>
            </a:r>
          </a:p>
          <a:p>
            <a:pPr marL="800100" lvl="1" indent="-342900" algn="l">
              <a:buClr>
                <a:schemeClr val="accent6"/>
              </a:buClr>
              <a:buAutoNum type="romanLcPeriod"/>
            </a:pPr>
            <a:r>
              <a:rPr lang="en-US" sz="1600" dirty="0">
                <a:solidFill>
                  <a:schemeClr val="tx1"/>
                </a:solidFill>
              </a:rPr>
              <a:t>Access</a:t>
            </a:r>
          </a:p>
          <a:p>
            <a:pPr marL="800100" lvl="1" indent="-342900" algn="l">
              <a:buClr>
                <a:schemeClr val="accent6"/>
              </a:buClr>
              <a:buAutoNum type="romanLcPeriod"/>
            </a:pPr>
            <a:r>
              <a:rPr lang="en-US" sz="1600" dirty="0">
                <a:solidFill>
                  <a:schemeClr val="tx1"/>
                </a:solidFill>
              </a:rPr>
              <a:t>Some Facts</a:t>
            </a:r>
          </a:p>
          <a:p>
            <a:pPr marL="800100" lvl="1" indent="-342900" algn="l">
              <a:buClr>
                <a:schemeClr val="accent6"/>
              </a:buClr>
              <a:buAutoNum type="romanLcPeriod"/>
            </a:pPr>
            <a:r>
              <a:rPr lang="en-US" sz="1600" dirty="0">
                <a:solidFill>
                  <a:schemeClr val="tx1"/>
                </a:solidFill>
              </a:rPr>
              <a:t>Array Access Demonstration</a:t>
            </a:r>
          </a:p>
          <a:p>
            <a:pPr marL="800100" lvl="1" indent="-342900" algn="l">
              <a:buClr>
                <a:schemeClr val="accent6"/>
              </a:buClr>
              <a:buAutoNum type="romanLcPeriod"/>
            </a:pPr>
            <a:r>
              <a:rPr lang="en-US" sz="1600" dirty="0">
                <a:solidFill>
                  <a:schemeClr val="tx1"/>
                </a:solidFill>
              </a:rPr>
              <a:t>Searching an Element in Array</a:t>
            </a:r>
          </a:p>
          <a:p>
            <a:pPr marL="800100" lvl="1" indent="-342900" algn="l">
              <a:buClr>
                <a:schemeClr val="accent6"/>
              </a:buClr>
              <a:buAutoNum type="romanLcPeriod"/>
            </a:pPr>
            <a:r>
              <a:rPr lang="en-US" sz="1600" dirty="0">
                <a:solidFill>
                  <a:schemeClr val="tx1"/>
                </a:solidFill>
              </a:rPr>
              <a:t>Operation on Array [Insertion, Deletion] </a:t>
            </a:r>
          </a:p>
        </p:txBody>
      </p:sp>
      <p:sp>
        <p:nvSpPr>
          <p:cNvPr id="4" name="Subtitle 2"/>
          <p:cNvSpPr txBox="1">
            <a:spLocks/>
          </p:cNvSpPr>
          <p:nvPr/>
        </p:nvSpPr>
        <p:spPr>
          <a:xfrm>
            <a:off x="4780229" y="2363928"/>
            <a:ext cx="3496023" cy="38641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mj-lt"/>
              <a:buAutoNum type="arabicPeriod" startAt="3"/>
            </a:pPr>
            <a:r>
              <a:rPr lang="en-US" sz="1600" dirty="0">
                <a:solidFill>
                  <a:schemeClr val="tx1"/>
                </a:solidFill>
              </a:rPr>
              <a:t>Books</a:t>
            </a:r>
          </a:p>
          <a:p>
            <a:pPr marL="342900" indent="-342900">
              <a:buFont typeface="+mj-lt"/>
              <a:buAutoNum type="arabicPeriod" startAt="3"/>
            </a:pPr>
            <a:r>
              <a:rPr lang="en-US" sz="1600" dirty="0">
                <a:solidFill>
                  <a:schemeClr val="tx1"/>
                </a:solidFill>
              </a:rPr>
              <a:t>References</a:t>
            </a:r>
          </a:p>
        </p:txBody>
      </p:sp>
      <p:cxnSp>
        <p:nvCxnSpPr>
          <p:cNvPr id="8" name="Straight Connector 7"/>
          <p:cNvCxnSpPr/>
          <p:nvPr/>
        </p:nvCxnSpPr>
        <p:spPr>
          <a:xfrm flipV="1">
            <a:off x="4752263" y="2153920"/>
            <a:ext cx="0" cy="398272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52703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id="{37C26D19-85DA-834B-9600-C9820C508897}"/>
              </a:ext>
            </a:extLst>
          </p:cNvPr>
          <p:cNvSpPr txBox="1"/>
          <p:nvPr/>
        </p:nvSpPr>
        <p:spPr>
          <a:xfrm>
            <a:off x="335494" y="1594091"/>
            <a:ext cx="8369031" cy="369332"/>
          </a:xfrm>
          <a:prstGeom prst="rect">
            <a:avLst/>
          </a:prstGeom>
          <a:noFill/>
        </p:spPr>
        <p:txBody>
          <a:bodyPr wrap="square" rtlCol="0">
            <a:spAutoFit/>
          </a:bodyPr>
          <a:lstStyle/>
          <a:p>
            <a:pPr marL="342900" indent="-342900" algn="just">
              <a:spcAft>
                <a:spcPts val="0"/>
              </a:spcAft>
              <a:buSzPct val="90000"/>
              <a:buFont typeface="+mj-lt"/>
              <a:buAutoNum type="arabicPeriod"/>
              <a:defRPr/>
            </a:pPr>
            <a:r>
              <a:rPr lang="en-US" dirty="0">
                <a:hlinkClick r:id="rId2"/>
              </a:rPr>
              <a:t>https://en.wikipedia.org/wiki/Array_data_structure</a:t>
            </a:r>
            <a:endParaRPr lang="en-US"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Storage Concept</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3" y="2300262"/>
            <a:ext cx="8369031" cy="3139321"/>
          </a:xfrm>
          <a:prstGeom prst="rect">
            <a:avLst/>
          </a:prstGeom>
          <a:noFill/>
        </p:spPr>
        <p:txBody>
          <a:bodyPr wrap="square" rtlCol="0">
            <a:spAutoFit/>
          </a:bodyPr>
          <a:lstStyle/>
          <a:p>
            <a:pPr algn="just"/>
            <a:r>
              <a:rPr lang="en-US" dirty="0"/>
              <a:t>We have already gone through how computers represent information using binary number system. </a:t>
            </a:r>
          </a:p>
          <a:p>
            <a:pPr algn="just"/>
            <a:endParaRPr lang="en-US" dirty="0"/>
          </a:p>
          <a:p>
            <a:pPr marL="285750" indent="-285750" algn="just">
              <a:buFont typeface="Wingdings" panose="05000000000000000000" pitchFamily="2" charset="2"/>
              <a:buChar char="q"/>
            </a:pPr>
            <a:r>
              <a:rPr lang="en-US" dirty="0"/>
              <a:t>But we need to understand how we are going to represent information in our programming, which we will use as the basis for our computational processes.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To do this, we need to decide on representations for </a:t>
            </a:r>
            <a:r>
              <a:rPr lang="en-US" i="1" dirty="0"/>
              <a:t>numeric values</a:t>
            </a:r>
            <a:r>
              <a:rPr lang="en-US" dirty="0"/>
              <a:t> and for </a:t>
            </a:r>
            <a:r>
              <a:rPr lang="en-US" i="1" dirty="0"/>
              <a:t>symbolic ones</a:t>
            </a:r>
            <a:r>
              <a:rPr lang="en-US" dirty="0"/>
              <a:t>.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We will use the concept of variables.</a:t>
            </a:r>
          </a:p>
          <a:p>
            <a:endParaRPr lang="en-US" dirty="0"/>
          </a:p>
        </p:txBody>
      </p:sp>
      <p:sp>
        <p:nvSpPr>
          <p:cNvPr id="5" name="Subtitle 2"/>
          <p:cNvSpPr>
            <a:spLocks noGrp="1"/>
          </p:cNvSpPr>
          <p:nvPr>
            <p:ph type="subTitle" idx="1"/>
          </p:nvPr>
        </p:nvSpPr>
        <p:spPr>
          <a:xfrm>
            <a:off x="476205" y="1532427"/>
            <a:ext cx="2789509" cy="484632"/>
          </a:xfrm>
        </p:spPr>
        <p:txBody>
          <a:bodyPr/>
          <a:lstStyle/>
          <a:p>
            <a:r>
              <a:rPr lang="en-US" dirty="0"/>
              <a:t>Variables</a:t>
            </a:r>
          </a:p>
        </p:txBody>
      </p:sp>
    </p:spTree>
    <p:extLst>
      <p:ext uri="{BB962C8B-B14F-4D97-AF65-F5344CB8AC3E}">
        <p14:creationId xmlns:p14="http://schemas.microsoft.com/office/powerpoint/2010/main" val="2322777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Variables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4401205"/>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Let us think that, I ask you to retain the number 5 in your mental memory, and then I ask you to memorize also the number 2 at the same time. You have just stored two different values (5, 2) in your memory. Now, if I ask you to add 1 to the first number I said, you should be retaining the numbers 6 (that is 5+1) and 2 in your memory. Now subtract the second value from the first and you obtain 4 as result.</a:t>
            </a:r>
          </a:p>
          <a:p>
            <a:pPr algn="just"/>
            <a:endParaRPr lang="en-US" dirty="0"/>
          </a:p>
          <a:p>
            <a:pPr marL="285750" indent="-285750" algn="just">
              <a:buFont typeface="Wingdings" panose="05000000000000000000" pitchFamily="2" charset="2"/>
              <a:buChar char="q"/>
            </a:pPr>
            <a:r>
              <a:rPr lang="en-US" dirty="0"/>
              <a:t>The whole process that you have just done with your mental memory is a simile of what a computer can do with two variables. The same process can be expressed in C/C++ with the following instruction set: </a:t>
            </a:r>
          </a:p>
          <a:p>
            <a:pPr algn="just"/>
            <a:endParaRPr lang="en-US" dirty="0"/>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a = 5</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b = 2</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a = a + 1</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result = a - b</a:t>
            </a:r>
          </a:p>
          <a:p>
            <a:pPr marL="514350" indent="-514350" algn="just">
              <a:buFont typeface="+mj-lt"/>
              <a:buAutoNum type="arabicPeriod"/>
            </a:pPr>
            <a:endParaRPr lang="en-US" dirty="0"/>
          </a:p>
          <a:p>
            <a:pPr marL="285750" indent="-285750" algn="just">
              <a:spcAft>
                <a:spcPts val="0"/>
              </a:spcAf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2323239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Variables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3816429"/>
          </a:xfrm>
          <a:prstGeom prst="rect">
            <a:avLst/>
          </a:prstGeom>
          <a:noFill/>
        </p:spPr>
        <p:txBody>
          <a:bodyPr wrap="square" rtlCol="0">
            <a:spAutoFit/>
          </a:bodyPr>
          <a:lstStyle/>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a = 5</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b = 2</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a = a + 1</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result = a – b</a:t>
            </a:r>
          </a:p>
          <a:p>
            <a:pPr algn="just"/>
            <a:endParaRPr lang="en-US" sz="1600"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Obviously, this is a very simple example since we have only used two small integer values, but consider that your computer can store millions of numbers like these at the same time and conduct sophisticated mathematical operations with them.</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Therefore, we can define a </a:t>
            </a:r>
            <a:r>
              <a:rPr lang="en-US" i="1" dirty="0"/>
              <a:t>variable</a:t>
            </a:r>
            <a:r>
              <a:rPr lang="en-US" dirty="0"/>
              <a:t> as a portion of memory to store a determined value. Each variable needs an identifier that distinguishes it from the others. For example, in the previous code the </a:t>
            </a:r>
            <a:r>
              <a:rPr lang="en-US" i="1" dirty="0"/>
              <a:t>variable identifiers</a:t>
            </a:r>
            <a:r>
              <a:rPr lang="en-US" dirty="0"/>
              <a:t> were </a:t>
            </a:r>
            <a:r>
              <a:rPr lang="en-US" dirty="0">
                <a:latin typeface="Courier New" panose="02070309020205020404" pitchFamily="49" charset="0"/>
                <a:cs typeface="Courier New" panose="02070309020205020404" pitchFamily="49" charset="0"/>
              </a:rPr>
              <a:t>a</a:t>
            </a:r>
            <a:r>
              <a:rPr lang="en-US" dirty="0"/>
              <a:t>, </a:t>
            </a:r>
            <a:r>
              <a:rPr lang="en-US" dirty="0">
                <a:latin typeface="Courier New" panose="02070309020205020404" pitchFamily="49" charset="0"/>
                <a:cs typeface="Courier New" panose="02070309020205020404" pitchFamily="49" charset="0"/>
              </a:rPr>
              <a:t>b</a:t>
            </a:r>
            <a:r>
              <a:rPr lang="en-US" dirty="0"/>
              <a:t> and </a:t>
            </a:r>
            <a:r>
              <a:rPr lang="en-US" dirty="0">
                <a:latin typeface="Courier New" panose="02070309020205020404" pitchFamily="49" charset="0"/>
                <a:cs typeface="Courier New" panose="02070309020205020404" pitchFamily="49" charset="0"/>
              </a:rPr>
              <a:t>result</a:t>
            </a:r>
            <a:r>
              <a:rPr lang="en-US" dirty="0"/>
              <a:t>, but we could have called the variables any names we wanted to invent, as long as they were valid identifiers. </a:t>
            </a:r>
          </a:p>
        </p:txBody>
      </p:sp>
    </p:spTree>
    <p:extLst>
      <p:ext uri="{BB962C8B-B14F-4D97-AF65-F5344CB8AC3E}">
        <p14:creationId xmlns:p14="http://schemas.microsoft.com/office/powerpoint/2010/main" val="1400774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Variables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4524315"/>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So, a variable is a </a:t>
            </a:r>
            <a:r>
              <a:rPr lang="en-US" i="1" dirty="0"/>
              <a:t>storage location</a:t>
            </a:r>
            <a:r>
              <a:rPr lang="en-US" dirty="0"/>
              <a:t> and an associated </a:t>
            </a:r>
            <a:r>
              <a:rPr lang="en-US" i="1" dirty="0"/>
              <a:t>symbolic name</a:t>
            </a:r>
            <a:r>
              <a:rPr lang="en-US" dirty="0"/>
              <a:t> (an </a:t>
            </a:r>
            <a:r>
              <a:rPr lang="en-US" i="1" dirty="0"/>
              <a:t>identifier</a:t>
            </a:r>
            <a:r>
              <a:rPr lang="en-US" dirty="0"/>
              <a:t>) which contains some known or unknown quantity or information, a value.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variable name is the usual way to reference the stored value; this separation of name and content allows the name to be used independently of the exact information it represents.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identifier in computer source code can be bound to a value during run time, and the value of the variable may thus change during the course of program execution.</a:t>
            </a:r>
          </a:p>
          <a:p>
            <a:pPr algn="just"/>
            <a:endParaRPr lang="en-US" dirty="0"/>
          </a:p>
          <a:p>
            <a:pPr marL="285750" indent="-285750" algn="just">
              <a:buFont typeface="Wingdings" panose="05000000000000000000" pitchFamily="2" charset="2"/>
              <a:buChar char="q"/>
            </a:pPr>
            <a:r>
              <a:rPr lang="en-US" dirty="0"/>
              <a:t>In computing, a variable may be employed in a repetitive process: assigned a value in one place, then used elsewhere, then reassigned a new value and used again in the same way.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Compilers have to replace variables' symbolic names with the actual locations of the data in the memory. </a:t>
            </a:r>
          </a:p>
        </p:txBody>
      </p:sp>
    </p:spTree>
    <p:extLst>
      <p:ext uri="{BB962C8B-B14F-4D97-AF65-F5344CB8AC3E}">
        <p14:creationId xmlns:p14="http://schemas.microsoft.com/office/powerpoint/2010/main" val="2172273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Memory Management</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 </a:t>
            </a:r>
            <a:r>
              <a:rPr lang="en-US" i="1" dirty="0"/>
              <a:t>variable</a:t>
            </a:r>
            <a:r>
              <a:rPr lang="en-US" dirty="0"/>
              <a:t> is an area of </a:t>
            </a:r>
            <a:r>
              <a:rPr lang="en-US" i="1" dirty="0"/>
              <a:t>memory</a:t>
            </a:r>
            <a:r>
              <a:rPr lang="en-US" dirty="0"/>
              <a:t> that has been given a name. For example: the declaration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x;</a:t>
            </a:r>
            <a:r>
              <a:rPr lang="en-US" dirty="0"/>
              <a:t> acquires four byte memory area and this area of memory that has been given the name </a:t>
            </a:r>
            <a:r>
              <a:rPr lang="en-US" dirty="0">
                <a:latin typeface="Courier New" panose="02070309020205020404" pitchFamily="49" charset="0"/>
                <a:cs typeface="Courier New" panose="02070309020205020404" pitchFamily="49" charset="0"/>
              </a:rPr>
              <a:t>x</a:t>
            </a:r>
            <a:r>
              <a:rPr lang="en-US" dirty="0"/>
              <a:t>.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One can use the name to specify where to store data. For example: </a:t>
            </a:r>
            <a:r>
              <a:rPr lang="en-US" dirty="0">
                <a:latin typeface="Courier New" panose="02070309020205020404" pitchFamily="49" charset="0"/>
                <a:cs typeface="Courier New" panose="02070309020205020404" pitchFamily="49" charset="0"/>
              </a:rPr>
              <a:t>x=10;</a:t>
            </a:r>
            <a:r>
              <a:rPr lang="en-US" dirty="0"/>
              <a:t> is an instruction to store the data value </a:t>
            </a:r>
            <a:r>
              <a:rPr lang="en-US" dirty="0">
                <a:latin typeface="Courier New" panose="02070309020205020404" pitchFamily="49" charset="0"/>
                <a:cs typeface="Courier New" panose="02070309020205020404" pitchFamily="49" charset="0"/>
              </a:rPr>
              <a:t>10</a:t>
            </a:r>
            <a:r>
              <a:rPr lang="en-US" dirty="0"/>
              <a:t> in the area of memory named </a:t>
            </a:r>
            <a:r>
              <a:rPr lang="en-US" dirty="0">
                <a:latin typeface="Courier New" panose="02070309020205020404" pitchFamily="49" charset="0"/>
                <a:cs typeface="Courier New" panose="02070309020205020404" pitchFamily="49" charset="0"/>
              </a:rPr>
              <a:t>x</a:t>
            </a:r>
            <a:r>
              <a:rPr lang="en-US" dirty="0"/>
              <a:t>.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computer access its own memory not by using variable names but by using a memory map with each location of memory uniquely defined by a number, called the </a:t>
            </a:r>
            <a:r>
              <a:rPr lang="en-US" i="1" dirty="0"/>
              <a:t>address</a:t>
            </a:r>
            <a:r>
              <a:rPr lang="en-US" dirty="0"/>
              <a:t> of that memory location.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To access the memory of a variable the program uses the </a:t>
            </a:r>
            <a:r>
              <a:rPr lang="en-US" dirty="0">
                <a:latin typeface="Courier New" panose="02070309020205020404" pitchFamily="49" charset="0"/>
                <a:cs typeface="Courier New" panose="02070309020205020404" pitchFamily="49" charset="0"/>
              </a:rPr>
              <a:t>&amp;</a:t>
            </a:r>
            <a:r>
              <a:rPr lang="en-US" dirty="0"/>
              <a:t> operator. For Example: </a:t>
            </a:r>
            <a:r>
              <a:rPr lang="en-US" dirty="0">
                <a:latin typeface="Courier New" panose="02070309020205020404" pitchFamily="49" charset="0"/>
                <a:cs typeface="Courier New" panose="02070309020205020404" pitchFamily="49" charset="0"/>
              </a:rPr>
              <a:t>&amp;x</a:t>
            </a:r>
            <a:r>
              <a:rPr lang="en-US" dirty="0"/>
              <a:t> returns the </a:t>
            </a:r>
            <a:r>
              <a:rPr lang="en-US" i="1" dirty="0"/>
              <a:t>address</a:t>
            </a:r>
            <a:r>
              <a:rPr lang="en-US" dirty="0"/>
              <a:t> of the variable </a:t>
            </a:r>
            <a:r>
              <a:rPr lang="en-US" dirty="0">
                <a:latin typeface="Courier New" panose="02070309020205020404" pitchFamily="49" charset="0"/>
                <a:cs typeface="Courier New" panose="02070309020205020404" pitchFamily="49" charset="0"/>
              </a:rPr>
              <a:t>x</a:t>
            </a:r>
            <a:r>
              <a:rPr lang="en-US" dirty="0"/>
              <a:t>. </a:t>
            </a:r>
          </a:p>
        </p:txBody>
      </p:sp>
      <p:graphicFrame>
        <p:nvGraphicFramePr>
          <p:cNvPr id="5" name="Table 4"/>
          <p:cNvGraphicFramePr>
            <a:graphicFrameLocks noGrp="1"/>
          </p:cNvGraphicFramePr>
          <p:nvPr>
            <p:extLst>
              <p:ext uri="{D42A27DB-BD31-4B8C-83A1-F6EECF244321}">
                <p14:modId xmlns:p14="http://schemas.microsoft.com/office/powerpoint/2010/main" val="397704621"/>
              </p:ext>
            </p:extLst>
          </p:nvPr>
        </p:nvGraphicFramePr>
        <p:xfrm>
          <a:off x="435212" y="5343811"/>
          <a:ext cx="10872566" cy="934720"/>
        </p:xfrm>
        <a:graphic>
          <a:graphicData uri="http://schemas.openxmlformats.org/drawingml/2006/table">
            <a:tbl>
              <a:tblPr firstRow="1" bandRow="1">
                <a:tableStyleId>{5C22544A-7EE6-4342-B048-85BDC9FD1C3A}</a:tableStyleId>
              </a:tblPr>
              <a:tblGrid>
                <a:gridCol w="1030525">
                  <a:extLst>
                    <a:ext uri="{9D8B030D-6E8A-4147-A177-3AD203B41FA5}">
                      <a16:colId xmlns:a16="http://schemas.microsoft.com/office/drawing/2014/main" val="20000"/>
                    </a:ext>
                  </a:extLst>
                </a:gridCol>
                <a:gridCol w="606881">
                  <a:extLst>
                    <a:ext uri="{9D8B030D-6E8A-4147-A177-3AD203B41FA5}">
                      <a16:colId xmlns:a16="http://schemas.microsoft.com/office/drawing/2014/main" val="20001"/>
                    </a:ext>
                  </a:extLst>
                </a:gridCol>
                <a:gridCol w="9235160">
                  <a:extLst>
                    <a:ext uri="{9D8B030D-6E8A-4147-A177-3AD203B41FA5}">
                      <a16:colId xmlns:a16="http://schemas.microsoft.com/office/drawing/2014/main" val="20002"/>
                    </a:ext>
                  </a:extLst>
                </a:gridCol>
              </a:tblGrid>
              <a:tr h="183534">
                <a:tc rowSpan="6">
                  <a:txBody>
                    <a:bodyPr/>
                    <a:lstStyle/>
                    <a:p>
                      <a:pPr algn="ctr"/>
                      <a:r>
                        <a:rPr lang="en-US" b="0" dirty="0" err="1">
                          <a:solidFill>
                            <a:schemeClr val="tx1"/>
                          </a:solidFill>
                          <a:latin typeface="Courier New" panose="02070309020205020404" pitchFamily="49" charset="0"/>
                          <a:cs typeface="Courier New" panose="02070309020205020404" pitchFamily="49" charset="0"/>
                        </a:rPr>
                        <a:t>int</a:t>
                      </a:r>
                      <a:r>
                        <a:rPr lang="en-US" b="0" dirty="0">
                          <a:solidFill>
                            <a:schemeClr val="tx1"/>
                          </a:solidFill>
                          <a:latin typeface="Courier New" panose="02070309020205020404" pitchFamily="49" charset="0"/>
                          <a:cs typeface="Courier New" panose="02070309020205020404" pitchFamily="49" charset="0"/>
                        </a:rPr>
                        <a:t> x;</a:t>
                      </a:r>
                      <a:endParaRPr lang="en-US"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r>
                        <a:rPr lang="en-US" sz="1800" b="0" kern="1200" dirty="0">
                          <a:solidFill>
                            <a:schemeClr val="tx1"/>
                          </a:solidFill>
                          <a:effectLst/>
                          <a:latin typeface="Courier New" panose="02070309020205020404" pitchFamily="49" charset="0"/>
                          <a:ea typeface="+mn-ea"/>
                          <a:cs typeface="Courier New" panose="02070309020205020404" pitchFamily="49" charset="0"/>
                        </a:rPr>
                        <a:t>&amp;x </a:t>
                      </a:r>
                      <a:r>
                        <a:rPr lang="en-US" sz="1800" b="0" kern="1200" dirty="0">
                          <a:solidFill>
                            <a:schemeClr val="tx1"/>
                          </a:solidFill>
                          <a:effectLst/>
                          <a:latin typeface="+mn-lt"/>
                          <a:ea typeface="+mn-ea"/>
                          <a:cs typeface="+mn-cs"/>
                        </a:rPr>
                        <a:t>represents the memory area of variable named </a:t>
                      </a:r>
                      <a:r>
                        <a:rPr lang="en-US" sz="1800" b="0" kern="1200" dirty="0">
                          <a:solidFill>
                            <a:schemeClr val="tx1"/>
                          </a:solidFill>
                          <a:effectLst/>
                          <a:latin typeface="Courier New" panose="02070309020205020404" pitchFamily="49" charset="0"/>
                          <a:ea typeface="+mn-ea"/>
                          <a:cs typeface="Courier New" panose="02070309020205020404" pitchFamily="49" charset="0"/>
                        </a:rPr>
                        <a:t>x</a:t>
                      </a:r>
                      <a:r>
                        <a:rPr lang="en-US" sz="1800" b="0" kern="1200" dirty="0">
                          <a:solidFill>
                            <a:schemeClr val="tx1"/>
                          </a:solidFill>
                          <a:effectLst/>
                          <a:latin typeface="+mn-lt"/>
                          <a:ea typeface="+mn-ea"/>
                          <a:cs typeface="+mn-cs"/>
                        </a:rPr>
                        <a:t>.</a:t>
                      </a:r>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2199">
                <a:tc vMerge="1">
                  <a:txBody>
                    <a:bodyPr/>
                    <a:lstStyle/>
                    <a:p>
                      <a:endParaRPr lang="en-US"/>
                    </a:p>
                  </a:txBody>
                  <a:tcPr/>
                </a:tc>
                <a:tc rowSpan="2">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ap="flat" cmpd="sng" algn="ctr">
                      <a:solidFill>
                        <a:schemeClr val="tx1"/>
                      </a:solidFill>
                      <a:prstDash val="solid"/>
                      <a:round/>
                      <a:headEnd type="none" w="med" len="med"/>
                      <a:tailEnd type="none" w="med" len="med"/>
                    </a:lnBlToTr>
                    <a:noFill/>
                  </a:tcPr>
                </a:tc>
                <a:tc vMerge="1">
                  <a:txBody>
                    <a:bodyPr/>
                    <a:lstStyle/>
                    <a:p>
                      <a:endParaRPr lang="en-US"/>
                    </a:p>
                  </a:txBody>
                  <a:tcPr/>
                </a:tc>
                <a:extLst>
                  <a:ext uri="{0D108BD9-81ED-4DB2-BD59-A6C34878D82A}">
                    <a16:rowId xmlns:a16="http://schemas.microsoft.com/office/drawing/2014/main" val="10001"/>
                  </a:ext>
                </a:extLst>
              </a:tr>
              <a:tr h="104377">
                <a:tc vMerge="1">
                  <a:txBody>
                    <a:bodyPr/>
                    <a:lstStyle/>
                    <a:p>
                      <a:endParaRPr lang="en-US"/>
                    </a:p>
                  </a:txBody>
                  <a:tcPr/>
                </a:tc>
                <a:tc vMerge="1">
                  <a:txBody>
                    <a:bodyPr/>
                    <a:lstStyle/>
                    <a:p>
                      <a:endParaRPr lang="en-US"/>
                    </a:p>
                  </a:txBody>
                  <a:tcPr/>
                </a:tc>
                <a:tc rowSpan="2">
                  <a:txBody>
                    <a:bodyPr/>
                    <a:lstStyle/>
                    <a:p>
                      <a:endParaRPr lang="en-US" sz="7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vMerge="1">
                  <a:txBody>
                    <a:bodyPr/>
                    <a:lstStyle/>
                    <a:p>
                      <a:endParaRPr lang="en-US"/>
                    </a:p>
                  </a:txBody>
                  <a:tcPr/>
                </a:tc>
                <a:tc rowSpan="2">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noFill/>
                  </a:tcPr>
                </a:tc>
                <a:tc vMerge="1">
                  <a:txBody>
                    <a:bodyPr/>
                    <a:lstStyle/>
                    <a:p>
                      <a:endParaRPr lang="en-US" dirty="0"/>
                    </a:p>
                  </a:txBody>
                  <a:tcPr/>
                </a:tc>
                <a:extLst>
                  <a:ext uri="{0D108BD9-81ED-4DB2-BD59-A6C34878D82A}">
                    <a16:rowId xmlns:a16="http://schemas.microsoft.com/office/drawing/2014/main" val="10003"/>
                  </a:ext>
                </a:extLst>
              </a:tr>
              <a:tr h="185420">
                <a:tc v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r>
                        <a:rPr lang="en-US" sz="1800" kern="1200" dirty="0">
                          <a:solidFill>
                            <a:schemeClr val="dk1"/>
                          </a:solidFill>
                          <a:effectLst/>
                          <a:latin typeface="Courier New" panose="02070309020205020404" pitchFamily="49" charset="0"/>
                          <a:ea typeface="+mn-ea"/>
                          <a:cs typeface="Courier New" panose="02070309020205020404" pitchFamily="49" charset="0"/>
                        </a:rPr>
                        <a:t>x</a:t>
                      </a:r>
                      <a:r>
                        <a:rPr lang="en-US" sz="1800" kern="1200" dirty="0">
                          <a:solidFill>
                            <a:schemeClr val="dk1"/>
                          </a:solidFill>
                          <a:effectLst/>
                          <a:latin typeface="+mn-lt"/>
                          <a:ea typeface="+mn-ea"/>
                          <a:cs typeface="+mn-cs"/>
                        </a:rPr>
                        <a:t> represents the </a:t>
                      </a:r>
                      <a:r>
                        <a:rPr lang="en-US" sz="1800" i="1" u="sng" kern="1200" dirty="0">
                          <a:solidFill>
                            <a:schemeClr val="dk1"/>
                          </a:solidFill>
                          <a:effectLst/>
                          <a:latin typeface="+mn-lt"/>
                          <a:ea typeface="+mn-ea"/>
                          <a:cs typeface="+mn-cs"/>
                        </a:rPr>
                        <a:t>value</a:t>
                      </a:r>
                      <a:r>
                        <a:rPr lang="en-US" sz="1800" kern="1200" dirty="0">
                          <a:solidFill>
                            <a:schemeClr val="dk1"/>
                          </a:solidFill>
                          <a:effectLst/>
                          <a:latin typeface="+mn-lt"/>
                          <a:ea typeface="+mn-ea"/>
                          <a:cs typeface="+mn-cs"/>
                        </a:rPr>
                        <a:t> stored inside the area of variable named </a:t>
                      </a:r>
                      <a:r>
                        <a:rPr lang="en-US" sz="1800" kern="1200" dirty="0">
                          <a:solidFill>
                            <a:schemeClr val="dk1"/>
                          </a:solidFill>
                          <a:effectLst/>
                          <a:latin typeface="Courier New" panose="02070309020205020404" pitchFamily="49" charset="0"/>
                          <a:ea typeface="+mn-ea"/>
                          <a:cs typeface="Courier New" panose="02070309020205020404" pitchFamily="49" charset="0"/>
                        </a:rPr>
                        <a:t>x</a:t>
                      </a:r>
                      <a:r>
                        <a:rPr lang="en-US" sz="1800" kern="1200" dirty="0">
                          <a:solidFill>
                            <a:schemeClr val="dk1"/>
                          </a:solidFill>
                          <a:effectLst/>
                          <a:latin typeface="+mn-lt"/>
                          <a:ea typeface="+mn-ea"/>
                          <a:cs typeface="+mn-cs"/>
                        </a:rPr>
                        <a:t>.</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5420">
                <a:tc vMerge="1">
                  <a:txBody>
                    <a:bodyPr/>
                    <a:lstStyle/>
                    <a:p>
                      <a:endParaRPr lang="en-US"/>
                    </a:p>
                  </a:txBody>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01326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 </a:t>
            </a:r>
            <a:r>
              <a:rPr lang="en-US"/>
              <a:t>[1-Dimensional</a:t>
            </a:r>
            <a:r>
              <a:rPr lang="en-US" dirty="0"/>
              <a:t>]</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3" y="2300262"/>
            <a:ext cx="8369031" cy="397031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An array can hold a </a:t>
            </a:r>
            <a:r>
              <a:rPr lang="en-US" u="sng" dirty="0"/>
              <a:t>series of elements</a:t>
            </a:r>
            <a:r>
              <a:rPr lang="en-US" dirty="0"/>
              <a:t> of the </a:t>
            </a:r>
            <a:r>
              <a:rPr lang="en-US" u="sng" dirty="0"/>
              <a:t>same type</a:t>
            </a:r>
            <a:r>
              <a:rPr lang="en-US" dirty="0"/>
              <a:t> placed in contiguous memory locations. </a:t>
            </a:r>
          </a:p>
          <a:p>
            <a:pPr marL="285750" indent="-285750" algn="just">
              <a:buFont typeface="Wingdings" panose="05000000000000000000" pitchFamily="2" charset="2"/>
              <a:buChar char="q"/>
            </a:pPr>
            <a:r>
              <a:rPr lang="en-US" dirty="0"/>
              <a:t>Each of these elements can be individually referenced by using an index to a unique identifier. </a:t>
            </a:r>
          </a:p>
          <a:p>
            <a:pPr marL="285750" indent="-285750" algn="just">
              <a:buFont typeface="Wingdings" panose="05000000000000000000" pitchFamily="2" charset="2"/>
              <a:buChar char="q"/>
            </a:pPr>
            <a:r>
              <a:rPr lang="en-US" dirty="0"/>
              <a:t>In other words, arrays are a convenient way of grouping a lot of values of same type under a single variable name. </a:t>
            </a:r>
          </a:p>
          <a:p>
            <a:pPr marL="285750" indent="-285750" algn="just">
              <a:buFont typeface="Wingdings" panose="05000000000000000000" pitchFamily="2" charset="2"/>
              <a:buChar char="q"/>
            </a:pPr>
            <a:r>
              <a:rPr lang="en-US" dirty="0"/>
              <a:t>For example, an array to contain </a:t>
            </a:r>
            <a:r>
              <a:rPr lang="en-US" dirty="0">
                <a:latin typeface="Courier New" panose="02070309020205020404" pitchFamily="49" charset="0"/>
                <a:cs typeface="Courier New" panose="02070309020205020404" pitchFamily="49" charset="0"/>
              </a:rPr>
              <a:t>5</a:t>
            </a:r>
            <a:r>
              <a:rPr lang="en-US" dirty="0"/>
              <a:t> integer values of type </a:t>
            </a:r>
            <a:r>
              <a:rPr lang="en-US" dirty="0" err="1">
                <a:latin typeface="Courier New" panose="02070309020205020404" pitchFamily="49" charset="0"/>
                <a:cs typeface="Courier New" panose="02070309020205020404" pitchFamily="49" charset="0"/>
              </a:rPr>
              <a:t>int</a:t>
            </a:r>
            <a:r>
              <a:rPr lang="en-US" dirty="0"/>
              <a:t> called </a:t>
            </a:r>
            <a:r>
              <a:rPr lang="en-US" dirty="0" err="1">
                <a:latin typeface="Courier New" panose="02070309020205020404" pitchFamily="49" charset="0"/>
                <a:cs typeface="Courier New" panose="02070309020205020404" pitchFamily="49" charset="0"/>
              </a:rPr>
              <a:t>mimo</a:t>
            </a:r>
            <a:r>
              <a:rPr lang="en-US" dirty="0"/>
              <a:t> could be represented like this:</a:t>
            </a:r>
          </a:p>
          <a:p>
            <a:pPr algn="just"/>
            <a:endParaRPr lang="en-US" dirty="0"/>
          </a:p>
          <a:p>
            <a:pPr algn="just"/>
            <a:endParaRPr lang="en-US" dirty="0"/>
          </a:p>
          <a:p>
            <a:pPr algn="just"/>
            <a:endParaRPr lang="en-US" dirty="0"/>
          </a:p>
          <a:p>
            <a:pPr algn="just"/>
            <a:r>
              <a:rPr lang="en-US" dirty="0"/>
              <a:t>where each blank panel represents an element of the array, that in this case are integer values of type </a:t>
            </a:r>
            <a:r>
              <a:rPr lang="en-US" dirty="0" err="1">
                <a:latin typeface="Courier New" panose="02070309020205020404" pitchFamily="49" charset="0"/>
                <a:cs typeface="Courier New" panose="02070309020205020404" pitchFamily="49" charset="0"/>
              </a:rPr>
              <a:t>int</a:t>
            </a:r>
            <a:r>
              <a:rPr lang="en-US" dirty="0"/>
              <a:t> with size </a:t>
            </a:r>
            <a:r>
              <a:rPr lang="en-US" dirty="0">
                <a:latin typeface="Courier New" panose="02070309020205020404" pitchFamily="49" charset="0"/>
                <a:cs typeface="Courier New" panose="02070309020205020404" pitchFamily="49" charset="0"/>
              </a:rPr>
              <a:t>4</a:t>
            </a:r>
            <a:r>
              <a:rPr lang="en-US" dirty="0"/>
              <a:t> bytes. These elements are numbered/indexed from </a:t>
            </a:r>
            <a:r>
              <a:rPr lang="en-US" dirty="0">
                <a:latin typeface="Courier New" panose="02070309020205020404" pitchFamily="49" charset="0"/>
                <a:cs typeface="Courier New" panose="02070309020205020404" pitchFamily="49" charset="0"/>
              </a:rPr>
              <a:t>0</a:t>
            </a:r>
            <a:r>
              <a:rPr lang="en-US" dirty="0"/>
              <a:t> to </a:t>
            </a:r>
            <a:r>
              <a:rPr lang="en-US" dirty="0">
                <a:latin typeface="Courier New" panose="02070309020205020404" pitchFamily="49" charset="0"/>
                <a:cs typeface="Courier New" panose="02070309020205020404" pitchFamily="49" charset="0"/>
              </a:rPr>
              <a:t>4</a:t>
            </a:r>
            <a:r>
              <a:rPr lang="en-US" dirty="0"/>
              <a:t> since in arrays the first index is always </a:t>
            </a:r>
            <a:r>
              <a:rPr lang="en-US" dirty="0">
                <a:latin typeface="Courier New" panose="02070309020205020404" pitchFamily="49" charset="0"/>
                <a:cs typeface="Courier New" panose="02070309020205020404" pitchFamily="49" charset="0"/>
              </a:rPr>
              <a:t>0</a:t>
            </a:r>
            <a:r>
              <a:rPr lang="en-US" dirty="0"/>
              <a:t>, independently of its length. </a:t>
            </a:r>
          </a:p>
        </p:txBody>
      </p:sp>
      <p:sp>
        <p:nvSpPr>
          <p:cNvPr id="5" name="Subtitle 2"/>
          <p:cNvSpPr>
            <a:spLocks noGrp="1"/>
          </p:cNvSpPr>
          <p:nvPr>
            <p:ph type="subTitle" idx="1"/>
          </p:nvPr>
        </p:nvSpPr>
        <p:spPr>
          <a:xfrm>
            <a:off x="476205" y="1532427"/>
            <a:ext cx="2789509" cy="484632"/>
          </a:xfrm>
        </p:spPr>
        <p:txBody>
          <a:bodyPr/>
          <a:lstStyle/>
          <a:p>
            <a:r>
              <a:rPr lang="en-US" dirty="0"/>
              <a:t>Definition &amp; Structure</a:t>
            </a:r>
          </a:p>
        </p:txBody>
      </p:sp>
      <p:graphicFrame>
        <p:nvGraphicFramePr>
          <p:cNvPr id="7" name="Table 6"/>
          <p:cNvGraphicFramePr>
            <a:graphicFrameLocks noGrp="1"/>
          </p:cNvGraphicFramePr>
          <p:nvPr>
            <p:extLst>
              <p:ext uri="{D42A27DB-BD31-4B8C-83A1-F6EECF244321}">
                <p14:modId xmlns:p14="http://schemas.microsoft.com/office/powerpoint/2010/main" val="409549888"/>
              </p:ext>
            </p:extLst>
          </p:nvPr>
        </p:nvGraphicFramePr>
        <p:xfrm>
          <a:off x="584393" y="4462582"/>
          <a:ext cx="8169851" cy="975360"/>
        </p:xfrm>
        <a:graphic>
          <a:graphicData uri="http://schemas.openxmlformats.org/drawingml/2006/table">
            <a:tbl>
              <a:tblPr firstRow="1" firstCol="1" bandRow="1">
                <a:tableStyleId>{5C22544A-7EE6-4342-B048-85BDC9FD1C3A}</a:tableStyleId>
              </a:tblPr>
              <a:tblGrid>
                <a:gridCol w="668443">
                  <a:extLst>
                    <a:ext uri="{9D8B030D-6E8A-4147-A177-3AD203B41FA5}">
                      <a16:colId xmlns:a16="http://schemas.microsoft.com/office/drawing/2014/main" val="20000"/>
                    </a:ext>
                  </a:extLst>
                </a:gridCol>
                <a:gridCol w="378578">
                  <a:extLst>
                    <a:ext uri="{9D8B030D-6E8A-4147-A177-3AD203B41FA5}">
                      <a16:colId xmlns:a16="http://schemas.microsoft.com/office/drawing/2014/main" val="20001"/>
                    </a:ext>
                  </a:extLst>
                </a:gridCol>
                <a:gridCol w="376516">
                  <a:extLst>
                    <a:ext uri="{9D8B030D-6E8A-4147-A177-3AD203B41FA5}">
                      <a16:colId xmlns:a16="http://schemas.microsoft.com/office/drawing/2014/main" val="20002"/>
                    </a:ext>
                  </a:extLst>
                </a:gridCol>
                <a:gridCol w="373420">
                  <a:extLst>
                    <a:ext uri="{9D8B030D-6E8A-4147-A177-3AD203B41FA5}">
                      <a16:colId xmlns:a16="http://schemas.microsoft.com/office/drawing/2014/main" val="20003"/>
                    </a:ext>
                  </a:extLst>
                </a:gridCol>
                <a:gridCol w="396114">
                  <a:extLst>
                    <a:ext uri="{9D8B030D-6E8A-4147-A177-3AD203B41FA5}">
                      <a16:colId xmlns:a16="http://schemas.microsoft.com/office/drawing/2014/main" val="20004"/>
                    </a:ext>
                  </a:extLst>
                </a:gridCol>
                <a:gridCol w="367230">
                  <a:extLst>
                    <a:ext uri="{9D8B030D-6E8A-4147-A177-3AD203B41FA5}">
                      <a16:colId xmlns:a16="http://schemas.microsoft.com/office/drawing/2014/main" val="20005"/>
                    </a:ext>
                  </a:extLst>
                </a:gridCol>
                <a:gridCol w="366199">
                  <a:extLst>
                    <a:ext uri="{9D8B030D-6E8A-4147-A177-3AD203B41FA5}">
                      <a16:colId xmlns:a16="http://schemas.microsoft.com/office/drawing/2014/main" val="20006"/>
                    </a:ext>
                  </a:extLst>
                </a:gridCol>
                <a:gridCol w="367230">
                  <a:extLst>
                    <a:ext uri="{9D8B030D-6E8A-4147-A177-3AD203B41FA5}">
                      <a16:colId xmlns:a16="http://schemas.microsoft.com/office/drawing/2014/main" val="20007"/>
                    </a:ext>
                  </a:extLst>
                </a:gridCol>
                <a:gridCol w="368263">
                  <a:extLst>
                    <a:ext uri="{9D8B030D-6E8A-4147-A177-3AD203B41FA5}">
                      <a16:colId xmlns:a16="http://schemas.microsoft.com/office/drawing/2014/main" val="20008"/>
                    </a:ext>
                  </a:extLst>
                </a:gridCol>
                <a:gridCol w="366199">
                  <a:extLst>
                    <a:ext uri="{9D8B030D-6E8A-4147-A177-3AD203B41FA5}">
                      <a16:colId xmlns:a16="http://schemas.microsoft.com/office/drawing/2014/main" val="20009"/>
                    </a:ext>
                  </a:extLst>
                </a:gridCol>
                <a:gridCol w="367230">
                  <a:extLst>
                    <a:ext uri="{9D8B030D-6E8A-4147-A177-3AD203B41FA5}">
                      <a16:colId xmlns:a16="http://schemas.microsoft.com/office/drawing/2014/main" val="20010"/>
                    </a:ext>
                  </a:extLst>
                </a:gridCol>
                <a:gridCol w="367230">
                  <a:extLst>
                    <a:ext uri="{9D8B030D-6E8A-4147-A177-3AD203B41FA5}">
                      <a16:colId xmlns:a16="http://schemas.microsoft.com/office/drawing/2014/main" val="20011"/>
                    </a:ext>
                  </a:extLst>
                </a:gridCol>
                <a:gridCol w="368263">
                  <a:extLst>
                    <a:ext uri="{9D8B030D-6E8A-4147-A177-3AD203B41FA5}">
                      <a16:colId xmlns:a16="http://schemas.microsoft.com/office/drawing/2014/main" val="20012"/>
                    </a:ext>
                  </a:extLst>
                </a:gridCol>
                <a:gridCol w="367230">
                  <a:extLst>
                    <a:ext uri="{9D8B030D-6E8A-4147-A177-3AD203B41FA5}">
                      <a16:colId xmlns:a16="http://schemas.microsoft.com/office/drawing/2014/main" val="20013"/>
                    </a:ext>
                  </a:extLst>
                </a:gridCol>
                <a:gridCol w="367230">
                  <a:extLst>
                    <a:ext uri="{9D8B030D-6E8A-4147-A177-3AD203B41FA5}">
                      <a16:colId xmlns:a16="http://schemas.microsoft.com/office/drawing/2014/main" val="20014"/>
                    </a:ext>
                  </a:extLst>
                </a:gridCol>
                <a:gridCol w="366199">
                  <a:extLst>
                    <a:ext uri="{9D8B030D-6E8A-4147-A177-3AD203B41FA5}">
                      <a16:colId xmlns:a16="http://schemas.microsoft.com/office/drawing/2014/main" val="20015"/>
                    </a:ext>
                  </a:extLst>
                </a:gridCol>
                <a:gridCol w="371358">
                  <a:extLst>
                    <a:ext uri="{9D8B030D-6E8A-4147-A177-3AD203B41FA5}">
                      <a16:colId xmlns:a16="http://schemas.microsoft.com/office/drawing/2014/main" val="20016"/>
                    </a:ext>
                  </a:extLst>
                </a:gridCol>
                <a:gridCol w="369295">
                  <a:extLst>
                    <a:ext uri="{9D8B030D-6E8A-4147-A177-3AD203B41FA5}">
                      <a16:colId xmlns:a16="http://schemas.microsoft.com/office/drawing/2014/main" val="20017"/>
                    </a:ext>
                  </a:extLst>
                </a:gridCol>
                <a:gridCol w="366199">
                  <a:extLst>
                    <a:ext uri="{9D8B030D-6E8A-4147-A177-3AD203B41FA5}">
                      <a16:colId xmlns:a16="http://schemas.microsoft.com/office/drawing/2014/main" val="20018"/>
                    </a:ext>
                  </a:extLst>
                </a:gridCol>
                <a:gridCol w="367230">
                  <a:extLst>
                    <a:ext uri="{9D8B030D-6E8A-4147-A177-3AD203B41FA5}">
                      <a16:colId xmlns:a16="http://schemas.microsoft.com/office/drawing/2014/main" val="20019"/>
                    </a:ext>
                  </a:extLst>
                </a:gridCol>
                <a:gridCol w="337315">
                  <a:extLst>
                    <a:ext uri="{9D8B030D-6E8A-4147-A177-3AD203B41FA5}">
                      <a16:colId xmlns:a16="http://schemas.microsoft.com/office/drawing/2014/main" val="20020"/>
                    </a:ext>
                  </a:extLst>
                </a:gridCol>
                <a:gridCol w="126880">
                  <a:extLst>
                    <a:ext uri="{9D8B030D-6E8A-4147-A177-3AD203B41FA5}">
                      <a16:colId xmlns:a16="http://schemas.microsoft.com/office/drawing/2014/main" val="20021"/>
                    </a:ext>
                  </a:extLst>
                </a:gridCol>
              </a:tblGrid>
              <a:tr h="273548">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0</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r h="273548">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r h="66487">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2"/>
                  </a:ext>
                </a:extLst>
              </a:tr>
              <a:tr h="66487">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3"/>
                  </a:ext>
                </a:extLst>
              </a:tr>
              <a:tr h="273548">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a:t>
                      </a:r>
                      <a:r>
                        <a:rPr lang="en-US" sz="1800" dirty="0" err="1">
                          <a:solidFill>
                            <a:schemeClr val="tx1"/>
                          </a:solidFill>
                          <a:effectLst/>
                          <a:latin typeface="Courier New" panose="02070309020205020404" pitchFamily="49" charset="0"/>
                          <a:cs typeface="Courier New" panose="02070309020205020404" pitchFamily="49" charset="0"/>
                        </a:rPr>
                        <a:t>int</a:t>
                      </a:r>
                      <a:r>
                        <a:rPr lang="en-US" sz="1800" dirty="0">
                          <a:solidFill>
                            <a:schemeClr val="tx1"/>
                          </a:solidFill>
                          <a:effectLst/>
                          <a:latin typeface="Courier New" panose="02070309020205020404" pitchFamily="49" charset="0"/>
                          <a:cs typeface="Courier New" panose="02070309020205020404" pitchFamily="49" charset="0"/>
                        </a:rPr>
                        <a:t>---|</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45715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Declaration</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5078313"/>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Like a regular variable, an array must be declared before it is used. A typical declaration for an array in C++ is: </a:t>
            </a:r>
          </a:p>
          <a:p>
            <a:pPr marL="285750" indent="-285750" algn="just">
              <a:buFont typeface="Wingdings" panose="05000000000000000000" pitchFamily="2" charset="2"/>
              <a:buChar char="q"/>
            </a:pPr>
            <a:endParaRPr lang="en-US" dirty="0"/>
          </a:p>
          <a:p>
            <a:pPr algn="just"/>
            <a:r>
              <a:rPr lang="en-US" dirty="0"/>
              <a:t>	</a:t>
            </a:r>
            <a:r>
              <a:rPr lang="en-US" dirty="0">
                <a:latin typeface="Courier New" panose="02070309020205020404" pitchFamily="49" charset="0"/>
                <a:cs typeface="Courier New" panose="02070309020205020404" pitchFamily="49" charset="0"/>
              </a:rPr>
              <a:t>type name [</a:t>
            </a:r>
            <a:r>
              <a:rPr lang="en-US" dirty="0" err="1">
                <a:latin typeface="Courier New" panose="02070309020205020404" pitchFamily="49" charset="0"/>
                <a:cs typeface="Courier New" panose="02070309020205020404" pitchFamily="49" charset="0"/>
              </a:rPr>
              <a:t>total_number_of_elements</a:t>
            </a:r>
            <a:r>
              <a:rPr lang="en-US" dirty="0">
                <a:latin typeface="Courier New" panose="02070309020205020404" pitchFamily="49" charset="0"/>
                <a:cs typeface="Courier New" panose="02070309020205020404" pitchFamily="49" charset="0"/>
              </a:rPr>
              <a:t>];</a:t>
            </a:r>
          </a:p>
          <a:p>
            <a:pPr algn="just"/>
            <a:endParaRPr lang="en-US" dirty="0">
              <a:latin typeface="Courier New" panose="02070309020205020404" pitchFamily="49" charset="0"/>
              <a:cs typeface="Courier New" panose="02070309020205020404" pitchFamily="49" charset="0"/>
            </a:endParaRPr>
          </a:p>
          <a:p>
            <a:pPr algn="just"/>
            <a:r>
              <a:rPr lang="en-US" dirty="0"/>
              <a:t>where </a:t>
            </a:r>
            <a:r>
              <a:rPr lang="en-US" dirty="0">
                <a:latin typeface="Courier New" panose="02070309020205020404" pitchFamily="49" charset="0"/>
                <a:cs typeface="Courier New" panose="02070309020205020404" pitchFamily="49" charset="0"/>
              </a:rPr>
              <a:t>type</a:t>
            </a:r>
            <a:r>
              <a:rPr lang="en-US" dirty="0"/>
              <a:t> is a valid data type (like </a:t>
            </a:r>
            <a:r>
              <a:rPr lang="en-US" dirty="0" err="1">
                <a:latin typeface="Courier New" panose="02070309020205020404" pitchFamily="49" charset="0"/>
                <a:cs typeface="Courier New" panose="02070309020205020404" pitchFamily="49" charset="0"/>
              </a:rPr>
              <a:t>int</a:t>
            </a:r>
            <a:r>
              <a:rPr lang="en-US" dirty="0"/>
              <a:t>, </a:t>
            </a:r>
            <a:r>
              <a:rPr lang="en-US" dirty="0">
                <a:latin typeface="Courier New" panose="02070309020205020404" pitchFamily="49" charset="0"/>
                <a:cs typeface="Courier New" panose="02070309020205020404" pitchFamily="49" charset="0"/>
              </a:rPr>
              <a:t>float</a:t>
            </a:r>
            <a:r>
              <a:rPr lang="en-US" dirty="0"/>
              <a:t> …), </a:t>
            </a:r>
            <a:r>
              <a:rPr lang="en-US" dirty="0">
                <a:latin typeface="Courier New" panose="02070309020205020404" pitchFamily="49" charset="0"/>
                <a:cs typeface="Courier New" panose="02070309020205020404" pitchFamily="49" charset="0"/>
              </a:rPr>
              <a:t>name</a:t>
            </a:r>
            <a:r>
              <a:rPr lang="en-US" dirty="0"/>
              <a:t> is a valid identifier and the elements field (which is always enclosed in square brackets </a:t>
            </a:r>
            <a:r>
              <a:rPr lang="en-US" dirty="0">
                <a:latin typeface="Courier New" panose="02070309020205020404" pitchFamily="49" charset="0"/>
                <a:cs typeface="Courier New" panose="02070309020205020404" pitchFamily="49" charset="0"/>
              </a:rPr>
              <a:t>[]</a:t>
            </a:r>
            <a:r>
              <a:rPr lang="en-US" dirty="0"/>
              <a:t>), specifies how many of these elements the array can contain.</a:t>
            </a:r>
          </a:p>
          <a:p>
            <a:pPr algn="just"/>
            <a:endParaRPr lang="en-US" dirty="0"/>
          </a:p>
          <a:p>
            <a:pPr marL="285750" indent="-285750" algn="just">
              <a:buFont typeface="Wingdings" panose="05000000000000000000" pitchFamily="2" charset="2"/>
              <a:buChar char="q"/>
            </a:pPr>
            <a:r>
              <a:rPr lang="en-US" dirty="0"/>
              <a:t>Therefore, in order to declare an array called </a:t>
            </a:r>
            <a:r>
              <a:rPr lang="en-US" dirty="0" err="1">
                <a:latin typeface="Courier New" panose="02070309020205020404" pitchFamily="49" charset="0"/>
                <a:cs typeface="Courier New" panose="02070309020205020404" pitchFamily="49" charset="0"/>
              </a:rPr>
              <a:t>mimo</a:t>
            </a:r>
            <a:r>
              <a:rPr lang="en-US" dirty="0"/>
              <a:t> as the one shown in the above diagram it is as simple as:</a:t>
            </a:r>
          </a:p>
          <a:p>
            <a:pPr marL="285750" indent="-285750" algn="just">
              <a:buFont typeface="Wingdings" panose="05000000000000000000" pitchFamily="2" charset="2"/>
              <a:buChar char="q"/>
            </a:pPr>
            <a:endParaRPr lang="en-US" dirty="0"/>
          </a:p>
          <a:p>
            <a:pPr algn="just"/>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 [5];</a:t>
            </a:r>
          </a:p>
          <a:p>
            <a:pPr algn="just"/>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The elements field within brackets </a:t>
            </a:r>
            <a:r>
              <a:rPr lang="en-US" dirty="0">
                <a:latin typeface="Courier New" panose="02070309020205020404" pitchFamily="49" charset="0"/>
                <a:cs typeface="Courier New" panose="02070309020205020404" pitchFamily="49" charset="0"/>
              </a:rPr>
              <a:t>[]</a:t>
            </a:r>
            <a:r>
              <a:rPr lang="en-US" dirty="0"/>
              <a:t> which represents the number of elements the array is going to hold, must be a </a:t>
            </a:r>
            <a:r>
              <a:rPr lang="en-US" u="sng" dirty="0"/>
              <a:t>constant integer value</a:t>
            </a:r>
            <a:r>
              <a:rPr lang="en-US" dirty="0"/>
              <a:t>, since arrays are blocks of non-dynamic memory whose size must be determined before execution.</a:t>
            </a:r>
          </a:p>
          <a:p>
            <a:endParaRPr lang="en-US" dirty="0"/>
          </a:p>
        </p:txBody>
      </p:sp>
    </p:spTree>
    <p:extLst>
      <p:ext uri="{BB962C8B-B14F-4D97-AF65-F5344CB8AC3E}">
        <p14:creationId xmlns:p14="http://schemas.microsoft.com/office/powerpoint/2010/main" val="2635488649"/>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8539C60182AE4C8C5632DCF07A9657" ma:contentTypeVersion="0" ma:contentTypeDescription="Create a new document." ma:contentTypeScope="" ma:versionID="9f538743a4495ccbca651eac2513172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6FCE821-7B91-4CB3-8985-5307FC9E04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E3793B48-896A-421A-AA76-E2008D38B4D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C960378-5BCF-4DFD-AE87-A00F26AB4F0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Spectrum.thmx</Template>
  <TotalTime>478</TotalTime>
  <Words>3094</Words>
  <Application>Microsoft Office PowerPoint</Application>
  <PresentationFormat>On-screen Show (4:3)</PresentationFormat>
  <Paragraphs>413</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Corbel</vt:lpstr>
      <vt:lpstr>Courier New</vt:lpstr>
      <vt:lpstr>Times New Roman</vt:lpstr>
      <vt:lpstr>Wingdings</vt:lpstr>
      <vt:lpstr>Spectrum</vt:lpstr>
      <vt:lpstr>Array [1-Dimensional]</vt:lpstr>
      <vt:lpstr>Lecture Outline</vt:lpstr>
      <vt:lpstr>Data Storage Concept</vt:lpstr>
      <vt:lpstr>PowerPoint Presentation</vt:lpstr>
      <vt:lpstr>PowerPoint Presentation</vt:lpstr>
      <vt:lpstr>PowerPoint Presentation</vt:lpstr>
      <vt:lpstr>PowerPoint Presentation</vt:lpstr>
      <vt:lpstr>Array [1-Dimensional]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Zahiduddin Ahmed</cp:lastModifiedBy>
  <cp:revision>176</cp:revision>
  <dcterms:created xsi:type="dcterms:W3CDTF">2018-12-10T17:20:29Z</dcterms:created>
  <dcterms:modified xsi:type="dcterms:W3CDTF">2022-09-21T04:50:26Z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0x0101004C8539C60182AE4C8C5632DCF07A9657</vt:lpwstr>
  </property>
</Properties>
</file>