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8.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9.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10.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11.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12.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 id="2147483697" r:id="rId4"/>
    <p:sldMasterId id="2147483710" r:id="rId5"/>
    <p:sldMasterId id="2147483722" r:id="rId6"/>
    <p:sldMasterId id="2147483735" r:id="rId7"/>
    <p:sldMasterId id="2147483747" r:id="rId8"/>
    <p:sldMasterId id="2147483760" r:id="rId9"/>
    <p:sldMasterId id="2147483772" r:id="rId10"/>
    <p:sldMasterId id="2147483784" r:id="rId11"/>
    <p:sldMasterId id="2147483797" r:id="rId12"/>
    <p:sldMasterId id="2147483809" r:id="rId13"/>
  </p:sldMasterIdLst>
  <p:notesMasterIdLst>
    <p:notesMasterId r:id="rId48"/>
  </p:notesMasterIdLst>
  <p:sldIdLst>
    <p:sldId id="273" r:id="rId14"/>
    <p:sldId id="274" r:id="rId15"/>
    <p:sldId id="269" r:id="rId16"/>
    <p:sldId id="275" r:id="rId17"/>
    <p:sldId id="276" r:id="rId18"/>
    <p:sldId id="277" r:id="rId19"/>
    <p:sldId id="278" r:id="rId20"/>
    <p:sldId id="279" r:id="rId21"/>
    <p:sldId id="280" r:id="rId22"/>
    <p:sldId id="302" r:id="rId23"/>
    <p:sldId id="304" r:id="rId24"/>
    <p:sldId id="281" r:id="rId25"/>
    <p:sldId id="290" r:id="rId26"/>
    <p:sldId id="291" r:id="rId27"/>
    <p:sldId id="292" r:id="rId28"/>
    <p:sldId id="295" r:id="rId29"/>
    <p:sldId id="271" r:id="rId30"/>
    <p:sldId id="305" r:id="rId31"/>
    <p:sldId id="282" r:id="rId32"/>
    <p:sldId id="283" r:id="rId33"/>
    <p:sldId id="284" r:id="rId34"/>
    <p:sldId id="285" r:id="rId35"/>
    <p:sldId id="286" r:id="rId36"/>
    <p:sldId id="287" r:id="rId37"/>
    <p:sldId id="288" r:id="rId38"/>
    <p:sldId id="289" r:id="rId39"/>
    <p:sldId id="296" r:id="rId40"/>
    <p:sldId id="297" r:id="rId41"/>
    <p:sldId id="301" r:id="rId42"/>
    <p:sldId id="299" r:id="rId43"/>
    <p:sldId id="300" r:id="rId44"/>
    <p:sldId id="272" r:id="rId45"/>
    <p:sldId id="298" r:id="rId46"/>
    <p:sldId id="30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B0"/>
    <a:srgbClr val="5B9BD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80" autoAdjust="0"/>
    <p:restoredTop sz="94434" autoAdjust="0"/>
  </p:normalViewPr>
  <p:slideViewPr>
    <p:cSldViewPr snapToGrid="0">
      <p:cViewPr varScale="1">
        <p:scale>
          <a:sx n="73" d="100"/>
          <a:sy n="73" d="100"/>
        </p:scale>
        <p:origin x="48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20" Type="http://schemas.openxmlformats.org/officeDocument/2006/relationships/slide" Target="slides/slide7.xml"/><Relationship Id="rId41"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283C5-C346-4454-B58C-E383B7338B51}" type="datetimeFigureOut">
              <a:rPr lang="en-US" smtClean="0"/>
              <a:pPr/>
              <a:t>6/19/2017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864E2-BD79-4C01-ADA9-D4ADEE919BF0}" type="slidenum">
              <a:rPr lang="en-US" smtClean="0"/>
              <a:pPr/>
              <a:t>‹#›</a:t>
            </a:fld>
            <a:endParaRPr lang="en-US"/>
          </a:p>
        </p:txBody>
      </p:sp>
    </p:spTree>
    <p:extLst>
      <p:ext uri="{BB962C8B-B14F-4D97-AF65-F5344CB8AC3E}">
        <p14:creationId xmlns:p14="http://schemas.microsoft.com/office/powerpoint/2010/main" val="1281141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000" b="1">
                <a:solidFill>
                  <a:srgbClr val="161616"/>
                </a:solidFill>
                <a:latin typeface="Times New Roman" panose="02020603050405020304" pitchFamily="18" charset="0"/>
                <a:ea typeface="ＭＳ Ｐゴシック" panose="020B0600070205080204" pitchFamily="34" charset="-128"/>
              </a:defRPr>
            </a:lvl1pPr>
            <a:lvl2pPr marL="742950" indent="-285750" defTabSz="923925">
              <a:defRPr sz="2000" b="1">
                <a:solidFill>
                  <a:srgbClr val="161616"/>
                </a:solidFill>
                <a:latin typeface="Times New Roman" panose="02020603050405020304" pitchFamily="18" charset="0"/>
                <a:ea typeface="ＭＳ Ｐゴシック" panose="020B0600070205080204" pitchFamily="34" charset="-128"/>
              </a:defRPr>
            </a:lvl2pPr>
            <a:lvl3pPr marL="1143000" indent="-228600" defTabSz="923925">
              <a:defRPr sz="2000" b="1">
                <a:solidFill>
                  <a:srgbClr val="161616"/>
                </a:solidFill>
                <a:latin typeface="Times New Roman" panose="02020603050405020304" pitchFamily="18" charset="0"/>
                <a:ea typeface="ＭＳ Ｐゴシック" panose="020B0600070205080204" pitchFamily="34" charset="-128"/>
              </a:defRPr>
            </a:lvl3pPr>
            <a:lvl4pPr marL="1600200" indent="-228600" defTabSz="923925">
              <a:defRPr sz="2000" b="1">
                <a:solidFill>
                  <a:srgbClr val="161616"/>
                </a:solidFill>
                <a:latin typeface="Times New Roman" panose="02020603050405020304" pitchFamily="18" charset="0"/>
                <a:ea typeface="ＭＳ Ｐゴシック" panose="020B0600070205080204" pitchFamily="34" charset="-128"/>
              </a:defRPr>
            </a:lvl4pPr>
            <a:lvl5pPr marL="2057400" indent="-228600" defTabSz="923925">
              <a:defRPr sz="2000" b="1">
                <a:solidFill>
                  <a:srgbClr val="161616"/>
                </a:solidFill>
                <a:latin typeface="Times New Roman" panose="02020603050405020304" pitchFamily="18" charset="0"/>
                <a:ea typeface="ＭＳ Ｐゴシック" panose="020B0600070205080204" pitchFamily="34" charset="-128"/>
              </a:defRPr>
            </a:lvl5pPr>
            <a:lvl6pPr marL="25146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6pPr>
            <a:lvl7pPr marL="29718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7pPr>
            <a:lvl8pPr marL="34290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8pPr>
            <a:lvl9pPr marL="38862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9pPr>
          </a:lstStyle>
          <a:p>
            <a:pPr marL="0" marR="0" lvl="0" indent="0" algn="r" defTabSz="923925" rtl="0" eaLnBrk="1" fontAlgn="base" latinLnBrk="0" hangingPunct="1">
              <a:lnSpc>
                <a:spcPct val="100000"/>
              </a:lnSpc>
              <a:spcBef>
                <a:spcPct val="0"/>
              </a:spcBef>
              <a:spcAft>
                <a:spcPct val="0"/>
              </a:spcAft>
              <a:buClrTx/>
              <a:buSzTx/>
              <a:buFontTx/>
              <a:buNone/>
              <a:tabLst/>
              <a:defRPr/>
            </a:pPr>
            <a:fld id="{381AA378-9D73-4D33-BC20-D566E0FECA57}" type="slidenum">
              <a:rPr kumimoji="1" lang="ja-JP" altLang="en-CA"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23925" rtl="0" eaLnBrk="1" fontAlgn="base" latinLnBrk="0" hangingPunct="1">
                <a:lnSpc>
                  <a:spcPct val="100000"/>
                </a:lnSpc>
                <a:spcBef>
                  <a:spcPct val="0"/>
                </a:spcBef>
                <a:spcAft>
                  <a:spcPct val="0"/>
                </a:spcAft>
                <a:buClrTx/>
                <a:buSzTx/>
                <a:buFontTx/>
                <a:buNone/>
                <a:tabLst/>
                <a:defRPr/>
              </a:pPr>
              <a:t>4</a:t>
            </a:fld>
            <a:endParaRPr kumimoji="1" lang="en-CA" altLang="ja-JP"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13172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434975" y="698500"/>
            <a:ext cx="6134100" cy="3451225"/>
          </a:xfrm>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p>
        </p:txBody>
      </p:sp>
    </p:spTree>
    <p:extLst>
      <p:ext uri="{BB962C8B-B14F-4D97-AF65-F5344CB8AC3E}">
        <p14:creationId xmlns:p14="http://schemas.microsoft.com/office/powerpoint/2010/main" val="401999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000" b="1">
                <a:solidFill>
                  <a:srgbClr val="161616"/>
                </a:solidFill>
                <a:latin typeface="Times New Roman" panose="02020603050405020304" pitchFamily="18" charset="0"/>
                <a:ea typeface="ＭＳ Ｐゴシック" panose="020B0600070205080204" pitchFamily="34" charset="-128"/>
              </a:defRPr>
            </a:lvl1pPr>
            <a:lvl2pPr marL="742950" indent="-285750" defTabSz="923925">
              <a:defRPr sz="2000" b="1">
                <a:solidFill>
                  <a:srgbClr val="161616"/>
                </a:solidFill>
                <a:latin typeface="Times New Roman" panose="02020603050405020304" pitchFamily="18" charset="0"/>
                <a:ea typeface="ＭＳ Ｐゴシック" panose="020B0600070205080204" pitchFamily="34" charset="-128"/>
              </a:defRPr>
            </a:lvl2pPr>
            <a:lvl3pPr marL="1143000" indent="-228600" defTabSz="923925">
              <a:defRPr sz="2000" b="1">
                <a:solidFill>
                  <a:srgbClr val="161616"/>
                </a:solidFill>
                <a:latin typeface="Times New Roman" panose="02020603050405020304" pitchFamily="18" charset="0"/>
                <a:ea typeface="ＭＳ Ｐゴシック" panose="020B0600070205080204" pitchFamily="34" charset="-128"/>
              </a:defRPr>
            </a:lvl3pPr>
            <a:lvl4pPr marL="1600200" indent="-228600" defTabSz="923925">
              <a:defRPr sz="2000" b="1">
                <a:solidFill>
                  <a:srgbClr val="161616"/>
                </a:solidFill>
                <a:latin typeface="Times New Roman" panose="02020603050405020304" pitchFamily="18" charset="0"/>
                <a:ea typeface="ＭＳ Ｐゴシック" panose="020B0600070205080204" pitchFamily="34" charset="-128"/>
              </a:defRPr>
            </a:lvl4pPr>
            <a:lvl5pPr marL="2057400" indent="-228600" defTabSz="923925">
              <a:defRPr sz="2000" b="1">
                <a:solidFill>
                  <a:srgbClr val="161616"/>
                </a:solidFill>
                <a:latin typeface="Times New Roman" panose="02020603050405020304" pitchFamily="18" charset="0"/>
                <a:ea typeface="ＭＳ Ｐゴシック" panose="020B0600070205080204" pitchFamily="34" charset="-128"/>
              </a:defRPr>
            </a:lvl5pPr>
            <a:lvl6pPr marL="25146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6pPr>
            <a:lvl7pPr marL="29718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7pPr>
            <a:lvl8pPr marL="34290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8pPr>
            <a:lvl9pPr marL="38862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9pPr>
          </a:lstStyle>
          <a:p>
            <a:pPr marL="0" marR="0" lvl="0" indent="0" algn="r" defTabSz="923925" rtl="0" eaLnBrk="1" fontAlgn="base" latinLnBrk="0" hangingPunct="1">
              <a:lnSpc>
                <a:spcPct val="100000"/>
              </a:lnSpc>
              <a:spcBef>
                <a:spcPct val="0"/>
              </a:spcBef>
              <a:spcAft>
                <a:spcPct val="0"/>
              </a:spcAft>
              <a:buClrTx/>
              <a:buSzTx/>
              <a:buFontTx/>
              <a:buNone/>
              <a:tabLst/>
              <a:defRPr/>
            </a:pPr>
            <a:fld id="{7630C241-1734-432D-9F65-B9ACEC7C5770}" type="slidenum">
              <a:rPr kumimoji="1" lang="ja-JP" altLang="en-CA"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23925" rtl="0" eaLnBrk="1" fontAlgn="base" latinLnBrk="0" hangingPunct="1">
                <a:lnSpc>
                  <a:spcPct val="100000"/>
                </a:lnSpc>
                <a:spcBef>
                  <a:spcPct val="0"/>
                </a:spcBef>
                <a:spcAft>
                  <a:spcPct val="0"/>
                </a:spcAft>
                <a:buClrTx/>
                <a:buSzTx/>
                <a:buFontTx/>
                <a:buNone/>
                <a:tabLst/>
                <a:defRPr/>
              </a:pPr>
              <a:t>12</a:t>
            </a:fld>
            <a:endParaRPr kumimoji="1" lang="en-CA" altLang="ja-JP"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34218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000" b="1">
                <a:solidFill>
                  <a:srgbClr val="161616"/>
                </a:solidFill>
                <a:latin typeface="Times New Roman" panose="02020603050405020304" pitchFamily="18" charset="0"/>
                <a:ea typeface="ＭＳ Ｐゴシック" panose="020B0600070205080204" pitchFamily="34" charset="-128"/>
              </a:defRPr>
            </a:lvl1pPr>
            <a:lvl2pPr marL="742950" indent="-285750" defTabSz="923925">
              <a:defRPr sz="2000" b="1">
                <a:solidFill>
                  <a:srgbClr val="161616"/>
                </a:solidFill>
                <a:latin typeface="Times New Roman" panose="02020603050405020304" pitchFamily="18" charset="0"/>
                <a:ea typeface="ＭＳ Ｐゴシック" panose="020B0600070205080204" pitchFamily="34" charset="-128"/>
              </a:defRPr>
            </a:lvl2pPr>
            <a:lvl3pPr marL="1143000" indent="-228600" defTabSz="923925">
              <a:defRPr sz="2000" b="1">
                <a:solidFill>
                  <a:srgbClr val="161616"/>
                </a:solidFill>
                <a:latin typeface="Times New Roman" panose="02020603050405020304" pitchFamily="18" charset="0"/>
                <a:ea typeface="ＭＳ Ｐゴシック" panose="020B0600070205080204" pitchFamily="34" charset="-128"/>
              </a:defRPr>
            </a:lvl3pPr>
            <a:lvl4pPr marL="1600200" indent="-228600" defTabSz="923925">
              <a:defRPr sz="2000" b="1">
                <a:solidFill>
                  <a:srgbClr val="161616"/>
                </a:solidFill>
                <a:latin typeface="Times New Roman" panose="02020603050405020304" pitchFamily="18" charset="0"/>
                <a:ea typeface="ＭＳ Ｐゴシック" panose="020B0600070205080204" pitchFamily="34" charset="-128"/>
              </a:defRPr>
            </a:lvl4pPr>
            <a:lvl5pPr marL="2057400" indent="-228600" defTabSz="923925">
              <a:defRPr sz="2000" b="1">
                <a:solidFill>
                  <a:srgbClr val="161616"/>
                </a:solidFill>
                <a:latin typeface="Times New Roman" panose="02020603050405020304" pitchFamily="18" charset="0"/>
                <a:ea typeface="ＭＳ Ｐゴシック" panose="020B0600070205080204" pitchFamily="34" charset="-128"/>
              </a:defRPr>
            </a:lvl5pPr>
            <a:lvl6pPr marL="25146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6pPr>
            <a:lvl7pPr marL="29718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7pPr>
            <a:lvl8pPr marL="34290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8pPr>
            <a:lvl9pPr marL="38862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9pPr>
          </a:lstStyle>
          <a:p>
            <a:pPr marL="0" marR="0" lvl="0" indent="0" algn="r" defTabSz="923925" rtl="0" eaLnBrk="1" fontAlgn="base" latinLnBrk="0" hangingPunct="1">
              <a:lnSpc>
                <a:spcPct val="100000"/>
              </a:lnSpc>
              <a:spcBef>
                <a:spcPct val="0"/>
              </a:spcBef>
              <a:spcAft>
                <a:spcPct val="0"/>
              </a:spcAft>
              <a:buClrTx/>
              <a:buSzTx/>
              <a:buFontTx/>
              <a:buNone/>
              <a:tabLst/>
              <a:defRPr/>
            </a:pPr>
            <a:fld id="{98E5E9E8-A90E-4E41-BEDF-B196A4AF0795}" type="slidenum">
              <a:rPr kumimoji="1" lang="ja-JP" altLang="en-CA"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23925" rtl="0" eaLnBrk="1" fontAlgn="base" latinLnBrk="0" hangingPunct="1">
                <a:lnSpc>
                  <a:spcPct val="100000"/>
                </a:lnSpc>
                <a:spcBef>
                  <a:spcPct val="0"/>
                </a:spcBef>
                <a:spcAft>
                  <a:spcPct val="0"/>
                </a:spcAft>
                <a:buClrTx/>
                <a:buSzTx/>
                <a:buFontTx/>
                <a:buNone/>
                <a:tabLst/>
                <a:defRPr/>
              </a:pPr>
              <a:t>13</a:t>
            </a:fld>
            <a:endParaRPr kumimoji="1" lang="en-CA" altLang="ja-JP"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413434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000" b="1">
                <a:solidFill>
                  <a:srgbClr val="161616"/>
                </a:solidFill>
                <a:latin typeface="Times New Roman" panose="02020603050405020304" pitchFamily="18" charset="0"/>
                <a:ea typeface="ＭＳ Ｐゴシック" panose="020B0600070205080204" pitchFamily="34" charset="-128"/>
              </a:defRPr>
            </a:lvl1pPr>
            <a:lvl2pPr marL="742950" indent="-285750" defTabSz="923925">
              <a:defRPr sz="2000" b="1">
                <a:solidFill>
                  <a:srgbClr val="161616"/>
                </a:solidFill>
                <a:latin typeface="Times New Roman" panose="02020603050405020304" pitchFamily="18" charset="0"/>
                <a:ea typeface="ＭＳ Ｐゴシック" panose="020B0600070205080204" pitchFamily="34" charset="-128"/>
              </a:defRPr>
            </a:lvl2pPr>
            <a:lvl3pPr marL="1143000" indent="-228600" defTabSz="923925">
              <a:defRPr sz="2000" b="1">
                <a:solidFill>
                  <a:srgbClr val="161616"/>
                </a:solidFill>
                <a:latin typeface="Times New Roman" panose="02020603050405020304" pitchFamily="18" charset="0"/>
                <a:ea typeface="ＭＳ Ｐゴシック" panose="020B0600070205080204" pitchFamily="34" charset="-128"/>
              </a:defRPr>
            </a:lvl3pPr>
            <a:lvl4pPr marL="1600200" indent="-228600" defTabSz="923925">
              <a:defRPr sz="2000" b="1">
                <a:solidFill>
                  <a:srgbClr val="161616"/>
                </a:solidFill>
                <a:latin typeface="Times New Roman" panose="02020603050405020304" pitchFamily="18" charset="0"/>
                <a:ea typeface="ＭＳ Ｐゴシック" panose="020B0600070205080204" pitchFamily="34" charset="-128"/>
              </a:defRPr>
            </a:lvl4pPr>
            <a:lvl5pPr marL="2057400" indent="-228600" defTabSz="923925">
              <a:defRPr sz="2000" b="1">
                <a:solidFill>
                  <a:srgbClr val="161616"/>
                </a:solidFill>
                <a:latin typeface="Times New Roman" panose="02020603050405020304" pitchFamily="18" charset="0"/>
                <a:ea typeface="ＭＳ Ｐゴシック" panose="020B0600070205080204" pitchFamily="34" charset="-128"/>
              </a:defRPr>
            </a:lvl5pPr>
            <a:lvl6pPr marL="25146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6pPr>
            <a:lvl7pPr marL="29718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7pPr>
            <a:lvl8pPr marL="34290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8pPr>
            <a:lvl9pPr marL="38862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9pPr>
          </a:lstStyle>
          <a:p>
            <a:pPr marL="0" marR="0" lvl="0" indent="0" algn="r" defTabSz="923925" rtl="0" eaLnBrk="1" fontAlgn="base" latinLnBrk="0" hangingPunct="1">
              <a:lnSpc>
                <a:spcPct val="100000"/>
              </a:lnSpc>
              <a:spcBef>
                <a:spcPct val="0"/>
              </a:spcBef>
              <a:spcAft>
                <a:spcPct val="0"/>
              </a:spcAft>
              <a:buClrTx/>
              <a:buSzTx/>
              <a:buFontTx/>
              <a:buNone/>
              <a:tabLst/>
              <a:defRPr/>
            </a:pPr>
            <a:fld id="{31EAD532-D8D1-4B6A-9047-564847D923CA}" type="slidenum">
              <a:rPr kumimoji="1" lang="ja-JP" altLang="en-CA"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23925" rtl="0" eaLnBrk="1" fontAlgn="base" latinLnBrk="0" hangingPunct="1">
                <a:lnSpc>
                  <a:spcPct val="100000"/>
                </a:lnSpc>
                <a:spcBef>
                  <a:spcPct val="0"/>
                </a:spcBef>
                <a:spcAft>
                  <a:spcPct val="0"/>
                </a:spcAft>
                <a:buClrTx/>
                <a:buSzTx/>
                <a:buFontTx/>
                <a:buNone/>
                <a:tabLst/>
                <a:defRPr/>
              </a:pPr>
              <a:t>14</a:t>
            </a:fld>
            <a:endParaRPr kumimoji="1" lang="en-CA" altLang="ja-JP"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09300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000" b="1">
                <a:solidFill>
                  <a:srgbClr val="161616"/>
                </a:solidFill>
                <a:latin typeface="Times New Roman" panose="02020603050405020304" pitchFamily="18" charset="0"/>
                <a:ea typeface="ＭＳ Ｐゴシック" panose="020B0600070205080204" pitchFamily="34" charset="-128"/>
              </a:defRPr>
            </a:lvl1pPr>
            <a:lvl2pPr marL="742950" indent="-285750" defTabSz="923925">
              <a:defRPr sz="2000" b="1">
                <a:solidFill>
                  <a:srgbClr val="161616"/>
                </a:solidFill>
                <a:latin typeface="Times New Roman" panose="02020603050405020304" pitchFamily="18" charset="0"/>
                <a:ea typeface="ＭＳ Ｐゴシック" panose="020B0600070205080204" pitchFamily="34" charset="-128"/>
              </a:defRPr>
            </a:lvl2pPr>
            <a:lvl3pPr marL="1143000" indent="-228600" defTabSz="923925">
              <a:defRPr sz="2000" b="1">
                <a:solidFill>
                  <a:srgbClr val="161616"/>
                </a:solidFill>
                <a:latin typeface="Times New Roman" panose="02020603050405020304" pitchFamily="18" charset="0"/>
                <a:ea typeface="ＭＳ Ｐゴシック" panose="020B0600070205080204" pitchFamily="34" charset="-128"/>
              </a:defRPr>
            </a:lvl3pPr>
            <a:lvl4pPr marL="1600200" indent="-228600" defTabSz="923925">
              <a:defRPr sz="2000" b="1">
                <a:solidFill>
                  <a:srgbClr val="161616"/>
                </a:solidFill>
                <a:latin typeface="Times New Roman" panose="02020603050405020304" pitchFamily="18" charset="0"/>
                <a:ea typeface="ＭＳ Ｐゴシック" panose="020B0600070205080204" pitchFamily="34" charset="-128"/>
              </a:defRPr>
            </a:lvl4pPr>
            <a:lvl5pPr marL="2057400" indent="-228600" defTabSz="923925">
              <a:defRPr sz="2000" b="1">
                <a:solidFill>
                  <a:srgbClr val="161616"/>
                </a:solidFill>
                <a:latin typeface="Times New Roman" panose="02020603050405020304" pitchFamily="18" charset="0"/>
                <a:ea typeface="ＭＳ Ｐゴシック" panose="020B0600070205080204" pitchFamily="34" charset="-128"/>
              </a:defRPr>
            </a:lvl5pPr>
            <a:lvl6pPr marL="25146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6pPr>
            <a:lvl7pPr marL="29718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7pPr>
            <a:lvl8pPr marL="34290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8pPr>
            <a:lvl9pPr marL="38862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9pPr>
          </a:lstStyle>
          <a:p>
            <a:pPr marL="0" marR="0" lvl="0" indent="0" algn="r" defTabSz="923925" rtl="0" eaLnBrk="1" fontAlgn="base" latinLnBrk="0" hangingPunct="1">
              <a:lnSpc>
                <a:spcPct val="100000"/>
              </a:lnSpc>
              <a:spcBef>
                <a:spcPct val="0"/>
              </a:spcBef>
              <a:spcAft>
                <a:spcPct val="0"/>
              </a:spcAft>
              <a:buClrTx/>
              <a:buSzTx/>
              <a:buFontTx/>
              <a:buNone/>
              <a:tabLst/>
              <a:defRPr/>
            </a:pPr>
            <a:fld id="{F772ADC5-A3A2-45B6-B77B-6BE09875D6C4}" type="slidenum">
              <a:rPr kumimoji="1" lang="ja-JP" altLang="en-CA"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23925" rtl="0" eaLnBrk="1" fontAlgn="base" latinLnBrk="0" hangingPunct="1">
                <a:lnSpc>
                  <a:spcPct val="100000"/>
                </a:lnSpc>
                <a:spcBef>
                  <a:spcPct val="0"/>
                </a:spcBef>
                <a:spcAft>
                  <a:spcPct val="0"/>
                </a:spcAft>
                <a:buClrTx/>
                <a:buSzTx/>
                <a:buFontTx/>
                <a:buNone/>
                <a:tabLst/>
                <a:defRPr/>
              </a:pPr>
              <a:t>15</a:t>
            </a:fld>
            <a:endParaRPr kumimoji="1" lang="en-CA" altLang="ja-JP"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32096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000" b="1">
                <a:solidFill>
                  <a:srgbClr val="161616"/>
                </a:solidFill>
                <a:latin typeface="Times New Roman" panose="02020603050405020304" pitchFamily="18" charset="0"/>
                <a:ea typeface="ＭＳ Ｐゴシック" panose="020B0600070205080204" pitchFamily="34" charset="-128"/>
              </a:defRPr>
            </a:lvl1pPr>
            <a:lvl2pPr marL="742950" indent="-285750" defTabSz="923925">
              <a:defRPr sz="2000" b="1">
                <a:solidFill>
                  <a:srgbClr val="161616"/>
                </a:solidFill>
                <a:latin typeface="Times New Roman" panose="02020603050405020304" pitchFamily="18" charset="0"/>
                <a:ea typeface="ＭＳ Ｐゴシック" panose="020B0600070205080204" pitchFamily="34" charset="-128"/>
              </a:defRPr>
            </a:lvl2pPr>
            <a:lvl3pPr marL="1143000" indent="-228600" defTabSz="923925">
              <a:defRPr sz="2000" b="1">
                <a:solidFill>
                  <a:srgbClr val="161616"/>
                </a:solidFill>
                <a:latin typeface="Times New Roman" panose="02020603050405020304" pitchFamily="18" charset="0"/>
                <a:ea typeface="ＭＳ Ｐゴシック" panose="020B0600070205080204" pitchFamily="34" charset="-128"/>
              </a:defRPr>
            </a:lvl3pPr>
            <a:lvl4pPr marL="1600200" indent="-228600" defTabSz="923925">
              <a:defRPr sz="2000" b="1">
                <a:solidFill>
                  <a:srgbClr val="161616"/>
                </a:solidFill>
                <a:latin typeface="Times New Roman" panose="02020603050405020304" pitchFamily="18" charset="0"/>
                <a:ea typeface="ＭＳ Ｐゴシック" panose="020B0600070205080204" pitchFamily="34" charset="-128"/>
              </a:defRPr>
            </a:lvl4pPr>
            <a:lvl5pPr marL="2057400" indent="-228600" defTabSz="923925">
              <a:defRPr sz="2000" b="1">
                <a:solidFill>
                  <a:srgbClr val="161616"/>
                </a:solidFill>
                <a:latin typeface="Times New Roman" panose="02020603050405020304" pitchFamily="18" charset="0"/>
                <a:ea typeface="ＭＳ Ｐゴシック" panose="020B0600070205080204" pitchFamily="34" charset="-128"/>
              </a:defRPr>
            </a:lvl5pPr>
            <a:lvl6pPr marL="25146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6pPr>
            <a:lvl7pPr marL="29718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7pPr>
            <a:lvl8pPr marL="34290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8pPr>
            <a:lvl9pPr marL="38862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9pPr>
          </a:lstStyle>
          <a:p>
            <a:pPr marL="0" marR="0" lvl="0" indent="0" algn="r" defTabSz="923925" rtl="0" eaLnBrk="1" fontAlgn="base" latinLnBrk="0" hangingPunct="1">
              <a:lnSpc>
                <a:spcPct val="100000"/>
              </a:lnSpc>
              <a:spcBef>
                <a:spcPct val="0"/>
              </a:spcBef>
              <a:spcAft>
                <a:spcPct val="0"/>
              </a:spcAft>
              <a:buClrTx/>
              <a:buSzTx/>
              <a:buFontTx/>
              <a:buNone/>
              <a:tabLst/>
              <a:defRPr/>
            </a:pPr>
            <a:fld id="{FA6267C4-8939-414D-BB9C-2AC09E1F3663}" type="slidenum">
              <a:rPr kumimoji="1" lang="ja-JP" altLang="en-CA"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23925" rtl="0" eaLnBrk="1" fontAlgn="base" latinLnBrk="0" hangingPunct="1">
                <a:lnSpc>
                  <a:spcPct val="100000"/>
                </a:lnSpc>
                <a:spcBef>
                  <a:spcPct val="0"/>
                </a:spcBef>
                <a:spcAft>
                  <a:spcPct val="0"/>
                </a:spcAft>
                <a:buClrTx/>
                <a:buSzTx/>
                <a:buFontTx/>
                <a:buNone/>
                <a:tabLst/>
                <a:defRPr/>
              </a:pPr>
              <a:t>27</a:t>
            </a:fld>
            <a:endParaRPr kumimoji="1" lang="en-CA" altLang="ja-JP"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040533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000" b="1">
                <a:solidFill>
                  <a:srgbClr val="161616"/>
                </a:solidFill>
                <a:latin typeface="Times New Roman" panose="02020603050405020304" pitchFamily="18" charset="0"/>
                <a:ea typeface="ＭＳ Ｐゴシック" panose="020B0600070205080204" pitchFamily="34" charset="-128"/>
              </a:defRPr>
            </a:lvl1pPr>
            <a:lvl2pPr marL="742950" indent="-285750" defTabSz="923925">
              <a:defRPr sz="2000" b="1">
                <a:solidFill>
                  <a:srgbClr val="161616"/>
                </a:solidFill>
                <a:latin typeface="Times New Roman" panose="02020603050405020304" pitchFamily="18" charset="0"/>
                <a:ea typeface="ＭＳ Ｐゴシック" panose="020B0600070205080204" pitchFamily="34" charset="-128"/>
              </a:defRPr>
            </a:lvl2pPr>
            <a:lvl3pPr marL="1143000" indent="-228600" defTabSz="923925">
              <a:defRPr sz="2000" b="1">
                <a:solidFill>
                  <a:srgbClr val="161616"/>
                </a:solidFill>
                <a:latin typeface="Times New Roman" panose="02020603050405020304" pitchFamily="18" charset="0"/>
                <a:ea typeface="ＭＳ Ｐゴシック" panose="020B0600070205080204" pitchFamily="34" charset="-128"/>
              </a:defRPr>
            </a:lvl3pPr>
            <a:lvl4pPr marL="1600200" indent="-228600" defTabSz="923925">
              <a:defRPr sz="2000" b="1">
                <a:solidFill>
                  <a:srgbClr val="161616"/>
                </a:solidFill>
                <a:latin typeface="Times New Roman" panose="02020603050405020304" pitchFamily="18" charset="0"/>
                <a:ea typeface="ＭＳ Ｐゴシック" panose="020B0600070205080204" pitchFamily="34" charset="-128"/>
              </a:defRPr>
            </a:lvl4pPr>
            <a:lvl5pPr marL="2057400" indent="-228600" defTabSz="923925">
              <a:defRPr sz="2000" b="1">
                <a:solidFill>
                  <a:srgbClr val="161616"/>
                </a:solidFill>
                <a:latin typeface="Times New Roman" panose="02020603050405020304" pitchFamily="18" charset="0"/>
                <a:ea typeface="ＭＳ Ｐゴシック" panose="020B0600070205080204" pitchFamily="34" charset="-128"/>
              </a:defRPr>
            </a:lvl5pPr>
            <a:lvl6pPr marL="25146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6pPr>
            <a:lvl7pPr marL="29718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7pPr>
            <a:lvl8pPr marL="34290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8pPr>
            <a:lvl9pPr marL="3886200" indent="-228600" defTabSz="923925"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9pPr>
          </a:lstStyle>
          <a:p>
            <a:pPr marL="0" marR="0" lvl="0" indent="0" algn="r" defTabSz="923925" rtl="0" eaLnBrk="1" fontAlgn="base" latinLnBrk="0" hangingPunct="1">
              <a:lnSpc>
                <a:spcPct val="100000"/>
              </a:lnSpc>
              <a:spcBef>
                <a:spcPct val="0"/>
              </a:spcBef>
              <a:spcAft>
                <a:spcPct val="0"/>
              </a:spcAft>
              <a:buClrTx/>
              <a:buSzTx/>
              <a:buFontTx/>
              <a:buNone/>
              <a:tabLst/>
              <a:defRPr/>
            </a:pPr>
            <a:fld id="{427D0C3C-2F6E-4713-A521-3FDEC072DE7E}" type="slidenum">
              <a:rPr kumimoji="0" lang="en-US" altLang="ja-JP" sz="12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mn-cs"/>
              </a:rPr>
              <a:pPr marL="0" marR="0" lvl="0" indent="0" algn="r" defTabSz="923925" rtl="0" eaLnBrk="1" fontAlgn="base" latinLnBrk="0" hangingPunct="1">
                <a:lnSpc>
                  <a:spcPct val="100000"/>
                </a:lnSpc>
                <a:spcBef>
                  <a:spcPct val="0"/>
                </a:spcBef>
                <a:spcAft>
                  <a:spcPct val="0"/>
                </a:spcAft>
                <a:buClrTx/>
                <a:buSzTx/>
                <a:buFontTx/>
                <a:buNone/>
                <a:tabLst/>
                <a:defRPr/>
              </a:pPr>
              <a:t>33</a:t>
            </a:fld>
            <a:endParaRPr kumimoji="0" lang="en-US" altLang="ja-JP" sz="12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64515" name="Rectangle 2"/>
          <p:cNvSpPr>
            <a:spLocks noGrp="1" noRot="1" noChangeAspect="1" noChangeArrowheads="1" noTextEdit="1"/>
          </p:cNvSpPr>
          <p:nvPr>
            <p:ph type="sldImg"/>
          </p:nvPr>
        </p:nvSpPr>
        <p:spPr>
          <a:xfrm>
            <a:off x="425450" y="690563"/>
            <a:ext cx="6156325" cy="3463925"/>
          </a:xfrm>
          <a:ln/>
        </p:spPr>
      </p:sp>
      <p:sp>
        <p:nvSpPr>
          <p:cNvPr id="64516" name="Rectangle 3"/>
          <p:cNvSpPr>
            <a:spLocks noGrp="1" noChangeArrowheads="1"/>
          </p:cNvSpPr>
          <p:nvPr>
            <p:ph type="body" idx="1"/>
          </p:nvPr>
        </p:nvSpPr>
        <p:spPr>
          <a:xfrm>
            <a:off x="935038" y="4387850"/>
            <a:ext cx="513397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ja-JP" altLang="en-US" smtClean="0">
              <a:latin typeface="Calibri" panose="020F0502020204030204" pitchFamily="34" charset="0"/>
            </a:endParaRPr>
          </a:p>
        </p:txBody>
      </p:sp>
    </p:spTree>
    <p:extLst>
      <p:ext uri="{BB962C8B-B14F-4D97-AF65-F5344CB8AC3E}">
        <p14:creationId xmlns:p14="http://schemas.microsoft.com/office/powerpoint/2010/main" val="472468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914400" rtl="0" eaLnBrk="1" fontAlgn="auto" latinLnBrk="0" hangingPunct="1">
              <a:lnSpc>
                <a:spcPct val="100000"/>
              </a:lnSpc>
              <a:spcBef>
                <a:spcPts val="1800"/>
              </a:spcBef>
              <a:spcAft>
                <a:spcPts val="1800"/>
              </a:spcAft>
              <a:buClrTx/>
              <a:buSzTx/>
              <a:buFontTx/>
              <a:buNone/>
              <a:tabLst/>
              <a:defRPr sz="6000" b="1">
                <a:latin typeface="Book Antiqua" panose="02040602050305030304" pitchFamily="18" charset="0"/>
              </a:defRPr>
            </a:lvl1pPr>
          </a:lstStyle>
          <a:p>
            <a:pPr algn="ctr"/>
            <a:r>
              <a:rPr lang="en-US" sz="5400" b="0" dirty="0" smtClean="0"/>
              <a:t>Course Code: Title</a:t>
            </a:r>
            <a:br>
              <a:rPr lang="en-US" sz="5400" b="0" dirty="0" smtClean="0"/>
            </a:br>
            <a:r>
              <a:rPr lang="en-US" dirty="0" smtClean="0"/>
              <a:t>Chapter Title</a:t>
            </a:r>
            <a:endParaRPr lang="en-US" dirty="0"/>
          </a:p>
        </p:txBody>
      </p:sp>
      <p:sp>
        <p:nvSpPr>
          <p:cNvPr id="3" name="Text Placeholder 2"/>
          <p:cNvSpPr>
            <a:spLocks noGrp="1"/>
          </p:cNvSpPr>
          <p:nvPr>
            <p:ph type="body" idx="1" hasCustomPrompt="1"/>
          </p:nvPr>
        </p:nvSpPr>
        <p:spPr>
          <a:xfrm>
            <a:off x="304800" y="3756329"/>
            <a:ext cx="11643360" cy="2379041"/>
          </a:xfrm>
        </p:spPr>
        <p:txBody>
          <a:bodyPr>
            <a:normAutofit/>
          </a:bodyPr>
          <a:lstStyle>
            <a:lvl1pPr marL="0" indent="0" algn="r">
              <a:lnSpc>
                <a:spcPct val="100000"/>
              </a:lnSpc>
              <a:spcBef>
                <a:spcPts val="0"/>
              </a:spcBef>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Prepared by</a:t>
            </a:r>
          </a:p>
        </p:txBody>
      </p:sp>
    </p:spTree>
    <p:extLst>
      <p:ext uri="{BB962C8B-B14F-4D97-AF65-F5344CB8AC3E}">
        <p14:creationId xmlns:p14="http://schemas.microsoft.com/office/powerpoint/2010/main" val="35185152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marL="228600" indent="-228600">
              <a:lnSpc>
                <a:spcPct val="100000"/>
              </a:lnSpc>
              <a:buClr>
                <a:schemeClr val="tx1"/>
              </a:buClr>
              <a:defRPr lang="en-US" sz="2800" kern="1200" dirty="0" smtClean="0">
                <a:solidFill>
                  <a:schemeClr val="tx1"/>
                </a:solidFill>
                <a:latin typeface="+mn-lt"/>
                <a:ea typeface="+mn-ea"/>
                <a:cs typeface="+mn-cs"/>
              </a:defRPr>
            </a:lvl1pPr>
            <a:lvl2pPr marL="685800" indent="-228600">
              <a:lnSpc>
                <a:spcPct val="100000"/>
              </a:lnSpc>
              <a:buClr>
                <a:schemeClr val="tx1"/>
              </a:buClr>
              <a:defRPr lang="en-US" sz="2800" kern="1200" dirty="0" smtClean="0">
                <a:solidFill>
                  <a:schemeClr val="tx1"/>
                </a:solidFill>
                <a:latin typeface="+mn-lt"/>
                <a:ea typeface="+mn-ea"/>
                <a:cs typeface="+mn-cs"/>
              </a:defRPr>
            </a:lvl2pPr>
            <a:lvl3pPr>
              <a:lnSpc>
                <a:spcPct val="100000"/>
              </a:lnSpc>
              <a:buClr>
                <a:schemeClr val="tx1"/>
              </a:buClr>
              <a:defRPr lang="en-US" sz="2400" kern="1200" dirty="0" smtClean="0">
                <a:solidFill>
                  <a:schemeClr val="tx1"/>
                </a:solidFill>
                <a:latin typeface="+mn-lt"/>
                <a:ea typeface="+mn-ea"/>
                <a:cs typeface="+mn-cs"/>
              </a:defRPr>
            </a:lvl3pPr>
            <a:lvl4pPr>
              <a:lnSpc>
                <a:spcPct val="100000"/>
              </a:lnSpc>
              <a:buClr>
                <a:schemeClr val="tx1"/>
              </a:buClr>
              <a:defRPr lang="en-US" sz="2000" kern="1200" dirty="0" smtClean="0">
                <a:solidFill>
                  <a:schemeClr val="tx1"/>
                </a:solidFill>
                <a:latin typeface="+mn-lt"/>
                <a:ea typeface="+mn-ea"/>
                <a:cs typeface="+mn-cs"/>
              </a:defRPr>
            </a:lvl4pPr>
            <a:lvl5pPr>
              <a:lnSpc>
                <a:spcPct val="100000"/>
              </a:lnSpc>
              <a:buClr>
                <a:schemeClr val="tx1"/>
              </a:buClr>
              <a:defRPr lang="en-US" sz="2000" kern="1200" dirty="0">
                <a:solidFill>
                  <a:schemeClr val="tx1"/>
                </a:solidFill>
                <a:latin typeface="+mn-lt"/>
                <a:ea typeface="+mn-ea"/>
                <a:cs typeface="+mn-cs"/>
              </a:defRPr>
            </a:lvl5p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smtClean="0"/>
              <a:t>Click to edit Master text styles</a:t>
            </a:r>
          </a:p>
          <a:p>
            <a:pPr marL="862013" lvl="1" indent="-404813" algn="l" defTabSz="914400" rtl="0" eaLnBrk="1" latinLnBrk="0" hangingPunct="1">
              <a:lnSpc>
                <a:spcPct val="90000"/>
              </a:lnSpc>
              <a:spcBef>
                <a:spcPts val="500"/>
              </a:spcBef>
              <a:buFont typeface="Wingdings" panose="05000000000000000000" pitchFamily="2" charset="2"/>
              <a:buChar char="¯"/>
            </a:pPr>
            <a:r>
              <a:rPr lang="en-US" dirty="0" smtClean="0"/>
              <a:t>Second level</a:t>
            </a:r>
          </a:p>
          <a:p>
            <a:pPr marL="1206500" lvl="2" indent="-344488" algn="l" defTabSz="914400" rtl="0" eaLnBrk="1" latinLnBrk="0" hangingPunct="1">
              <a:lnSpc>
                <a:spcPct val="90000"/>
              </a:lnSpc>
              <a:spcBef>
                <a:spcPts val="500"/>
              </a:spcBef>
              <a:buFont typeface="Wingdings 2" panose="05020102010507070707" pitchFamily="18" charset="2"/>
              <a:buChar char="ô"/>
              <a:tabLst>
                <a:tab pos="1258888" algn="l"/>
              </a:tabLst>
            </a:pPr>
            <a:r>
              <a:rPr lang="en-US" dirty="0" smtClean="0"/>
              <a:t>Third level</a:t>
            </a:r>
          </a:p>
          <a:p>
            <a:pPr marL="1655763" lvl="3" indent="-344488" algn="l" defTabSz="914400" rtl="0" eaLnBrk="1" latinLnBrk="0" hangingPunct="1">
              <a:lnSpc>
                <a:spcPct val="90000"/>
              </a:lnSpc>
              <a:spcBef>
                <a:spcPts val="500"/>
              </a:spcBef>
              <a:buFont typeface="Wingdings 2" panose="05020102010507070707" pitchFamily="18" charset="2"/>
              <a:buChar char="ò"/>
            </a:pPr>
            <a:r>
              <a:rPr lang="en-US" dirty="0" smtClean="0"/>
              <a:t>Fourth level</a:t>
            </a:r>
          </a:p>
          <a:p>
            <a:pPr marL="2120900" lvl="4" indent="-344488" algn="l" defTabSz="914400" rtl="0" eaLnBrk="1" latinLnBrk="0" hangingPunct="1">
              <a:lnSpc>
                <a:spcPct val="90000"/>
              </a:lnSpc>
              <a:spcBef>
                <a:spcPts val="500"/>
              </a:spcBef>
              <a:buFont typeface="Wingdings 2" panose="05020102010507070707" pitchFamily="18" charset="2"/>
              <a:buChar char="ñ"/>
            </a:pPr>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Fahad Ahmed</a:t>
            </a:r>
            <a:endParaRPr lang="en-US"/>
          </a:p>
        </p:txBody>
      </p:sp>
      <p:sp>
        <p:nvSpPr>
          <p:cNvPr id="5" name="Footer Placeholder 4"/>
          <p:cNvSpPr>
            <a:spLocks noGrp="1"/>
          </p:cNvSpPr>
          <p:nvPr>
            <p:ph type="ftr" sz="quarter" idx="11"/>
          </p:nvPr>
        </p:nvSpPr>
        <p:spPr/>
        <p:txBody>
          <a:bodyPr/>
          <a:lstStyle/>
          <a:p>
            <a:r>
              <a:rPr lang="en-US" smtClean="0"/>
              <a:t>CSC 2015: Data Structures</a:t>
            </a:r>
            <a:endParaRPr lang="en-US"/>
          </a:p>
        </p:txBody>
      </p:sp>
      <p:sp>
        <p:nvSpPr>
          <p:cNvPr id="6" name="Slide Number Placeholder 5"/>
          <p:cNvSpPr>
            <a:spLocks noGrp="1"/>
          </p:cNvSpPr>
          <p:nvPr>
            <p:ph type="sldNum" sz="quarter" idx="12"/>
          </p:nvPr>
        </p:nvSpPr>
        <p:spPr/>
        <p:txBody>
          <a:bodyPr/>
          <a:lstStyle/>
          <a:p>
            <a:r>
              <a:rPr lang="en-US" dirty="0" smtClean="0"/>
              <a:t>Searching - Sorting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636994326"/>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D28C0F88-32A4-4B36-BB25-ECFB79E2B2D9}"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805D0576-35B6-4380-BE0A-7DADBE782A4C}"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28414786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D2E30AD2-0A54-4C30-B949-439CB08A78B3}"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05A63F13-6666-4254-9093-E537BE0B19E6}"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370475587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1C2E6F09-2207-4966-81ED-A79879513F01}"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5387F3E3-6A12-4F34-8C5B-241ED38CD86F}"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114454729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0AA17624-CCD5-4EA7-8619-DB53AE08E26F}"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02296053-3A28-47C5-8A92-54B2252A5036}"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333525026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ja-JP" altLang="en-US"/>
          </a:p>
        </p:txBody>
      </p:sp>
      <p:sp>
        <p:nvSpPr>
          <p:cNvPr id="4" name="日付プレースホルダー 3"/>
          <p:cNvSpPr>
            <a:spLocks noGrp="1"/>
          </p:cNvSpPr>
          <p:nvPr>
            <p:ph type="dt" sz="half" idx="10"/>
          </p:nvPr>
        </p:nvSpPr>
        <p:spPr/>
        <p:txBody>
          <a:bodyPr/>
          <a:lstStyle>
            <a:lvl1pPr>
              <a:defRPr/>
            </a:lvl1pPr>
          </a:lstStyle>
          <a:p>
            <a:pPr fontAlgn="base">
              <a:spcBef>
                <a:spcPct val="0"/>
              </a:spcBef>
              <a:spcAft>
                <a:spcPct val="0"/>
              </a:spcAft>
              <a:defRPr/>
            </a:pPr>
            <a:fld id="{A48B06E6-7D8A-49DB-940A-9F7B554184CC}" type="datetime1">
              <a:rPr lang="ja-JP" altLang="en-US" b="1" smtClean="0">
                <a:latin typeface="Times New Roman" panose="02020603050405020304" pitchFamily="18" charset="0"/>
              </a:rPr>
              <a:pPr fontAlgn="base">
                <a:spcBef>
                  <a:spcPct val="0"/>
                </a:spcBef>
                <a:spcAft>
                  <a:spcPct val="0"/>
                </a:spcAft>
                <a:defRPr/>
              </a:pPr>
              <a:t>2017/6/19</a:t>
            </a:fld>
            <a:endParaRPr lang="en-US" altLang="ja-JP" b="1">
              <a:latin typeface="Times New Roman" panose="02020603050405020304" pitchFamily="18" charset="0"/>
            </a:endParaRPr>
          </a:p>
        </p:txBody>
      </p:sp>
      <p:sp>
        <p:nvSpPr>
          <p:cNvPr id="5" name="フッター プレースホルダー 4"/>
          <p:cNvSpPr>
            <a:spLocks noGrp="1"/>
          </p:cNvSpPr>
          <p:nvPr>
            <p:ph type="ftr" sz="quarter" idx="11"/>
          </p:nvPr>
        </p:nvSpPr>
        <p:spPr/>
        <p:txBody>
          <a:bodyPr/>
          <a:lstStyle>
            <a:lvl1pPr>
              <a:defRPr/>
            </a:lvl1pPr>
          </a:lstStyle>
          <a:p>
            <a:pPr fontAlgn="base">
              <a:spcBef>
                <a:spcPct val="0"/>
              </a:spcBef>
              <a:spcAft>
                <a:spcPct val="0"/>
              </a:spcAft>
              <a:defRPr/>
            </a:pPr>
            <a:endParaRPr lang="ja-JP" altLang="en-US" b="1">
              <a:latin typeface="Times New Roman" panose="02020603050405020304" pitchFamily="18" charset="0"/>
            </a:endParaRPr>
          </a:p>
        </p:txBody>
      </p:sp>
      <p:sp>
        <p:nvSpPr>
          <p:cNvPr id="6" name="スライド番号プレースホルダー 5"/>
          <p:cNvSpPr>
            <a:spLocks noGrp="1"/>
          </p:cNvSpPr>
          <p:nvPr>
            <p:ph type="sldNum" sz="quarter" idx="12"/>
          </p:nvPr>
        </p:nvSpPr>
        <p:spPr/>
        <p:txBody>
          <a:bodyPr/>
          <a:lstStyle>
            <a:lvl1pPr>
              <a:defRPr/>
            </a:lvl1pPr>
          </a:lstStyle>
          <a:p>
            <a:pPr fontAlgn="base">
              <a:spcBef>
                <a:spcPct val="0"/>
              </a:spcBef>
              <a:spcAft>
                <a:spcPct val="0"/>
              </a:spcAft>
            </a:pPr>
            <a:fld id="{4F83836C-51B6-40A7-9904-CB0DD018D02D}" type="slidenum">
              <a:rPr lang="ja-JP" altLang="en-US" b="1" smtClean="0">
                <a:latin typeface="Times New Roman" panose="02020603050405020304" pitchFamily="18" charset="0"/>
              </a:rPr>
              <a:pPr fontAlgn="base">
                <a:spcBef>
                  <a:spcPct val="0"/>
                </a:spcBef>
                <a:spcAft>
                  <a:spcPct val="0"/>
                </a:spcAft>
              </a:pPr>
              <a:t>‹#›</a:t>
            </a:fld>
            <a:endParaRPr lang="en-US" altLang="ja-JP" b="1" smtClean="0">
              <a:latin typeface="Times New Roman" panose="02020603050405020304" pitchFamily="18" charset="0"/>
            </a:endParaRPr>
          </a:p>
        </p:txBody>
      </p:sp>
    </p:spTree>
    <p:extLst>
      <p:ext uri="{BB962C8B-B14F-4D97-AF65-F5344CB8AC3E}">
        <p14:creationId xmlns:p14="http://schemas.microsoft.com/office/powerpoint/2010/main" val="2926725666"/>
      </p:ext>
    </p:extLst>
  </p:cSld>
  <p:clrMapOvr>
    <a:masterClrMapping/>
  </p:clrMapOvr>
  <p:hf hdr="0"/>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fontAlgn="base">
              <a:spcBef>
                <a:spcPct val="0"/>
              </a:spcBef>
              <a:spcAft>
                <a:spcPct val="0"/>
              </a:spcAft>
              <a:defRPr/>
            </a:pPr>
            <a:fld id="{72F9118D-725B-4457-81C6-26C0CA8A5CB5}" type="datetime1">
              <a:rPr lang="ja-JP" altLang="en-US" b="1" smtClean="0">
                <a:latin typeface="Times New Roman" panose="02020603050405020304" pitchFamily="18" charset="0"/>
              </a:rPr>
              <a:pPr fontAlgn="base">
                <a:spcBef>
                  <a:spcPct val="0"/>
                </a:spcBef>
                <a:spcAft>
                  <a:spcPct val="0"/>
                </a:spcAft>
                <a:defRPr/>
              </a:pPr>
              <a:t>2017/6/19</a:t>
            </a:fld>
            <a:endParaRPr lang="en-US" altLang="ja-JP" b="1">
              <a:latin typeface="Times New Roman" panose="02020603050405020304" pitchFamily="18" charset="0"/>
            </a:endParaRPr>
          </a:p>
        </p:txBody>
      </p:sp>
      <p:sp>
        <p:nvSpPr>
          <p:cNvPr id="5" name="フッター プレースホルダー 4"/>
          <p:cNvSpPr>
            <a:spLocks noGrp="1"/>
          </p:cNvSpPr>
          <p:nvPr>
            <p:ph type="ftr" sz="quarter" idx="11"/>
          </p:nvPr>
        </p:nvSpPr>
        <p:spPr/>
        <p:txBody>
          <a:bodyPr/>
          <a:lstStyle>
            <a:lvl1pPr>
              <a:defRPr/>
            </a:lvl1pPr>
          </a:lstStyle>
          <a:p>
            <a:pPr fontAlgn="base">
              <a:spcBef>
                <a:spcPct val="0"/>
              </a:spcBef>
              <a:spcAft>
                <a:spcPct val="0"/>
              </a:spcAft>
              <a:defRPr/>
            </a:pPr>
            <a:endParaRPr lang="ja-JP" altLang="en-US" b="1">
              <a:latin typeface="Times New Roman" panose="02020603050405020304" pitchFamily="18" charset="0"/>
            </a:endParaRPr>
          </a:p>
        </p:txBody>
      </p:sp>
      <p:sp>
        <p:nvSpPr>
          <p:cNvPr id="6" name="スライド番号プレースホルダー 5"/>
          <p:cNvSpPr>
            <a:spLocks noGrp="1"/>
          </p:cNvSpPr>
          <p:nvPr>
            <p:ph type="sldNum" sz="quarter" idx="12"/>
          </p:nvPr>
        </p:nvSpPr>
        <p:spPr/>
        <p:txBody>
          <a:bodyPr/>
          <a:lstStyle>
            <a:lvl1pPr>
              <a:defRPr/>
            </a:lvl1pPr>
          </a:lstStyle>
          <a:p>
            <a:pPr fontAlgn="base">
              <a:spcBef>
                <a:spcPct val="0"/>
              </a:spcBef>
              <a:spcAft>
                <a:spcPct val="0"/>
              </a:spcAft>
            </a:pPr>
            <a:fld id="{118CC2A5-D9BD-4A69-9D88-57BFCFC45A8F}" type="slidenum">
              <a:rPr lang="ja-JP" altLang="en-US" b="1" smtClean="0">
                <a:latin typeface="Times New Roman" panose="02020603050405020304" pitchFamily="18" charset="0"/>
              </a:rPr>
              <a:pPr fontAlgn="base">
                <a:spcBef>
                  <a:spcPct val="0"/>
                </a:spcBef>
                <a:spcAft>
                  <a:spcPct val="0"/>
                </a:spcAft>
              </a:pPr>
              <a:t>‹#›</a:t>
            </a:fld>
            <a:endParaRPr lang="en-US" altLang="ja-JP" b="1" smtClean="0">
              <a:latin typeface="Times New Roman" panose="02020603050405020304" pitchFamily="18" charset="0"/>
            </a:endParaRPr>
          </a:p>
        </p:txBody>
      </p:sp>
    </p:spTree>
    <p:extLst>
      <p:ext uri="{BB962C8B-B14F-4D97-AF65-F5344CB8AC3E}">
        <p14:creationId xmlns:p14="http://schemas.microsoft.com/office/powerpoint/2010/main" val="2231111414"/>
      </p:ext>
    </p:extLst>
  </p:cSld>
  <p:clrMapOvr>
    <a:masterClrMapping/>
  </p:clrMapOvr>
  <p:hf hdr="0"/>
</p:sldLayout>
</file>

<file path=ppt/slideLayouts/slideLayout10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pPr fontAlgn="base">
              <a:spcBef>
                <a:spcPct val="0"/>
              </a:spcBef>
              <a:spcAft>
                <a:spcPct val="0"/>
              </a:spcAft>
              <a:defRPr/>
            </a:pPr>
            <a:fld id="{E965179A-38FF-4D20-B858-AA6CC3A8411D}" type="datetime1">
              <a:rPr lang="ja-JP" altLang="en-US" b="1" smtClean="0">
                <a:latin typeface="Times New Roman" panose="02020603050405020304" pitchFamily="18" charset="0"/>
              </a:rPr>
              <a:pPr fontAlgn="base">
                <a:spcBef>
                  <a:spcPct val="0"/>
                </a:spcBef>
                <a:spcAft>
                  <a:spcPct val="0"/>
                </a:spcAft>
                <a:defRPr/>
              </a:pPr>
              <a:t>2017/6/19</a:t>
            </a:fld>
            <a:endParaRPr lang="en-US" altLang="ja-JP" b="1">
              <a:latin typeface="Times New Roman" panose="02020603050405020304" pitchFamily="18" charset="0"/>
            </a:endParaRPr>
          </a:p>
        </p:txBody>
      </p:sp>
      <p:sp>
        <p:nvSpPr>
          <p:cNvPr id="5" name="フッター プレースホルダー 4"/>
          <p:cNvSpPr>
            <a:spLocks noGrp="1"/>
          </p:cNvSpPr>
          <p:nvPr>
            <p:ph type="ftr" sz="quarter" idx="11"/>
          </p:nvPr>
        </p:nvSpPr>
        <p:spPr/>
        <p:txBody>
          <a:bodyPr/>
          <a:lstStyle>
            <a:lvl1pPr>
              <a:defRPr/>
            </a:lvl1pPr>
          </a:lstStyle>
          <a:p>
            <a:pPr fontAlgn="base">
              <a:spcBef>
                <a:spcPct val="0"/>
              </a:spcBef>
              <a:spcAft>
                <a:spcPct val="0"/>
              </a:spcAft>
              <a:defRPr/>
            </a:pPr>
            <a:endParaRPr lang="ja-JP" altLang="en-US" b="1">
              <a:latin typeface="Times New Roman" panose="02020603050405020304" pitchFamily="18" charset="0"/>
            </a:endParaRPr>
          </a:p>
        </p:txBody>
      </p:sp>
      <p:sp>
        <p:nvSpPr>
          <p:cNvPr id="6" name="スライド番号プレースホルダー 5"/>
          <p:cNvSpPr>
            <a:spLocks noGrp="1"/>
          </p:cNvSpPr>
          <p:nvPr>
            <p:ph type="sldNum" sz="quarter" idx="12"/>
          </p:nvPr>
        </p:nvSpPr>
        <p:spPr/>
        <p:txBody>
          <a:bodyPr/>
          <a:lstStyle>
            <a:lvl1pPr>
              <a:defRPr/>
            </a:lvl1pPr>
          </a:lstStyle>
          <a:p>
            <a:pPr fontAlgn="base">
              <a:spcBef>
                <a:spcPct val="0"/>
              </a:spcBef>
              <a:spcAft>
                <a:spcPct val="0"/>
              </a:spcAft>
            </a:pPr>
            <a:fld id="{456AD1B0-1A67-45C6-81EE-1080C396359B}" type="slidenum">
              <a:rPr lang="ja-JP" altLang="en-US" b="1" smtClean="0">
                <a:latin typeface="Times New Roman" panose="02020603050405020304" pitchFamily="18" charset="0"/>
              </a:rPr>
              <a:pPr fontAlgn="base">
                <a:spcBef>
                  <a:spcPct val="0"/>
                </a:spcBef>
                <a:spcAft>
                  <a:spcPct val="0"/>
                </a:spcAft>
              </a:pPr>
              <a:t>‹#›</a:t>
            </a:fld>
            <a:endParaRPr lang="en-US" altLang="ja-JP" b="1" smtClean="0">
              <a:latin typeface="Times New Roman" panose="02020603050405020304" pitchFamily="18" charset="0"/>
            </a:endParaRPr>
          </a:p>
        </p:txBody>
      </p:sp>
    </p:spTree>
    <p:extLst>
      <p:ext uri="{BB962C8B-B14F-4D97-AF65-F5344CB8AC3E}">
        <p14:creationId xmlns:p14="http://schemas.microsoft.com/office/powerpoint/2010/main" val="4262794357"/>
      </p:ext>
    </p:extLst>
  </p:cSld>
  <p:clrMapOvr>
    <a:masterClrMapping/>
  </p:clrMapOvr>
  <p:hf hdr="0"/>
</p:sldLayout>
</file>

<file path=ppt/slideLayouts/slideLayout10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3"/>
          <p:cNvSpPr>
            <a:spLocks noGrp="1"/>
          </p:cNvSpPr>
          <p:nvPr>
            <p:ph type="dt" sz="half" idx="10"/>
          </p:nvPr>
        </p:nvSpPr>
        <p:spPr/>
        <p:txBody>
          <a:bodyPr/>
          <a:lstStyle>
            <a:lvl1pPr>
              <a:defRPr/>
            </a:lvl1pPr>
          </a:lstStyle>
          <a:p>
            <a:pPr fontAlgn="base">
              <a:spcBef>
                <a:spcPct val="0"/>
              </a:spcBef>
              <a:spcAft>
                <a:spcPct val="0"/>
              </a:spcAft>
              <a:defRPr/>
            </a:pPr>
            <a:fld id="{C6147779-14D1-4E6A-8CA2-E3F721B6BD32}" type="datetime1">
              <a:rPr lang="ja-JP" altLang="en-US" b="1" smtClean="0">
                <a:latin typeface="Times New Roman" panose="02020603050405020304" pitchFamily="18" charset="0"/>
              </a:rPr>
              <a:pPr fontAlgn="base">
                <a:spcBef>
                  <a:spcPct val="0"/>
                </a:spcBef>
                <a:spcAft>
                  <a:spcPct val="0"/>
                </a:spcAft>
                <a:defRPr/>
              </a:pPr>
              <a:t>2017/6/19</a:t>
            </a:fld>
            <a:endParaRPr lang="en-US" altLang="ja-JP" b="1">
              <a:latin typeface="Times New Roman" panose="02020603050405020304" pitchFamily="18" charset="0"/>
            </a:endParaRPr>
          </a:p>
        </p:txBody>
      </p:sp>
      <p:sp>
        <p:nvSpPr>
          <p:cNvPr id="6" name="フッター プレースホルダー 4"/>
          <p:cNvSpPr>
            <a:spLocks noGrp="1"/>
          </p:cNvSpPr>
          <p:nvPr>
            <p:ph type="ftr" sz="quarter" idx="11"/>
          </p:nvPr>
        </p:nvSpPr>
        <p:spPr/>
        <p:txBody>
          <a:bodyPr/>
          <a:lstStyle>
            <a:lvl1pPr>
              <a:defRPr/>
            </a:lvl1pPr>
          </a:lstStyle>
          <a:p>
            <a:pPr fontAlgn="base">
              <a:spcBef>
                <a:spcPct val="0"/>
              </a:spcBef>
              <a:spcAft>
                <a:spcPct val="0"/>
              </a:spcAft>
              <a:defRPr/>
            </a:pPr>
            <a:endParaRPr lang="ja-JP" altLang="en-US" b="1">
              <a:latin typeface="Times New Roman" panose="02020603050405020304" pitchFamily="18" charset="0"/>
            </a:endParaRPr>
          </a:p>
        </p:txBody>
      </p:sp>
      <p:sp>
        <p:nvSpPr>
          <p:cNvPr id="7" name="スライド番号プレースホルダー 5"/>
          <p:cNvSpPr>
            <a:spLocks noGrp="1"/>
          </p:cNvSpPr>
          <p:nvPr>
            <p:ph type="sldNum" sz="quarter" idx="12"/>
          </p:nvPr>
        </p:nvSpPr>
        <p:spPr/>
        <p:txBody>
          <a:bodyPr/>
          <a:lstStyle>
            <a:lvl1pPr>
              <a:defRPr/>
            </a:lvl1pPr>
          </a:lstStyle>
          <a:p>
            <a:pPr fontAlgn="base">
              <a:spcBef>
                <a:spcPct val="0"/>
              </a:spcBef>
              <a:spcAft>
                <a:spcPct val="0"/>
              </a:spcAft>
            </a:pPr>
            <a:fld id="{A41A7A1A-54A5-4584-9972-465DD399009C}" type="slidenum">
              <a:rPr lang="ja-JP" altLang="en-US" b="1" smtClean="0">
                <a:latin typeface="Times New Roman" panose="02020603050405020304" pitchFamily="18" charset="0"/>
              </a:rPr>
              <a:pPr fontAlgn="base">
                <a:spcBef>
                  <a:spcPct val="0"/>
                </a:spcBef>
                <a:spcAft>
                  <a:spcPct val="0"/>
                </a:spcAft>
              </a:pPr>
              <a:t>‹#›</a:t>
            </a:fld>
            <a:endParaRPr lang="en-US" altLang="ja-JP" b="1" smtClean="0">
              <a:latin typeface="Times New Roman" panose="02020603050405020304" pitchFamily="18" charset="0"/>
            </a:endParaRPr>
          </a:p>
        </p:txBody>
      </p:sp>
    </p:spTree>
    <p:extLst>
      <p:ext uri="{BB962C8B-B14F-4D97-AF65-F5344CB8AC3E}">
        <p14:creationId xmlns:p14="http://schemas.microsoft.com/office/powerpoint/2010/main" val="502364523"/>
      </p:ext>
    </p:extLst>
  </p:cSld>
  <p:clrMapOvr>
    <a:masterClrMapping/>
  </p:clrMapOvr>
  <p:hf hdr="0"/>
</p:sldLayout>
</file>

<file path=ppt/slideLayouts/slideLayout10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3"/>
          <p:cNvSpPr>
            <a:spLocks noGrp="1"/>
          </p:cNvSpPr>
          <p:nvPr>
            <p:ph type="dt" sz="half" idx="10"/>
          </p:nvPr>
        </p:nvSpPr>
        <p:spPr/>
        <p:txBody>
          <a:bodyPr/>
          <a:lstStyle>
            <a:lvl1pPr>
              <a:defRPr/>
            </a:lvl1pPr>
          </a:lstStyle>
          <a:p>
            <a:pPr fontAlgn="base">
              <a:spcBef>
                <a:spcPct val="0"/>
              </a:spcBef>
              <a:spcAft>
                <a:spcPct val="0"/>
              </a:spcAft>
              <a:defRPr/>
            </a:pPr>
            <a:fld id="{01683857-58C5-4FEB-842D-119F5B4E3174}" type="datetime1">
              <a:rPr lang="ja-JP" altLang="en-US" b="1" smtClean="0">
                <a:latin typeface="Times New Roman" panose="02020603050405020304" pitchFamily="18" charset="0"/>
              </a:rPr>
              <a:pPr fontAlgn="base">
                <a:spcBef>
                  <a:spcPct val="0"/>
                </a:spcBef>
                <a:spcAft>
                  <a:spcPct val="0"/>
                </a:spcAft>
                <a:defRPr/>
              </a:pPr>
              <a:t>2017/6/19</a:t>
            </a:fld>
            <a:endParaRPr lang="en-US" altLang="ja-JP" b="1">
              <a:latin typeface="Times New Roman" panose="02020603050405020304" pitchFamily="18" charset="0"/>
            </a:endParaRPr>
          </a:p>
        </p:txBody>
      </p:sp>
      <p:sp>
        <p:nvSpPr>
          <p:cNvPr id="8" name="フッター プレースホルダー 4"/>
          <p:cNvSpPr>
            <a:spLocks noGrp="1"/>
          </p:cNvSpPr>
          <p:nvPr>
            <p:ph type="ftr" sz="quarter" idx="11"/>
          </p:nvPr>
        </p:nvSpPr>
        <p:spPr/>
        <p:txBody>
          <a:bodyPr/>
          <a:lstStyle>
            <a:lvl1pPr>
              <a:defRPr/>
            </a:lvl1pPr>
          </a:lstStyle>
          <a:p>
            <a:pPr fontAlgn="base">
              <a:spcBef>
                <a:spcPct val="0"/>
              </a:spcBef>
              <a:spcAft>
                <a:spcPct val="0"/>
              </a:spcAft>
              <a:defRPr/>
            </a:pPr>
            <a:endParaRPr lang="ja-JP" altLang="en-US" b="1">
              <a:latin typeface="Times New Roman" panose="02020603050405020304" pitchFamily="18" charset="0"/>
            </a:endParaRPr>
          </a:p>
        </p:txBody>
      </p:sp>
      <p:sp>
        <p:nvSpPr>
          <p:cNvPr id="9" name="スライド番号プレースホルダー 5"/>
          <p:cNvSpPr>
            <a:spLocks noGrp="1"/>
          </p:cNvSpPr>
          <p:nvPr>
            <p:ph type="sldNum" sz="quarter" idx="12"/>
          </p:nvPr>
        </p:nvSpPr>
        <p:spPr/>
        <p:txBody>
          <a:bodyPr/>
          <a:lstStyle>
            <a:lvl1pPr>
              <a:defRPr/>
            </a:lvl1pPr>
          </a:lstStyle>
          <a:p>
            <a:pPr fontAlgn="base">
              <a:spcBef>
                <a:spcPct val="0"/>
              </a:spcBef>
              <a:spcAft>
                <a:spcPct val="0"/>
              </a:spcAft>
            </a:pPr>
            <a:fld id="{9EC54B25-40AF-4D09-BBF2-9848C051B9A5}" type="slidenum">
              <a:rPr lang="ja-JP" altLang="en-US" b="1" smtClean="0">
                <a:latin typeface="Times New Roman" panose="02020603050405020304" pitchFamily="18" charset="0"/>
              </a:rPr>
              <a:pPr fontAlgn="base">
                <a:spcBef>
                  <a:spcPct val="0"/>
                </a:spcBef>
                <a:spcAft>
                  <a:spcPct val="0"/>
                </a:spcAft>
              </a:pPr>
              <a:t>‹#›</a:t>
            </a:fld>
            <a:endParaRPr lang="en-US" altLang="ja-JP" b="1" smtClean="0">
              <a:latin typeface="Times New Roman" panose="02020603050405020304" pitchFamily="18" charset="0"/>
            </a:endParaRPr>
          </a:p>
        </p:txBody>
      </p:sp>
    </p:spTree>
    <p:extLst>
      <p:ext uri="{BB962C8B-B14F-4D97-AF65-F5344CB8AC3E}">
        <p14:creationId xmlns:p14="http://schemas.microsoft.com/office/powerpoint/2010/main" val="967382303"/>
      </p:ext>
    </p:extLst>
  </p:cSld>
  <p:clrMapOvr>
    <a:masterClrMapping/>
  </p:clrMapOvr>
  <p:hf hdr="0"/>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3"/>
          <p:cNvSpPr>
            <a:spLocks noGrp="1"/>
          </p:cNvSpPr>
          <p:nvPr>
            <p:ph type="dt" sz="half" idx="10"/>
          </p:nvPr>
        </p:nvSpPr>
        <p:spPr/>
        <p:txBody>
          <a:bodyPr/>
          <a:lstStyle>
            <a:lvl1pPr>
              <a:defRPr/>
            </a:lvl1pPr>
          </a:lstStyle>
          <a:p>
            <a:pPr fontAlgn="base">
              <a:spcBef>
                <a:spcPct val="0"/>
              </a:spcBef>
              <a:spcAft>
                <a:spcPct val="0"/>
              </a:spcAft>
              <a:defRPr/>
            </a:pPr>
            <a:fld id="{75D5F9BE-C298-4B5D-90C0-43741CC73AA1}" type="datetime1">
              <a:rPr lang="ja-JP" altLang="en-US" b="1" smtClean="0">
                <a:latin typeface="Times New Roman" panose="02020603050405020304" pitchFamily="18" charset="0"/>
              </a:rPr>
              <a:pPr fontAlgn="base">
                <a:spcBef>
                  <a:spcPct val="0"/>
                </a:spcBef>
                <a:spcAft>
                  <a:spcPct val="0"/>
                </a:spcAft>
                <a:defRPr/>
              </a:pPr>
              <a:t>2017/6/19</a:t>
            </a:fld>
            <a:endParaRPr lang="en-US" altLang="ja-JP" b="1">
              <a:latin typeface="Times New Roman" panose="02020603050405020304" pitchFamily="18" charset="0"/>
            </a:endParaRPr>
          </a:p>
        </p:txBody>
      </p:sp>
      <p:sp>
        <p:nvSpPr>
          <p:cNvPr id="4" name="フッター プレースホルダー 4"/>
          <p:cNvSpPr>
            <a:spLocks noGrp="1"/>
          </p:cNvSpPr>
          <p:nvPr>
            <p:ph type="ftr" sz="quarter" idx="11"/>
          </p:nvPr>
        </p:nvSpPr>
        <p:spPr/>
        <p:txBody>
          <a:bodyPr/>
          <a:lstStyle>
            <a:lvl1pPr>
              <a:defRPr/>
            </a:lvl1pPr>
          </a:lstStyle>
          <a:p>
            <a:pPr fontAlgn="base">
              <a:spcBef>
                <a:spcPct val="0"/>
              </a:spcBef>
              <a:spcAft>
                <a:spcPct val="0"/>
              </a:spcAft>
              <a:defRPr/>
            </a:pPr>
            <a:endParaRPr lang="ja-JP" altLang="en-US" b="1">
              <a:latin typeface="Times New Roman" panose="02020603050405020304" pitchFamily="18" charset="0"/>
            </a:endParaRPr>
          </a:p>
        </p:txBody>
      </p:sp>
      <p:sp>
        <p:nvSpPr>
          <p:cNvPr id="5" name="スライド番号プレースホルダー 5"/>
          <p:cNvSpPr>
            <a:spLocks noGrp="1"/>
          </p:cNvSpPr>
          <p:nvPr>
            <p:ph type="sldNum" sz="quarter" idx="12"/>
          </p:nvPr>
        </p:nvSpPr>
        <p:spPr/>
        <p:txBody>
          <a:bodyPr/>
          <a:lstStyle>
            <a:lvl1pPr>
              <a:defRPr/>
            </a:lvl1pPr>
          </a:lstStyle>
          <a:p>
            <a:pPr fontAlgn="base">
              <a:spcBef>
                <a:spcPct val="0"/>
              </a:spcBef>
              <a:spcAft>
                <a:spcPct val="0"/>
              </a:spcAft>
            </a:pPr>
            <a:fld id="{60FF82B2-A8E7-4FF7-99BA-47AA762BA9C2}" type="slidenum">
              <a:rPr lang="ja-JP" altLang="en-US" b="1" smtClean="0">
                <a:latin typeface="Times New Roman" panose="02020603050405020304" pitchFamily="18" charset="0"/>
              </a:rPr>
              <a:pPr fontAlgn="base">
                <a:spcBef>
                  <a:spcPct val="0"/>
                </a:spcBef>
                <a:spcAft>
                  <a:spcPct val="0"/>
                </a:spcAft>
              </a:pPr>
              <a:t>‹#›</a:t>
            </a:fld>
            <a:endParaRPr lang="en-US" altLang="ja-JP" b="1" smtClean="0">
              <a:latin typeface="Times New Roman" panose="02020603050405020304" pitchFamily="18" charset="0"/>
            </a:endParaRPr>
          </a:p>
        </p:txBody>
      </p:sp>
    </p:spTree>
    <p:extLst>
      <p:ext uri="{BB962C8B-B14F-4D97-AF65-F5344CB8AC3E}">
        <p14:creationId xmlns:p14="http://schemas.microsoft.com/office/powerpoint/2010/main" val="419381484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3830" y="119270"/>
            <a:ext cx="2628900" cy="622327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9330" y="119270"/>
            <a:ext cx="9332843" cy="6223276"/>
          </a:xfrm>
        </p:spPr>
        <p:txBody>
          <a:bodyPr vert="eaVert"/>
          <a:lstStyle>
            <a:lvl1pPr marL="228600" indent="-228600">
              <a:lnSpc>
                <a:spcPct val="100000"/>
              </a:lnSpc>
              <a:buClr>
                <a:schemeClr val="tx1"/>
              </a:buClr>
              <a:defRPr lang="en-US" sz="2800" kern="1200" dirty="0" smtClean="0">
                <a:solidFill>
                  <a:schemeClr val="tx1"/>
                </a:solidFill>
                <a:latin typeface="+mn-lt"/>
                <a:ea typeface="+mn-ea"/>
                <a:cs typeface="+mn-cs"/>
              </a:defRPr>
            </a:lvl1pPr>
            <a:lvl2pPr marL="685800" indent="-228600">
              <a:lnSpc>
                <a:spcPct val="100000"/>
              </a:lnSpc>
              <a:buClr>
                <a:schemeClr val="tx1"/>
              </a:buClr>
              <a:defRPr lang="en-US" sz="2800" kern="1200" dirty="0" smtClean="0">
                <a:solidFill>
                  <a:schemeClr val="tx1"/>
                </a:solidFill>
                <a:latin typeface="+mn-lt"/>
                <a:ea typeface="+mn-ea"/>
                <a:cs typeface="+mn-cs"/>
              </a:defRPr>
            </a:lvl2pPr>
            <a:lvl3pPr>
              <a:lnSpc>
                <a:spcPct val="100000"/>
              </a:lnSpc>
              <a:buClr>
                <a:schemeClr val="tx1"/>
              </a:buClr>
              <a:defRPr lang="en-US" sz="2400" kern="1200" dirty="0" smtClean="0">
                <a:solidFill>
                  <a:schemeClr val="tx1"/>
                </a:solidFill>
                <a:latin typeface="+mn-lt"/>
                <a:ea typeface="+mn-ea"/>
                <a:cs typeface="+mn-cs"/>
              </a:defRPr>
            </a:lvl3pPr>
            <a:lvl4pPr>
              <a:lnSpc>
                <a:spcPct val="100000"/>
              </a:lnSpc>
              <a:buClr>
                <a:schemeClr val="tx1"/>
              </a:buClr>
              <a:defRPr lang="en-US" sz="2000" kern="1200" dirty="0" smtClean="0">
                <a:solidFill>
                  <a:schemeClr val="tx1"/>
                </a:solidFill>
                <a:latin typeface="+mn-lt"/>
                <a:ea typeface="+mn-ea"/>
                <a:cs typeface="+mn-cs"/>
              </a:defRPr>
            </a:lvl4pPr>
            <a:lvl5pPr>
              <a:lnSpc>
                <a:spcPct val="100000"/>
              </a:lnSpc>
              <a:buClr>
                <a:schemeClr val="tx1"/>
              </a:buClr>
              <a:defRPr lang="en-US" sz="2000" kern="1200" dirty="0">
                <a:solidFill>
                  <a:schemeClr val="tx1"/>
                </a:solidFill>
                <a:latin typeface="+mn-lt"/>
                <a:ea typeface="+mn-ea"/>
                <a:cs typeface="+mn-cs"/>
              </a:defRPr>
            </a:lvl5p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smtClean="0"/>
              <a:t>Click to edit Master text styles</a:t>
            </a:r>
          </a:p>
          <a:p>
            <a:pPr marL="862013" lvl="1" indent="-404813" algn="l" defTabSz="914400" rtl="0" eaLnBrk="1" latinLnBrk="0" hangingPunct="1">
              <a:lnSpc>
                <a:spcPct val="90000"/>
              </a:lnSpc>
              <a:spcBef>
                <a:spcPts val="500"/>
              </a:spcBef>
              <a:buFont typeface="Wingdings" panose="05000000000000000000" pitchFamily="2" charset="2"/>
              <a:buChar char="¯"/>
            </a:pPr>
            <a:r>
              <a:rPr lang="en-US" dirty="0" smtClean="0"/>
              <a:t>Second level</a:t>
            </a:r>
          </a:p>
          <a:p>
            <a:pPr marL="1206500" lvl="2" indent="-344488" algn="l" defTabSz="914400" rtl="0" eaLnBrk="1" latinLnBrk="0" hangingPunct="1">
              <a:lnSpc>
                <a:spcPct val="90000"/>
              </a:lnSpc>
              <a:spcBef>
                <a:spcPts val="500"/>
              </a:spcBef>
              <a:buFont typeface="Wingdings 2" panose="05020102010507070707" pitchFamily="18" charset="2"/>
              <a:buChar char="ô"/>
              <a:tabLst>
                <a:tab pos="1258888" algn="l"/>
              </a:tabLst>
            </a:pPr>
            <a:r>
              <a:rPr lang="en-US" dirty="0" smtClean="0"/>
              <a:t>Third level</a:t>
            </a:r>
          </a:p>
          <a:p>
            <a:pPr marL="1655763" lvl="3" indent="-344488" algn="l" defTabSz="914400" rtl="0" eaLnBrk="1" latinLnBrk="0" hangingPunct="1">
              <a:lnSpc>
                <a:spcPct val="90000"/>
              </a:lnSpc>
              <a:spcBef>
                <a:spcPts val="500"/>
              </a:spcBef>
              <a:buFont typeface="Wingdings 2" panose="05020102010507070707" pitchFamily="18" charset="2"/>
              <a:buChar char="ò"/>
            </a:pPr>
            <a:r>
              <a:rPr lang="en-US" dirty="0" smtClean="0"/>
              <a:t>Fourth level</a:t>
            </a:r>
          </a:p>
          <a:p>
            <a:pPr marL="2120900" lvl="4" indent="-344488" algn="l" defTabSz="914400" rtl="0" eaLnBrk="1" latinLnBrk="0" hangingPunct="1">
              <a:lnSpc>
                <a:spcPct val="90000"/>
              </a:lnSpc>
              <a:spcBef>
                <a:spcPts val="500"/>
              </a:spcBef>
              <a:buFont typeface="Wingdings 2" panose="05020102010507070707" pitchFamily="18" charset="2"/>
              <a:buChar char="ñ"/>
            </a:pPr>
            <a:r>
              <a:rPr lang="en-US" dirty="0" smtClean="0"/>
              <a:t>Fifth level</a:t>
            </a:r>
            <a:endParaRPr lang="en-US" dirty="0"/>
          </a:p>
        </p:txBody>
      </p:sp>
      <p:sp>
        <p:nvSpPr>
          <p:cNvPr id="4" name="Date Placeholder 3"/>
          <p:cNvSpPr>
            <a:spLocks noGrp="1"/>
          </p:cNvSpPr>
          <p:nvPr>
            <p:ph type="dt" sz="half" idx="10"/>
          </p:nvPr>
        </p:nvSpPr>
        <p:spPr>
          <a:xfrm>
            <a:off x="109330" y="6358421"/>
            <a:ext cx="2743200" cy="365125"/>
          </a:xfrm>
        </p:spPr>
        <p:txBody>
          <a:bodyPr/>
          <a:lstStyle/>
          <a:p>
            <a:r>
              <a:rPr lang="en-US" smtClean="0"/>
              <a:t>Fahad Ahmed</a:t>
            </a:r>
            <a:endParaRPr lang="en-US"/>
          </a:p>
        </p:txBody>
      </p:sp>
      <p:sp>
        <p:nvSpPr>
          <p:cNvPr id="5" name="Footer Placeholder 4"/>
          <p:cNvSpPr>
            <a:spLocks noGrp="1"/>
          </p:cNvSpPr>
          <p:nvPr>
            <p:ph type="ftr" sz="quarter" idx="11"/>
          </p:nvPr>
        </p:nvSpPr>
        <p:spPr>
          <a:xfrm>
            <a:off x="4038600" y="6358421"/>
            <a:ext cx="4114800" cy="365125"/>
          </a:xfrm>
        </p:spPr>
        <p:txBody>
          <a:bodyPr/>
          <a:lstStyle/>
          <a:p>
            <a:r>
              <a:rPr lang="en-US" smtClean="0"/>
              <a:t>CSC 2015: Data Structures</a:t>
            </a:r>
            <a:endParaRPr lang="en-US"/>
          </a:p>
        </p:txBody>
      </p:sp>
      <p:sp>
        <p:nvSpPr>
          <p:cNvPr id="6" name="Slide Number Placeholder 5"/>
          <p:cNvSpPr>
            <a:spLocks noGrp="1"/>
          </p:cNvSpPr>
          <p:nvPr>
            <p:ph type="sldNum" sz="quarter" idx="12"/>
          </p:nvPr>
        </p:nvSpPr>
        <p:spPr/>
        <p:txBody>
          <a:bodyPr/>
          <a:lstStyle/>
          <a:p>
            <a:r>
              <a:rPr lang="en-US" dirty="0" smtClean="0"/>
              <a:t>Searching - Sorting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24609682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fontAlgn="base">
              <a:spcBef>
                <a:spcPct val="0"/>
              </a:spcBef>
              <a:spcAft>
                <a:spcPct val="0"/>
              </a:spcAft>
              <a:defRPr/>
            </a:pPr>
            <a:fld id="{00D8FD63-8095-4E33-8283-9D3581CEB54E}" type="datetime1">
              <a:rPr lang="ja-JP" altLang="en-US" b="1" smtClean="0">
                <a:latin typeface="Times New Roman" panose="02020603050405020304" pitchFamily="18" charset="0"/>
              </a:rPr>
              <a:pPr fontAlgn="base">
                <a:spcBef>
                  <a:spcPct val="0"/>
                </a:spcBef>
                <a:spcAft>
                  <a:spcPct val="0"/>
                </a:spcAft>
                <a:defRPr/>
              </a:pPr>
              <a:t>2017/6/19</a:t>
            </a:fld>
            <a:endParaRPr lang="en-US" altLang="ja-JP" b="1">
              <a:latin typeface="Times New Roman" panose="02020603050405020304" pitchFamily="18" charset="0"/>
            </a:endParaRPr>
          </a:p>
        </p:txBody>
      </p:sp>
      <p:sp>
        <p:nvSpPr>
          <p:cNvPr id="3" name="フッター プレースホルダー 4"/>
          <p:cNvSpPr>
            <a:spLocks noGrp="1"/>
          </p:cNvSpPr>
          <p:nvPr>
            <p:ph type="ftr" sz="quarter" idx="11"/>
          </p:nvPr>
        </p:nvSpPr>
        <p:spPr/>
        <p:txBody>
          <a:bodyPr/>
          <a:lstStyle>
            <a:lvl1pPr>
              <a:defRPr/>
            </a:lvl1pPr>
          </a:lstStyle>
          <a:p>
            <a:pPr fontAlgn="base">
              <a:spcBef>
                <a:spcPct val="0"/>
              </a:spcBef>
              <a:spcAft>
                <a:spcPct val="0"/>
              </a:spcAft>
              <a:defRPr/>
            </a:pPr>
            <a:endParaRPr lang="ja-JP" altLang="en-US" b="1">
              <a:latin typeface="Times New Roman" panose="02020603050405020304" pitchFamily="18" charset="0"/>
            </a:endParaRPr>
          </a:p>
        </p:txBody>
      </p:sp>
      <p:sp>
        <p:nvSpPr>
          <p:cNvPr id="4" name="スライド番号プレースホルダー 5"/>
          <p:cNvSpPr>
            <a:spLocks noGrp="1"/>
          </p:cNvSpPr>
          <p:nvPr>
            <p:ph type="sldNum" sz="quarter" idx="12"/>
          </p:nvPr>
        </p:nvSpPr>
        <p:spPr/>
        <p:txBody>
          <a:bodyPr/>
          <a:lstStyle>
            <a:lvl1pPr>
              <a:defRPr/>
            </a:lvl1pPr>
          </a:lstStyle>
          <a:p>
            <a:pPr fontAlgn="base">
              <a:spcBef>
                <a:spcPct val="0"/>
              </a:spcBef>
              <a:spcAft>
                <a:spcPct val="0"/>
              </a:spcAft>
            </a:pPr>
            <a:fld id="{63506E6F-DF36-46EE-A370-F0459DE13F46}" type="slidenum">
              <a:rPr lang="ja-JP" altLang="en-US" b="1" smtClean="0">
                <a:latin typeface="Times New Roman" panose="02020603050405020304" pitchFamily="18" charset="0"/>
              </a:rPr>
              <a:pPr fontAlgn="base">
                <a:spcBef>
                  <a:spcPct val="0"/>
                </a:spcBef>
                <a:spcAft>
                  <a:spcPct val="0"/>
                </a:spcAft>
              </a:pPr>
              <a:t>‹#›</a:t>
            </a:fld>
            <a:endParaRPr lang="en-US" altLang="ja-JP" b="1" smtClean="0">
              <a:latin typeface="Times New Roman" panose="02020603050405020304" pitchFamily="18" charset="0"/>
            </a:endParaRPr>
          </a:p>
        </p:txBody>
      </p:sp>
    </p:spTree>
    <p:extLst>
      <p:ext uri="{BB962C8B-B14F-4D97-AF65-F5344CB8AC3E}">
        <p14:creationId xmlns:p14="http://schemas.microsoft.com/office/powerpoint/2010/main" val="2650754350"/>
      </p:ext>
    </p:extLst>
  </p:cSld>
  <p:clrMapOvr>
    <a:masterClrMapping/>
  </p:clrMapOvr>
  <p:hf hdr="0"/>
</p:sldLayout>
</file>

<file path=ppt/slideLayouts/slideLayout1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fontAlgn="base">
              <a:spcBef>
                <a:spcPct val="0"/>
              </a:spcBef>
              <a:spcAft>
                <a:spcPct val="0"/>
              </a:spcAft>
              <a:defRPr/>
            </a:pPr>
            <a:fld id="{AD4DDEEC-3C48-47FB-8639-311844BC3B74}" type="datetime1">
              <a:rPr lang="ja-JP" altLang="en-US" b="1" smtClean="0">
                <a:latin typeface="Times New Roman" panose="02020603050405020304" pitchFamily="18" charset="0"/>
              </a:rPr>
              <a:pPr fontAlgn="base">
                <a:spcBef>
                  <a:spcPct val="0"/>
                </a:spcBef>
                <a:spcAft>
                  <a:spcPct val="0"/>
                </a:spcAft>
                <a:defRPr/>
              </a:pPr>
              <a:t>2017/6/19</a:t>
            </a:fld>
            <a:endParaRPr lang="en-US" altLang="ja-JP" b="1">
              <a:latin typeface="Times New Roman" panose="02020603050405020304" pitchFamily="18" charset="0"/>
            </a:endParaRPr>
          </a:p>
        </p:txBody>
      </p:sp>
      <p:sp>
        <p:nvSpPr>
          <p:cNvPr id="6" name="フッター プレースホルダー 4"/>
          <p:cNvSpPr>
            <a:spLocks noGrp="1"/>
          </p:cNvSpPr>
          <p:nvPr>
            <p:ph type="ftr" sz="quarter" idx="11"/>
          </p:nvPr>
        </p:nvSpPr>
        <p:spPr/>
        <p:txBody>
          <a:bodyPr/>
          <a:lstStyle>
            <a:lvl1pPr>
              <a:defRPr/>
            </a:lvl1pPr>
          </a:lstStyle>
          <a:p>
            <a:pPr fontAlgn="base">
              <a:spcBef>
                <a:spcPct val="0"/>
              </a:spcBef>
              <a:spcAft>
                <a:spcPct val="0"/>
              </a:spcAft>
              <a:defRPr/>
            </a:pPr>
            <a:endParaRPr lang="ja-JP" altLang="en-US" b="1">
              <a:latin typeface="Times New Roman" panose="02020603050405020304" pitchFamily="18" charset="0"/>
            </a:endParaRPr>
          </a:p>
        </p:txBody>
      </p:sp>
      <p:sp>
        <p:nvSpPr>
          <p:cNvPr id="7" name="スライド番号プレースホルダー 5"/>
          <p:cNvSpPr>
            <a:spLocks noGrp="1"/>
          </p:cNvSpPr>
          <p:nvPr>
            <p:ph type="sldNum" sz="quarter" idx="12"/>
          </p:nvPr>
        </p:nvSpPr>
        <p:spPr/>
        <p:txBody>
          <a:bodyPr/>
          <a:lstStyle>
            <a:lvl1pPr>
              <a:defRPr/>
            </a:lvl1pPr>
          </a:lstStyle>
          <a:p>
            <a:pPr fontAlgn="base">
              <a:spcBef>
                <a:spcPct val="0"/>
              </a:spcBef>
              <a:spcAft>
                <a:spcPct val="0"/>
              </a:spcAft>
            </a:pPr>
            <a:fld id="{8D717587-D8D1-4E70-A38C-57174629F1E2}" type="slidenum">
              <a:rPr lang="ja-JP" altLang="en-US" b="1" smtClean="0">
                <a:latin typeface="Times New Roman" panose="02020603050405020304" pitchFamily="18" charset="0"/>
              </a:rPr>
              <a:pPr fontAlgn="base">
                <a:spcBef>
                  <a:spcPct val="0"/>
                </a:spcBef>
                <a:spcAft>
                  <a:spcPct val="0"/>
                </a:spcAft>
              </a:pPr>
              <a:t>‹#›</a:t>
            </a:fld>
            <a:endParaRPr lang="en-US" altLang="ja-JP" b="1" smtClean="0">
              <a:latin typeface="Times New Roman" panose="02020603050405020304" pitchFamily="18" charset="0"/>
            </a:endParaRPr>
          </a:p>
        </p:txBody>
      </p:sp>
    </p:spTree>
    <p:extLst>
      <p:ext uri="{BB962C8B-B14F-4D97-AF65-F5344CB8AC3E}">
        <p14:creationId xmlns:p14="http://schemas.microsoft.com/office/powerpoint/2010/main" val="2697546200"/>
      </p:ext>
    </p:extLst>
  </p:cSld>
  <p:clrMapOvr>
    <a:masterClrMapping/>
  </p:clrMapOvr>
  <p:hf hdr="0"/>
</p:sldLayout>
</file>

<file path=ppt/slideLayouts/slideLayout1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fontAlgn="base">
              <a:spcBef>
                <a:spcPct val="0"/>
              </a:spcBef>
              <a:spcAft>
                <a:spcPct val="0"/>
              </a:spcAft>
              <a:defRPr/>
            </a:pPr>
            <a:fld id="{C09C909C-509C-48DC-8013-9E063374C351}" type="datetime1">
              <a:rPr lang="ja-JP" altLang="en-US" b="1" smtClean="0">
                <a:latin typeface="Times New Roman" panose="02020603050405020304" pitchFamily="18" charset="0"/>
              </a:rPr>
              <a:pPr fontAlgn="base">
                <a:spcBef>
                  <a:spcPct val="0"/>
                </a:spcBef>
                <a:spcAft>
                  <a:spcPct val="0"/>
                </a:spcAft>
                <a:defRPr/>
              </a:pPr>
              <a:t>2017/6/19</a:t>
            </a:fld>
            <a:endParaRPr lang="en-US" altLang="ja-JP" b="1">
              <a:latin typeface="Times New Roman" panose="02020603050405020304" pitchFamily="18" charset="0"/>
            </a:endParaRPr>
          </a:p>
        </p:txBody>
      </p:sp>
      <p:sp>
        <p:nvSpPr>
          <p:cNvPr id="6" name="フッター プレースホルダー 4"/>
          <p:cNvSpPr>
            <a:spLocks noGrp="1"/>
          </p:cNvSpPr>
          <p:nvPr>
            <p:ph type="ftr" sz="quarter" idx="11"/>
          </p:nvPr>
        </p:nvSpPr>
        <p:spPr/>
        <p:txBody>
          <a:bodyPr/>
          <a:lstStyle>
            <a:lvl1pPr>
              <a:defRPr/>
            </a:lvl1pPr>
          </a:lstStyle>
          <a:p>
            <a:pPr fontAlgn="base">
              <a:spcBef>
                <a:spcPct val="0"/>
              </a:spcBef>
              <a:spcAft>
                <a:spcPct val="0"/>
              </a:spcAft>
              <a:defRPr/>
            </a:pPr>
            <a:endParaRPr lang="ja-JP" altLang="en-US" b="1">
              <a:latin typeface="Times New Roman" panose="02020603050405020304" pitchFamily="18" charset="0"/>
            </a:endParaRPr>
          </a:p>
        </p:txBody>
      </p:sp>
      <p:sp>
        <p:nvSpPr>
          <p:cNvPr id="7" name="スライド番号プレースホルダー 5"/>
          <p:cNvSpPr>
            <a:spLocks noGrp="1"/>
          </p:cNvSpPr>
          <p:nvPr>
            <p:ph type="sldNum" sz="quarter" idx="12"/>
          </p:nvPr>
        </p:nvSpPr>
        <p:spPr/>
        <p:txBody>
          <a:bodyPr/>
          <a:lstStyle>
            <a:lvl1pPr>
              <a:defRPr/>
            </a:lvl1pPr>
          </a:lstStyle>
          <a:p>
            <a:pPr fontAlgn="base">
              <a:spcBef>
                <a:spcPct val="0"/>
              </a:spcBef>
              <a:spcAft>
                <a:spcPct val="0"/>
              </a:spcAft>
            </a:pPr>
            <a:fld id="{8BC19C46-5D6B-427E-8A72-2E5FD678C756}" type="slidenum">
              <a:rPr lang="ja-JP" altLang="en-US" b="1" smtClean="0">
                <a:latin typeface="Times New Roman" panose="02020603050405020304" pitchFamily="18" charset="0"/>
              </a:rPr>
              <a:pPr fontAlgn="base">
                <a:spcBef>
                  <a:spcPct val="0"/>
                </a:spcBef>
                <a:spcAft>
                  <a:spcPct val="0"/>
                </a:spcAft>
              </a:pPr>
              <a:t>‹#›</a:t>
            </a:fld>
            <a:endParaRPr lang="en-US" altLang="ja-JP" b="1" smtClean="0">
              <a:latin typeface="Times New Roman" panose="02020603050405020304" pitchFamily="18" charset="0"/>
            </a:endParaRPr>
          </a:p>
        </p:txBody>
      </p:sp>
    </p:spTree>
    <p:extLst>
      <p:ext uri="{BB962C8B-B14F-4D97-AF65-F5344CB8AC3E}">
        <p14:creationId xmlns:p14="http://schemas.microsoft.com/office/powerpoint/2010/main" val="2134667364"/>
      </p:ext>
    </p:extLst>
  </p:cSld>
  <p:clrMapOvr>
    <a:masterClrMapping/>
  </p:clrMapOvr>
  <p:hf hdr="0"/>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fontAlgn="base">
              <a:spcBef>
                <a:spcPct val="0"/>
              </a:spcBef>
              <a:spcAft>
                <a:spcPct val="0"/>
              </a:spcAft>
              <a:defRPr/>
            </a:pPr>
            <a:fld id="{3026D561-2988-4515-8C26-BEC63FD7D63E}" type="datetime1">
              <a:rPr lang="ja-JP" altLang="en-US" b="1" smtClean="0">
                <a:latin typeface="Times New Roman" panose="02020603050405020304" pitchFamily="18" charset="0"/>
              </a:rPr>
              <a:pPr fontAlgn="base">
                <a:spcBef>
                  <a:spcPct val="0"/>
                </a:spcBef>
                <a:spcAft>
                  <a:spcPct val="0"/>
                </a:spcAft>
                <a:defRPr/>
              </a:pPr>
              <a:t>2017/6/19</a:t>
            </a:fld>
            <a:endParaRPr lang="en-US" altLang="ja-JP" b="1">
              <a:latin typeface="Times New Roman" panose="02020603050405020304" pitchFamily="18" charset="0"/>
            </a:endParaRPr>
          </a:p>
        </p:txBody>
      </p:sp>
      <p:sp>
        <p:nvSpPr>
          <p:cNvPr id="5" name="フッター プレースホルダー 4"/>
          <p:cNvSpPr>
            <a:spLocks noGrp="1"/>
          </p:cNvSpPr>
          <p:nvPr>
            <p:ph type="ftr" sz="quarter" idx="11"/>
          </p:nvPr>
        </p:nvSpPr>
        <p:spPr/>
        <p:txBody>
          <a:bodyPr/>
          <a:lstStyle>
            <a:lvl1pPr>
              <a:defRPr/>
            </a:lvl1pPr>
          </a:lstStyle>
          <a:p>
            <a:pPr fontAlgn="base">
              <a:spcBef>
                <a:spcPct val="0"/>
              </a:spcBef>
              <a:spcAft>
                <a:spcPct val="0"/>
              </a:spcAft>
              <a:defRPr/>
            </a:pPr>
            <a:endParaRPr lang="ja-JP" altLang="en-US" b="1">
              <a:latin typeface="Times New Roman" panose="02020603050405020304" pitchFamily="18" charset="0"/>
            </a:endParaRPr>
          </a:p>
        </p:txBody>
      </p:sp>
      <p:sp>
        <p:nvSpPr>
          <p:cNvPr id="6" name="スライド番号プレースホルダー 5"/>
          <p:cNvSpPr>
            <a:spLocks noGrp="1"/>
          </p:cNvSpPr>
          <p:nvPr>
            <p:ph type="sldNum" sz="quarter" idx="12"/>
          </p:nvPr>
        </p:nvSpPr>
        <p:spPr/>
        <p:txBody>
          <a:bodyPr/>
          <a:lstStyle>
            <a:lvl1pPr>
              <a:defRPr/>
            </a:lvl1pPr>
          </a:lstStyle>
          <a:p>
            <a:pPr fontAlgn="base">
              <a:spcBef>
                <a:spcPct val="0"/>
              </a:spcBef>
              <a:spcAft>
                <a:spcPct val="0"/>
              </a:spcAft>
            </a:pPr>
            <a:fld id="{4AC4F3D0-7440-4C65-B7E4-15DEDE594E19}" type="slidenum">
              <a:rPr lang="ja-JP" altLang="en-US" b="1" smtClean="0">
                <a:latin typeface="Times New Roman" panose="02020603050405020304" pitchFamily="18" charset="0"/>
              </a:rPr>
              <a:pPr fontAlgn="base">
                <a:spcBef>
                  <a:spcPct val="0"/>
                </a:spcBef>
                <a:spcAft>
                  <a:spcPct val="0"/>
                </a:spcAft>
              </a:pPr>
              <a:t>‹#›</a:t>
            </a:fld>
            <a:endParaRPr lang="en-US" altLang="ja-JP" b="1" smtClean="0">
              <a:latin typeface="Times New Roman" panose="02020603050405020304" pitchFamily="18" charset="0"/>
            </a:endParaRPr>
          </a:p>
        </p:txBody>
      </p:sp>
    </p:spTree>
    <p:extLst>
      <p:ext uri="{BB962C8B-B14F-4D97-AF65-F5344CB8AC3E}">
        <p14:creationId xmlns:p14="http://schemas.microsoft.com/office/powerpoint/2010/main" val="3488897930"/>
      </p:ext>
    </p:extLst>
  </p:cSld>
  <p:clrMapOvr>
    <a:masterClrMapping/>
  </p:clrMapOvr>
  <p:hf hdr="0"/>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fontAlgn="base">
              <a:spcBef>
                <a:spcPct val="0"/>
              </a:spcBef>
              <a:spcAft>
                <a:spcPct val="0"/>
              </a:spcAft>
              <a:defRPr/>
            </a:pPr>
            <a:fld id="{95F9D025-13BB-4503-A9D9-B53D0CE87BDE}" type="datetime1">
              <a:rPr lang="ja-JP" altLang="en-US" b="1" smtClean="0">
                <a:latin typeface="Times New Roman" panose="02020603050405020304" pitchFamily="18" charset="0"/>
              </a:rPr>
              <a:pPr fontAlgn="base">
                <a:spcBef>
                  <a:spcPct val="0"/>
                </a:spcBef>
                <a:spcAft>
                  <a:spcPct val="0"/>
                </a:spcAft>
                <a:defRPr/>
              </a:pPr>
              <a:t>2017/6/19</a:t>
            </a:fld>
            <a:endParaRPr lang="en-US" altLang="ja-JP" b="1">
              <a:latin typeface="Times New Roman" panose="02020603050405020304" pitchFamily="18" charset="0"/>
            </a:endParaRPr>
          </a:p>
        </p:txBody>
      </p:sp>
      <p:sp>
        <p:nvSpPr>
          <p:cNvPr id="5" name="フッター プレースホルダー 4"/>
          <p:cNvSpPr>
            <a:spLocks noGrp="1"/>
          </p:cNvSpPr>
          <p:nvPr>
            <p:ph type="ftr" sz="quarter" idx="11"/>
          </p:nvPr>
        </p:nvSpPr>
        <p:spPr/>
        <p:txBody>
          <a:bodyPr/>
          <a:lstStyle>
            <a:lvl1pPr>
              <a:defRPr/>
            </a:lvl1pPr>
          </a:lstStyle>
          <a:p>
            <a:pPr fontAlgn="base">
              <a:spcBef>
                <a:spcPct val="0"/>
              </a:spcBef>
              <a:spcAft>
                <a:spcPct val="0"/>
              </a:spcAft>
              <a:defRPr/>
            </a:pPr>
            <a:endParaRPr lang="ja-JP" altLang="en-US" b="1">
              <a:latin typeface="Times New Roman" panose="02020603050405020304" pitchFamily="18" charset="0"/>
            </a:endParaRPr>
          </a:p>
        </p:txBody>
      </p:sp>
      <p:sp>
        <p:nvSpPr>
          <p:cNvPr id="6" name="スライド番号プレースホルダー 5"/>
          <p:cNvSpPr>
            <a:spLocks noGrp="1"/>
          </p:cNvSpPr>
          <p:nvPr>
            <p:ph type="sldNum" sz="quarter" idx="12"/>
          </p:nvPr>
        </p:nvSpPr>
        <p:spPr/>
        <p:txBody>
          <a:bodyPr/>
          <a:lstStyle>
            <a:lvl1pPr>
              <a:defRPr/>
            </a:lvl1pPr>
          </a:lstStyle>
          <a:p>
            <a:pPr fontAlgn="base">
              <a:spcBef>
                <a:spcPct val="0"/>
              </a:spcBef>
              <a:spcAft>
                <a:spcPct val="0"/>
              </a:spcAft>
            </a:pPr>
            <a:fld id="{2DD173B2-7FCA-4411-81AC-CCC73294AC9D}" type="slidenum">
              <a:rPr lang="ja-JP" altLang="en-US" b="1" smtClean="0">
                <a:latin typeface="Times New Roman" panose="02020603050405020304" pitchFamily="18" charset="0"/>
              </a:rPr>
              <a:pPr fontAlgn="base">
                <a:spcBef>
                  <a:spcPct val="0"/>
                </a:spcBef>
                <a:spcAft>
                  <a:spcPct val="0"/>
                </a:spcAft>
              </a:pPr>
              <a:t>‹#›</a:t>
            </a:fld>
            <a:endParaRPr lang="en-US" altLang="ja-JP" b="1" smtClean="0">
              <a:latin typeface="Times New Roman" panose="02020603050405020304" pitchFamily="18" charset="0"/>
            </a:endParaRPr>
          </a:p>
        </p:txBody>
      </p:sp>
    </p:spTree>
    <p:extLst>
      <p:ext uri="{BB962C8B-B14F-4D97-AF65-F5344CB8AC3E}">
        <p14:creationId xmlns:p14="http://schemas.microsoft.com/office/powerpoint/2010/main" val="1085289407"/>
      </p:ext>
    </p:extLst>
  </p:cSld>
  <p:clrMapOvr>
    <a:masterClrMapping/>
  </p:clrMapOvr>
  <p:hf hdr="0"/>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grpSp>
      <p:sp>
        <p:nvSpPr>
          <p:cNvPr id="203788" name="Rectangle 12"/>
          <p:cNvSpPr>
            <a:spLocks noGrp="1" noChangeArrowheads="1"/>
          </p:cNvSpPr>
          <p:nvPr>
            <p:ph type="ctrTitle"/>
          </p:nvPr>
        </p:nvSpPr>
        <p:spPr>
          <a:xfrm>
            <a:off x="1320800" y="1676400"/>
            <a:ext cx="10363200" cy="1462088"/>
          </a:xfrm>
        </p:spPr>
        <p:txBody>
          <a:bodyPr/>
          <a:lstStyle>
            <a:lvl1pPr>
              <a:defRPr/>
            </a:lvl1pPr>
          </a:lstStyle>
          <a:p>
            <a:pPr lvl="0"/>
            <a:r>
              <a:rPr lang="en-US" altLang="ja-JP" noProof="0" smtClean="0"/>
              <a:t>Click to edit Master title style</a:t>
            </a:r>
          </a:p>
        </p:txBody>
      </p:sp>
      <p:sp>
        <p:nvSpPr>
          <p:cNvPr id="203789" name="Rectangle 13"/>
          <p:cNvSpPr>
            <a:spLocks noGrp="1" noChangeArrowheads="1"/>
          </p:cNvSpPr>
          <p:nvPr>
            <p:ph type="subTitle" idx="1"/>
          </p:nvPr>
        </p:nvSpPr>
        <p:spPr>
          <a:xfrm>
            <a:off x="1828800" y="3886200"/>
            <a:ext cx="8534400" cy="1752600"/>
          </a:xfrm>
        </p:spPr>
        <p:txBody>
          <a:bodyPr/>
          <a:lstStyle>
            <a:lvl1pPr marL="0" indent="0" algn="ctr">
              <a:buFont typeface="Wingdings" charset="0"/>
              <a:buNone/>
              <a:defRPr/>
            </a:lvl1pPr>
          </a:lstStyle>
          <a:p>
            <a:pPr lvl="0"/>
            <a:r>
              <a:rPr lang="en-US" altLang="ja-JP" noProof="0" smtClean="0"/>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b="1">
                <a:solidFill>
                  <a:srgbClr val="1C1C1C"/>
                </a:solidFill>
                <a:latin typeface="Times New Roman" panose="02020603050405020304" pitchFamily="18" charset="0"/>
              </a:defRPr>
            </a:lvl1pPr>
          </a:lstStyle>
          <a:p>
            <a:pPr fontAlgn="base">
              <a:spcBef>
                <a:spcPct val="0"/>
              </a:spcBef>
              <a:spcAft>
                <a:spcPct val="0"/>
              </a:spcAft>
              <a:defRPr/>
            </a:pPr>
            <a:endParaRPr lang="en-US" altLang="ja-JP"/>
          </a:p>
        </p:txBody>
      </p:sp>
      <p:sp>
        <p:nvSpPr>
          <p:cNvPr id="15" name="Rectangle 15"/>
          <p:cNvSpPr>
            <a:spLocks noGrp="1" noChangeArrowheads="1"/>
          </p:cNvSpPr>
          <p:nvPr>
            <p:ph type="ftr" sz="quarter" idx="11"/>
          </p:nvPr>
        </p:nvSpPr>
        <p:spPr>
          <a:xfrm>
            <a:off x="4572000" y="6248400"/>
            <a:ext cx="3860800" cy="457200"/>
          </a:xfrm>
        </p:spPr>
        <p:txBody>
          <a:bodyPr/>
          <a:lstStyle>
            <a:lvl1pPr>
              <a:defRPr b="1">
                <a:solidFill>
                  <a:srgbClr val="1C1C1C"/>
                </a:solidFill>
                <a:latin typeface="Times New Roman" panose="02020603050405020304" pitchFamily="18" charset="0"/>
              </a:defRPr>
            </a:lvl1pPr>
          </a:lstStyle>
          <a:p>
            <a:pPr fontAlgn="base">
              <a:spcBef>
                <a:spcPct val="0"/>
              </a:spcBef>
              <a:spcAft>
                <a:spcPct val="0"/>
              </a:spcAft>
              <a:defRPr/>
            </a:pPr>
            <a:endParaRPr lang="en-US" altLang="ja-JP"/>
          </a:p>
        </p:txBody>
      </p:sp>
      <p:sp>
        <p:nvSpPr>
          <p:cNvPr id="16" name="Rectangle 16"/>
          <p:cNvSpPr>
            <a:spLocks noGrp="1" noChangeArrowheads="1"/>
          </p:cNvSpPr>
          <p:nvPr>
            <p:ph type="sldNum" sz="quarter" idx="12"/>
          </p:nvPr>
        </p:nvSpPr>
        <p:spPr>
          <a:xfrm>
            <a:off x="9144000" y="6248400"/>
            <a:ext cx="2540000" cy="457200"/>
          </a:xfrm>
        </p:spPr>
        <p:txBody>
          <a:bodyPr/>
          <a:lstStyle>
            <a:lvl1pPr>
              <a:defRPr b="1">
                <a:solidFill>
                  <a:srgbClr val="1C1C1C"/>
                </a:solidFill>
                <a:latin typeface="Times New Roman" panose="02020603050405020304" pitchFamily="18" charset="0"/>
              </a:defRPr>
            </a:lvl1pPr>
          </a:lstStyle>
          <a:p>
            <a:pPr fontAlgn="base">
              <a:spcBef>
                <a:spcPct val="0"/>
              </a:spcBef>
              <a:spcAft>
                <a:spcPct val="0"/>
              </a:spcAft>
            </a:pPr>
            <a:fld id="{74A1E3A3-8CAF-4777-A4D0-886F41A82771}"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353218009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4E422419-9DD9-415F-B718-333AF56D2145}"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406447111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B6DDF830-0E89-403B-8E1C-30B5C5F96DBB}"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411233851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7"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0000E6DA-E23A-422B-9836-F280758D9423}"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37903061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8"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9"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EEA5DD13-EB18-48C4-BA52-B712E50D4B00}"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3612732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ja-JP" altLang="en-US"/>
          </a:p>
        </p:txBody>
      </p:sp>
      <p:sp>
        <p:nvSpPr>
          <p:cNvPr id="4" name="日付プレースホルダー 3"/>
          <p:cNvSpPr>
            <a:spLocks noGrp="1"/>
          </p:cNvSpPr>
          <p:nvPr>
            <p:ph type="dt" sz="half" idx="10"/>
          </p:nvPr>
        </p:nvSpPr>
        <p:spPr/>
        <p:txBody>
          <a:bodyPr/>
          <a:lstStyle>
            <a:lvl1pPr>
              <a:defRPr/>
            </a:lvl1pPr>
          </a:lstStyle>
          <a:p>
            <a:pPr fontAlgn="base">
              <a:spcBef>
                <a:spcPct val="0"/>
              </a:spcBef>
              <a:spcAft>
                <a:spcPct val="0"/>
              </a:spcAft>
              <a:defRPr/>
            </a:pPr>
            <a:fld id="{A48B06E6-7D8A-49DB-940A-9F7B554184CC}" type="datetime1">
              <a:rPr lang="ja-JP" altLang="en-US" b="1" smtClean="0">
                <a:latin typeface="Times New Roman" panose="02020603050405020304" pitchFamily="18" charset="0"/>
              </a:rPr>
              <a:pPr fontAlgn="base">
                <a:spcBef>
                  <a:spcPct val="0"/>
                </a:spcBef>
                <a:spcAft>
                  <a:spcPct val="0"/>
                </a:spcAft>
                <a:defRPr/>
              </a:pPr>
              <a:t>2017/6/19</a:t>
            </a:fld>
            <a:endParaRPr lang="en-US" altLang="ja-JP" b="1">
              <a:latin typeface="Times New Roman" panose="02020603050405020304" pitchFamily="18" charset="0"/>
            </a:endParaRPr>
          </a:p>
        </p:txBody>
      </p:sp>
      <p:sp>
        <p:nvSpPr>
          <p:cNvPr id="5" name="フッター プレースホルダー 4"/>
          <p:cNvSpPr>
            <a:spLocks noGrp="1"/>
          </p:cNvSpPr>
          <p:nvPr>
            <p:ph type="ftr" sz="quarter" idx="11"/>
          </p:nvPr>
        </p:nvSpPr>
        <p:spPr/>
        <p:txBody>
          <a:bodyPr/>
          <a:lstStyle>
            <a:lvl1pPr>
              <a:defRPr/>
            </a:lvl1pPr>
          </a:lstStyle>
          <a:p>
            <a:pPr fontAlgn="base">
              <a:spcBef>
                <a:spcPct val="0"/>
              </a:spcBef>
              <a:spcAft>
                <a:spcPct val="0"/>
              </a:spcAft>
              <a:defRPr/>
            </a:pPr>
            <a:endParaRPr lang="ja-JP" altLang="en-US" b="1">
              <a:latin typeface="Times New Roman" panose="02020603050405020304" pitchFamily="18" charset="0"/>
            </a:endParaRPr>
          </a:p>
        </p:txBody>
      </p:sp>
      <p:sp>
        <p:nvSpPr>
          <p:cNvPr id="6" name="スライド番号プレースホルダー 5"/>
          <p:cNvSpPr>
            <a:spLocks noGrp="1"/>
          </p:cNvSpPr>
          <p:nvPr>
            <p:ph type="sldNum" sz="quarter" idx="12"/>
          </p:nvPr>
        </p:nvSpPr>
        <p:spPr/>
        <p:txBody>
          <a:bodyPr/>
          <a:lstStyle>
            <a:lvl1pPr>
              <a:defRPr/>
            </a:lvl1pPr>
          </a:lstStyle>
          <a:p>
            <a:pPr fontAlgn="base">
              <a:spcBef>
                <a:spcPct val="0"/>
              </a:spcBef>
              <a:spcAft>
                <a:spcPct val="0"/>
              </a:spcAft>
            </a:pPr>
            <a:fld id="{4F83836C-51B6-40A7-9904-CB0DD018D02D}" type="slidenum">
              <a:rPr lang="ja-JP" altLang="en-US" b="1" smtClean="0">
                <a:latin typeface="Times New Roman" panose="02020603050405020304" pitchFamily="18" charset="0"/>
              </a:rPr>
              <a:pPr fontAlgn="base">
                <a:spcBef>
                  <a:spcPct val="0"/>
                </a:spcBef>
                <a:spcAft>
                  <a:spcPct val="0"/>
                </a:spcAft>
              </a:pPr>
              <a:t>‹#›</a:t>
            </a:fld>
            <a:endParaRPr lang="en-US" altLang="ja-JP" b="1" smtClean="0">
              <a:latin typeface="Times New Roman" panose="02020603050405020304" pitchFamily="18" charset="0"/>
            </a:endParaRPr>
          </a:p>
        </p:txBody>
      </p:sp>
    </p:spTree>
    <p:extLst>
      <p:ext uri="{BB962C8B-B14F-4D97-AF65-F5344CB8AC3E}">
        <p14:creationId xmlns:p14="http://schemas.microsoft.com/office/powerpoint/2010/main" val="3266840467"/>
      </p:ext>
    </p:extLst>
  </p:cSld>
  <p:clrMapOvr>
    <a:masterClrMapping/>
  </p:clrMapOvr>
  <p:hf hdr="0"/>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4"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1B1D0AF9-3677-4BBA-835D-A436E83C8096}"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211346459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3"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4"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687C62BD-E950-4770-914C-826BAAEEAB45}"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35913306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7"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A86D539B-3F80-4374-BBAC-47BCFDAF1B38}"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57133812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7"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1E089F15-7CA3-4532-81A6-83AF5FD8F407}"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180521070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7C361491-8359-477F-92E4-38C05F1CEB1E}"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117741118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338733" y="214313"/>
            <a:ext cx="2601384" cy="5918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534584" y="214313"/>
            <a:ext cx="7600949" cy="5918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2153B7A4-CFF7-407E-B446-8FF44434B2AE}"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184844727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pPr fontAlgn="base">
              <a:spcBef>
                <a:spcPct val="0"/>
              </a:spcBef>
              <a:spcAft>
                <a:spcPct val="0"/>
              </a:spcAft>
              <a:defRPr/>
            </a:pPr>
            <a:endParaRPr lang="ja-JP"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pPr fontAlgn="base">
              <a:spcBef>
                <a:spcPct val="0"/>
              </a:spcBef>
              <a:spcAft>
                <a:spcPct val="0"/>
              </a:spcAft>
              <a:defRPr/>
            </a:pPr>
            <a:endParaRPr lang="ja-JP"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pPr fontAlgn="base">
              <a:spcBef>
                <a:spcPct val="0"/>
              </a:spcBef>
              <a:spcAft>
                <a:spcPct val="0"/>
              </a:spcAft>
            </a:pPr>
            <a:fld id="{469A9D32-2EF5-4A5A-BBCD-0F58536B4BA2}"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356311455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3316485B-A972-49DC-BC6B-4F7305B6258A}"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9A2576A2-38CF-4925-AE26-B9582CCB1C54}"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11509324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4D248422-D41F-421E-8FA8-B0832D03128F}"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63CC20E7-CAC9-4125-A546-A3401B27F831}"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191688231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FE1733B7-EB22-4A14-A0E8-859A65D654BD}"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00590B24-3171-4A7A-9DB3-22C0C0776B09}"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2365497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fontAlgn="base">
              <a:spcBef>
                <a:spcPct val="0"/>
              </a:spcBef>
              <a:spcAft>
                <a:spcPct val="0"/>
              </a:spcAft>
              <a:defRPr/>
            </a:pPr>
            <a:fld id="{72F9118D-725B-4457-81C6-26C0CA8A5CB5}" type="datetime1">
              <a:rPr lang="ja-JP" altLang="en-US" b="1" smtClean="0">
                <a:latin typeface="Times New Roman" panose="02020603050405020304" pitchFamily="18" charset="0"/>
              </a:rPr>
              <a:pPr fontAlgn="base">
                <a:spcBef>
                  <a:spcPct val="0"/>
                </a:spcBef>
                <a:spcAft>
                  <a:spcPct val="0"/>
                </a:spcAft>
                <a:defRPr/>
              </a:pPr>
              <a:t>2017/6/19</a:t>
            </a:fld>
            <a:endParaRPr lang="en-US" altLang="ja-JP" b="1">
              <a:latin typeface="Times New Roman" panose="02020603050405020304" pitchFamily="18" charset="0"/>
            </a:endParaRPr>
          </a:p>
        </p:txBody>
      </p:sp>
      <p:sp>
        <p:nvSpPr>
          <p:cNvPr id="5" name="フッター プレースホルダー 4"/>
          <p:cNvSpPr>
            <a:spLocks noGrp="1"/>
          </p:cNvSpPr>
          <p:nvPr>
            <p:ph type="ftr" sz="quarter" idx="11"/>
          </p:nvPr>
        </p:nvSpPr>
        <p:spPr/>
        <p:txBody>
          <a:bodyPr/>
          <a:lstStyle>
            <a:lvl1pPr>
              <a:defRPr/>
            </a:lvl1pPr>
          </a:lstStyle>
          <a:p>
            <a:pPr fontAlgn="base">
              <a:spcBef>
                <a:spcPct val="0"/>
              </a:spcBef>
              <a:spcAft>
                <a:spcPct val="0"/>
              </a:spcAft>
              <a:defRPr/>
            </a:pPr>
            <a:endParaRPr lang="ja-JP" altLang="en-US" b="1">
              <a:latin typeface="Times New Roman" panose="02020603050405020304" pitchFamily="18" charset="0"/>
            </a:endParaRPr>
          </a:p>
        </p:txBody>
      </p:sp>
      <p:sp>
        <p:nvSpPr>
          <p:cNvPr id="6" name="スライド番号プレースホルダー 5"/>
          <p:cNvSpPr>
            <a:spLocks noGrp="1"/>
          </p:cNvSpPr>
          <p:nvPr>
            <p:ph type="sldNum" sz="quarter" idx="12"/>
          </p:nvPr>
        </p:nvSpPr>
        <p:spPr/>
        <p:txBody>
          <a:bodyPr/>
          <a:lstStyle>
            <a:lvl1pPr>
              <a:defRPr/>
            </a:lvl1pPr>
          </a:lstStyle>
          <a:p>
            <a:pPr fontAlgn="base">
              <a:spcBef>
                <a:spcPct val="0"/>
              </a:spcBef>
              <a:spcAft>
                <a:spcPct val="0"/>
              </a:spcAft>
            </a:pPr>
            <a:fld id="{118CC2A5-D9BD-4A69-9D88-57BFCFC45A8F}" type="slidenum">
              <a:rPr lang="ja-JP" altLang="en-US" b="1" smtClean="0">
                <a:latin typeface="Times New Roman" panose="02020603050405020304" pitchFamily="18" charset="0"/>
              </a:rPr>
              <a:pPr fontAlgn="base">
                <a:spcBef>
                  <a:spcPct val="0"/>
                </a:spcBef>
                <a:spcAft>
                  <a:spcPct val="0"/>
                </a:spcAft>
              </a:pPr>
              <a:t>‹#›</a:t>
            </a:fld>
            <a:endParaRPr lang="en-US" altLang="ja-JP" b="1" smtClean="0">
              <a:latin typeface="Times New Roman" panose="02020603050405020304" pitchFamily="18" charset="0"/>
            </a:endParaRPr>
          </a:p>
        </p:txBody>
      </p:sp>
    </p:spTree>
    <p:extLst>
      <p:ext uri="{BB962C8B-B14F-4D97-AF65-F5344CB8AC3E}">
        <p14:creationId xmlns:p14="http://schemas.microsoft.com/office/powerpoint/2010/main" val="3083027161"/>
      </p:ext>
    </p:extLst>
  </p:cSld>
  <p:clrMapOvr>
    <a:masterClrMapping/>
  </p:clrMapOvr>
  <p:hf hdr="0"/>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E00CCC2C-23D4-4EA1-8AC6-AEE68FA83FD6}"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628AEC3E-5226-4C12-9199-E2474B102985}"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113519285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0A49E5F4-B524-4B32-ADC9-298B61D882A5}"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8"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D218EB22-30B5-4236-8C19-E587C2451D4D}"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274299348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A1A64648-683C-456D-BF1E-F15D5542ACBC}"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4"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4F4FA1E2-CE91-4B62-9252-BCD7B777DF4F}"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122689380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1751407E-0AE0-4508-BB61-8146343D3787}"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3"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E1A6AF1B-77C4-4948-8E3F-1F9A2B14E263}"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367862425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D28C0F88-32A4-4B36-BB25-ECFB79E2B2D9}"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805D0576-35B6-4380-BE0A-7DADBE782A4C}"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81226775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D2E30AD2-0A54-4C30-B949-439CB08A78B3}"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05A63F13-6666-4254-9093-E537BE0B19E6}"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404767171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1C2E6F09-2207-4966-81ED-A79879513F01}"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5387F3E3-6A12-4F34-8C5B-241ED38CD86F}"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20153056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0AA17624-CCD5-4EA7-8619-DB53AE08E26F}"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02296053-3A28-47C5-8A92-54B2252A5036}"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119684506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grpSp>
      <p:sp>
        <p:nvSpPr>
          <p:cNvPr id="203788" name="Rectangle 12"/>
          <p:cNvSpPr>
            <a:spLocks noGrp="1" noChangeArrowheads="1"/>
          </p:cNvSpPr>
          <p:nvPr>
            <p:ph type="ctrTitle"/>
          </p:nvPr>
        </p:nvSpPr>
        <p:spPr>
          <a:xfrm>
            <a:off x="1320800" y="1676400"/>
            <a:ext cx="10363200" cy="1462088"/>
          </a:xfrm>
        </p:spPr>
        <p:txBody>
          <a:bodyPr/>
          <a:lstStyle>
            <a:lvl1pPr>
              <a:defRPr/>
            </a:lvl1pPr>
          </a:lstStyle>
          <a:p>
            <a:pPr lvl="0"/>
            <a:r>
              <a:rPr lang="en-US" altLang="ja-JP" noProof="0" smtClean="0"/>
              <a:t>Click to edit Master title style</a:t>
            </a:r>
          </a:p>
        </p:txBody>
      </p:sp>
      <p:sp>
        <p:nvSpPr>
          <p:cNvPr id="203789" name="Rectangle 13"/>
          <p:cNvSpPr>
            <a:spLocks noGrp="1" noChangeArrowheads="1"/>
          </p:cNvSpPr>
          <p:nvPr>
            <p:ph type="subTitle" idx="1"/>
          </p:nvPr>
        </p:nvSpPr>
        <p:spPr>
          <a:xfrm>
            <a:off x="1828800" y="3886200"/>
            <a:ext cx="8534400" cy="1752600"/>
          </a:xfrm>
        </p:spPr>
        <p:txBody>
          <a:bodyPr/>
          <a:lstStyle>
            <a:lvl1pPr marL="0" indent="0" algn="ctr">
              <a:buFont typeface="Wingdings" charset="0"/>
              <a:buNone/>
              <a:defRPr/>
            </a:lvl1pPr>
          </a:lstStyle>
          <a:p>
            <a:pPr lvl="0"/>
            <a:r>
              <a:rPr lang="en-US" altLang="ja-JP" noProof="0" smtClean="0"/>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b="1">
                <a:solidFill>
                  <a:srgbClr val="1C1C1C"/>
                </a:solidFill>
                <a:latin typeface="Times New Roman" panose="02020603050405020304" pitchFamily="18" charset="0"/>
              </a:defRPr>
            </a:lvl1pPr>
          </a:lstStyle>
          <a:p>
            <a:pPr fontAlgn="base">
              <a:spcBef>
                <a:spcPct val="0"/>
              </a:spcBef>
              <a:spcAft>
                <a:spcPct val="0"/>
              </a:spcAft>
              <a:defRPr/>
            </a:pPr>
            <a:endParaRPr lang="en-US" altLang="ja-JP"/>
          </a:p>
        </p:txBody>
      </p:sp>
      <p:sp>
        <p:nvSpPr>
          <p:cNvPr id="15" name="Rectangle 15"/>
          <p:cNvSpPr>
            <a:spLocks noGrp="1" noChangeArrowheads="1"/>
          </p:cNvSpPr>
          <p:nvPr>
            <p:ph type="ftr" sz="quarter" idx="11"/>
          </p:nvPr>
        </p:nvSpPr>
        <p:spPr>
          <a:xfrm>
            <a:off x="4572000" y="6248400"/>
            <a:ext cx="3860800" cy="457200"/>
          </a:xfrm>
        </p:spPr>
        <p:txBody>
          <a:bodyPr/>
          <a:lstStyle>
            <a:lvl1pPr>
              <a:defRPr b="1">
                <a:solidFill>
                  <a:srgbClr val="1C1C1C"/>
                </a:solidFill>
                <a:latin typeface="Times New Roman" panose="02020603050405020304" pitchFamily="18" charset="0"/>
              </a:defRPr>
            </a:lvl1pPr>
          </a:lstStyle>
          <a:p>
            <a:pPr fontAlgn="base">
              <a:spcBef>
                <a:spcPct val="0"/>
              </a:spcBef>
              <a:spcAft>
                <a:spcPct val="0"/>
              </a:spcAft>
              <a:defRPr/>
            </a:pPr>
            <a:endParaRPr lang="en-US" altLang="ja-JP"/>
          </a:p>
        </p:txBody>
      </p:sp>
      <p:sp>
        <p:nvSpPr>
          <p:cNvPr id="16" name="Rectangle 16"/>
          <p:cNvSpPr>
            <a:spLocks noGrp="1" noChangeArrowheads="1"/>
          </p:cNvSpPr>
          <p:nvPr>
            <p:ph type="sldNum" sz="quarter" idx="12"/>
          </p:nvPr>
        </p:nvSpPr>
        <p:spPr>
          <a:xfrm>
            <a:off x="9144000" y="6248400"/>
            <a:ext cx="2540000" cy="457200"/>
          </a:xfrm>
        </p:spPr>
        <p:txBody>
          <a:bodyPr/>
          <a:lstStyle>
            <a:lvl1pPr>
              <a:defRPr b="1">
                <a:solidFill>
                  <a:srgbClr val="1C1C1C"/>
                </a:solidFill>
                <a:latin typeface="Times New Roman" panose="02020603050405020304" pitchFamily="18" charset="0"/>
              </a:defRPr>
            </a:lvl1pPr>
          </a:lstStyle>
          <a:p>
            <a:pPr fontAlgn="base">
              <a:spcBef>
                <a:spcPct val="0"/>
              </a:spcBef>
              <a:spcAft>
                <a:spcPct val="0"/>
              </a:spcAft>
            </a:pPr>
            <a:fld id="{B65330A1-9257-48F2-B5EB-588F0F858E5B}"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157593921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3956FFBE-790A-4337-B40D-747819025E1C}"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845602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pPr fontAlgn="base">
              <a:spcBef>
                <a:spcPct val="0"/>
              </a:spcBef>
              <a:spcAft>
                <a:spcPct val="0"/>
              </a:spcAft>
              <a:defRPr/>
            </a:pPr>
            <a:fld id="{E965179A-38FF-4D20-B858-AA6CC3A8411D}" type="datetime1">
              <a:rPr lang="ja-JP" altLang="en-US" b="1" smtClean="0">
                <a:latin typeface="Times New Roman" panose="02020603050405020304" pitchFamily="18" charset="0"/>
              </a:rPr>
              <a:pPr fontAlgn="base">
                <a:spcBef>
                  <a:spcPct val="0"/>
                </a:spcBef>
                <a:spcAft>
                  <a:spcPct val="0"/>
                </a:spcAft>
                <a:defRPr/>
              </a:pPr>
              <a:t>2017/6/19</a:t>
            </a:fld>
            <a:endParaRPr lang="en-US" altLang="ja-JP" b="1">
              <a:latin typeface="Times New Roman" panose="02020603050405020304" pitchFamily="18" charset="0"/>
            </a:endParaRPr>
          </a:p>
        </p:txBody>
      </p:sp>
      <p:sp>
        <p:nvSpPr>
          <p:cNvPr id="5" name="フッター プレースホルダー 4"/>
          <p:cNvSpPr>
            <a:spLocks noGrp="1"/>
          </p:cNvSpPr>
          <p:nvPr>
            <p:ph type="ftr" sz="quarter" idx="11"/>
          </p:nvPr>
        </p:nvSpPr>
        <p:spPr/>
        <p:txBody>
          <a:bodyPr/>
          <a:lstStyle>
            <a:lvl1pPr>
              <a:defRPr/>
            </a:lvl1pPr>
          </a:lstStyle>
          <a:p>
            <a:pPr fontAlgn="base">
              <a:spcBef>
                <a:spcPct val="0"/>
              </a:spcBef>
              <a:spcAft>
                <a:spcPct val="0"/>
              </a:spcAft>
              <a:defRPr/>
            </a:pPr>
            <a:endParaRPr lang="ja-JP" altLang="en-US" b="1">
              <a:latin typeface="Times New Roman" panose="02020603050405020304" pitchFamily="18" charset="0"/>
            </a:endParaRPr>
          </a:p>
        </p:txBody>
      </p:sp>
      <p:sp>
        <p:nvSpPr>
          <p:cNvPr id="6" name="スライド番号プレースホルダー 5"/>
          <p:cNvSpPr>
            <a:spLocks noGrp="1"/>
          </p:cNvSpPr>
          <p:nvPr>
            <p:ph type="sldNum" sz="quarter" idx="12"/>
          </p:nvPr>
        </p:nvSpPr>
        <p:spPr/>
        <p:txBody>
          <a:bodyPr/>
          <a:lstStyle>
            <a:lvl1pPr>
              <a:defRPr/>
            </a:lvl1pPr>
          </a:lstStyle>
          <a:p>
            <a:pPr fontAlgn="base">
              <a:spcBef>
                <a:spcPct val="0"/>
              </a:spcBef>
              <a:spcAft>
                <a:spcPct val="0"/>
              </a:spcAft>
            </a:pPr>
            <a:fld id="{456AD1B0-1A67-45C6-81EE-1080C396359B}" type="slidenum">
              <a:rPr lang="ja-JP" altLang="en-US" b="1" smtClean="0">
                <a:latin typeface="Times New Roman" panose="02020603050405020304" pitchFamily="18" charset="0"/>
              </a:rPr>
              <a:pPr fontAlgn="base">
                <a:spcBef>
                  <a:spcPct val="0"/>
                </a:spcBef>
                <a:spcAft>
                  <a:spcPct val="0"/>
                </a:spcAft>
              </a:pPr>
              <a:t>‹#›</a:t>
            </a:fld>
            <a:endParaRPr lang="en-US" altLang="ja-JP" b="1" smtClean="0">
              <a:latin typeface="Times New Roman" panose="02020603050405020304" pitchFamily="18" charset="0"/>
            </a:endParaRPr>
          </a:p>
        </p:txBody>
      </p:sp>
    </p:spTree>
    <p:extLst>
      <p:ext uri="{BB962C8B-B14F-4D97-AF65-F5344CB8AC3E}">
        <p14:creationId xmlns:p14="http://schemas.microsoft.com/office/powerpoint/2010/main" val="1346950968"/>
      </p:ext>
    </p:extLst>
  </p:cSld>
  <p:clrMapOvr>
    <a:masterClrMapping/>
  </p:clrMapOvr>
  <p:hf hdr="0"/>
</p:sldLayout>
</file>

<file path=ppt/slideLayouts/slideLayout14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D6656F2F-8EC9-4968-8AE0-A657C1BEAE2F}"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168999977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7"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75AC0A17-76FF-4487-ADA6-F42ECC56C411}"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262736995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8"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9"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DAAA6939-5DAB-428D-9924-46F1DE598764}"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188409296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4"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7ACE85F3-E280-492C-9C48-EF29553F68A9}"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3362812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3"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4"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4D081DAC-8E1A-4490-A5F3-F863B81D4148}"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304397458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7"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272C6237-A388-4F9E-965F-387353BE2A27}"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194146790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7"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4502B969-A65B-4D3C-A56E-7500522703B5}"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175888478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4D34FEAD-18E1-4979-A601-E8380C2A9067}"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2672543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338733" y="214313"/>
            <a:ext cx="2601384" cy="5918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534584" y="214313"/>
            <a:ext cx="7600949" cy="5918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4F6394A1-AE50-489A-B15F-855E9E49AA03}"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15252845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pPr fontAlgn="base">
              <a:spcBef>
                <a:spcPct val="0"/>
              </a:spcBef>
              <a:spcAft>
                <a:spcPct val="0"/>
              </a:spcAft>
              <a:defRPr/>
            </a:pPr>
            <a:endParaRPr lang="ja-JP"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pPr fontAlgn="base">
              <a:spcBef>
                <a:spcPct val="0"/>
              </a:spcBef>
              <a:spcAft>
                <a:spcPct val="0"/>
              </a:spcAft>
              <a:defRPr/>
            </a:pPr>
            <a:endParaRPr lang="ja-JP"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pPr fontAlgn="base">
              <a:spcBef>
                <a:spcPct val="0"/>
              </a:spcBef>
              <a:spcAft>
                <a:spcPct val="0"/>
              </a:spcAft>
            </a:pPr>
            <a:fld id="{B4DEDA77-CF60-40E9-AB03-A877733AB83F}"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1108475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3"/>
          <p:cNvSpPr>
            <a:spLocks noGrp="1"/>
          </p:cNvSpPr>
          <p:nvPr>
            <p:ph type="dt" sz="half" idx="10"/>
          </p:nvPr>
        </p:nvSpPr>
        <p:spPr/>
        <p:txBody>
          <a:bodyPr/>
          <a:lstStyle>
            <a:lvl1pPr>
              <a:defRPr/>
            </a:lvl1pPr>
          </a:lstStyle>
          <a:p>
            <a:pPr fontAlgn="base">
              <a:spcBef>
                <a:spcPct val="0"/>
              </a:spcBef>
              <a:spcAft>
                <a:spcPct val="0"/>
              </a:spcAft>
              <a:defRPr/>
            </a:pPr>
            <a:fld id="{C6147779-14D1-4E6A-8CA2-E3F721B6BD32}" type="datetime1">
              <a:rPr lang="ja-JP" altLang="en-US" b="1" smtClean="0">
                <a:latin typeface="Times New Roman" panose="02020603050405020304" pitchFamily="18" charset="0"/>
              </a:rPr>
              <a:pPr fontAlgn="base">
                <a:spcBef>
                  <a:spcPct val="0"/>
                </a:spcBef>
                <a:spcAft>
                  <a:spcPct val="0"/>
                </a:spcAft>
                <a:defRPr/>
              </a:pPr>
              <a:t>2017/6/19</a:t>
            </a:fld>
            <a:endParaRPr lang="en-US" altLang="ja-JP" b="1">
              <a:latin typeface="Times New Roman" panose="02020603050405020304" pitchFamily="18" charset="0"/>
            </a:endParaRPr>
          </a:p>
        </p:txBody>
      </p:sp>
      <p:sp>
        <p:nvSpPr>
          <p:cNvPr id="6" name="フッター プレースホルダー 4"/>
          <p:cNvSpPr>
            <a:spLocks noGrp="1"/>
          </p:cNvSpPr>
          <p:nvPr>
            <p:ph type="ftr" sz="quarter" idx="11"/>
          </p:nvPr>
        </p:nvSpPr>
        <p:spPr/>
        <p:txBody>
          <a:bodyPr/>
          <a:lstStyle>
            <a:lvl1pPr>
              <a:defRPr/>
            </a:lvl1pPr>
          </a:lstStyle>
          <a:p>
            <a:pPr fontAlgn="base">
              <a:spcBef>
                <a:spcPct val="0"/>
              </a:spcBef>
              <a:spcAft>
                <a:spcPct val="0"/>
              </a:spcAft>
              <a:defRPr/>
            </a:pPr>
            <a:endParaRPr lang="ja-JP" altLang="en-US" b="1">
              <a:latin typeface="Times New Roman" panose="02020603050405020304" pitchFamily="18" charset="0"/>
            </a:endParaRPr>
          </a:p>
        </p:txBody>
      </p:sp>
      <p:sp>
        <p:nvSpPr>
          <p:cNvPr id="7" name="スライド番号プレースホルダー 5"/>
          <p:cNvSpPr>
            <a:spLocks noGrp="1"/>
          </p:cNvSpPr>
          <p:nvPr>
            <p:ph type="sldNum" sz="quarter" idx="12"/>
          </p:nvPr>
        </p:nvSpPr>
        <p:spPr/>
        <p:txBody>
          <a:bodyPr/>
          <a:lstStyle>
            <a:lvl1pPr>
              <a:defRPr/>
            </a:lvl1pPr>
          </a:lstStyle>
          <a:p>
            <a:pPr fontAlgn="base">
              <a:spcBef>
                <a:spcPct val="0"/>
              </a:spcBef>
              <a:spcAft>
                <a:spcPct val="0"/>
              </a:spcAft>
            </a:pPr>
            <a:fld id="{A41A7A1A-54A5-4584-9972-465DD399009C}" type="slidenum">
              <a:rPr lang="ja-JP" altLang="en-US" b="1" smtClean="0">
                <a:latin typeface="Times New Roman" panose="02020603050405020304" pitchFamily="18" charset="0"/>
              </a:rPr>
              <a:pPr fontAlgn="base">
                <a:spcBef>
                  <a:spcPct val="0"/>
                </a:spcBef>
                <a:spcAft>
                  <a:spcPct val="0"/>
                </a:spcAft>
              </a:pPr>
              <a:t>‹#›</a:t>
            </a:fld>
            <a:endParaRPr lang="en-US" altLang="ja-JP" b="1" smtClean="0">
              <a:latin typeface="Times New Roman" panose="02020603050405020304" pitchFamily="18" charset="0"/>
            </a:endParaRPr>
          </a:p>
        </p:txBody>
      </p:sp>
    </p:spTree>
    <p:extLst>
      <p:ext uri="{BB962C8B-B14F-4D97-AF65-F5344CB8AC3E}">
        <p14:creationId xmlns:p14="http://schemas.microsoft.com/office/powerpoint/2010/main" val="25270059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3"/>
          <p:cNvSpPr>
            <a:spLocks noGrp="1"/>
          </p:cNvSpPr>
          <p:nvPr>
            <p:ph type="dt" sz="half" idx="10"/>
          </p:nvPr>
        </p:nvSpPr>
        <p:spPr/>
        <p:txBody>
          <a:bodyPr/>
          <a:lstStyle>
            <a:lvl1pPr>
              <a:defRPr/>
            </a:lvl1pPr>
          </a:lstStyle>
          <a:p>
            <a:pPr fontAlgn="base">
              <a:spcBef>
                <a:spcPct val="0"/>
              </a:spcBef>
              <a:spcAft>
                <a:spcPct val="0"/>
              </a:spcAft>
              <a:defRPr/>
            </a:pPr>
            <a:fld id="{01683857-58C5-4FEB-842D-119F5B4E3174}" type="datetime1">
              <a:rPr lang="ja-JP" altLang="en-US" b="1" smtClean="0">
                <a:latin typeface="Times New Roman" panose="02020603050405020304" pitchFamily="18" charset="0"/>
              </a:rPr>
              <a:pPr fontAlgn="base">
                <a:spcBef>
                  <a:spcPct val="0"/>
                </a:spcBef>
                <a:spcAft>
                  <a:spcPct val="0"/>
                </a:spcAft>
                <a:defRPr/>
              </a:pPr>
              <a:t>2017/6/19</a:t>
            </a:fld>
            <a:endParaRPr lang="en-US" altLang="ja-JP" b="1">
              <a:latin typeface="Times New Roman" panose="02020603050405020304" pitchFamily="18" charset="0"/>
            </a:endParaRPr>
          </a:p>
        </p:txBody>
      </p:sp>
      <p:sp>
        <p:nvSpPr>
          <p:cNvPr id="8" name="フッター プレースホルダー 4"/>
          <p:cNvSpPr>
            <a:spLocks noGrp="1"/>
          </p:cNvSpPr>
          <p:nvPr>
            <p:ph type="ftr" sz="quarter" idx="11"/>
          </p:nvPr>
        </p:nvSpPr>
        <p:spPr/>
        <p:txBody>
          <a:bodyPr/>
          <a:lstStyle>
            <a:lvl1pPr>
              <a:defRPr/>
            </a:lvl1pPr>
          </a:lstStyle>
          <a:p>
            <a:pPr fontAlgn="base">
              <a:spcBef>
                <a:spcPct val="0"/>
              </a:spcBef>
              <a:spcAft>
                <a:spcPct val="0"/>
              </a:spcAft>
              <a:defRPr/>
            </a:pPr>
            <a:endParaRPr lang="ja-JP" altLang="en-US" b="1">
              <a:latin typeface="Times New Roman" panose="02020603050405020304" pitchFamily="18" charset="0"/>
            </a:endParaRPr>
          </a:p>
        </p:txBody>
      </p:sp>
      <p:sp>
        <p:nvSpPr>
          <p:cNvPr id="9" name="スライド番号プレースホルダー 5"/>
          <p:cNvSpPr>
            <a:spLocks noGrp="1"/>
          </p:cNvSpPr>
          <p:nvPr>
            <p:ph type="sldNum" sz="quarter" idx="12"/>
          </p:nvPr>
        </p:nvSpPr>
        <p:spPr/>
        <p:txBody>
          <a:bodyPr/>
          <a:lstStyle>
            <a:lvl1pPr>
              <a:defRPr/>
            </a:lvl1pPr>
          </a:lstStyle>
          <a:p>
            <a:pPr fontAlgn="base">
              <a:spcBef>
                <a:spcPct val="0"/>
              </a:spcBef>
              <a:spcAft>
                <a:spcPct val="0"/>
              </a:spcAft>
            </a:pPr>
            <a:fld id="{9EC54B25-40AF-4D09-BBF2-9848C051B9A5}" type="slidenum">
              <a:rPr lang="ja-JP" altLang="en-US" b="1" smtClean="0">
                <a:latin typeface="Times New Roman" panose="02020603050405020304" pitchFamily="18" charset="0"/>
              </a:rPr>
              <a:pPr fontAlgn="base">
                <a:spcBef>
                  <a:spcPct val="0"/>
                </a:spcBef>
                <a:spcAft>
                  <a:spcPct val="0"/>
                </a:spcAft>
              </a:pPr>
              <a:t>‹#›</a:t>
            </a:fld>
            <a:endParaRPr lang="en-US" altLang="ja-JP" b="1" smtClean="0">
              <a:latin typeface="Times New Roman" panose="02020603050405020304" pitchFamily="18" charset="0"/>
            </a:endParaRPr>
          </a:p>
        </p:txBody>
      </p:sp>
    </p:spTree>
    <p:extLst>
      <p:ext uri="{BB962C8B-B14F-4D97-AF65-F5344CB8AC3E}">
        <p14:creationId xmlns:p14="http://schemas.microsoft.com/office/powerpoint/2010/main" val="1899979750"/>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3"/>
          <p:cNvSpPr>
            <a:spLocks noGrp="1"/>
          </p:cNvSpPr>
          <p:nvPr>
            <p:ph type="dt" sz="half" idx="10"/>
          </p:nvPr>
        </p:nvSpPr>
        <p:spPr/>
        <p:txBody>
          <a:bodyPr/>
          <a:lstStyle>
            <a:lvl1pPr>
              <a:defRPr/>
            </a:lvl1pPr>
          </a:lstStyle>
          <a:p>
            <a:pPr fontAlgn="base">
              <a:spcBef>
                <a:spcPct val="0"/>
              </a:spcBef>
              <a:spcAft>
                <a:spcPct val="0"/>
              </a:spcAft>
              <a:defRPr/>
            </a:pPr>
            <a:fld id="{75D5F9BE-C298-4B5D-90C0-43741CC73AA1}" type="datetime1">
              <a:rPr lang="ja-JP" altLang="en-US" b="1" smtClean="0">
                <a:latin typeface="Times New Roman" panose="02020603050405020304" pitchFamily="18" charset="0"/>
              </a:rPr>
              <a:pPr fontAlgn="base">
                <a:spcBef>
                  <a:spcPct val="0"/>
                </a:spcBef>
                <a:spcAft>
                  <a:spcPct val="0"/>
                </a:spcAft>
                <a:defRPr/>
              </a:pPr>
              <a:t>2017/6/19</a:t>
            </a:fld>
            <a:endParaRPr lang="en-US" altLang="ja-JP" b="1">
              <a:latin typeface="Times New Roman" panose="02020603050405020304" pitchFamily="18" charset="0"/>
            </a:endParaRPr>
          </a:p>
        </p:txBody>
      </p:sp>
      <p:sp>
        <p:nvSpPr>
          <p:cNvPr id="4" name="フッター プレースホルダー 4"/>
          <p:cNvSpPr>
            <a:spLocks noGrp="1"/>
          </p:cNvSpPr>
          <p:nvPr>
            <p:ph type="ftr" sz="quarter" idx="11"/>
          </p:nvPr>
        </p:nvSpPr>
        <p:spPr/>
        <p:txBody>
          <a:bodyPr/>
          <a:lstStyle>
            <a:lvl1pPr>
              <a:defRPr/>
            </a:lvl1pPr>
          </a:lstStyle>
          <a:p>
            <a:pPr fontAlgn="base">
              <a:spcBef>
                <a:spcPct val="0"/>
              </a:spcBef>
              <a:spcAft>
                <a:spcPct val="0"/>
              </a:spcAft>
              <a:defRPr/>
            </a:pPr>
            <a:endParaRPr lang="ja-JP" altLang="en-US" b="1">
              <a:latin typeface="Times New Roman" panose="02020603050405020304" pitchFamily="18" charset="0"/>
            </a:endParaRPr>
          </a:p>
        </p:txBody>
      </p:sp>
      <p:sp>
        <p:nvSpPr>
          <p:cNvPr id="5" name="スライド番号プレースホルダー 5"/>
          <p:cNvSpPr>
            <a:spLocks noGrp="1"/>
          </p:cNvSpPr>
          <p:nvPr>
            <p:ph type="sldNum" sz="quarter" idx="12"/>
          </p:nvPr>
        </p:nvSpPr>
        <p:spPr/>
        <p:txBody>
          <a:bodyPr/>
          <a:lstStyle>
            <a:lvl1pPr>
              <a:defRPr/>
            </a:lvl1pPr>
          </a:lstStyle>
          <a:p>
            <a:pPr fontAlgn="base">
              <a:spcBef>
                <a:spcPct val="0"/>
              </a:spcBef>
              <a:spcAft>
                <a:spcPct val="0"/>
              </a:spcAft>
            </a:pPr>
            <a:fld id="{60FF82B2-A8E7-4FF7-99BA-47AA762BA9C2}" type="slidenum">
              <a:rPr lang="ja-JP" altLang="en-US" b="1" smtClean="0">
                <a:latin typeface="Times New Roman" panose="02020603050405020304" pitchFamily="18" charset="0"/>
              </a:rPr>
              <a:pPr fontAlgn="base">
                <a:spcBef>
                  <a:spcPct val="0"/>
                </a:spcBef>
                <a:spcAft>
                  <a:spcPct val="0"/>
                </a:spcAft>
              </a:pPr>
              <a:t>‹#›</a:t>
            </a:fld>
            <a:endParaRPr lang="en-US" altLang="ja-JP" b="1" smtClean="0">
              <a:latin typeface="Times New Roman" panose="02020603050405020304" pitchFamily="18" charset="0"/>
            </a:endParaRPr>
          </a:p>
        </p:txBody>
      </p:sp>
    </p:spTree>
    <p:extLst>
      <p:ext uri="{BB962C8B-B14F-4D97-AF65-F5344CB8AC3E}">
        <p14:creationId xmlns:p14="http://schemas.microsoft.com/office/powerpoint/2010/main" val="2209596547"/>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fontAlgn="base">
              <a:spcBef>
                <a:spcPct val="0"/>
              </a:spcBef>
              <a:spcAft>
                <a:spcPct val="0"/>
              </a:spcAft>
              <a:defRPr/>
            </a:pPr>
            <a:fld id="{00D8FD63-8095-4E33-8283-9D3581CEB54E}" type="datetime1">
              <a:rPr lang="ja-JP" altLang="en-US" b="1" smtClean="0">
                <a:latin typeface="Times New Roman" panose="02020603050405020304" pitchFamily="18" charset="0"/>
              </a:rPr>
              <a:pPr fontAlgn="base">
                <a:spcBef>
                  <a:spcPct val="0"/>
                </a:spcBef>
                <a:spcAft>
                  <a:spcPct val="0"/>
                </a:spcAft>
                <a:defRPr/>
              </a:pPr>
              <a:t>2017/6/19</a:t>
            </a:fld>
            <a:endParaRPr lang="en-US" altLang="ja-JP" b="1">
              <a:latin typeface="Times New Roman" panose="02020603050405020304" pitchFamily="18" charset="0"/>
            </a:endParaRPr>
          </a:p>
        </p:txBody>
      </p:sp>
      <p:sp>
        <p:nvSpPr>
          <p:cNvPr id="3" name="フッター プレースホルダー 4"/>
          <p:cNvSpPr>
            <a:spLocks noGrp="1"/>
          </p:cNvSpPr>
          <p:nvPr>
            <p:ph type="ftr" sz="quarter" idx="11"/>
          </p:nvPr>
        </p:nvSpPr>
        <p:spPr/>
        <p:txBody>
          <a:bodyPr/>
          <a:lstStyle>
            <a:lvl1pPr>
              <a:defRPr/>
            </a:lvl1pPr>
          </a:lstStyle>
          <a:p>
            <a:pPr fontAlgn="base">
              <a:spcBef>
                <a:spcPct val="0"/>
              </a:spcBef>
              <a:spcAft>
                <a:spcPct val="0"/>
              </a:spcAft>
              <a:defRPr/>
            </a:pPr>
            <a:endParaRPr lang="ja-JP" altLang="en-US" b="1">
              <a:latin typeface="Times New Roman" panose="02020603050405020304" pitchFamily="18" charset="0"/>
            </a:endParaRPr>
          </a:p>
        </p:txBody>
      </p:sp>
      <p:sp>
        <p:nvSpPr>
          <p:cNvPr id="4" name="スライド番号プレースホルダー 5"/>
          <p:cNvSpPr>
            <a:spLocks noGrp="1"/>
          </p:cNvSpPr>
          <p:nvPr>
            <p:ph type="sldNum" sz="quarter" idx="12"/>
          </p:nvPr>
        </p:nvSpPr>
        <p:spPr/>
        <p:txBody>
          <a:bodyPr/>
          <a:lstStyle>
            <a:lvl1pPr>
              <a:defRPr/>
            </a:lvl1pPr>
          </a:lstStyle>
          <a:p>
            <a:pPr fontAlgn="base">
              <a:spcBef>
                <a:spcPct val="0"/>
              </a:spcBef>
              <a:spcAft>
                <a:spcPct val="0"/>
              </a:spcAft>
            </a:pPr>
            <a:fld id="{63506E6F-DF36-46EE-A370-F0459DE13F46}" type="slidenum">
              <a:rPr lang="ja-JP" altLang="en-US" b="1" smtClean="0">
                <a:latin typeface="Times New Roman" panose="02020603050405020304" pitchFamily="18" charset="0"/>
              </a:rPr>
              <a:pPr fontAlgn="base">
                <a:spcBef>
                  <a:spcPct val="0"/>
                </a:spcBef>
                <a:spcAft>
                  <a:spcPct val="0"/>
                </a:spcAft>
              </a:pPr>
              <a:t>‹#›</a:t>
            </a:fld>
            <a:endParaRPr lang="en-US" altLang="ja-JP" b="1" smtClean="0">
              <a:latin typeface="Times New Roman" panose="02020603050405020304" pitchFamily="18" charset="0"/>
            </a:endParaRPr>
          </a:p>
        </p:txBody>
      </p:sp>
    </p:spTree>
    <p:extLst>
      <p:ext uri="{BB962C8B-B14F-4D97-AF65-F5344CB8AC3E}">
        <p14:creationId xmlns:p14="http://schemas.microsoft.com/office/powerpoint/2010/main" val="1148317037"/>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fontAlgn="base">
              <a:spcBef>
                <a:spcPct val="0"/>
              </a:spcBef>
              <a:spcAft>
                <a:spcPct val="0"/>
              </a:spcAft>
              <a:defRPr/>
            </a:pPr>
            <a:fld id="{AD4DDEEC-3C48-47FB-8639-311844BC3B74}" type="datetime1">
              <a:rPr lang="ja-JP" altLang="en-US" b="1" smtClean="0">
                <a:latin typeface="Times New Roman" panose="02020603050405020304" pitchFamily="18" charset="0"/>
              </a:rPr>
              <a:pPr fontAlgn="base">
                <a:spcBef>
                  <a:spcPct val="0"/>
                </a:spcBef>
                <a:spcAft>
                  <a:spcPct val="0"/>
                </a:spcAft>
                <a:defRPr/>
              </a:pPr>
              <a:t>2017/6/19</a:t>
            </a:fld>
            <a:endParaRPr lang="en-US" altLang="ja-JP" b="1">
              <a:latin typeface="Times New Roman" panose="02020603050405020304" pitchFamily="18" charset="0"/>
            </a:endParaRPr>
          </a:p>
        </p:txBody>
      </p:sp>
      <p:sp>
        <p:nvSpPr>
          <p:cNvPr id="6" name="フッター プレースホルダー 4"/>
          <p:cNvSpPr>
            <a:spLocks noGrp="1"/>
          </p:cNvSpPr>
          <p:nvPr>
            <p:ph type="ftr" sz="quarter" idx="11"/>
          </p:nvPr>
        </p:nvSpPr>
        <p:spPr/>
        <p:txBody>
          <a:bodyPr/>
          <a:lstStyle>
            <a:lvl1pPr>
              <a:defRPr/>
            </a:lvl1pPr>
          </a:lstStyle>
          <a:p>
            <a:pPr fontAlgn="base">
              <a:spcBef>
                <a:spcPct val="0"/>
              </a:spcBef>
              <a:spcAft>
                <a:spcPct val="0"/>
              </a:spcAft>
              <a:defRPr/>
            </a:pPr>
            <a:endParaRPr lang="ja-JP" altLang="en-US" b="1">
              <a:latin typeface="Times New Roman" panose="02020603050405020304" pitchFamily="18" charset="0"/>
            </a:endParaRPr>
          </a:p>
        </p:txBody>
      </p:sp>
      <p:sp>
        <p:nvSpPr>
          <p:cNvPr id="7" name="スライド番号プレースホルダー 5"/>
          <p:cNvSpPr>
            <a:spLocks noGrp="1"/>
          </p:cNvSpPr>
          <p:nvPr>
            <p:ph type="sldNum" sz="quarter" idx="12"/>
          </p:nvPr>
        </p:nvSpPr>
        <p:spPr/>
        <p:txBody>
          <a:bodyPr/>
          <a:lstStyle>
            <a:lvl1pPr>
              <a:defRPr/>
            </a:lvl1pPr>
          </a:lstStyle>
          <a:p>
            <a:pPr fontAlgn="base">
              <a:spcBef>
                <a:spcPct val="0"/>
              </a:spcBef>
              <a:spcAft>
                <a:spcPct val="0"/>
              </a:spcAft>
            </a:pPr>
            <a:fld id="{8D717587-D8D1-4E70-A38C-57174629F1E2}" type="slidenum">
              <a:rPr lang="ja-JP" altLang="en-US" b="1" smtClean="0">
                <a:latin typeface="Times New Roman" panose="02020603050405020304" pitchFamily="18" charset="0"/>
              </a:rPr>
              <a:pPr fontAlgn="base">
                <a:spcBef>
                  <a:spcPct val="0"/>
                </a:spcBef>
                <a:spcAft>
                  <a:spcPct val="0"/>
                </a:spcAft>
              </a:pPr>
              <a:t>‹#›</a:t>
            </a:fld>
            <a:endParaRPr lang="en-US" altLang="ja-JP" b="1" smtClean="0">
              <a:latin typeface="Times New Roman" panose="02020603050405020304" pitchFamily="18" charset="0"/>
            </a:endParaRPr>
          </a:p>
        </p:txBody>
      </p:sp>
    </p:spTree>
    <p:extLst>
      <p:ext uri="{BB962C8B-B14F-4D97-AF65-F5344CB8AC3E}">
        <p14:creationId xmlns:p14="http://schemas.microsoft.com/office/powerpoint/2010/main" val="1050085846"/>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 y="98425"/>
            <a:ext cx="11976100" cy="866775"/>
          </a:xfrm>
        </p:spPr>
        <p:txBody>
          <a:bodyPr/>
          <a:lstStyle>
            <a:lvl1pPr>
              <a:defRPr b="1" cap="small"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88900" y="1063624"/>
            <a:ext cx="11976100" cy="5172075"/>
          </a:xfrm>
        </p:spPr>
        <p:txBody>
          <a:bodyPr/>
          <a:lstStyle>
            <a:lvl1pPr marL="396875" indent="-396875"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õ"/>
              <a:defRPr lang="en-US" sz="2800" kern="1200" dirty="0" smtClean="0">
                <a:solidFill>
                  <a:schemeClr val="tx1"/>
                </a:solidFill>
                <a:latin typeface="+mn-lt"/>
                <a:ea typeface="+mn-ea"/>
                <a:cs typeface="+mn-cs"/>
              </a:defRPr>
            </a:lvl1pPr>
            <a:lvl2pPr marL="569913" indent="-344488" algn="just">
              <a:lnSpc>
                <a:spcPct val="100000"/>
              </a:lnSpc>
              <a:spcBef>
                <a:spcPts val="400"/>
              </a:spcBef>
              <a:spcAft>
                <a:spcPts val="400"/>
              </a:spcAft>
              <a:buClr>
                <a:schemeClr val="tx1"/>
              </a:buClr>
              <a:buFont typeface="Wingdings" panose="05000000000000000000" pitchFamily="2" charset="2"/>
              <a:buChar char="¯"/>
              <a:defRPr/>
            </a:lvl2pPr>
            <a:lvl3pPr marL="795338" indent="-331788" algn="just">
              <a:lnSpc>
                <a:spcPct val="100000"/>
              </a:lnSpc>
              <a:spcBef>
                <a:spcPts val="400"/>
              </a:spcBef>
              <a:spcAft>
                <a:spcPts val="400"/>
              </a:spcAft>
              <a:buClr>
                <a:schemeClr val="tx1"/>
              </a:buClr>
              <a:buFont typeface="Wingdings 2" panose="05020102010507070707" pitchFamily="18" charset="2"/>
              <a:buChar char="ô"/>
              <a:defRPr/>
            </a:lvl3pPr>
            <a:lvl4pPr marL="1033463" indent="-344488" algn="just">
              <a:lnSpc>
                <a:spcPct val="100000"/>
              </a:lnSpc>
              <a:spcBef>
                <a:spcPts val="400"/>
              </a:spcBef>
              <a:spcAft>
                <a:spcPts val="400"/>
              </a:spcAft>
              <a:buClr>
                <a:schemeClr val="tx1"/>
              </a:buClr>
              <a:buFont typeface="Wingdings 2" panose="05020102010507070707" pitchFamily="18" charset="2"/>
              <a:buChar char="ò"/>
              <a:defRPr/>
            </a:lvl4pPr>
            <a:lvl5pPr marL="1258888" indent="-344488" algn="just">
              <a:lnSpc>
                <a:spcPct val="100000"/>
              </a:lnSpc>
              <a:spcBef>
                <a:spcPts val="400"/>
              </a:spcBef>
              <a:spcAft>
                <a:spcPts val="400"/>
              </a:spcAft>
              <a:buClr>
                <a:schemeClr val="tx1"/>
              </a:buClr>
              <a:buFont typeface="Wingdings 2" panose="05020102010507070707" pitchFamily="18" charset="2"/>
              <a:buChar char="ñ"/>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8900" y="6356350"/>
            <a:ext cx="2203726" cy="365125"/>
          </a:xfrm>
        </p:spPr>
        <p:txBody>
          <a:bodyPr/>
          <a:lstStyle>
            <a:lvl1pPr>
              <a:defRPr sz="1600"/>
            </a:lvl1pPr>
          </a:lstStyle>
          <a:p>
            <a:r>
              <a:rPr lang="en-US" smtClean="0"/>
              <a:t>Fahad Ahmed</a:t>
            </a:r>
            <a:endParaRPr lang="en-US" dirty="0"/>
          </a:p>
        </p:txBody>
      </p:sp>
      <p:sp>
        <p:nvSpPr>
          <p:cNvPr id="5" name="Footer Placeholder 4"/>
          <p:cNvSpPr>
            <a:spLocks noGrp="1"/>
          </p:cNvSpPr>
          <p:nvPr>
            <p:ph type="ftr" sz="quarter" idx="11"/>
          </p:nvPr>
        </p:nvSpPr>
        <p:spPr>
          <a:xfrm>
            <a:off x="3556000" y="6356350"/>
            <a:ext cx="3073400" cy="365125"/>
          </a:xfrm>
        </p:spPr>
        <p:txBody>
          <a:bodyPr/>
          <a:lstStyle>
            <a:lvl1pPr>
              <a:defRPr sz="1600"/>
            </a:lvl1pPr>
          </a:lstStyle>
          <a:p>
            <a:r>
              <a:rPr lang="en-US" smtClean="0"/>
              <a:t>CSC 2015: Data Structures</a:t>
            </a:r>
            <a:endParaRPr lang="en-US" dirty="0"/>
          </a:p>
        </p:txBody>
      </p:sp>
      <p:sp>
        <p:nvSpPr>
          <p:cNvPr id="6" name="Slide Number Placeholder 5"/>
          <p:cNvSpPr>
            <a:spLocks noGrp="1"/>
          </p:cNvSpPr>
          <p:nvPr>
            <p:ph type="sldNum" sz="quarter" idx="12"/>
          </p:nvPr>
        </p:nvSpPr>
        <p:spPr>
          <a:xfrm>
            <a:off x="7048500" y="6356350"/>
            <a:ext cx="5016500" cy="365125"/>
          </a:xfrm>
        </p:spPr>
        <p:txBody>
          <a:bodyPr/>
          <a:lstStyle>
            <a:lvl1pPr>
              <a:defRPr sz="1600"/>
            </a:lvl1pPr>
          </a:lstStyle>
          <a:p>
            <a:r>
              <a:rPr lang="en-US" dirty="0" smtClean="0"/>
              <a:t>Searching - Sorting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83047406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fontAlgn="base">
              <a:spcBef>
                <a:spcPct val="0"/>
              </a:spcBef>
              <a:spcAft>
                <a:spcPct val="0"/>
              </a:spcAft>
              <a:defRPr/>
            </a:pPr>
            <a:fld id="{C09C909C-509C-48DC-8013-9E063374C351}" type="datetime1">
              <a:rPr lang="ja-JP" altLang="en-US" b="1" smtClean="0">
                <a:latin typeface="Times New Roman" panose="02020603050405020304" pitchFamily="18" charset="0"/>
              </a:rPr>
              <a:pPr fontAlgn="base">
                <a:spcBef>
                  <a:spcPct val="0"/>
                </a:spcBef>
                <a:spcAft>
                  <a:spcPct val="0"/>
                </a:spcAft>
                <a:defRPr/>
              </a:pPr>
              <a:t>2017/6/19</a:t>
            </a:fld>
            <a:endParaRPr lang="en-US" altLang="ja-JP" b="1">
              <a:latin typeface="Times New Roman" panose="02020603050405020304" pitchFamily="18" charset="0"/>
            </a:endParaRPr>
          </a:p>
        </p:txBody>
      </p:sp>
      <p:sp>
        <p:nvSpPr>
          <p:cNvPr id="6" name="フッター プレースホルダー 4"/>
          <p:cNvSpPr>
            <a:spLocks noGrp="1"/>
          </p:cNvSpPr>
          <p:nvPr>
            <p:ph type="ftr" sz="quarter" idx="11"/>
          </p:nvPr>
        </p:nvSpPr>
        <p:spPr/>
        <p:txBody>
          <a:bodyPr/>
          <a:lstStyle>
            <a:lvl1pPr>
              <a:defRPr/>
            </a:lvl1pPr>
          </a:lstStyle>
          <a:p>
            <a:pPr fontAlgn="base">
              <a:spcBef>
                <a:spcPct val="0"/>
              </a:spcBef>
              <a:spcAft>
                <a:spcPct val="0"/>
              </a:spcAft>
              <a:defRPr/>
            </a:pPr>
            <a:endParaRPr lang="ja-JP" altLang="en-US" b="1">
              <a:latin typeface="Times New Roman" panose="02020603050405020304" pitchFamily="18" charset="0"/>
            </a:endParaRPr>
          </a:p>
        </p:txBody>
      </p:sp>
      <p:sp>
        <p:nvSpPr>
          <p:cNvPr id="7" name="スライド番号プレースホルダー 5"/>
          <p:cNvSpPr>
            <a:spLocks noGrp="1"/>
          </p:cNvSpPr>
          <p:nvPr>
            <p:ph type="sldNum" sz="quarter" idx="12"/>
          </p:nvPr>
        </p:nvSpPr>
        <p:spPr/>
        <p:txBody>
          <a:bodyPr/>
          <a:lstStyle>
            <a:lvl1pPr>
              <a:defRPr/>
            </a:lvl1pPr>
          </a:lstStyle>
          <a:p>
            <a:pPr fontAlgn="base">
              <a:spcBef>
                <a:spcPct val="0"/>
              </a:spcBef>
              <a:spcAft>
                <a:spcPct val="0"/>
              </a:spcAft>
            </a:pPr>
            <a:fld id="{8BC19C46-5D6B-427E-8A72-2E5FD678C756}" type="slidenum">
              <a:rPr lang="ja-JP" altLang="en-US" b="1" smtClean="0">
                <a:latin typeface="Times New Roman" panose="02020603050405020304" pitchFamily="18" charset="0"/>
              </a:rPr>
              <a:pPr fontAlgn="base">
                <a:spcBef>
                  <a:spcPct val="0"/>
                </a:spcBef>
                <a:spcAft>
                  <a:spcPct val="0"/>
                </a:spcAft>
              </a:pPr>
              <a:t>‹#›</a:t>
            </a:fld>
            <a:endParaRPr lang="en-US" altLang="ja-JP" b="1" smtClean="0">
              <a:latin typeface="Times New Roman" panose="02020603050405020304" pitchFamily="18" charset="0"/>
            </a:endParaRPr>
          </a:p>
        </p:txBody>
      </p:sp>
    </p:spTree>
    <p:extLst>
      <p:ext uri="{BB962C8B-B14F-4D97-AF65-F5344CB8AC3E}">
        <p14:creationId xmlns:p14="http://schemas.microsoft.com/office/powerpoint/2010/main" val="3104028589"/>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fontAlgn="base">
              <a:spcBef>
                <a:spcPct val="0"/>
              </a:spcBef>
              <a:spcAft>
                <a:spcPct val="0"/>
              </a:spcAft>
              <a:defRPr/>
            </a:pPr>
            <a:fld id="{3026D561-2988-4515-8C26-BEC63FD7D63E}" type="datetime1">
              <a:rPr lang="ja-JP" altLang="en-US" b="1" smtClean="0">
                <a:latin typeface="Times New Roman" panose="02020603050405020304" pitchFamily="18" charset="0"/>
              </a:rPr>
              <a:pPr fontAlgn="base">
                <a:spcBef>
                  <a:spcPct val="0"/>
                </a:spcBef>
                <a:spcAft>
                  <a:spcPct val="0"/>
                </a:spcAft>
                <a:defRPr/>
              </a:pPr>
              <a:t>2017/6/19</a:t>
            </a:fld>
            <a:endParaRPr lang="en-US" altLang="ja-JP" b="1">
              <a:latin typeface="Times New Roman" panose="02020603050405020304" pitchFamily="18" charset="0"/>
            </a:endParaRPr>
          </a:p>
        </p:txBody>
      </p:sp>
      <p:sp>
        <p:nvSpPr>
          <p:cNvPr id="5" name="フッター プレースホルダー 4"/>
          <p:cNvSpPr>
            <a:spLocks noGrp="1"/>
          </p:cNvSpPr>
          <p:nvPr>
            <p:ph type="ftr" sz="quarter" idx="11"/>
          </p:nvPr>
        </p:nvSpPr>
        <p:spPr/>
        <p:txBody>
          <a:bodyPr/>
          <a:lstStyle>
            <a:lvl1pPr>
              <a:defRPr/>
            </a:lvl1pPr>
          </a:lstStyle>
          <a:p>
            <a:pPr fontAlgn="base">
              <a:spcBef>
                <a:spcPct val="0"/>
              </a:spcBef>
              <a:spcAft>
                <a:spcPct val="0"/>
              </a:spcAft>
              <a:defRPr/>
            </a:pPr>
            <a:endParaRPr lang="ja-JP" altLang="en-US" b="1">
              <a:latin typeface="Times New Roman" panose="02020603050405020304" pitchFamily="18" charset="0"/>
            </a:endParaRPr>
          </a:p>
        </p:txBody>
      </p:sp>
      <p:sp>
        <p:nvSpPr>
          <p:cNvPr id="6" name="スライド番号プレースホルダー 5"/>
          <p:cNvSpPr>
            <a:spLocks noGrp="1"/>
          </p:cNvSpPr>
          <p:nvPr>
            <p:ph type="sldNum" sz="quarter" idx="12"/>
          </p:nvPr>
        </p:nvSpPr>
        <p:spPr/>
        <p:txBody>
          <a:bodyPr/>
          <a:lstStyle>
            <a:lvl1pPr>
              <a:defRPr/>
            </a:lvl1pPr>
          </a:lstStyle>
          <a:p>
            <a:pPr fontAlgn="base">
              <a:spcBef>
                <a:spcPct val="0"/>
              </a:spcBef>
              <a:spcAft>
                <a:spcPct val="0"/>
              </a:spcAft>
            </a:pPr>
            <a:fld id="{4AC4F3D0-7440-4C65-B7E4-15DEDE594E19}" type="slidenum">
              <a:rPr lang="ja-JP" altLang="en-US" b="1" smtClean="0">
                <a:latin typeface="Times New Roman" panose="02020603050405020304" pitchFamily="18" charset="0"/>
              </a:rPr>
              <a:pPr fontAlgn="base">
                <a:spcBef>
                  <a:spcPct val="0"/>
                </a:spcBef>
                <a:spcAft>
                  <a:spcPct val="0"/>
                </a:spcAft>
              </a:pPr>
              <a:t>‹#›</a:t>
            </a:fld>
            <a:endParaRPr lang="en-US" altLang="ja-JP" b="1" smtClean="0">
              <a:latin typeface="Times New Roman" panose="02020603050405020304" pitchFamily="18" charset="0"/>
            </a:endParaRPr>
          </a:p>
        </p:txBody>
      </p:sp>
    </p:spTree>
    <p:extLst>
      <p:ext uri="{BB962C8B-B14F-4D97-AF65-F5344CB8AC3E}">
        <p14:creationId xmlns:p14="http://schemas.microsoft.com/office/powerpoint/2010/main" val="4075795345"/>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fontAlgn="base">
              <a:spcBef>
                <a:spcPct val="0"/>
              </a:spcBef>
              <a:spcAft>
                <a:spcPct val="0"/>
              </a:spcAft>
              <a:defRPr/>
            </a:pPr>
            <a:fld id="{95F9D025-13BB-4503-A9D9-B53D0CE87BDE}" type="datetime1">
              <a:rPr lang="ja-JP" altLang="en-US" b="1" smtClean="0">
                <a:latin typeface="Times New Roman" panose="02020603050405020304" pitchFamily="18" charset="0"/>
              </a:rPr>
              <a:pPr fontAlgn="base">
                <a:spcBef>
                  <a:spcPct val="0"/>
                </a:spcBef>
                <a:spcAft>
                  <a:spcPct val="0"/>
                </a:spcAft>
                <a:defRPr/>
              </a:pPr>
              <a:t>2017/6/19</a:t>
            </a:fld>
            <a:endParaRPr lang="en-US" altLang="ja-JP" b="1">
              <a:latin typeface="Times New Roman" panose="02020603050405020304" pitchFamily="18" charset="0"/>
            </a:endParaRPr>
          </a:p>
        </p:txBody>
      </p:sp>
      <p:sp>
        <p:nvSpPr>
          <p:cNvPr id="5" name="フッター プレースホルダー 4"/>
          <p:cNvSpPr>
            <a:spLocks noGrp="1"/>
          </p:cNvSpPr>
          <p:nvPr>
            <p:ph type="ftr" sz="quarter" idx="11"/>
          </p:nvPr>
        </p:nvSpPr>
        <p:spPr/>
        <p:txBody>
          <a:bodyPr/>
          <a:lstStyle>
            <a:lvl1pPr>
              <a:defRPr/>
            </a:lvl1pPr>
          </a:lstStyle>
          <a:p>
            <a:pPr fontAlgn="base">
              <a:spcBef>
                <a:spcPct val="0"/>
              </a:spcBef>
              <a:spcAft>
                <a:spcPct val="0"/>
              </a:spcAft>
              <a:defRPr/>
            </a:pPr>
            <a:endParaRPr lang="ja-JP" altLang="en-US" b="1">
              <a:latin typeface="Times New Roman" panose="02020603050405020304" pitchFamily="18" charset="0"/>
            </a:endParaRPr>
          </a:p>
        </p:txBody>
      </p:sp>
      <p:sp>
        <p:nvSpPr>
          <p:cNvPr id="6" name="スライド番号プレースホルダー 5"/>
          <p:cNvSpPr>
            <a:spLocks noGrp="1"/>
          </p:cNvSpPr>
          <p:nvPr>
            <p:ph type="sldNum" sz="quarter" idx="12"/>
          </p:nvPr>
        </p:nvSpPr>
        <p:spPr/>
        <p:txBody>
          <a:bodyPr/>
          <a:lstStyle>
            <a:lvl1pPr>
              <a:defRPr/>
            </a:lvl1pPr>
          </a:lstStyle>
          <a:p>
            <a:pPr fontAlgn="base">
              <a:spcBef>
                <a:spcPct val="0"/>
              </a:spcBef>
              <a:spcAft>
                <a:spcPct val="0"/>
              </a:spcAft>
            </a:pPr>
            <a:fld id="{2DD173B2-7FCA-4411-81AC-CCC73294AC9D}" type="slidenum">
              <a:rPr lang="ja-JP" altLang="en-US" b="1" smtClean="0">
                <a:latin typeface="Times New Roman" panose="02020603050405020304" pitchFamily="18" charset="0"/>
              </a:rPr>
              <a:pPr fontAlgn="base">
                <a:spcBef>
                  <a:spcPct val="0"/>
                </a:spcBef>
                <a:spcAft>
                  <a:spcPct val="0"/>
                </a:spcAft>
              </a:pPr>
              <a:t>‹#›</a:t>
            </a:fld>
            <a:endParaRPr lang="en-US" altLang="ja-JP" b="1" smtClean="0">
              <a:latin typeface="Times New Roman" panose="02020603050405020304" pitchFamily="18" charset="0"/>
            </a:endParaRPr>
          </a:p>
        </p:txBody>
      </p:sp>
    </p:spTree>
    <p:extLst>
      <p:ext uri="{BB962C8B-B14F-4D97-AF65-F5344CB8AC3E}">
        <p14:creationId xmlns:p14="http://schemas.microsoft.com/office/powerpoint/2010/main" val="70675398"/>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grpSp>
      <p:sp>
        <p:nvSpPr>
          <p:cNvPr id="203788" name="Rectangle 12"/>
          <p:cNvSpPr>
            <a:spLocks noGrp="1" noChangeArrowheads="1"/>
          </p:cNvSpPr>
          <p:nvPr>
            <p:ph type="ctrTitle"/>
          </p:nvPr>
        </p:nvSpPr>
        <p:spPr>
          <a:xfrm>
            <a:off x="1320800" y="1676400"/>
            <a:ext cx="10363200" cy="1462088"/>
          </a:xfrm>
        </p:spPr>
        <p:txBody>
          <a:bodyPr/>
          <a:lstStyle>
            <a:lvl1pPr>
              <a:defRPr/>
            </a:lvl1pPr>
          </a:lstStyle>
          <a:p>
            <a:pPr lvl="0"/>
            <a:r>
              <a:rPr lang="en-US" altLang="ja-JP" noProof="0" smtClean="0"/>
              <a:t>Click to edit Master title style</a:t>
            </a:r>
          </a:p>
        </p:txBody>
      </p:sp>
      <p:sp>
        <p:nvSpPr>
          <p:cNvPr id="203789" name="Rectangle 13"/>
          <p:cNvSpPr>
            <a:spLocks noGrp="1" noChangeArrowheads="1"/>
          </p:cNvSpPr>
          <p:nvPr>
            <p:ph type="subTitle" idx="1"/>
          </p:nvPr>
        </p:nvSpPr>
        <p:spPr>
          <a:xfrm>
            <a:off x="1828800" y="3886200"/>
            <a:ext cx="8534400" cy="1752600"/>
          </a:xfrm>
        </p:spPr>
        <p:txBody>
          <a:bodyPr/>
          <a:lstStyle>
            <a:lvl1pPr marL="0" indent="0" algn="ctr">
              <a:buFont typeface="Wingdings" charset="0"/>
              <a:buNone/>
              <a:defRPr/>
            </a:lvl1pPr>
          </a:lstStyle>
          <a:p>
            <a:pPr lvl="0"/>
            <a:r>
              <a:rPr lang="en-US" altLang="ja-JP" noProof="0" smtClean="0"/>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b="1">
                <a:solidFill>
                  <a:srgbClr val="1C1C1C"/>
                </a:solidFill>
                <a:latin typeface="Times New Roman" panose="02020603050405020304" pitchFamily="18" charset="0"/>
              </a:defRPr>
            </a:lvl1pPr>
          </a:lstStyle>
          <a:p>
            <a:pPr fontAlgn="base">
              <a:spcBef>
                <a:spcPct val="0"/>
              </a:spcBef>
              <a:spcAft>
                <a:spcPct val="0"/>
              </a:spcAft>
              <a:defRPr/>
            </a:pPr>
            <a:endParaRPr lang="en-US" altLang="ja-JP"/>
          </a:p>
        </p:txBody>
      </p:sp>
      <p:sp>
        <p:nvSpPr>
          <p:cNvPr id="15" name="Rectangle 15"/>
          <p:cNvSpPr>
            <a:spLocks noGrp="1" noChangeArrowheads="1"/>
          </p:cNvSpPr>
          <p:nvPr>
            <p:ph type="ftr" sz="quarter" idx="11"/>
          </p:nvPr>
        </p:nvSpPr>
        <p:spPr>
          <a:xfrm>
            <a:off x="4572000" y="6248400"/>
            <a:ext cx="3860800" cy="457200"/>
          </a:xfrm>
        </p:spPr>
        <p:txBody>
          <a:bodyPr/>
          <a:lstStyle>
            <a:lvl1pPr>
              <a:defRPr b="1">
                <a:solidFill>
                  <a:srgbClr val="1C1C1C"/>
                </a:solidFill>
                <a:latin typeface="Times New Roman" panose="02020603050405020304" pitchFamily="18" charset="0"/>
              </a:defRPr>
            </a:lvl1pPr>
          </a:lstStyle>
          <a:p>
            <a:pPr fontAlgn="base">
              <a:spcBef>
                <a:spcPct val="0"/>
              </a:spcBef>
              <a:spcAft>
                <a:spcPct val="0"/>
              </a:spcAft>
              <a:defRPr/>
            </a:pPr>
            <a:endParaRPr lang="en-US" altLang="ja-JP"/>
          </a:p>
        </p:txBody>
      </p:sp>
      <p:sp>
        <p:nvSpPr>
          <p:cNvPr id="16" name="Rectangle 16"/>
          <p:cNvSpPr>
            <a:spLocks noGrp="1" noChangeArrowheads="1"/>
          </p:cNvSpPr>
          <p:nvPr>
            <p:ph type="sldNum" sz="quarter" idx="12"/>
          </p:nvPr>
        </p:nvSpPr>
        <p:spPr>
          <a:xfrm>
            <a:off x="9144000" y="6248400"/>
            <a:ext cx="2540000" cy="457200"/>
          </a:xfrm>
        </p:spPr>
        <p:txBody>
          <a:bodyPr/>
          <a:lstStyle>
            <a:lvl1pPr>
              <a:defRPr b="1">
                <a:solidFill>
                  <a:srgbClr val="1C1C1C"/>
                </a:solidFill>
                <a:latin typeface="Times New Roman" panose="02020603050405020304" pitchFamily="18" charset="0"/>
              </a:defRPr>
            </a:lvl1pPr>
          </a:lstStyle>
          <a:p>
            <a:pPr fontAlgn="base">
              <a:spcBef>
                <a:spcPct val="0"/>
              </a:spcBef>
              <a:spcAft>
                <a:spcPct val="0"/>
              </a:spcAft>
            </a:pPr>
            <a:fld id="{74A1E3A3-8CAF-4777-A4D0-886F41A82771}"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2146870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4E422419-9DD9-415F-B718-333AF56D2145}"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37520640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B6DDF830-0E89-403B-8E1C-30B5C5F96DBB}"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911634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7"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0000E6DA-E23A-422B-9836-F280758D9423}"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21767672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8"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9"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EEA5DD13-EB18-48C4-BA52-B712E50D4B00}"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2228438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4"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1B1D0AF9-3677-4BBA-835D-A436E83C8096}"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8480807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3"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4"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687C62BD-E950-4770-914C-826BAAEEAB45}"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478556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914400" rtl="0" eaLnBrk="1" fontAlgn="auto" latinLnBrk="0" hangingPunct="1">
              <a:lnSpc>
                <a:spcPct val="100000"/>
              </a:lnSpc>
              <a:spcBef>
                <a:spcPts val="1800"/>
              </a:spcBef>
              <a:spcAft>
                <a:spcPts val="1800"/>
              </a:spcAft>
              <a:buClrTx/>
              <a:buSzTx/>
              <a:buFontTx/>
              <a:buNone/>
              <a:tabLst/>
              <a:defRPr sz="6000" b="1">
                <a:latin typeface="Book Antiqua" panose="02040602050305030304" pitchFamily="18" charset="0"/>
              </a:defRPr>
            </a:lvl1pPr>
          </a:lstStyle>
          <a:p>
            <a:pPr algn="ctr"/>
            <a:r>
              <a:rPr lang="en-US" sz="5400" b="0" dirty="0" smtClean="0"/>
              <a:t>Course Code: Title</a:t>
            </a:r>
            <a:br>
              <a:rPr lang="en-US" sz="5400" b="0" dirty="0" smtClean="0"/>
            </a:br>
            <a:r>
              <a:rPr lang="en-US" dirty="0" smtClean="0"/>
              <a:t>Chapter Title</a:t>
            </a:r>
            <a:endParaRPr lang="en-US" dirty="0"/>
          </a:p>
        </p:txBody>
      </p:sp>
      <p:sp>
        <p:nvSpPr>
          <p:cNvPr id="3" name="Text Placeholder 2"/>
          <p:cNvSpPr>
            <a:spLocks noGrp="1"/>
          </p:cNvSpPr>
          <p:nvPr>
            <p:ph type="body" idx="1" hasCustomPrompt="1"/>
          </p:nvPr>
        </p:nvSpPr>
        <p:spPr>
          <a:xfrm>
            <a:off x="304800" y="3756329"/>
            <a:ext cx="11643360" cy="2379041"/>
          </a:xfrm>
        </p:spPr>
        <p:txBody>
          <a:bodyPr>
            <a:normAutofit/>
          </a:bodyPr>
          <a:lstStyle>
            <a:lvl1pPr marL="0" indent="0" algn="r">
              <a:lnSpc>
                <a:spcPct val="100000"/>
              </a:lnSpc>
              <a:spcBef>
                <a:spcPts val="0"/>
              </a:spcBef>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Prepared by</a:t>
            </a:r>
          </a:p>
        </p:txBody>
      </p:sp>
    </p:spTree>
    <p:extLst>
      <p:ext uri="{BB962C8B-B14F-4D97-AF65-F5344CB8AC3E}">
        <p14:creationId xmlns:p14="http://schemas.microsoft.com/office/powerpoint/2010/main" val="360328155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7"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A86D539B-3F80-4374-BBAC-47BCFDAF1B38}"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9285738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7"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1E089F15-7CA3-4532-81A6-83AF5FD8F407}"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40717257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7C361491-8359-477F-92E4-38C05F1CEB1E}"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19018584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338733" y="214313"/>
            <a:ext cx="2601384" cy="5918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534584" y="214313"/>
            <a:ext cx="7600949" cy="5918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2153B7A4-CFF7-407E-B446-8FF44434B2AE}"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9043834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pPr fontAlgn="base">
              <a:spcBef>
                <a:spcPct val="0"/>
              </a:spcBef>
              <a:spcAft>
                <a:spcPct val="0"/>
              </a:spcAft>
              <a:defRPr/>
            </a:pPr>
            <a:endParaRPr lang="ja-JP"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pPr fontAlgn="base">
              <a:spcBef>
                <a:spcPct val="0"/>
              </a:spcBef>
              <a:spcAft>
                <a:spcPct val="0"/>
              </a:spcAft>
              <a:defRPr/>
            </a:pPr>
            <a:endParaRPr lang="ja-JP"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pPr fontAlgn="base">
              <a:spcBef>
                <a:spcPct val="0"/>
              </a:spcBef>
              <a:spcAft>
                <a:spcPct val="0"/>
              </a:spcAft>
            </a:pPr>
            <a:fld id="{469A9D32-2EF5-4A5A-BBCD-0F58536B4BA2}"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8768690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grpSp>
      <p:sp>
        <p:nvSpPr>
          <p:cNvPr id="203788" name="Rectangle 12"/>
          <p:cNvSpPr>
            <a:spLocks noGrp="1" noChangeArrowheads="1"/>
          </p:cNvSpPr>
          <p:nvPr>
            <p:ph type="ctrTitle"/>
          </p:nvPr>
        </p:nvSpPr>
        <p:spPr>
          <a:xfrm>
            <a:off x="1320800" y="1676400"/>
            <a:ext cx="10363200" cy="1462088"/>
          </a:xfrm>
        </p:spPr>
        <p:txBody>
          <a:bodyPr/>
          <a:lstStyle>
            <a:lvl1pPr>
              <a:defRPr/>
            </a:lvl1pPr>
          </a:lstStyle>
          <a:p>
            <a:pPr lvl="0"/>
            <a:r>
              <a:rPr lang="en-US" altLang="ja-JP" noProof="0" smtClean="0"/>
              <a:t>Click to edit Master title style</a:t>
            </a:r>
          </a:p>
        </p:txBody>
      </p:sp>
      <p:sp>
        <p:nvSpPr>
          <p:cNvPr id="203789" name="Rectangle 13"/>
          <p:cNvSpPr>
            <a:spLocks noGrp="1" noChangeArrowheads="1"/>
          </p:cNvSpPr>
          <p:nvPr>
            <p:ph type="subTitle" idx="1"/>
          </p:nvPr>
        </p:nvSpPr>
        <p:spPr>
          <a:xfrm>
            <a:off x="1828800" y="3886200"/>
            <a:ext cx="8534400" cy="1752600"/>
          </a:xfrm>
        </p:spPr>
        <p:txBody>
          <a:bodyPr/>
          <a:lstStyle>
            <a:lvl1pPr marL="0" indent="0" algn="ctr">
              <a:buFont typeface="Wingdings" charset="0"/>
              <a:buNone/>
              <a:defRPr/>
            </a:lvl1pPr>
          </a:lstStyle>
          <a:p>
            <a:pPr lvl="0"/>
            <a:r>
              <a:rPr lang="en-US" altLang="ja-JP" noProof="0" smtClean="0"/>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b="1">
                <a:solidFill>
                  <a:srgbClr val="1C1C1C"/>
                </a:solidFill>
                <a:latin typeface="Times New Roman" panose="02020603050405020304" pitchFamily="18" charset="0"/>
              </a:defRPr>
            </a:lvl1pPr>
          </a:lstStyle>
          <a:p>
            <a:pPr fontAlgn="base">
              <a:spcBef>
                <a:spcPct val="0"/>
              </a:spcBef>
              <a:spcAft>
                <a:spcPct val="0"/>
              </a:spcAft>
              <a:defRPr/>
            </a:pPr>
            <a:endParaRPr lang="en-US" altLang="ja-JP"/>
          </a:p>
        </p:txBody>
      </p:sp>
      <p:sp>
        <p:nvSpPr>
          <p:cNvPr id="15" name="Rectangle 15"/>
          <p:cNvSpPr>
            <a:spLocks noGrp="1" noChangeArrowheads="1"/>
          </p:cNvSpPr>
          <p:nvPr>
            <p:ph type="ftr" sz="quarter" idx="11"/>
          </p:nvPr>
        </p:nvSpPr>
        <p:spPr>
          <a:xfrm>
            <a:off x="4572000" y="6248400"/>
            <a:ext cx="3860800" cy="457200"/>
          </a:xfrm>
        </p:spPr>
        <p:txBody>
          <a:bodyPr/>
          <a:lstStyle>
            <a:lvl1pPr>
              <a:defRPr b="1">
                <a:solidFill>
                  <a:srgbClr val="1C1C1C"/>
                </a:solidFill>
                <a:latin typeface="Times New Roman" panose="02020603050405020304" pitchFamily="18" charset="0"/>
              </a:defRPr>
            </a:lvl1pPr>
          </a:lstStyle>
          <a:p>
            <a:pPr fontAlgn="base">
              <a:spcBef>
                <a:spcPct val="0"/>
              </a:spcBef>
              <a:spcAft>
                <a:spcPct val="0"/>
              </a:spcAft>
              <a:defRPr/>
            </a:pPr>
            <a:endParaRPr lang="en-US" altLang="ja-JP"/>
          </a:p>
        </p:txBody>
      </p:sp>
      <p:sp>
        <p:nvSpPr>
          <p:cNvPr id="16" name="Rectangle 16"/>
          <p:cNvSpPr>
            <a:spLocks noGrp="1" noChangeArrowheads="1"/>
          </p:cNvSpPr>
          <p:nvPr>
            <p:ph type="sldNum" sz="quarter" idx="12"/>
          </p:nvPr>
        </p:nvSpPr>
        <p:spPr>
          <a:xfrm>
            <a:off x="9144000" y="6248400"/>
            <a:ext cx="2540000" cy="457200"/>
          </a:xfrm>
        </p:spPr>
        <p:txBody>
          <a:bodyPr/>
          <a:lstStyle>
            <a:lvl1pPr>
              <a:defRPr b="1">
                <a:solidFill>
                  <a:srgbClr val="1C1C1C"/>
                </a:solidFill>
                <a:latin typeface="Times New Roman" panose="02020603050405020304" pitchFamily="18" charset="0"/>
              </a:defRPr>
            </a:lvl1pPr>
          </a:lstStyle>
          <a:p>
            <a:pPr fontAlgn="base">
              <a:spcBef>
                <a:spcPct val="0"/>
              </a:spcBef>
              <a:spcAft>
                <a:spcPct val="0"/>
              </a:spcAft>
            </a:pPr>
            <a:fld id="{74A1E3A3-8CAF-4777-A4D0-886F41A82771}"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24644654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4E422419-9DD9-415F-B718-333AF56D2145}"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36224281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B6DDF830-0E89-403B-8E1C-30B5C5F96DBB}"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4027660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7"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0000E6DA-E23A-422B-9836-F280758D9423}"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20740178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8"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9"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EEA5DD13-EB18-48C4-BA52-B712E50D4B00}"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77281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91" y="179595"/>
            <a:ext cx="11817625" cy="880580"/>
          </a:xfrm>
        </p:spPr>
        <p:txBody>
          <a:bodyPr/>
          <a:lstStyle>
            <a:lvl1pPr>
              <a:defRPr b="1" i="0" cap="small" baseline="0"/>
            </a:lvl1pPr>
          </a:lstStyle>
          <a:p>
            <a:r>
              <a:rPr lang="en-US" dirty="0" smtClean="0"/>
              <a:t>Click to edit Master title style</a:t>
            </a:r>
            <a:endParaRPr lang="en-US" dirty="0"/>
          </a:p>
        </p:txBody>
      </p:sp>
      <p:sp>
        <p:nvSpPr>
          <p:cNvPr id="3" name="Content Placeholder 2"/>
          <p:cNvSpPr>
            <a:spLocks noGrp="1"/>
          </p:cNvSpPr>
          <p:nvPr>
            <p:ph sz="half" idx="1"/>
          </p:nvPr>
        </p:nvSpPr>
        <p:spPr>
          <a:xfrm>
            <a:off x="175591" y="1196629"/>
            <a:ext cx="5801139" cy="4980333"/>
          </a:xfrm>
        </p:spPr>
        <p:txBody>
          <a:bodyPr/>
          <a:lstStyle>
            <a:lvl1pPr marL="344488" indent="-344488">
              <a:lnSpc>
                <a:spcPct val="100000"/>
              </a:lnSpc>
              <a:buClr>
                <a:schemeClr val="tx1"/>
              </a:buClr>
              <a:buFont typeface="Wingdings 2" panose="05020102010507070707" pitchFamily="18" charset="2"/>
              <a:buChar char="õ"/>
              <a:defRPr sz="2400"/>
            </a:lvl1pPr>
            <a:lvl2pPr marL="622300" indent="-330200">
              <a:lnSpc>
                <a:spcPct val="100000"/>
              </a:lnSpc>
              <a:buClr>
                <a:schemeClr val="tx1"/>
              </a:buClr>
              <a:buFont typeface="Wingdings" panose="05000000000000000000" pitchFamily="2" charset="2"/>
              <a:buChar char="¯"/>
              <a:defRPr sz="2200"/>
            </a:lvl2pPr>
            <a:lvl3pPr marL="862013" indent="-292100">
              <a:lnSpc>
                <a:spcPct val="100000"/>
              </a:lnSpc>
              <a:buClr>
                <a:schemeClr val="tx1"/>
              </a:buClr>
              <a:buFont typeface="Wingdings 2" panose="05020102010507070707" pitchFamily="18" charset="2"/>
              <a:buChar char="ô"/>
              <a:defRPr sz="2000"/>
            </a:lvl3pPr>
            <a:lvl4pPr marL="1087438" indent="-292100">
              <a:lnSpc>
                <a:spcPct val="100000"/>
              </a:lnSpc>
              <a:buClr>
                <a:schemeClr val="tx1"/>
              </a:buClr>
              <a:buFont typeface="Wingdings 2" panose="05020102010507070707" pitchFamily="18" charset="2"/>
              <a:buChar char="ò"/>
              <a:defRPr sz="1900"/>
            </a:lvl4pPr>
            <a:lvl5pPr marL="1311275" indent="-277813">
              <a:lnSpc>
                <a:spcPct val="100000"/>
              </a:lnSpc>
              <a:buClr>
                <a:schemeClr val="tx1"/>
              </a:buClr>
              <a:buFont typeface="Wingdings 2" panose="05020102010507070707" pitchFamily="18" charset="2"/>
              <a:buChar char="ñ"/>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69497" y="1196630"/>
            <a:ext cx="5923720" cy="4980332"/>
          </a:xfrm>
        </p:spPr>
        <p:txBody>
          <a:bodyPr>
            <a:normAutofit/>
          </a:bodyPr>
          <a:lstStyle>
            <a:lvl1pPr marL="344488" indent="-344488" algn="l" defTabSz="914400" rtl="0" eaLnBrk="1" latinLnBrk="0" hangingPunct="1">
              <a:lnSpc>
                <a:spcPct val="100000"/>
              </a:lnSpc>
              <a:buClr>
                <a:schemeClr val="tx1"/>
              </a:buClr>
              <a:buFont typeface="Wingdings 2" panose="05020102010507070707" pitchFamily="18" charset="2"/>
              <a:buChar char="õ"/>
              <a:defRPr lang="en-US" sz="2400" kern="1200" dirty="0" smtClean="0">
                <a:solidFill>
                  <a:schemeClr val="tx1"/>
                </a:solidFill>
                <a:latin typeface="+mn-lt"/>
                <a:ea typeface="+mn-ea"/>
                <a:cs typeface="+mn-cs"/>
              </a:defRPr>
            </a:lvl1pPr>
            <a:lvl2pPr marL="517525" indent="-292100" algn="l" defTabSz="914400" rtl="0" eaLnBrk="1" latinLnBrk="0" hangingPunct="1">
              <a:lnSpc>
                <a:spcPct val="100000"/>
              </a:lnSpc>
              <a:buClr>
                <a:schemeClr val="tx1"/>
              </a:buClr>
              <a:buFont typeface="Wingdings" panose="05000000000000000000" pitchFamily="2" charset="2"/>
              <a:buChar char="¯"/>
              <a:defRPr lang="en-US" sz="2200" kern="1200" dirty="0" smtClean="0">
                <a:solidFill>
                  <a:schemeClr val="tx1"/>
                </a:solidFill>
                <a:latin typeface="+mn-lt"/>
                <a:ea typeface="+mn-ea"/>
                <a:cs typeface="+mn-cs"/>
              </a:defRPr>
            </a:lvl2pPr>
            <a:lvl3pPr marL="912813" indent="-342900" algn="l" defTabSz="914400" rtl="0" eaLnBrk="1" latinLnBrk="0" hangingPunct="1">
              <a:lnSpc>
                <a:spcPct val="100000"/>
              </a:lnSpc>
              <a:buClr>
                <a:schemeClr val="tx1"/>
              </a:buClr>
              <a:buFont typeface="Wingdings 2" panose="05020102010507070707" pitchFamily="18" charset="2"/>
              <a:buChar char="ô"/>
              <a:defRPr lang="en-US" sz="2000" kern="1200" dirty="0" smtClean="0">
                <a:solidFill>
                  <a:schemeClr val="tx1"/>
                </a:solidFill>
                <a:latin typeface="+mn-lt"/>
                <a:ea typeface="+mn-ea"/>
                <a:cs typeface="+mn-cs"/>
              </a:defRPr>
            </a:lvl3pPr>
            <a:lvl4pPr marL="1138238" indent="-342900" algn="l" defTabSz="914400" rtl="0" eaLnBrk="1" latinLnBrk="0" hangingPunct="1">
              <a:lnSpc>
                <a:spcPct val="100000"/>
              </a:lnSpc>
              <a:buClr>
                <a:schemeClr val="tx1"/>
              </a:buClr>
              <a:buFont typeface="Wingdings 2" panose="05020102010507070707" pitchFamily="18" charset="2"/>
              <a:buChar char="ò"/>
              <a:defRPr lang="en-US" sz="1900" kern="1200" dirty="0" smtClean="0">
                <a:solidFill>
                  <a:schemeClr val="tx1"/>
                </a:solidFill>
                <a:latin typeface="+mn-lt"/>
                <a:ea typeface="+mn-ea"/>
                <a:cs typeface="+mn-cs"/>
              </a:defRPr>
            </a:lvl4pPr>
            <a:lvl5pPr marL="1319212" indent="-285750" algn="l" defTabSz="914400" rtl="0" eaLnBrk="1" latinLnBrk="0" hangingPunct="1">
              <a:lnSpc>
                <a:spcPct val="100000"/>
              </a:lnSpc>
              <a:buClr>
                <a:schemeClr val="tx1"/>
              </a:buClr>
              <a:buFont typeface="Wingdings 2" panose="05020102010507070707" pitchFamily="18" charset="2"/>
              <a:buChar char="ñ"/>
              <a:defRPr lang="en-US" sz="1800" kern="1200" dirty="0">
                <a:solidFill>
                  <a:schemeClr val="tx1"/>
                </a:solidFill>
                <a:latin typeface="+mn-lt"/>
                <a:ea typeface="+mn-ea"/>
                <a:cs typeface="+mn-cs"/>
              </a:defRPr>
            </a:lvl5pPr>
          </a:lstStyle>
          <a:p>
            <a:pPr lvl="0"/>
            <a:r>
              <a:rPr lang="en-US" dirty="0" smtClean="0"/>
              <a:t>Click to edit Master text styles</a:t>
            </a:r>
          </a:p>
          <a:p>
            <a:pPr lvl="1"/>
            <a:r>
              <a:rPr lang="en-US" dirty="0" smtClean="0"/>
              <a:t>Second level</a:t>
            </a:r>
          </a:p>
          <a:p>
            <a:pPr marL="862013" lvl="2" indent="-292100" algn="l" defTabSz="914400" rtl="0" eaLnBrk="1" latinLnBrk="0" hangingPunct="1">
              <a:lnSpc>
                <a:spcPct val="100000"/>
              </a:lnSpc>
              <a:spcBef>
                <a:spcPts val="500"/>
              </a:spcBef>
              <a:buFont typeface="Wingdings 2" panose="05020102010507070707" pitchFamily="18" charset="2"/>
              <a:buChar char="ô"/>
            </a:pPr>
            <a:r>
              <a:rPr lang="en-US" dirty="0" smtClean="0"/>
              <a:t>Third level</a:t>
            </a:r>
          </a:p>
          <a:p>
            <a:pPr marL="1087438" lvl="3" indent="-292100" algn="l" defTabSz="914400" rtl="0" eaLnBrk="1" latinLnBrk="0" hangingPunct="1">
              <a:lnSpc>
                <a:spcPct val="100000"/>
              </a:lnSpc>
              <a:spcBef>
                <a:spcPts val="500"/>
              </a:spcBef>
              <a:buFont typeface="Wingdings 2" panose="05020102010507070707" pitchFamily="18" charset="2"/>
              <a:buChar char="ò"/>
            </a:pPr>
            <a:r>
              <a:rPr lang="en-US" dirty="0" smtClean="0"/>
              <a:t>Fourth level</a:t>
            </a:r>
          </a:p>
          <a:p>
            <a:pPr marL="1311275" lvl="4" indent="-277813" algn="l" defTabSz="914400" rtl="0" eaLnBrk="1" latinLnBrk="0" hangingPunct="1">
              <a:lnSpc>
                <a:spcPct val="100000"/>
              </a:lnSpc>
              <a:spcBef>
                <a:spcPts val="500"/>
              </a:spcBef>
              <a:buFont typeface="Wingdings 2" panose="05020102010507070707" pitchFamily="18" charset="2"/>
              <a:buChar char="ñ"/>
            </a:pPr>
            <a:r>
              <a:rPr lang="en-US" dirty="0" smtClean="0"/>
              <a:t>Fifth level</a:t>
            </a:r>
            <a:endParaRPr lang="en-US" dirty="0"/>
          </a:p>
        </p:txBody>
      </p:sp>
      <p:sp>
        <p:nvSpPr>
          <p:cNvPr id="5" name="Date Placeholder 4"/>
          <p:cNvSpPr>
            <a:spLocks noGrp="1"/>
          </p:cNvSpPr>
          <p:nvPr>
            <p:ph type="dt" sz="half" idx="10"/>
          </p:nvPr>
        </p:nvSpPr>
        <p:spPr>
          <a:xfrm>
            <a:off x="175591" y="6373468"/>
            <a:ext cx="2743200" cy="365125"/>
          </a:xfrm>
        </p:spPr>
        <p:txBody>
          <a:bodyPr/>
          <a:lstStyle/>
          <a:p>
            <a:r>
              <a:rPr lang="en-US" smtClean="0"/>
              <a:t>Fahad Ahmed</a:t>
            </a:r>
            <a:endParaRPr lang="en-US"/>
          </a:p>
        </p:txBody>
      </p:sp>
      <p:sp>
        <p:nvSpPr>
          <p:cNvPr id="6" name="Footer Placeholder 5"/>
          <p:cNvSpPr>
            <a:spLocks noGrp="1"/>
          </p:cNvSpPr>
          <p:nvPr>
            <p:ph type="ftr" sz="quarter" idx="11"/>
          </p:nvPr>
        </p:nvSpPr>
        <p:spPr/>
        <p:txBody>
          <a:bodyPr/>
          <a:lstStyle/>
          <a:p>
            <a:r>
              <a:rPr lang="en-US" smtClean="0"/>
              <a:t>CSC 2015: Data Structures</a:t>
            </a:r>
            <a:endParaRPr lang="en-US"/>
          </a:p>
        </p:txBody>
      </p:sp>
      <p:sp>
        <p:nvSpPr>
          <p:cNvPr id="7" name="Slide Number Placeholder 6"/>
          <p:cNvSpPr>
            <a:spLocks noGrp="1"/>
          </p:cNvSpPr>
          <p:nvPr>
            <p:ph type="sldNum" sz="quarter" idx="12"/>
          </p:nvPr>
        </p:nvSpPr>
        <p:spPr>
          <a:xfrm>
            <a:off x="9250016" y="6364909"/>
            <a:ext cx="2743200" cy="365125"/>
          </a:xfrm>
        </p:spPr>
        <p:txBody>
          <a:bodyPr/>
          <a:lstStyle/>
          <a:p>
            <a:r>
              <a:rPr lang="en-US" dirty="0" smtClean="0"/>
              <a:t>Searching - Sorting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2857786348"/>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4"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1B1D0AF9-3677-4BBA-835D-A436E83C8096}"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27619809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3"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4"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687C62BD-E950-4770-914C-826BAAEEAB45}"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18027067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7"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A86D539B-3F80-4374-BBAC-47BCFDAF1B38}"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40858227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7"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1E089F15-7CA3-4532-81A6-83AF5FD8F407}"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33653383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7C361491-8359-477F-92E4-38C05F1CEB1E}"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21665787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338733" y="214313"/>
            <a:ext cx="2601384" cy="5918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534584" y="214313"/>
            <a:ext cx="7600949" cy="5918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2153B7A4-CFF7-407E-B446-8FF44434B2AE}"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18207518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pPr fontAlgn="base">
              <a:spcBef>
                <a:spcPct val="0"/>
              </a:spcBef>
              <a:spcAft>
                <a:spcPct val="0"/>
              </a:spcAft>
              <a:defRPr/>
            </a:pPr>
            <a:endParaRPr lang="ja-JP"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pPr fontAlgn="base">
              <a:spcBef>
                <a:spcPct val="0"/>
              </a:spcBef>
              <a:spcAft>
                <a:spcPct val="0"/>
              </a:spcAft>
              <a:defRPr/>
            </a:pPr>
            <a:endParaRPr lang="ja-JP"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pPr fontAlgn="base">
              <a:spcBef>
                <a:spcPct val="0"/>
              </a:spcBef>
              <a:spcAft>
                <a:spcPct val="0"/>
              </a:spcAft>
            </a:pPr>
            <a:fld id="{469A9D32-2EF5-4A5A-BBCD-0F58536B4BA2}"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22254514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3316485B-A972-49DC-BC6B-4F7305B6258A}"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9A2576A2-38CF-4925-AE26-B9582CCB1C54}"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41801949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4D248422-D41F-421E-8FA8-B0832D03128F}"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63CC20E7-CAC9-4125-A546-A3401B27F831}"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38105728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FE1733B7-EB22-4A14-A0E8-859A65D654BD}"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00590B24-3171-4A7A-9DB3-22C0C0776B09}"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1964109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7179" y="175661"/>
            <a:ext cx="11816038" cy="858009"/>
          </a:xfrm>
        </p:spPr>
        <p:txBody>
          <a:bodyPr/>
          <a:lstStyle>
            <a:lvl1pPr>
              <a:defRPr b="1" i="0" cap="small" baseline="0"/>
            </a:lvl1pPr>
          </a:lstStyle>
          <a:p>
            <a:r>
              <a:rPr lang="en-US" dirty="0" smtClean="0"/>
              <a:t>Click to edit Master title style</a:t>
            </a:r>
            <a:endParaRPr lang="en-US" dirty="0"/>
          </a:p>
        </p:txBody>
      </p:sp>
      <p:sp>
        <p:nvSpPr>
          <p:cNvPr id="3" name="Text Placeholder 2"/>
          <p:cNvSpPr>
            <a:spLocks noGrp="1"/>
          </p:cNvSpPr>
          <p:nvPr>
            <p:ph type="body" idx="1"/>
          </p:nvPr>
        </p:nvSpPr>
        <p:spPr>
          <a:xfrm>
            <a:off x="177179" y="1158737"/>
            <a:ext cx="5839308" cy="823912"/>
          </a:xfrm>
        </p:spPr>
        <p:txBody>
          <a:bodyPr anchor="t"/>
          <a:lstStyle>
            <a:lvl1pPr marL="0" indent="0">
              <a:buNone/>
              <a:defRPr sz="2400" b="1">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77179" y="1982649"/>
            <a:ext cx="5839308" cy="4207014"/>
          </a:xfrm>
        </p:spPr>
        <p:txBody>
          <a:bodyPr/>
          <a:lstStyle>
            <a:lvl1pPr marL="396875" indent="-396875">
              <a:lnSpc>
                <a:spcPct val="100000"/>
              </a:lnSpc>
              <a:buClr>
                <a:schemeClr val="tx1"/>
              </a:buClr>
              <a:buFont typeface="Wingdings 2" panose="05020102010507070707" pitchFamily="18" charset="2"/>
              <a:buChar char="õ"/>
              <a:defRPr lang="en-US" sz="2400" kern="1200" dirty="0" smtClean="0">
                <a:solidFill>
                  <a:schemeClr val="tx1"/>
                </a:solidFill>
                <a:latin typeface="+mn-lt"/>
                <a:ea typeface="+mn-ea"/>
                <a:cs typeface="+mn-cs"/>
              </a:defRPr>
            </a:lvl1pPr>
            <a:lvl2pPr marL="635000" indent="-342900">
              <a:lnSpc>
                <a:spcPct val="100000"/>
              </a:lnSpc>
              <a:buClr>
                <a:schemeClr val="tx1"/>
              </a:buClr>
              <a:buFont typeface="Wingdings" panose="05000000000000000000" pitchFamily="2" charset="2"/>
              <a:buChar char="¯"/>
              <a:defRPr lang="en-US" sz="2200" kern="1200" dirty="0" smtClean="0">
                <a:solidFill>
                  <a:schemeClr val="tx1"/>
                </a:solidFill>
                <a:latin typeface="+mn-lt"/>
                <a:ea typeface="+mn-ea"/>
                <a:cs typeface="+mn-cs"/>
              </a:defRPr>
            </a:lvl2pPr>
            <a:lvl3pPr marL="912813" indent="-342900">
              <a:lnSpc>
                <a:spcPct val="100000"/>
              </a:lnSpc>
              <a:buClr>
                <a:schemeClr val="tx1"/>
              </a:buClr>
              <a:buFont typeface="Wingdings 2" panose="05020102010507070707" pitchFamily="18" charset="2"/>
              <a:buChar char="ô"/>
              <a:defRPr lang="en-US" sz="2000" kern="1200" dirty="0" smtClean="0">
                <a:solidFill>
                  <a:schemeClr val="tx1"/>
                </a:solidFill>
                <a:latin typeface="+mn-lt"/>
                <a:ea typeface="+mn-ea"/>
                <a:cs typeface="+mn-cs"/>
              </a:defRPr>
            </a:lvl3pPr>
            <a:lvl4pPr marL="1655763" indent="-344488">
              <a:lnSpc>
                <a:spcPct val="100000"/>
              </a:lnSpc>
              <a:buClr>
                <a:schemeClr val="tx1"/>
              </a:buClr>
              <a:buFont typeface="Wingdings 2" panose="05020102010507070707" pitchFamily="18" charset="2"/>
              <a:buChar char="ò"/>
              <a:defRPr lang="en-US" sz="1900" kern="1200" dirty="0" smtClean="0">
                <a:solidFill>
                  <a:schemeClr val="tx1"/>
                </a:solidFill>
                <a:latin typeface="+mn-lt"/>
                <a:ea typeface="+mn-ea"/>
                <a:cs typeface="+mn-cs"/>
              </a:defRPr>
            </a:lvl4pPr>
            <a:lvl5pPr marL="1319212" indent="-285750">
              <a:lnSpc>
                <a:spcPct val="100000"/>
              </a:lnSpc>
              <a:buClr>
                <a:schemeClr val="tx1"/>
              </a:buClr>
              <a:buFont typeface="Wingdings 2" panose="05020102010507070707" pitchFamily="18" charset="2"/>
              <a:buChar char="ñ"/>
              <a:defRPr lang="en-US" sz="1800" kern="1200" dirty="0">
                <a:solidFill>
                  <a:schemeClr val="tx1"/>
                </a:solidFill>
                <a:latin typeface="+mn-lt"/>
                <a:ea typeface="+mn-ea"/>
                <a:cs typeface="+mn-cs"/>
              </a:defRPr>
            </a:lvl5pPr>
          </a:lstStyle>
          <a:p>
            <a:pPr marL="344488" lvl="0" indent="-344488" algn="l" defTabSz="914400" rtl="0" eaLnBrk="1" latinLnBrk="0" hangingPunct="1">
              <a:lnSpc>
                <a:spcPct val="100000"/>
              </a:lnSpc>
              <a:spcBef>
                <a:spcPts val="1000"/>
              </a:spcBef>
              <a:buFont typeface="Wingdings 2" panose="05020102010507070707" pitchFamily="18" charset="2"/>
              <a:buChar char="õ"/>
            </a:pPr>
            <a:r>
              <a:rPr lang="en-US" dirty="0" smtClean="0"/>
              <a:t>Click to edit Master text styles</a:t>
            </a:r>
          </a:p>
          <a:p>
            <a:pPr marL="622300" lvl="1" indent="-330200" algn="l" defTabSz="914400" rtl="0" eaLnBrk="1" latinLnBrk="0" hangingPunct="1">
              <a:lnSpc>
                <a:spcPct val="100000"/>
              </a:lnSpc>
              <a:spcBef>
                <a:spcPts val="500"/>
              </a:spcBef>
              <a:buFont typeface="Wingdings" panose="05000000000000000000" pitchFamily="2" charset="2"/>
              <a:buChar char="¯"/>
            </a:pPr>
            <a:r>
              <a:rPr lang="en-US" dirty="0" smtClean="0"/>
              <a:t>Second level</a:t>
            </a:r>
          </a:p>
          <a:p>
            <a:pPr marL="862013" lvl="2" indent="-292100" algn="l" defTabSz="914400" rtl="0" eaLnBrk="1" latinLnBrk="0" hangingPunct="1">
              <a:lnSpc>
                <a:spcPct val="100000"/>
              </a:lnSpc>
              <a:spcBef>
                <a:spcPts val="500"/>
              </a:spcBef>
              <a:buFont typeface="Wingdings 2" panose="05020102010507070707" pitchFamily="18" charset="2"/>
              <a:buChar char="ô"/>
            </a:pPr>
            <a:r>
              <a:rPr lang="en-US" dirty="0" smtClean="0"/>
              <a:t>Third level</a:t>
            </a:r>
          </a:p>
          <a:p>
            <a:pPr marL="1087438" lvl="3" indent="-292100" algn="l" defTabSz="914400" rtl="0" eaLnBrk="1" latinLnBrk="0" hangingPunct="1">
              <a:lnSpc>
                <a:spcPct val="100000"/>
              </a:lnSpc>
              <a:spcBef>
                <a:spcPts val="500"/>
              </a:spcBef>
              <a:buFont typeface="Wingdings 2" panose="05020102010507070707" pitchFamily="18" charset="2"/>
              <a:buChar char="ò"/>
            </a:pPr>
            <a:r>
              <a:rPr lang="en-US" dirty="0" smtClean="0"/>
              <a:t>Fourth level</a:t>
            </a:r>
          </a:p>
          <a:p>
            <a:pPr marL="1311275" lvl="4" indent="-277813" algn="l" defTabSz="914400" rtl="0" eaLnBrk="1" latinLnBrk="0" hangingPunct="1">
              <a:lnSpc>
                <a:spcPct val="100000"/>
              </a:lnSpc>
              <a:spcBef>
                <a:spcPts val="500"/>
              </a:spcBef>
              <a:buFont typeface="Wingdings 2" panose="05020102010507070707" pitchFamily="18" charset="2"/>
              <a:buChar char="ñ"/>
            </a:pPr>
            <a:r>
              <a:rPr lang="en-US" dirty="0" smtClean="0"/>
              <a:t>Fifth level</a:t>
            </a:r>
            <a:endParaRPr lang="en-US" dirty="0"/>
          </a:p>
        </p:txBody>
      </p:sp>
      <p:sp>
        <p:nvSpPr>
          <p:cNvPr id="5" name="Text Placeholder 4"/>
          <p:cNvSpPr>
            <a:spLocks noGrp="1"/>
          </p:cNvSpPr>
          <p:nvPr>
            <p:ph type="body" sz="quarter" idx="3"/>
          </p:nvPr>
        </p:nvSpPr>
        <p:spPr>
          <a:xfrm>
            <a:off x="6162261" y="1158737"/>
            <a:ext cx="5830956" cy="823912"/>
          </a:xfrm>
        </p:spPr>
        <p:txBody>
          <a:bodyPr anchor="t"/>
          <a:lstStyle>
            <a:lvl1pPr marL="0" indent="0">
              <a:buNone/>
              <a:defRPr sz="2400" b="1">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62261" y="1982649"/>
            <a:ext cx="5830956" cy="4207014"/>
          </a:xfrm>
        </p:spPr>
        <p:txBody>
          <a:bodyPr/>
          <a:lstStyle>
            <a:lvl1pPr marL="396875" indent="-396875">
              <a:lnSpc>
                <a:spcPct val="100000"/>
              </a:lnSpc>
              <a:buClr>
                <a:schemeClr val="tx1"/>
              </a:buClr>
              <a:buFont typeface="Wingdings 2" panose="05020102010507070707" pitchFamily="18" charset="2"/>
              <a:buChar char="õ"/>
              <a:defRPr lang="en-US" sz="2400" kern="1200" dirty="0" smtClean="0">
                <a:solidFill>
                  <a:schemeClr val="tx1"/>
                </a:solidFill>
                <a:latin typeface="+mn-lt"/>
                <a:ea typeface="+mn-ea"/>
                <a:cs typeface="+mn-cs"/>
              </a:defRPr>
            </a:lvl1pPr>
            <a:lvl2pPr marL="635000" indent="-342900">
              <a:lnSpc>
                <a:spcPct val="100000"/>
              </a:lnSpc>
              <a:buClr>
                <a:schemeClr val="tx1"/>
              </a:buClr>
              <a:buFont typeface="Wingdings" panose="05000000000000000000" pitchFamily="2" charset="2"/>
              <a:buChar char="¯"/>
              <a:defRPr lang="en-US" sz="2200" kern="1200" dirty="0" smtClean="0">
                <a:solidFill>
                  <a:schemeClr val="tx1"/>
                </a:solidFill>
                <a:latin typeface="+mn-lt"/>
                <a:ea typeface="+mn-ea"/>
                <a:cs typeface="+mn-cs"/>
              </a:defRPr>
            </a:lvl2pPr>
            <a:lvl3pPr marL="912813" indent="-342900">
              <a:lnSpc>
                <a:spcPct val="100000"/>
              </a:lnSpc>
              <a:buClr>
                <a:schemeClr val="tx1"/>
              </a:buClr>
              <a:buFont typeface="Wingdings 2" panose="05020102010507070707" pitchFamily="18" charset="2"/>
              <a:buChar char="ô"/>
              <a:defRPr lang="en-US" sz="2000" kern="1200" dirty="0" smtClean="0">
                <a:solidFill>
                  <a:schemeClr val="tx1"/>
                </a:solidFill>
                <a:latin typeface="+mn-lt"/>
                <a:ea typeface="+mn-ea"/>
                <a:cs typeface="+mn-cs"/>
              </a:defRPr>
            </a:lvl3pPr>
            <a:lvl4pPr marL="1655763" indent="-344488">
              <a:lnSpc>
                <a:spcPct val="100000"/>
              </a:lnSpc>
              <a:buClr>
                <a:schemeClr val="tx1"/>
              </a:buClr>
              <a:buFont typeface="Wingdings 2" panose="05020102010507070707" pitchFamily="18" charset="2"/>
              <a:buChar char="ò"/>
              <a:defRPr lang="en-US" sz="1900" kern="1200" dirty="0" smtClean="0">
                <a:solidFill>
                  <a:schemeClr val="tx1"/>
                </a:solidFill>
                <a:latin typeface="+mn-lt"/>
                <a:ea typeface="+mn-ea"/>
                <a:cs typeface="+mn-cs"/>
              </a:defRPr>
            </a:lvl4pPr>
            <a:lvl5pPr marL="1319212" indent="-285750">
              <a:lnSpc>
                <a:spcPct val="100000"/>
              </a:lnSpc>
              <a:buClr>
                <a:schemeClr val="tx1"/>
              </a:buClr>
              <a:buFont typeface="Wingdings 2" panose="05020102010507070707" pitchFamily="18" charset="2"/>
              <a:buChar char="ñ"/>
              <a:defRPr lang="en-US" sz="1800" kern="1200" dirty="0">
                <a:solidFill>
                  <a:schemeClr val="tx1"/>
                </a:solidFill>
                <a:latin typeface="+mn-lt"/>
                <a:ea typeface="+mn-ea"/>
                <a:cs typeface="+mn-cs"/>
              </a:defRPr>
            </a:lvl5pPr>
          </a:lstStyle>
          <a:p>
            <a:pPr marL="344488" lvl="0" indent="-344488" algn="l" defTabSz="914400" rtl="0" eaLnBrk="1" latinLnBrk="0" hangingPunct="1">
              <a:lnSpc>
                <a:spcPct val="100000"/>
              </a:lnSpc>
              <a:spcBef>
                <a:spcPts val="1000"/>
              </a:spcBef>
              <a:buFont typeface="Wingdings 2" panose="05020102010507070707" pitchFamily="18" charset="2"/>
              <a:buChar char="õ"/>
            </a:pPr>
            <a:r>
              <a:rPr lang="en-US" dirty="0" smtClean="0"/>
              <a:t>Click to edit Master text styles</a:t>
            </a:r>
          </a:p>
          <a:p>
            <a:pPr marL="622300" lvl="1" indent="-330200" algn="l" defTabSz="914400" rtl="0" eaLnBrk="1" latinLnBrk="0" hangingPunct="1">
              <a:lnSpc>
                <a:spcPct val="100000"/>
              </a:lnSpc>
              <a:spcBef>
                <a:spcPts val="500"/>
              </a:spcBef>
              <a:buFont typeface="Wingdings" panose="05000000000000000000" pitchFamily="2" charset="2"/>
              <a:buChar char="¯"/>
            </a:pPr>
            <a:r>
              <a:rPr lang="en-US" dirty="0" smtClean="0"/>
              <a:t>Second level</a:t>
            </a:r>
          </a:p>
          <a:p>
            <a:pPr marL="862013" lvl="2" indent="-292100" algn="l" defTabSz="914400" rtl="0" eaLnBrk="1" latinLnBrk="0" hangingPunct="1">
              <a:lnSpc>
                <a:spcPct val="100000"/>
              </a:lnSpc>
              <a:spcBef>
                <a:spcPts val="500"/>
              </a:spcBef>
              <a:buFont typeface="Wingdings 2" panose="05020102010507070707" pitchFamily="18" charset="2"/>
              <a:buChar char="ô"/>
            </a:pPr>
            <a:r>
              <a:rPr lang="en-US" dirty="0" smtClean="0"/>
              <a:t>Third level</a:t>
            </a:r>
          </a:p>
          <a:p>
            <a:pPr marL="1087438" lvl="3" indent="-292100" algn="l" defTabSz="914400" rtl="0" eaLnBrk="1" latinLnBrk="0" hangingPunct="1">
              <a:lnSpc>
                <a:spcPct val="100000"/>
              </a:lnSpc>
              <a:spcBef>
                <a:spcPts val="500"/>
              </a:spcBef>
              <a:buFont typeface="Wingdings 2" panose="05020102010507070707" pitchFamily="18" charset="2"/>
              <a:buChar char="ò"/>
            </a:pPr>
            <a:r>
              <a:rPr lang="en-US" dirty="0" smtClean="0"/>
              <a:t>Fourth level</a:t>
            </a:r>
          </a:p>
          <a:p>
            <a:pPr marL="1311275" lvl="4" indent="-277813" algn="l" defTabSz="914400" rtl="0" eaLnBrk="1" latinLnBrk="0" hangingPunct="1">
              <a:lnSpc>
                <a:spcPct val="100000"/>
              </a:lnSpc>
              <a:spcBef>
                <a:spcPts val="500"/>
              </a:spcBef>
              <a:buFont typeface="Wingdings 2" panose="05020102010507070707" pitchFamily="18" charset="2"/>
              <a:buChar char="ñ"/>
            </a:pPr>
            <a:r>
              <a:rPr lang="en-US" dirty="0" smtClean="0"/>
              <a:t>Fifth level</a:t>
            </a:r>
            <a:endParaRPr lang="en-US" dirty="0"/>
          </a:p>
        </p:txBody>
      </p:sp>
      <p:sp>
        <p:nvSpPr>
          <p:cNvPr id="7" name="Date Placeholder 6"/>
          <p:cNvSpPr>
            <a:spLocks noGrp="1"/>
          </p:cNvSpPr>
          <p:nvPr>
            <p:ph type="dt" sz="half" idx="10"/>
          </p:nvPr>
        </p:nvSpPr>
        <p:spPr>
          <a:xfrm>
            <a:off x="198783" y="6360216"/>
            <a:ext cx="2743200" cy="365125"/>
          </a:xfrm>
        </p:spPr>
        <p:txBody>
          <a:bodyPr/>
          <a:lstStyle/>
          <a:p>
            <a:r>
              <a:rPr lang="en-US" smtClean="0"/>
              <a:t>Fahad Ahmed</a:t>
            </a:r>
            <a:endParaRPr lang="en-US"/>
          </a:p>
        </p:txBody>
      </p:sp>
      <p:sp>
        <p:nvSpPr>
          <p:cNvPr id="8" name="Footer Placeholder 7"/>
          <p:cNvSpPr>
            <a:spLocks noGrp="1"/>
          </p:cNvSpPr>
          <p:nvPr>
            <p:ph type="ftr" sz="quarter" idx="11"/>
          </p:nvPr>
        </p:nvSpPr>
        <p:spPr/>
        <p:txBody>
          <a:bodyPr/>
          <a:lstStyle/>
          <a:p>
            <a:r>
              <a:rPr lang="en-US" smtClean="0"/>
              <a:t>CSC 2015: Data Structures</a:t>
            </a:r>
            <a:endParaRPr lang="en-US"/>
          </a:p>
        </p:txBody>
      </p:sp>
      <p:sp>
        <p:nvSpPr>
          <p:cNvPr id="9" name="Slide Number Placeholder 8"/>
          <p:cNvSpPr>
            <a:spLocks noGrp="1"/>
          </p:cNvSpPr>
          <p:nvPr>
            <p:ph type="sldNum" sz="quarter" idx="12"/>
          </p:nvPr>
        </p:nvSpPr>
        <p:spPr>
          <a:xfrm>
            <a:off x="9250017" y="6351657"/>
            <a:ext cx="2743200" cy="365125"/>
          </a:xfrm>
        </p:spPr>
        <p:txBody>
          <a:bodyPr/>
          <a:lstStyle/>
          <a:p>
            <a:r>
              <a:rPr lang="en-US" dirty="0" smtClean="0"/>
              <a:t>Searching - Sorting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192087332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E00CCC2C-23D4-4EA1-8AC6-AEE68FA83FD6}"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628AEC3E-5226-4C12-9199-E2474B102985}"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7151540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0A49E5F4-B524-4B32-ADC9-298B61D882A5}"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8"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D218EB22-30B5-4236-8C19-E587C2451D4D}"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25651753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A1A64648-683C-456D-BF1E-F15D5542ACBC}"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4"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4F4FA1E2-CE91-4B62-9252-BCD7B777DF4F}"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7560042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1751407E-0AE0-4508-BB61-8146343D3787}"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3"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E1A6AF1B-77C4-4948-8E3F-1F9A2B14E263}"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17096580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D28C0F88-32A4-4B36-BB25-ECFB79E2B2D9}"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805D0576-35B6-4380-BE0A-7DADBE782A4C}"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100687928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D2E30AD2-0A54-4C30-B949-439CB08A78B3}"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05A63F13-6666-4254-9093-E537BE0B19E6}"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37144541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1C2E6F09-2207-4966-81ED-A79879513F01}"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5387F3E3-6A12-4F34-8C5B-241ED38CD86F}"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8959149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0AA17624-CCD5-4EA7-8619-DB53AE08E26F}"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02296053-3A28-47C5-8A92-54B2252A5036}"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7729505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grpSp>
      <p:sp>
        <p:nvSpPr>
          <p:cNvPr id="203788" name="Rectangle 12"/>
          <p:cNvSpPr>
            <a:spLocks noGrp="1" noChangeArrowheads="1"/>
          </p:cNvSpPr>
          <p:nvPr>
            <p:ph type="ctrTitle"/>
          </p:nvPr>
        </p:nvSpPr>
        <p:spPr>
          <a:xfrm>
            <a:off x="1320800" y="1676400"/>
            <a:ext cx="10363200" cy="1462088"/>
          </a:xfrm>
        </p:spPr>
        <p:txBody>
          <a:bodyPr/>
          <a:lstStyle>
            <a:lvl1pPr>
              <a:defRPr/>
            </a:lvl1pPr>
          </a:lstStyle>
          <a:p>
            <a:pPr lvl="0"/>
            <a:r>
              <a:rPr lang="en-US" altLang="ja-JP" noProof="0" smtClean="0"/>
              <a:t>Click to edit Master title style</a:t>
            </a:r>
          </a:p>
        </p:txBody>
      </p:sp>
      <p:sp>
        <p:nvSpPr>
          <p:cNvPr id="203789" name="Rectangle 13"/>
          <p:cNvSpPr>
            <a:spLocks noGrp="1" noChangeArrowheads="1"/>
          </p:cNvSpPr>
          <p:nvPr>
            <p:ph type="subTitle" idx="1"/>
          </p:nvPr>
        </p:nvSpPr>
        <p:spPr>
          <a:xfrm>
            <a:off x="1828800" y="3886200"/>
            <a:ext cx="8534400" cy="1752600"/>
          </a:xfrm>
        </p:spPr>
        <p:txBody>
          <a:bodyPr/>
          <a:lstStyle>
            <a:lvl1pPr marL="0" indent="0" algn="ctr">
              <a:buFont typeface="Wingdings" charset="0"/>
              <a:buNone/>
              <a:defRPr/>
            </a:lvl1pPr>
          </a:lstStyle>
          <a:p>
            <a:pPr lvl="0"/>
            <a:r>
              <a:rPr lang="en-US" altLang="ja-JP" noProof="0" smtClean="0"/>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b="1">
                <a:solidFill>
                  <a:srgbClr val="1C1C1C"/>
                </a:solidFill>
                <a:latin typeface="Times New Roman" panose="02020603050405020304" pitchFamily="18" charset="0"/>
              </a:defRPr>
            </a:lvl1pPr>
          </a:lstStyle>
          <a:p>
            <a:pPr fontAlgn="base">
              <a:spcBef>
                <a:spcPct val="0"/>
              </a:spcBef>
              <a:spcAft>
                <a:spcPct val="0"/>
              </a:spcAft>
              <a:defRPr/>
            </a:pPr>
            <a:endParaRPr lang="en-US" altLang="ja-JP"/>
          </a:p>
        </p:txBody>
      </p:sp>
      <p:sp>
        <p:nvSpPr>
          <p:cNvPr id="15" name="Rectangle 15"/>
          <p:cNvSpPr>
            <a:spLocks noGrp="1" noChangeArrowheads="1"/>
          </p:cNvSpPr>
          <p:nvPr>
            <p:ph type="ftr" sz="quarter" idx="11"/>
          </p:nvPr>
        </p:nvSpPr>
        <p:spPr>
          <a:xfrm>
            <a:off x="4572000" y="6248400"/>
            <a:ext cx="3860800" cy="457200"/>
          </a:xfrm>
        </p:spPr>
        <p:txBody>
          <a:bodyPr/>
          <a:lstStyle>
            <a:lvl1pPr>
              <a:defRPr b="1">
                <a:solidFill>
                  <a:srgbClr val="1C1C1C"/>
                </a:solidFill>
                <a:latin typeface="Times New Roman" panose="02020603050405020304" pitchFamily="18" charset="0"/>
              </a:defRPr>
            </a:lvl1pPr>
          </a:lstStyle>
          <a:p>
            <a:pPr fontAlgn="base">
              <a:spcBef>
                <a:spcPct val="0"/>
              </a:spcBef>
              <a:spcAft>
                <a:spcPct val="0"/>
              </a:spcAft>
              <a:defRPr/>
            </a:pPr>
            <a:endParaRPr lang="en-US" altLang="ja-JP"/>
          </a:p>
        </p:txBody>
      </p:sp>
      <p:sp>
        <p:nvSpPr>
          <p:cNvPr id="16" name="Rectangle 16"/>
          <p:cNvSpPr>
            <a:spLocks noGrp="1" noChangeArrowheads="1"/>
          </p:cNvSpPr>
          <p:nvPr>
            <p:ph type="sldNum" sz="quarter" idx="12"/>
          </p:nvPr>
        </p:nvSpPr>
        <p:spPr>
          <a:xfrm>
            <a:off x="9144000" y="6248400"/>
            <a:ext cx="2540000" cy="457200"/>
          </a:xfrm>
        </p:spPr>
        <p:txBody>
          <a:bodyPr/>
          <a:lstStyle>
            <a:lvl1pPr>
              <a:defRPr b="1">
                <a:solidFill>
                  <a:srgbClr val="1C1C1C"/>
                </a:solidFill>
                <a:latin typeface="Times New Roman" panose="02020603050405020304" pitchFamily="18" charset="0"/>
              </a:defRPr>
            </a:lvl1pPr>
          </a:lstStyle>
          <a:p>
            <a:pPr fontAlgn="base">
              <a:spcBef>
                <a:spcPct val="0"/>
              </a:spcBef>
              <a:spcAft>
                <a:spcPct val="0"/>
              </a:spcAft>
            </a:pPr>
            <a:fld id="{74A1E3A3-8CAF-4777-A4D0-886F41A82771}"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32688007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4E422419-9DD9-415F-B718-333AF56D2145}"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3899834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8782" y="219351"/>
            <a:ext cx="11794435" cy="854075"/>
          </a:xfrm>
        </p:spPr>
        <p:txBody>
          <a:bodyPr/>
          <a:lstStyle>
            <a:lvl1pPr>
              <a:defRPr b="1" i="0" cap="small" baseline="0"/>
            </a:lvl1pPr>
          </a:lstStyle>
          <a:p>
            <a:r>
              <a:rPr lang="en-US" dirty="0" smtClean="0"/>
              <a:t>Click to edit Master title style</a:t>
            </a:r>
            <a:endParaRPr lang="en-US" dirty="0"/>
          </a:p>
        </p:txBody>
      </p:sp>
      <p:sp>
        <p:nvSpPr>
          <p:cNvPr id="3" name="Date Placeholder 2"/>
          <p:cNvSpPr>
            <a:spLocks noGrp="1"/>
          </p:cNvSpPr>
          <p:nvPr>
            <p:ph type="dt" sz="half" idx="10"/>
          </p:nvPr>
        </p:nvSpPr>
        <p:spPr>
          <a:xfrm>
            <a:off x="198782" y="6378161"/>
            <a:ext cx="2743200" cy="365125"/>
          </a:xfrm>
        </p:spPr>
        <p:txBody>
          <a:bodyPr/>
          <a:lstStyle/>
          <a:p>
            <a:r>
              <a:rPr lang="en-US" smtClean="0"/>
              <a:t>Fahad Ahmed</a:t>
            </a:r>
            <a:endParaRPr lang="en-US"/>
          </a:p>
        </p:txBody>
      </p:sp>
      <p:sp>
        <p:nvSpPr>
          <p:cNvPr id="4" name="Footer Placeholder 3"/>
          <p:cNvSpPr>
            <a:spLocks noGrp="1"/>
          </p:cNvSpPr>
          <p:nvPr>
            <p:ph type="ftr" sz="quarter" idx="11"/>
          </p:nvPr>
        </p:nvSpPr>
        <p:spPr/>
        <p:txBody>
          <a:bodyPr/>
          <a:lstStyle/>
          <a:p>
            <a:r>
              <a:rPr lang="en-US" smtClean="0"/>
              <a:t>CSC 2015: Data Structures</a:t>
            </a:r>
            <a:endParaRPr lang="en-US"/>
          </a:p>
        </p:txBody>
      </p:sp>
      <p:sp>
        <p:nvSpPr>
          <p:cNvPr id="5" name="Slide Number Placeholder 4"/>
          <p:cNvSpPr>
            <a:spLocks noGrp="1"/>
          </p:cNvSpPr>
          <p:nvPr>
            <p:ph type="sldNum" sz="quarter" idx="12"/>
          </p:nvPr>
        </p:nvSpPr>
        <p:spPr>
          <a:xfrm>
            <a:off x="9250017" y="6356350"/>
            <a:ext cx="2743200" cy="365125"/>
          </a:xfrm>
        </p:spPr>
        <p:txBody>
          <a:bodyPr/>
          <a:lstStyle/>
          <a:p>
            <a:r>
              <a:rPr lang="en-US" dirty="0" smtClean="0"/>
              <a:t>Searching - Sorting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2173480978"/>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B6DDF830-0E89-403B-8E1C-30B5C5F96DBB}"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10643007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7"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0000E6DA-E23A-422B-9836-F280758D9423}"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353797175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8"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9"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EEA5DD13-EB18-48C4-BA52-B712E50D4B00}"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40563578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4"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1B1D0AF9-3677-4BBA-835D-A436E83C8096}"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386077147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3"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4"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687C62BD-E950-4770-914C-826BAAEEAB45}"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33644385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7"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A86D539B-3F80-4374-BBAC-47BCFDAF1B38}"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259982985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7"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1E089F15-7CA3-4532-81A6-83AF5FD8F407}"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100445092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7C361491-8359-477F-92E4-38C05F1CEB1E}"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339502116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338733" y="214313"/>
            <a:ext cx="2601384" cy="5918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534584" y="214313"/>
            <a:ext cx="7600949" cy="5918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2153B7A4-CFF7-407E-B446-8FF44434B2AE}"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282575251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pPr fontAlgn="base">
              <a:spcBef>
                <a:spcPct val="0"/>
              </a:spcBef>
              <a:spcAft>
                <a:spcPct val="0"/>
              </a:spcAft>
              <a:defRPr/>
            </a:pPr>
            <a:endParaRPr lang="ja-JP"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pPr fontAlgn="base">
              <a:spcBef>
                <a:spcPct val="0"/>
              </a:spcBef>
              <a:spcAft>
                <a:spcPct val="0"/>
              </a:spcAft>
              <a:defRPr/>
            </a:pPr>
            <a:endParaRPr lang="ja-JP"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pPr fontAlgn="base">
              <a:spcBef>
                <a:spcPct val="0"/>
              </a:spcBef>
              <a:spcAft>
                <a:spcPct val="0"/>
              </a:spcAft>
            </a:pPr>
            <a:fld id="{469A9D32-2EF5-4A5A-BBCD-0F58536B4BA2}"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414428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Fahad Ahmed</a:t>
            </a:r>
            <a:endParaRPr lang="en-US"/>
          </a:p>
        </p:txBody>
      </p:sp>
      <p:sp>
        <p:nvSpPr>
          <p:cNvPr id="3" name="Footer Placeholder 2"/>
          <p:cNvSpPr>
            <a:spLocks noGrp="1"/>
          </p:cNvSpPr>
          <p:nvPr>
            <p:ph type="ftr" sz="quarter" idx="11"/>
          </p:nvPr>
        </p:nvSpPr>
        <p:spPr/>
        <p:txBody>
          <a:bodyPr/>
          <a:lstStyle/>
          <a:p>
            <a:r>
              <a:rPr lang="en-US" smtClean="0"/>
              <a:t>CSC 2015: Data Structures</a:t>
            </a:r>
            <a:endParaRPr lang="en-US"/>
          </a:p>
        </p:txBody>
      </p:sp>
      <p:sp>
        <p:nvSpPr>
          <p:cNvPr id="4" name="Slide Number Placeholder 3"/>
          <p:cNvSpPr>
            <a:spLocks noGrp="1"/>
          </p:cNvSpPr>
          <p:nvPr>
            <p:ph type="sldNum" sz="quarter" idx="12"/>
          </p:nvPr>
        </p:nvSpPr>
        <p:spPr/>
        <p:txBody>
          <a:bodyPr/>
          <a:lstStyle/>
          <a:p>
            <a:r>
              <a:rPr lang="en-US" dirty="0" smtClean="0"/>
              <a:t>Searching - Sorting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4189131679"/>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26156A-6149-4986-9C57-3A6306064235}"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42FE60-6C1A-4132-914E-90B335EF4A1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629740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26156A-6149-4986-9C57-3A6306064235}"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42FE60-6C1A-4132-914E-90B335EF4A1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147632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26156A-6149-4986-9C57-3A6306064235}"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42FE60-6C1A-4132-914E-90B335EF4A1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301560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26156A-6149-4986-9C57-3A6306064235}"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42FE60-6C1A-4132-914E-90B335EF4A1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079777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26156A-6149-4986-9C57-3A6306064235}"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42FE60-6C1A-4132-914E-90B335EF4A1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121730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26156A-6149-4986-9C57-3A6306064235}"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42FE60-6C1A-4132-914E-90B335EF4A1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152295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26156A-6149-4986-9C57-3A6306064235}"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42FE60-6C1A-4132-914E-90B335EF4A1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1467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26156A-6149-4986-9C57-3A6306064235}"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42FE60-6C1A-4132-914E-90B335EF4A1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020589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26156A-6149-4986-9C57-3A6306064235}"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42FE60-6C1A-4132-914E-90B335EF4A1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712702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26156A-6149-4986-9C57-3A6306064235}"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42FE60-6C1A-4132-914E-90B335EF4A1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265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330" y="187325"/>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038600" y="187324"/>
            <a:ext cx="8034130" cy="6181725"/>
          </a:xfrm>
        </p:spPr>
        <p:txBody>
          <a:bodyPr/>
          <a:lstStyle>
            <a:lvl1pPr marL="463550" indent="-463550">
              <a:lnSpc>
                <a:spcPct val="100000"/>
              </a:lnSpc>
              <a:buClr>
                <a:schemeClr val="tx1"/>
              </a:buClr>
              <a:buFont typeface="Wingdings 2" panose="05020102010507070707" pitchFamily="18" charset="2"/>
              <a:buChar char="õ"/>
              <a:defRPr sz="3200"/>
            </a:lvl1pPr>
            <a:lvl2pPr marL="741363" indent="-449263">
              <a:lnSpc>
                <a:spcPct val="100000"/>
              </a:lnSpc>
              <a:buClr>
                <a:schemeClr val="tx1"/>
              </a:buClr>
              <a:buFont typeface="Wingdings" panose="05000000000000000000" pitchFamily="2" charset="2"/>
              <a:buChar char="¯"/>
              <a:defRPr sz="2800"/>
            </a:lvl2pPr>
            <a:lvl3pPr marL="966788" indent="-396875">
              <a:lnSpc>
                <a:spcPct val="100000"/>
              </a:lnSpc>
              <a:buClr>
                <a:schemeClr val="tx1"/>
              </a:buClr>
              <a:buFont typeface="Wingdings 2" panose="05020102010507070707" pitchFamily="18" charset="2"/>
              <a:buChar char="ô"/>
              <a:tabLst>
                <a:tab pos="1258888" algn="l"/>
              </a:tabLst>
              <a:defRPr sz="2400"/>
            </a:lvl3pPr>
            <a:lvl4pPr marL="1139825" indent="-344488">
              <a:lnSpc>
                <a:spcPct val="100000"/>
              </a:lnSpc>
              <a:buClr>
                <a:schemeClr val="tx1"/>
              </a:buClr>
              <a:buFont typeface="Wingdings 2" panose="05020102010507070707" pitchFamily="18" charset="2"/>
              <a:buChar char="ò"/>
              <a:defRPr sz="2000"/>
            </a:lvl4pPr>
            <a:lvl5pPr marL="1377950" indent="-344488">
              <a:lnSpc>
                <a:spcPct val="100000"/>
              </a:lnSpc>
              <a:buClr>
                <a:schemeClr val="tx1"/>
              </a:buClr>
              <a:buFont typeface="Wingdings 2" panose="05020102010507070707" pitchFamily="18" charset="2"/>
              <a:buChar char="ñ"/>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109330" y="1787524"/>
            <a:ext cx="3932237"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09330" y="6398177"/>
            <a:ext cx="2743200" cy="365125"/>
          </a:xfrm>
        </p:spPr>
        <p:txBody>
          <a:bodyPr/>
          <a:lstStyle/>
          <a:p>
            <a:r>
              <a:rPr lang="en-US" smtClean="0"/>
              <a:t>Fahad Ahmed</a:t>
            </a:r>
            <a:endParaRPr lang="en-US"/>
          </a:p>
        </p:txBody>
      </p:sp>
      <p:sp>
        <p:nvSpPr>
          <p:cNvPr id="6" name="Footer Placeholder 5"/>
          <p:cNvSpPr>
            <a:spLocks noGrp="1"/>
          </p:cNvSpPr>
          <p:nvPr>
            <p:ph type="ftr" sz="quarter" idx="11"/>
          </p:nvPr>
        </p:nvSpPr>
        <p:spPr>
          <a:xfrm>
            <a:off x="4038600" y="6398177"/>
            <a:ext cx="4114800" cy="365125"/>
          </a:xfrm>
        </p:spPr>
        <p:txBody>
          <a:bodyPr/>
          <a:lstStyle/>
          <a:p>
            <a:r>
              <a:rPr lang="en-US" smtClean="0"/>
              <a:t>CSC 2015: Data Structures</a:t>
            </a:r>
            <a:endParaRPr lang="en-US"/>
          </a:p>
        </p:txBody>
      </p:sp>
      <p:sp>
        <p:nvSpPr>
          <p:cNvPr id="7" name="Slide Number Placeholder 6"/>
          <p:cNvSpPr>
            <a:spLocks noGrp="1"/>
          </p:cNvSpPr>
          <p:nvPr>
            <p:ph type="sldNum" sz="quarter" idx="12"/>
          </p:nvPr>
        </p:nvSpPr>
        <p:spPr>
          <a:xfrm>
            <a:off x="8610600" y="6395554"/>
            <a:ext cx="3462130" cy="365125"/>
          </a:xfrm>
        </p:spPr>
        <p:txBody>
          <a:bodyPr/>
          <a:lstStyle/>
          <a:p>
            <a:r>
              <a:rPr lang="en-US" dirty="0" smtClean="0"/>
              <a:t>Searching - Sorting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4200113912"/>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26156A-6149-4986-9C57-3A6306064235}"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42FE60-6C1A-4132-914E-90B335EF4A1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659942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grpSp>
      <p:sp>
        <p:nvSpPr>
          <p:cNvPr id="203788" name="Rectangle 12"/>
          <p:cNvSpPr>
            <a:spLocks noGrp="1" noChangeArrowheads="1"/>
          </p:cNvSpPr>
          <p:nvPr>
            <p:ph type="ctrTitle"/>
          </p:nvPr>
        </p:nvSpPr>
        <p:spPr>
          <a:xfrm>
            <a:off x="1320800" y="1676400"/>
            <a:ext cx="10363200" cy="1462088"/>
          </a:xfrm>
        </p:spPr>
        <p:txBody>
          <a:bodyPr/>
          <a:lstStyle>
            <a:lvl1pPr>
              <a:defRPr/>
            </a:lvl1pPr>
          </a:lstStyle>
          <a:p>
            <a:pPr lvl="0"/>
            <a:r>
              <a:rPr lang="en-US" altLang="ja-JP" noProof="0" smtClean="0"/>
              <a:t>Click to edit Master title style</a:t>
            </a:r>
          </a:p>
        </p:txBody>
      </p:sp>
      <p:sp>
        <p:nvSpPr>
          <p:cNvPr id="203789" name="Rectangle 13"/>
          <p:cNvSpPr>
            <a:spLocks noGrp="1" noChangeArrowheads="1"/>
          </p:cNvSpPr>
          <p:nvPr>
            <p:ph type="subTitle" idx="1"/>
          </p:nvPr>
        </p:nvSpPr>
        <p:spPr>
          <a:xfrm>
            <a:off x="1828800" y="3886200"/>
            <a:ext cx="8534400" cy="1752600"/>
          </a:xfrm>
        </p:spPr>
        <p:txBody>
          <a:bodyPr/>
          <a:lstStyle>
            <a:lvl1pPr marL="0" indent="0" algn="ctr">
              <a:buFont typeface="Wingdings" charset="0"/>
              <a:buNone/>
              <a:defRPr/>
            </a:lvl1pPr>
          </a:lstStyle>
          <a:p>
            <a:pPr lvl="0"/>
            <a:r>
              <a:rPr lang="en-US" altLang="ja-JP" noProof="0" smtClean="0"/>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b="1">
                <a:solidFill>
                  <a:srgbClr val="1C1C1C"/>
                </a:solidFill>
                <a:latin typeface="Times New Roman" panose="02020603050405020304" pitchFamily="18" charset="0"/>
              </a:defRPr>
            </a:lvl1pPr>
          </a:lstStyle>
          <a:p>
            <a:pPr fontAlgn="base">
              <a:spcBef>
                <a:spcPct val="0"/>
              </a:spcBef>
              <a:spcAft>
                <a:spcPct val="0"/>
              </a:spcAft>
              <a:defRPr/>
            </a:pPr>
            <a:endParaRPr lang="en-US" altLang="ja-JP"/>
          </a:p>
        </p:txBody>
      </p:sp>
      <p:sp>
        <p:nvSpPr>
          <p:cNvPr id="15" name="Rectangle 15"/>
          <p:cNvSpPr>
            <a:spLocks noGrp="1" noChangeArrowheads="1"/>
          </p:cNvSpPr>
          <p:nvPr>
            <p:ph type="ftr" sz="quarter" idx="11"/>
          </p:nvPr>
        </p:nvSpPr>
        <p:spPr>
          <a:xfrm>
            <a:off x="4572000" y="6248400"/>
            <a:ext cx="3860800" cy="457200"/>
          </a:xfrm>
        </p:spPr>
        <p:txBody>
          <a:bodyPr/>
          <a:lstStyle>
            <a:lvl1pPr>
              <a:defRPr b="1">
                <a:solidFill>
                  <a:srgbClr val="1C1C1C"/>
                </a:solidFill>
                <a:latin typeface="Times New Roman" panose="02020603050405020304" pitchFamily="18" charset="0"/>
              </a:defRPr>
            </a:lvl1pPr>
          </a:lstStyle>
          <a:p>
            <a:pPr fontAlgn="base">
              <a:spcBef>
                <a:spcPct val="0"/>
              </a:spcBef>
              <a:spcAft>
                <a:spcPct val="0"/>
              </a:spcAft>
              <a:defRPr/>
            </a:pPr>
            <a:endParaRPr lang="en-US" altLang="ja-JP"/>
          </a:p>
        </p:txBody>
      </p:sp>
      <p:sp>
        <p:nvSpPr>
          <p:cNvPr id="16" name="Rectangle 16"/>
          <p:cNvSpPr>
            <a:spLocks noGrp="1" noChangeArrowheads="1"/>
          </p:cNvSpPr>
          <p:nvPr>
            <p:ph type="sldNum" sz="quarter" idx="12"/>
          </p:nvPr>
        </p:nvSpPr>
        <p:spPr>
          <a:xfrm>
            <a:off x="9144000" y="6248400"/>
            <a:ext cx="2540000" cy="457200"/>
          </a:xfrm>
        </p:spPr>
        <p:txBody>
          <a:bodyPr/>
          <a:lstStyle>
            <a:lvl1pPr>
              <a:defRPr b="1">
                <a:solidFill>
                  <a:srgbClr val="1C1C1C"/>
                </a:solidFill>
                <a:latin typeface="Times New Roman" panose="02020603050405020304" pitchFamily="18" charset="0"/>
              </a:defRPr>
            </a:lvl1pPr>
          </a:lstStyle>
          <a:p>
            <a:pPr fontAlgn="base">
              <a:spcBef>
                <a:spcPct val="0"/>
              </a:spcBef>
              <a:spcAft>
                <a:spcPct val="0"/>
              </a:spcAft>
            </a:pPr>
            <a:fld id="{74A1E3A3-8CAF-4777-A4D0-886F41A82771}"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207631481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4E422419-9DD9-415F-B718-333AF56D2145}"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412062842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B6DDF830-0E89-403B-8E1C-30B5C5F96DBB}"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214190352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7"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0000E6DA-E23A-422B-9836-F280758D9423}"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313091298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8"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9"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EEA5DD13-EB18-48C4-BA52-B712E50D4B00}"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16196212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4"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1B1D0AF9-3677-4BBA-835D-A436E83C8096}"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361191136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3"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4"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687C62BD-E950-4770-914C-826BAAEEAB45}"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210543536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7"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A86D539B-3F80-4374-BBAC-47BCFDAF1B38}"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397407995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7"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1E089F15-7CA3-4532-81A6-83AF5FD8F407}"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3423770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363" y="195263"/>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038600" y="195263"/>
            <a:ext cx="8034130" cy="61737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6363" y="1835218"/>
            <a:ext cx="3932237" cy="453383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09330" y="6398177"/>
            <a:ext cx="2743200" cy="365125"/>
          </a:xfrm>
        </p:spPr>
        <p:txBody>
          <a:bodyPr/>
          <a:lstStyle/>
          <a:p>
            <a:r>
              <a:rPr lang="en-US" smtClean="0"/>
              <a:t>Fahad Ahmed</a:t>
            </a:r>
            <a:endParaRPr lang="en-US"/>
          </a:p>
        </p:txBody>
      </p:sp>
      <p:sp>
        <p:nvSpPr>
          <p:cNvPr id="6" name="Footer Placeholder 5"/>
          <p:cNvSpPr>
            <a:spLocks noGrp="1"/>
          </p:cNvSpPr>
          <p:nvPr>
            <p:ph type="ftr" sz="quarter" idx="11"/>
          </p:nvPr>
        </p:nvSpPr>
        <p:spPr>
          <a:xfrm>
            <a:off x="4038600" y="6398177"/>
            <a:ext cx="4114800" cy="365125"/>
          </a:xfrm>
        </p:spPr>
        <p:txBody>
          <a:bodyPr/>
          <a:lstStyle/>
          <a:p>
            <a:r>
              <a:rPr lang="en-US" smtClean="0"/>
              <a:t>CSC 2015: Data Structures</a:t>
            </a:r>
            <a:endParaRPr lang="en-US"/>
          </a:p>
        </p:txBody>
      </p:sp>
      <p:sp>
        <p:nvSpPr>
          <p:cNvPr id="7" name="Slide Number Placeholder 6"/>
          <p:cNvSpPr>
            <a:spLocks noGrp="1"/>
          </p:cNvSpPr>
          <p:nvPr>
            <p:ph type="sldNum" sz="quarter" idx="12"/>
          </p:nvPr>
        </p:nvSpPr>
        <p:spPr>
          <a:xfrm>
            <a:off x="8610600" y="6395554"/>
            <a:ext cx="3462130" cy="365125"/>
          </a:xfrm>
        </p:spPr>
        <p:txBody>
          <a:bodyPr/>
          <a:lstStyle/>
          <a:p>
            <a:r>
              <a:rPr lang="en-US" dirty="0" smtClean="0"/>
              <a:t>Searching - Sorting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3020460236"/>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7C361491-8359-477F-92E4-38C05F1CEB1E}"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402859628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338733" y="214313"/>
            <a:ext cx="2601384" cy="5918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534584" y="214313"/>
            <a:ext cx="7600949" cy="5918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5" name="Rectangle 12"/>
          <p:cNvSpPr>
            <a:spLocks noGrp="1" noChangeArrowheads="1"/>
          </p:cNvSpPr>
          <p:nvPr>
            <p:ph type="ftr" sz="quarter" idx="11"/>
          </p:nvPr>
        </p:nvSpPr>
        <p:spPr/>
        <p:txBody>
          <a:bodyPr/>
          <a:lstStyle>
            <a:lvl1pPr>
              <a:defRPr b="1">
                <a:latin typeface="Times New Roman" panose="02020603050405020304" pitchFamily="18" charset="0"/>
              </a:defRPr>
            </a:lvl1pPr>
          </a:lstStyle>
          <a:p>
            <a:pPr fontAlgn="base">
              <a:spcBef>
                <a:spcPct val="0"/>
              </a:spcBef>
              <a:spcAft>
                <a:spcPct val="0"/>
              </a:spcAft>
              <a:defRPr/>
            </a:pPr>
            <a:endParaRPr lang="en-US" altLang="ja-JP"/>
          </a:p>
        </p:txBody>
      </p:sp>
      <p:sp>
        <p:nvSpPr>
          <p:cNvPr id="6" name="Rectangle 13"/>
          <p:cNvSpPr>
            <a:spLocks noGrp="1" noChangeArrowheads="1"/>
          </p:cNvSpPr>
          <p:nvPr>
            <p:ph type="sldNum" sz="quarter" idx="12"/>
          </p:nvPr>
        </p:nvSpPr>
        <p:spPr/>
        <p:txBody>
          <a:bodyPr/>
          <a:lstStyle>
            <a:lvl1pPr>
              <a:defRPr b="1">
                <a:latin typeface="Times New Roman" panose="02020603050405020304" pitchFamily="18" charset="0"/>
              </a:defRPr>
            </a:lvl1pPr>
          </a:lstStyle>
          <a:p>
            <a:pPr fontAlgn="base">
              <a:spcBef>
                <a:spcPct val="0"/>
              </a:spcBef>
              <a:spcAft>
                <a:spcPct val="0"/>
              </a:spcAft>
            </a:pPr>
            <a:fld id="{2153B7A4-CFF7-407E-B446-8FF44434B2AE}"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298496492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pPr fontAlgn="base">
              <a:spcBef>
                <a:spcPct val="0"/>
              </a:spcBef>
              <a:spcAft>
                <a:spcPct val="0"/>
              </a:spcAft>
              <a:defRPr/>
            </a:pPr>
            <a:endParaRPr lang="ja-JP"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pPr fontAlgn="base">
              <a:spcBef>
                <a:spcPct val="0"/>
              </a:spcBef>
              <a:spcAft>
                <a:spcPct val="0"/>
              </a:spcAft>
              <a:defRPr/>
            </a:pPr>
            <a:endParaRPr lang="ja-JP"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pPr fontAlgn="base">
              <a:spcBef>
                <a:spcPct val="0"/>
              </a:spcBef>
              <a:spcAft>
                <a:spcPct val="0"/>
              </a:spcAft>
            </a:pPr>
            <a:fld id="{469A9D32-2EF5-4A5A-BBCD-0F58536B4BA2}"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93917058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3316485B-A972-49DC-BC6B-4F7305B6258A}"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9A2576A2-38CF-4925-AE26-B9582CCB1C54}"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379211099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4D248422-D41F-421E-8FA8-B0832D03128F}"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63CC20E7-CAC9-4125-A546-A3401B27F831}"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151813485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FE1733B7-EB22-4A14-A0E8-859A65D654BD}"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00590B24-3171-4A7A-9DB3-22C0C0776B09}"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118794817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E00CCC2C-23D4-4EA1-8AC6-AEE68FA83FD6}"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628AEC3E-5226-4C12-9199-E2474B102985}"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257315928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0A49E5F4-B524-4B32-ADC9-298B61D882A5}"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8"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D218EB22-30B5-4236-8C19-E587C2451D4D}"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391157965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A1A64648-683C-456D-BF1E-F15D5542ACBC}"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4"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4F4FA1E2-CE91-4B62-9252-BCD7B777DF4F}"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365479647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fld id="{1751407E-0AE0-4508-BB61-8146343D3787}"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3"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ja-JP" smtClean="0"/>
              <a:t>kalpoma@gmail.com</a:t>
            </a: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pPr>
            <a:fld id="{E1A6AF1B-77C4-4948-8E3F-1F9A2B14E263}"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1803451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1.xml"/><Relationship Id="rId3" Type="http://schemas.openxmlformats.org/officeDocument/2006/relationships/slideLayout" Target="../slideLayouts/slideLayout106.xml"/><Relationship Id="rId7" Type="http://schemas.openxmlformats.org/officeDocument/2006/relationships/slideLayout" Target="../slideLayouts/slideLayout110.xml"/><Relationship Id="rId12" Type="http://schemas.openxmlformats.org/officeDocument/2006/relationships/theme" Target="../theme/theme10.xml"/><Relationship Id="rId2" Type="http://schemas.openxmlformats.org/officeDocument/2006/relationships/slideLayout" Target="../slideLayouts/slideLayout105.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5" Type="http://schemas.openxmlformats.org/officeDocument/2006/relationships/slideLayout" Target="../slideLayouts/slideLayout108.xml"/><Relationship Id="rId10" Type="http://schemas.openxmlformats.org/officeDocument/2006/relationships/slideLayout" Target="../slideLayouts/slideLayout113.xml"/><Relationship Id="rId4" Type="http://schemas.openxmlformats.org/officeDocument/2006/relationships/slideLayout" Target="../slideLayouts/slideLayout107.xml"/><Relationship Id="rId9" Type="http://schemas.openxmlformats.org/officeDocument/2006/relationships/slideLayout" Target="../slideLayouts/slideLayout112.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2.xml"/><Relationship Id="rId13" Type="http://schemas.openxmlformats.org/officeDocument/2006/relationships/theme" Target="../theme/theme11.xml"/><Relationship Id="rId3" Type="http://schemas.openxmlformats.org/officeDocument/2006/relationships/slideLayout" Target="../slideLayouts/slideLayout117.xml"/><Relationship Id="rId7" Type="http://schemas.openxmlformats.org/officeDocument/2006/relationships/slideLayout" Target="../slideLayouts/slideLayout121.xml"/><Relationship Id="rId12" Type="http://schemas.openxmlformats.org/officeDocument/2006/relationships/slideLayout" Target="../slideLayouts/slideLayout126.xml"/><Relationship Id="rId2" Type="http://schemas.openxmlformats.org/officeDocument/2006/relationships/slideLayout" Target="../slideLayouts/slideLayout116.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0" Type="http://schemas.openxmlformats.org/officeDocument/2006/relationships/slideLayout" Target="../slideLayouts/slideLayout124.xml"/><Relationship Id="rId4" Type="http://schemas.openxmlformats.org/officeDocument/2006/relationships/slideLayout" Target="../slideLayouts/slideLayout118.xml"/><Relationship Id="rId9" Type="http://schemas.openxmlformats.org/officeDocument/2006/relationships/slideLayout" Target="../slideLayouts/slideLayout123.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4.xml"/><Relationship Id="rId3" Type="http://schemas.openxmlformats.org/officeDocument/2006/relationships/slideLayout" Target="../slideLayouts/slideLayout129.xml"/><Relationship Id="rId7" Type="http://schemas.openxmlformats.org/officeDocument/2006/relationships/slideLayout" Target="../slideLayouts/slideLayout133.xml"/><Relationship Id="rId12" Type="http://schemas.openxmlformats.org/officeDocument/2006/relationships/theme" Target="../theme/theme12.xml"/><Relationship Id="rId2" Type="http://schemas.openxmlformats.org/officeDocument/2006/relationships/slideLayout" Target="../slideLayouts/slideLayout128.xml"/><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5" Type="http://schemas.openxmlformats.org/officeDocument/2006/relationships/slideLayout" Target="../slideLayouts/slideLayout131.xml"/><Relationship Id="rId10" Type="http://schemas.openxmlformats.org/officeDocument/2006/relationships/slideLayout" Target="../slideLayouts/slideLayout136.xml"/><Relationship Id="rId4" Type="http://schemas.openxmlformats.org/officeDocument/2006/relationships/slideLayout" Target="../slideLayouts/slideLayout130.xml"/><Relationship Id="rId9" Type="http://schemas.openxmlformats.org/officeDocument/2006/relationships/slideLayout" Target="../slideLayouts/slideLayout135.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5.xml"/><Relationship Id="rId13" Type="http://schemas.openxmlformats.org/officeDocument/2006/relationships/theme" Target="../theme/theme13.xml"/><Relationship Id="rId3" Type="http://schemas.openxmlformats.org/officeDocument/2006/relationships/slideLayout" Target="../slideLayouts/slideLayout140.xml"/><Relationship Id="rId7" Type="http://schemas.openxmlformats.org/officeDocument/2006/relationships/slideLayout" Target="../slideLayouts/slideLayout144.xml"/><Relationship Id="rId12" Type="http://schemas.openxmlformats.org/officeDocument/2006/relationships/slideLayout" Target="../slideLayouts/slideLayout149.xml"/><Relationship Id="rId2" Type="http://schemas.openxmlformats.org/officeDocument/2006/relationships/slideLayout" Target="../slideLayouts/slideLayout139.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0" Type="http://schemas.openxmlformats.org/officeDocument/2006/relationships/slideLayout" Target="../slideLayouts/slideLayout147.xml"/><Relationship Id="rId4" Type="http://schemas.openxmlformats.org/officeDocument/2006/relationships/slideLayout" Target="../slideLayouts/slideLayout141.xml"/><Relationship Id="rId9" Type="http://schemas.openxmlformats.org/officeDocument/2006/relationships/slideLayout" Target="../slideLayouts/slideLayout14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theme" Target="../theme/theme6.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7.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theme" Target="../theme/theme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0.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theme" Target="../theme/theme9.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330" y="113335"/>
            <a:ext cx="11963400" cy="81431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9330" y="954157"/>
            <a:ext cx="11963400" cy="5402193"/>
          </a:xfrm>
          <a:prstGeom prst="rect">
            <a:avLst/>
          </a:prstGeom>
        </p:spPr>
        <p:txBody>
          <a:bodyPr vert="horz" lIns="91440" tIns="45720" rIns="91440" bIns="45720" rtlCol="0">
            <a:normAutofit/>
          </a:body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smtClean="0"/>
              <a:t>Click to edit Master text styles</a:t>
            </a:r>
          </a:p>
          <a:p>
            <a:pPr marL="795338" lvl="1" indent="-338138" algn="just" defTabSz="914400" rtl="0" eaLnBrk="1" latinLnBrk="0" hangingPunct="1">
              <a:lnSpc>
                <a:spcPct val="100000"/>
              </a:lnSpc>
              <a:spcBef>
                <a:spcPts val="400"/>
              </a:spcBef>
              <a:spcAft>
                <a:spcPts val="400"/>
              </a:spcAft>
              <a:buFont typeface="Wingdings" panose="05000000000000000000" pitchFamily="2" charset="2"/>
              <a:buChar char="¯"/>
            </a:pPr>
            <a:r>
              <a:rPr lang="en-US" dirty="0" smtClean="0"/>
              <a:t>Second level</a:t>
            </a:r>
          </a:p>
          <a:p>
            <a:pPr marL="1258888" lvl="2" indent="-344488" algn="just" defTabSz="914400" rtl="0" eaLnBrk="1" latinLnBrk="0" hangingPunct="1">
              <a:lnSpc>
                <a:spcPct val="100000"/>
              </a:lnSpc>
              <a:spcBef>
                <a:spcPts val="400"/>
              </a:spcBef>
              <a:spcAft>
                <a:spcPts val="400"/>
              </a:spcAft>
              <a:buFont typeface="Wingdings 2" panose="05020102010507070707" pitchFamily="18" charset="2"/>
              <a:buChar char="ô"/>
            </a:pPr>
            <a:r>
              <a:rPr lang="en-US" dirty="0" smtClean="0"/>
              <a:t>Third level</a:t>
            </a:r>
          </a:p>
          <a:p>
            <a:pPr marL="1655763" lvl="3" indent="-284163" algn="just" defTabSz="914400" rtl="0" eaLnBrk="1" latinLnBrk="0" hangingPunct="1">
              <a:lnSpc>
                <a:spcPct val="100000"/>
              </a:lnSpc>
              <a:spcBef>
                <a:spcPts val="400"/>
              </a:spcBef>
              <a:spcAft>
                <a:spcPts val="400"/>
              </a:spcAft>
              <a:buFont typeface="Wingdings 2" panose="05020102010507070707" pitchFamily="18" charset="2"/>
              <a:buChar char="ò"/>
            </a:pPr>
            <a:r>
              <a:rPr lang="en-US" dirty="0" smtClean="0"/>
              <a:t>Fourth level</a:t>
            </a:r>
          </a:p>
          <a:p>
            <a:pPr marL="2120900" lvl="4" indent="-292100" algn="just" defTabSz="914400" rtl="0" eaLnBrk="1" latinLnBrk="0" hangingPunct="1">
              <a:lnSpc>
                <a:spcPct val="100000"/>
              </a:lnSpc>
              <a:spcBef>
                <a:spcPts val="400"/>
              </a:spcBef>
              <a:spcAft>
                <a:spcPts val="400"/>
              </a:spcAft>
              <a:buFont typeface="Wingdings 2" panose="05020102010507070707" pitchFamily="18" charset="2"/>
              <a:buChar char="ñ"/>
            </a:pPr>
            <a:r>
              <a:rPr lang="en-US" dirty="0" smtClean="0"/>
              <a:t>Fifth level</a:t>
            </a:r>
            <a:endParaRPr lang="en-US" dirty="0"/>
          </a:p>
        </p:txBody>
      </p:sp>
      <p:sp>
        <p:nvSpPr>
          <p:cNvPr id="4" name="Date Placeholder 3"/>
          <p:cNvSpPr>
            <a:spLocks noGrp="1"/>
          </p:cNvSpPr>
          <p:nvPr>
            <p:ph type="dt" sz="half" idx="2"/>
          </p:nvPr>
        </p:nvSpPr>
        <p:spPr>
          <a:xfrm>
            <a:off x="109330" y="6384925"/>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r>
              <a:rPr lang="en-US" smtClean="0"/>
              <a:t>Fahad Ahmed</a:t>
            </a:r>
            <a:endParaRPr lang="en-US"/>
          </a:p>
        </p:txBody>
      </p:sp>
      <p:sp>
        <p:nvSpPr>
          <p:cNvPr id="5" name="Footer Placeholder 4"/>
          <p:cNvSpPr>
            <a:spLocks noGrp="1"/>
          </p:cNvSpPr>
          <p:nvPr>
            <p:ph type="ftr" sz="quarter" idx="3"/>
          </p:nvPr>
        </p:nvSpPr>
        <p:spPr>
          <a:xfrm>
            <a:off x="4038600" y="6384925"/>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smtClean="0"/>
              <a:t>CSC 2015: Data Structures</a:t>
            </a:r>
            <a:endParaRPr lang="en-US"/>
          </a:p>
        </p:txBody>
      </p:sp>
      <p:sp>
        <p:nvSpPr>
          <p:cNvPr id="6" name="Slide Number Placeholder 5"/>
          <p:cNvSpPr>
            <a:spLocks noGrp="1"/>
          </p:cNvSpPr>
          <p:nvPr>
            <p:ph type="sldNum" sz="quarter" idx="4"/>
          </p:nvPr>
        </p:nvSpPr>
        <p:spPr>
          <a:xfrm>
            <a:off x="8610600" y="6382302"/>
            <a:ext cx="3462130" cy="365125"/>
          </a:xfrm>
          <a:prstGeom prst="rect">
            <a:avLst/>
          </a:prstGeom>
        </p:spPr>
        <p:txBody>
          <a:bodyPr vert="horz" lIns="91440" tIns="45720" rIns="91440" bIns="45720" rtlCol="0" anchor="ctr"/>
          <a:lstStyle>
            <a:lvl1pPr algn="r">
              <a:defRPr sz="1600">
                <a:solidFill>
                  <a:schemeClr val="tx1">
                    <a:tint val="75000"/>
                  </a:schemeClr>
                </a:solidFill>
              </a:defRPr>
            </a:lvl1pPr>
          </a:lstStyle>
          <a:p>
            <a:r>
              <a:rPr lang="en-US" dirty="0" smtClean="0"/>
              <a:t>Searching - Sorting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2814868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lang="en-US" sz="4400" b="1" kern="1200" cap="small"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800" kern="1200" dirty="0" smtClean="0">
          <a:solidFill>
            <a:schemeClr val="tx1"/>
          </a:solidFill>
          <a:latin typeface="+mn-lt"/>
          <a:ea typeface="+mn-ea"/>
          <a:cs typeface="+mn-cs"/>
        </a:defRPr>
      </a:lvl1pPr>
      <a:lvl2pPr marL="795338" indent="-569913"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3" name="テキスト プレースホルダー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ー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ea typeface="MS PGothic" pitchFamily="34" charset="-128"/>
              </a:defRPr>
            </a:lvl1pPr>
          </a:lstStyle>
          <a:p>
            <a:pPr fontAlgn="base">
              <a:spcBef>
                <a:spcPct val="0"/>
              </a:spcBef>
              <a:spcAft>
                <a:spcPct val="0"/>
              </a:spcAft>
              <a:defRPr/>
            </a:pPr>
            <a:fld id="{4BB97EE5-167F-4C10-8E41-EDA96BE11CFA}" type="datetime1">
              <a:rPr lang="ja-JP" altLang="en-US" b="1" smtClean="0">
                <a:latin typeface="Times New Roman" panose="02020603050405020304" pitchFamily="18" charset="0"/>
              </a:rPr>
              <a:pPr fontAlgn="base">
                <a:spcBef>
                  <a:spcPct val="0"/>
                </a:spcBef>
                <a:spcAft>
                  <a:spcPct val="0"/>
                </a:spcAft>
                <a:defRPr/>
              </a:pPr>
              <a:t>2017/6/19</a:t>
            </a:fld>
            <a:endParaRPr lang="en-US" altLang="ja-JP" b="1">
              <a:latin typeface="Times New Roman" panose="02020603050405020304" pitchFamily="18" charset="0"/>
            </a:endParaRPr>
          </a:p>
        </p:txBody>
      </p:sp>
      <p:sp>
        <p:nvSpPr>
          <p:cNvPr id="5" name="フッター プレースホルダー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kumimoji="1" sz="1200">
                <a:solidFill>
                  <a:srgbClr val="898989"/>
                </a:solidFill>
                <a:ea typeface="MS PGothic" pitchFamily="34" charset="-128"/>
              </a:defRPr>
            </a:lvl1pPr>
          </a:lstStyle>
          <a:p>
            <a:pPr fontAlgn="base">
              <a:spcBef>
                <a:spcPct val="0"/>
              </a:spcBef>
              <a:spcAft>
                <a:spcPct val="0"/>
              </a:spcAft>
              <a:defRPr/>
            </a:pPr>
            <a:endParaRPr lang="ja-JP" altLang="en-US" b="1">
              <a:latin typeface="Times New Roman" panose="02020603050405020304" pitchFamily="18" charset="0"/>
            </a:endParaRPr>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fontAlgn="base">
              <a:spcBef>
                <a:spcPct val="0"/>
              </a:spcBef>
              <a:spcAft>
                <a:spcPct val="0"/>
              </a:spcAft>
            </a:pPr>
            <a:fld id="{EE8CB828-F13F-45F4-AAB8-74C5DD4FF7FC}" type="slidenum">
              <a:rPr lang="ja-JP" altLang="en-US" b="1" smtClean="0">
                <a:latin typeface="Times New Roman" panose="02020603050405020304" pitchFamily="18" charset="0"/>
              </a:rPr>
              <a:pPr fontAlgn="base">
                <a:spcBef>
                  <a:spcPct val="0"/>
                </a:spcBef>
                <a:spcAft>
                  <a:spcPct val="0"/>
                </a:spcAft>
              </a:pPr>
              <a:t>‹#›</a:t>
            </a:fld>
            <a:endParaRPr lang="en-US" altLang="ja-JP" b="1" smtClean="0">
              <a:latin typeface="Times New Roman" panose="02020603050405020304" pitchFamily="18" charset="0"/>
            </a:endParaRPr>
          </a:p>
        </p:txBody>
      </p:sp>
    </p:spTree>
    <p:extLst>
      <p:ext uri="{BB962C8B-B14F-4D97-AF65-F5344CB8AC3E}">
        <p14:creationId xmlns:p14="http://schemas.microsoft.com/office/powerpoint/2010/main" val="2129476808"/>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600">
                                          <p:stCondLst>
                                            <p:cond delay="0"/>
                                          </p:stCondLst>
                                        </p:cTn>
                                        <p:tgtEl>
                                          <p:spTgt spid="2"/>
                                        </p:tgtEl>
                                      </p:cBhvr>
                                    </p:animEffect>
                                    <p:anim calcmode="lin" valueType="num">
                                      <p:cBhvr>
                                        <p:cTn id="8" dur="600" fill="hold">
                                          <p:stCondLst>
                                            <p:cond delay="0"/>
                                          </p:stCondLst>
                                        </p:cTn>
                                        <p:tgtEl>
                                          <p:spTgt spid="2"/>
                                        </p:tgtEl>
                                        <p:attrNameLst>
                                          <p:attrName>style.rotation</p:attrName>
                                        </p:attrNameLst>
                                      </p:cBhvr>
                                      <p:tavLst>
                                        <p:tav tm="0">
                                          <p:val>
                                            <p:fltVal val="720"/>
                                          </p:val>
                                        </p:tav>
                                        <p:tav tm="100000">
                                          <p:val>
                                            <p:fltVal val="0"/>
                                          </p:val>
                                        </p:tav>
                                      </p:tavLst>
                                    </p:anim>
                                    <p:anim calcmode="lin" valueType="num">
                                      <p:cBhvr>
                                        <p:cTn id="9" dur="600" fill="hold">
                                          <p:stCondLst>
                                            <p:cond delay="0"/>
                                          </p:stCondLst>
                                        </p:cTn>
                                        <p:tgtEl>
                                          <p:spTgt spid="2"/>
                                        </p:tgtEl>
                                        <p:attrNameLst>
                                          <p:attrName>ppt_h</p:attrName>
                                        </p:attrNameLst>
                                      </p:cBhvr>
                                      <p:tavLst>
                                        <p:tav tm="0">
                                          <p:val>
                                            <p:fltVal val="0"/>
                                          </p:val>
                                        </p:tav>
                                        <p:tav tm="100000">
                                          <p:val>
                                            <p:strVal val="#ppt_h"/>
                                          </p:val>
                                        </p:tav>
                                      </p:tavLst>
                                    </p:anim>
                                    <p:anim calcmode="lin" valueType="num">
                                      <p:cBhvr>
                                        <p:cTn id="10" dur="600" fill="hold">
                                          <p:stCondLst>
                                            <p:cond delay="0"/>
                                          </p:stCondLst>
                                        </p:cTn>
                                        <p:tgtEl>
                                          <p:spTgt spid="2"/>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slide(fromBottom)">
                                      <p:cBhvr>
                                        <p:cTn id="15" dur="500">
                                          <p:stCondLst>
                                            <p:cond delay="0"/>
                                          </p:stCondLst>
                                        </p:cTn>
                                        <p:tgtEl>
                                          <p:spTgt spid="3">
                                            <p:txEl>
                                              <p:pRg st="0" end="0"/>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lide(fromBottom)">
                                      <p:cBhvr>
                                        <p:cTn id="18" dur="500">
                                          <p:stCondLst>
                                            <p:cond delay="0"/>
                                          </p:stCondLst>
                                        </p:cTn>
                                        <p:tgtEl>
                                          <p:spTgt spid="3">
                                            <p:txEl>
                                              <p:pRg st="1" end="1"/>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slide(fromBottom)">
                                      <p:cBhvr>
                                        <p:cTn id="21" dur="500">
                                          <p:stCondLst>
                                            <p:cond delay="0"/>
                                          </p:stCondLst>
                                        </p:cTn>
                                        <p:tgtEl>
                                          <p:spTgt spid="3">
                                            <p:txEl>
                                              <p:pRg st="2" end="2"/>
                                            </p:txEl>
                                          </p:spTgt>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slide(fromBottom)">
                                      <p:cBhvr>
                                        <p:cTn id="24" dur="500">
                                          <p:stCondLst>
                                            <p:cond delay="0"/>
                                          </p:stCondLst>
                                        </p:cTn>
                                        <p:tgtEl>
                                          <p:spTgt spid="3">
                                            <p:txEl>
                                              <p:pRg st="3" end="3"/>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lide(fromBottom)">
                                      <p:cBhvr>
                                        <p:cTn id="27" dur="5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lide(fromBottom)">
                      <p:cBhvr>
                        <p:cTn dur="500">
                          <p:stCondLst>
                            <p:cond delay="0"/>
                          </p:stCondLst>
                        </p:cTn>
                        <p:tgtEl>
                          <p:spTgt spid="3"/>
                        </p:tgtEl>
                      </p:cBhvr>
                    </p:animEffect>
                  </p:childTnLst>
                </p:cTn>
              </p:par>
            </p:tnLst>
          </p:tmpl>
          <p:tmpl lvl="2">
            <p:tnLst>
              <p:par>
                <p:cTn presetID="1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lide(fromBottom)">
                      <p:cBhvr>
                        <p:cTn dur="500">
                          <p:stCondLst>
                            <p:cond delay="0"/>
                          </p:stCondLst>
                        </p:cTn>
                        <p:tgtEl>
                          <p:spTgt spid="3"/>
                        </p:tgtEl>
                      </p:cBhvr>
                    </p:animEffect>
                  </p:childTnLst>
                </p:cTn>
              </p:par>
            </p:tnLst>
          </p:tmpl>
          <p:tmpl lvl="3">
            <p:tnLst>
              <p:par>
                <p:cTn presetID="1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lide(fromBottom)">
                      <p:cBhvr>
                        <p:cTn dur="500">
                          <p:stCondLst>
                            <p:cond delay="0"/>
                          </p:stCondLst>
                        </p:cTn>
                        <p:tgtEl>
                          <p:spTgt spid="3"/>
                        </p:tgtEl>
                      </p:cBhvr>
                    </p:animEffect>
                  </p:childTnLst>
                </p:cTn>
              </p:par>
            </p:tnLst>
          </p:tmpl>
          <p:tmpl lvl="4">
            <p:tnLst>
              <p:par>
                <p:cTn presetID="1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lide(fromBottom)">
                      <p:cBhvr>
                        <p:cTn dur="500">
                          <p:stCondLst>
                            <p:cond delay="0"/>
                          </p:stCondLst>
                        </p:cTn>
                        <p:tgtEl>
                          <p:spTgt spid="3"/>
                        </p:tgtEl>
                      </p:cBhvr>
                    </p:animEffect>
                  </p:childTnLst>
                </p:cTn>
              </p:par>
            </p:tnLst>
          </p:tmpl>
          <p:tmpl lvl="5">
            <p:tnLst>
              <p:par>
                <p:cTn presetID="1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lide(fromBottom)">
                      <p:cBhvr>
                        <p:cTn dur="500">
                          <p:stCondLst>
                            <p:cond delay="0"/>
                          </p:stCondLst>
                        </p:cTn>
                        <p:tgtEl>
                          <p:spTgt spid="3"/>
                        </p:tgtEl>
                      </p:cBhvr>
                    </p:animEffect>
                  </p:childTnLst>
                </p:cTn>
              </p:par>
            </p:tnLst>
          </p:tmpl>
        </p:tmplLst>
      </p:bldP>
    </p:bldLst>
  </p:timing>
  <p:hf hdr="0"/>
  <p:txStyles>
    <p:titleStyle>
      <a:lvl1pPr algn="ctr" defTabSz="457200" rtl="0" eaLnBrk="0" fontAlgn="base" hangingPunct="0">
        <a:spcBef>
          <a:spcPct val="0"/>
        </a:spcBef>
        <a:spcAft>
          <a:spcPct val="0"/>
        </a:spcAft>
        <a:defRPr kumimoji="1" sz="4400" kern="1200">
          <a:solidFill>
            <a:schemeClr val="tx1"/>
          </a:solidFill>
          <a:latin typeface="+mj-lt"/>
          <a:ea typeface="ＭＳ Ｐゴシック" pitchFamily="34" charset="-128"/>
          <a:cs typeface="MS PGothic" charset="0"/>
        </a:defRPr>
      </a:lvl1pPr>
      <a:lvl2pPr algn="ctr" defTabSz="457200" rtl="0" eaLnBrk="0" fontAlgn="base" hangingPunct="0">
        <a:spcBef>
          <a:spcPct val="0"/>
        </a:spcBef>
        <a:spcAft>
          <a:spcPct val="0"/>
        </a:spcAft>
        <a:defRPr kumimoji="1" sz="4400">
          <a:solidFill>
            <a:schemeClr val="tx1"/>
          </a:solidFill>
          <a:latin typeface="Calibri" charset="0"/>
          <a:ea typeface="ＭＳ Ｐゴシック" pitchFamily="34" charset="-128"/>
          <a:cs typeface="MS PGothic" charset="0"/>
        </a:defRPr>
      </a:lvl2pPr>
      <a:lvl3pPr algn="ctr" defTabSz="457200" rtl="0" eaLnBrk="0" fontAlgn="base" hangingPunct="0">
        <a:spcBef>
          <a:spcPct val="0"/>
        </a:spcBef>
        <a:spcAft>
          <a:spcPct val="0"/>
        </a:spcAft>
        <a:defRPr kumimoji="1" sz="4400">
          <a:solidFill>
            <a:schemeClr val="tx1"/>
          </a:solidFill>
          <a:latin typeface="Calibri" charset="0"/>
          <a:ea typeface="ＭＳ Ｐゴシック" pitchFamily="34" charset="-128"/>
          <a:cs typeface="MS PGothic" charset="0"/>
        </a:defRPr>
      </a:lvl3pPr>
      <a:lvl4pPr algn="ctr" defTabSz="457200" rtl="0" eaLnBrk="0" fontAlgn="base" hangingPunct="0">
        <a:spcBef>
          <a:spcPct val="0"/>
        </a:spcBef>
        <a:spcAft>
          <a:spcPct val="0"/>
        </a:spcAft>
        <a:defRPr kumimoji="1" sz="4400">
          <a:solidFill>
            <a:schemeClr val="tx1"/>
          </a:solidFill>
          <a:latin typeface="Calibri" charset="0"/>
          <a:ea typeface="ＭＳ Ｐゴシック" pitchFamily="34" charset="-128"/>
          <a:cs typeface="MS PGothic" charset="0"/>
        </a:defRPr>
      </a:lvl4pPr>
      <a:lvl5pPr algn="ctr" defTabSz="457200" rtl="0" eaLnBrk="0" fontAlgn="base" hangingPunct="0">
        <a:spcBef>
          <a:spcPct val="0"/>
        </a:spcBef>
        <a:spcAft>
          <a:spcPct val="0"/>
        </a:spcAft>
        <a:defRPr kumimoji="1" sz="4400">
          <a:solidFill>
            <a:schemeClr val="tx1"/>
          </a:solidFill>
          <a:latin typeface="Calibri" charset="0"/>
          <a:ea typeface="ＭＳ Ｐゴシック" pitchFamily="34" charset="-128"/>
          <a:cs typeface="MS PGothic" charset="0"/>
        </a:defRPr>
      </a:lvl5pPr>
      <a:lvl6pPr marL="4572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ＭＳ Ｐゴシック" pitchFamily="34" charset="-128"/>
          <a:cs typeface="MS PGothic" charset="0"/>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ＭＳ Ｐゴシック" pitchFamily="34" charset="-128"/>
          <a:cs typeface="MS PGothic" charset="0"/>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ＭＳ Ｐゴシック" pitchFamily="34" charset="-128"/>
          <a:cs typeface="MS PGothic" charset="0"/>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ＭＳ Ｐゴシック" pitchFamily="34" charset="-128"/>
          <a:cs typeface="MS PGothic" charset="0"/>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ＭＳ Ｐゴシック" pitchFamily="34" charset="-128"/>
          <a:cs typeface="MS PGothic" charset="0"/>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ChangeArrowheads="1"/>
          </p:cNvSpPr>
          <p:nvPr/>
        </p:nvSpPr>
        <p:spPr bwMode="ltGray">
          <a:xfrm>
            <a:off x="556684" y="1098551"/>
            <a:ext cx="584200" cy="474663"/>
          </a:xfrm>
          <a:prstGeom prst="rect">
            <a:avLst/>
          </a:prstGeom>
          <a:solidFill>
            <a:schemeClr val="accent2"/>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3"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4" name="Rectangle 4"/>
          <p:cNvSpPr>
            <a:spLocks noChangeArrowheads="1"/>
          </p:cNvSpPr>
          <p:nvPr/>
        </p:nvSpPr>
        <p:spPr bwMode="ltGray">
          <a:xfrm>
            <a:off x="721785" y="1520826"/>
            <a:ext cx="563033" cy="474663"/>
          </a:xfrm>
          <a:prstGeom prst="rect">
            <a:avLst/>
          </a:prstGeom>
          <a:solidFill>
            <a:schemeClr val="folHlink"/>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5"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6"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7" name="Rectangle 7"/>
          <p:cNvSpPr>
            <a:spLocks noChangeArrowheads="1"/>
          </p:cNvSpPr>
          <p:nvPr/>
        </p:nvSpPr>
        <p:spPr bwMode="gray">
          <a:xfrm>
            <a:off x="1016000" y="990601"/>
            <a:ext cx="42333" cy="1052513"/>
          </a:xfrm>
          <a:prstGeom prst="rect">
            <a:avLst/>
          </a:prstGeom>
          <a:solidFill>
            <a:schemeClr val="bg2"/>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8"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4105" name="Rectangle 9"/>
          <p:cNvSpPr>
            <a:spLocks noGrp="1" noChangeArrowheads="1"/>
          </p:cNvSpPr>
          <p:nvPr>
            <p:ph type="title"/>
          </p:nvPr>
        </p:nvSpPr>
        <p:spPr bwMode="auto">
          <a:xfrm>
            <a:off x="1534585" y="214314"/>
            <a:ext cx="10390716"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4106" name="Rectangle 10"/>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02763" name="Rectangle 11"/>
          <p:cNvSpPr>
            <a:spLocks noGrp="1" noChangeArrowheads="1"/>
          </p:cNvSpPr>
          <p:nvPr>
            <p:ph type="dt" sz="half" idx="2"/>
          </p:nvPr>
        </p:nvSpPr>
        <p:spPr bwMode="auto">
          <a:xfrm>
            <a:off x="1549400" y="6243638"/>
            <a:ext cx="2540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400" b="0">
                <a:solidFill>
                  <a:srgbClr val="000000"/>
                </a:solidFill>
                <a:latin typeface="Tahoma" panose="020B0604030504040204" pitchFamily="34" charset="0"/>
                <a:ea typeface="MS PGothic" pitchFamily="34" charset="-128"/>
              </a:defRPr>
            </a:lvl1pPr>
          </a:lstStyle>
          <a:p>
            <a:pPr fontAlgn="base">
              <a:spcBef>
                <a:spcPct val="0"/>
              </a:spcBef>
              <a:spcAft>
                <a:spcPct val="0"/>
              </a:spcAft>
              <a:defRPr/>
            </a:pPr>
            <a:endParaRPr lang="en-US" altLang="ja-JP"/>
          </a:p>
        </p:txBody>
      </p:sp>
      <p:sp>
        <p:nvSpPr>
          <p:cNvPr id="202764" name="Rectangle 12"/>
          <p:cNvSpPr>
            <a:spLocks noGrp="1" noChangeArrowheads="1"/>
          </p:cNvSpPr>
          <p:nvPr>
            <p:ph type="ftr" sz="quarter" idx="3"/>
          </p:nvPr>
        </p:nvSpPr>
        <p:spPr bwMode="auto">
          <a:xfrm>
            <a:off x="4876800" y="6243638"/>
            <a:ext cx="3860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eaLnBrk="1" hangingPunct="1">
              <a:defRPr sz="1400" b="0">
                <a:solidFill>
                  <a:srgbClr val="000000"/>
                </a:solidFill>
                <a:latin typeface="Tahoma" panose="020B0604030504040204" pitchFamily="34" charset="0"/>
                <a:ea typeface="MS PGothic" pitchFamily="34" charset="-128"/>
              </a:defRPr>
            </a:lvl1pPr>
          </a:lstStyle>
          <a:p>
            <a:pPr fontAlgn="base">
              <a:spcBef>
                <a:spcPct val="0"/>
              </a:spcBef>
              <a:spcAft>
                <a:spcPct val="0"/>
              </a:spcAft>
              <a:defRPr/>
            </a:pPr>
            <a:endParaRPr lang="en-US" altLang="ja-JP"/>
          </a:p>
        </p:txBody>
      </p:sp>
      <p:sp>
        <p:nvSpPr>
          <p:cNvPr id="202765" name="Rectangle 13"/>
          <p:cNvSpPr>
            <a:spLocks noGrp="1" noChangeArrowheads="1"/>
          </p:cNvSpPr>
          <p:nvPr>
            <p:ph type="sldNum" sz="quarter" idx="4"/>
          </p:nvPr>
        </p:nvSpPr>
        <p:spPr bwMode="auto">
          <a:xfrm>
            <a:off x="9389533" y="6243638"/>
            <a:ext cx="2540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400" b="0">
                <a:solidFill>
                  <a:srgbClr val="000000"/>
                </a:solidFill>
                <a:latin typeface="Tahoma" panose="020B0604030504040204" pitchFamily="34" charset="0"/>
              </a:defRPr>
            </a:lvl1pPr>
          </a:lstStyle>
          <a:p>
            <a:pPr fontAlgn="base">
              <a:spcBef>
                <a:spcPct val="0"/>
              </a:spcBef>
              <a:spcAft>
                <a:spcPct val="0"/>
              </a:spcAft>
            </a:pPr>
            <a:fld id="{0F1714CA-204B-49CA-B5DC-8718ACC4E316}"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622440482"/>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Lst>
  <p:txStyles>
    <p:titleStyle>
      <a:lvl1pPr algn="l" rtl="0" eaLnBrk="0" fontAlgn="base" hangingPunct="0">
        <a:spcBef>
          <a:spcPct val="0"/>
        </a:spcBef>
        <a:spcAft>
          <a:spcPct val="0"/>
        </a:spcAft>
        <a:defRPr kumimoji="1" sz="4400">
          <a:solidFill>
            <a:schemeClr val="tx2"/>
          </a:solidFill>
          <a:latin typeface="+mj-lt"/>
          <a:ea typeface="ＭＳ Ｐゴシック" pitchFamily="34" charset="-128"/>
          <a:cs typeface="MS PGothic" charset="0"/>
        </a:defRPr>
      </a:lvl1pPr>
      <a:lvl2pPr algn="l" rtl="0" eaLnBrk="0" fontAlgn="base" hangingPunct="0">
        <a:spcBef>
          <a:spcPct val="0"/>
        </a:spcBef>
        <a:spcAft>
          <a:spcPct val="0"/>
        </a:spcAft>
        <a:defRPr kumimoji="1" sz="4400">
          <a:solidFill>
            <a:schemeClr val="tx2"/>
          </a:solidFill>
          <a:latin typeface="Tahoma" charset="0"/>
          <a:ea typeface="ＭＳ Ｐゴシック" pitchFamily="34" charset="-128"/>
          <a:cs typeface="MS PGothic" charset="0"/>
        </a:defRPr>
      </a:lvl2pPr>
      <a:lvl3pPr algn="l" rtl="0" eaLnBrk="0" fontAlgn="base" hangingPunct="0">
        <a:spcBef>
          <a:spcPct val="0"/>
        </a:spcBef>
        <a:spcAft>
          <a:spcPct val="0"/>
        </a:spcAft>
        <a:defRPr kumimoji="1" sz="4400">
          <a:solidFill>
            <a:schemeClr val="tx2"/>
          </a:solidFill>
          <a:latin typeface="Tahoma" charset="0"/>
          <a:ea typeface="ＭＳ Ｐゴシック" pitchFamily="34" charset="-128"/>
          <a:cs typeface="MS PGothic" charset="0"/>
        </a:defRPr>
      </a:lvl3pPr>
      <a:lvl4pPr algn="l" rtl="0" eaLnBrk="0" fontAlgn="base" hangingPunct="0">
        <a:spcBef>
          <a:spcPct val="0"/>
        </a:spcBef>
        <a:spcAft>
          <a:spcPct val="0"/>
        </a:spcAft>
        <a:defRPr kumimoji="1" sz="4400">
          <a:solidFill>
            <a:schemeClr val="tx2"/>
          </a:solidFill>
          <a:latin typeface="Tahoma" charset="0"/>
          <a:ea typeface="ＭＳ Ｐゴシック" pitchFamily="34" charset="-128"/>
          <a:cs typeface="MS PGothic" charset="0"/>
        </a:defRPr>
      </a:lvl4pPr>
      <a:lvl5pPr algn="l" rtl="0" eaLnBrk="0" fontAlgn="base" hangingPunct="0">
        <a:spcBef>
          <a:spcPct val="0"/>
        </a:spcBef>
        <a:spcAft>
          <a:spcPct val="0"/>
        </a:spcAft>
        <a:defRPr kumimoji="1" sz="4400">
          <a:solidFill>
            <a:schemeClr val="tx2"/>
          </a:solidFill>
          <a:latin typeface="Tahoma" charset="0"/>
          <a:ea typeface="ＭＳ Ｐゴシック" pitchFamily="34" charset="-128"/>
          <a:cs typeface="MS PGothic" charset="0"/>
        </a:defRPr>
      </a:lvl5pPr>
      <a:lvl6pPr marL="4572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6pPr>
      <a:lvl7pPr marL="9144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7pPr>
      <a:lvl8pPr marL="13716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8pPr>
      <a:lvl9pPr marL="18288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ＭＳ Ｐゴシック" pitchFamily="34" charset="-128"/>
          <a:cs typeface="MS PGothic" charset="0"/>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ＭＳ Ｐゴシック" pitchFamily="34" charset="-128"/>
          <a:cs typeface="MS PGothic" charset="0"/>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ＭＳ Ｐゴシック" pitchFamily="34" charset="-128"/>
          <a:cs typeface="MS PGothic" charset="0"/>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ＭＳ Ｐゴシック" pitchFamily="34" charset="-128"/>
          <a:cs typeface="MS PGothic" charset="0"/>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ＭＳ Ｐゴシック" pitchFamily="34" charset="-128"/>
          <a:cs typeface="MS PGothic" charset="0"/>
        </a:defRPr>
      </a:lvl5pPr>
      <a:lvl6pPr marL="25146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2051"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6084" name="Rectangle 4"/>
          <p:cNvSpPr>
            <a:spLocks noGrp="1" noChangeArrowheads="1"/>
          </p:cNvSpPr>
          <p:nvPr>
            <p:ph type="dt" sz="half" idx="2"/>
          </p:nvPr>
        </p:nvSpPr>
        <p:spPr bwMode="auto">
          <a:xfrm>
            <a:off x="609600" y="6245225"/>
            <a:ext cx="28448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400" b="0">
                <a:solidFill>
                  <a:srgbClr val="000000"/>
                </a:solidFill>
                <a:ea typeface="MS PGothic" pitchFamily="34" charset="-128"/>
              </a:defRPr>
            </a:lvl1pPr>
          </a:lstStyle>
          <a:p>
            <a:pPr fontAlgn="base">
              <a:spcBef>
                <a:spcPct val="0"/>
              </a:spcBef>
              <a:spcAft>
                <a:spcPct val="0"/>
              </a:spcAft>
              <a:defRPr/>
            </a:pPr>
            <a:fld id="{105DD7E3-D8DE-4D0C-A5AA-958837F1BBA3}"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46085" name="Rectangle 5"/>
          <p:cNvSpPr>
            <a:spLocks noGrp="1" noChangeArrowheads="1"/>
          </p:cNvSpPr>
          <p:nvPr>
            <p:ph type="ftr" sz="quarter" idx="3"/>
          </p:nvPr>
        </p:nvSpPr>
        <p:spPr bwMode="auto">
          <a:xfrm>
            <a:off x="4165600" y="6245225"/>
            <a:ext cx="38608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0" hangingPunct="0">
              <a:defRPr sz="1400" b="0">
                <a:solidFill>
                  <a:srgbClr val="000000"/>
                </a:solidFill>
                <a:latin typeface="Times New Roman" charset="0"/>
                <a:ea typeface="ＭＳ Ｐゴシック" charset="0"/>
                <a:cs typeface="+mn-cs"/>
              </a:defRPr>
            </a:lvl1pPr>
          </a:lstStyle>
          <a:p>
            <a:pPr fontAlgn="base">
              <a:spcBef>
                <a:spcPct val="0"/>
              </a:spcBef>
              <a:spcAft>
                <a:spcPct val="0"/>
              </a:spcAft>
              <a:defRPr/>
            </a:pPr>
            <a:r>
              <a:rPr lang="en-US" altLang="ja-JP" smtClean="0"/>
              <a:t>kalpoma@gmail.com</a:t>
            </a:r>
            <a:endParaRPr lang="en-US" altLang="ja-JP"/>
          </a:p>
        </p:txBody>
      </p:sp>
      <p:sp>
        <p:nvSpPr>
          <p:cNvPr id="46086" name="Rectangle 6"/>
          <p:cNvSpPr>
            <a:spLocks noGrp="1" noChangeArrowheads="1"/>
          </p:cNvSpPr>
          <p:nvPr>
            <p:ph type="sldNum" sz="quarter" idx="4"/>
          </p:nvPr>
        </p:nvSpPr>
        <p:spPr bwMode="auto">
          <a:xfrm>
            <a:off x="8737600" y="6245225"/>
            <a:ext cx="28448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b="0">
                <a:solidFill>
                  <a:srgbClr val="000000"/>
                </a:solidFill>
              </a:defRPr>
            </a:lvl1pPr>
          </a:lstStyle>
          <a:p>
            <a:pPr eaLnBrk="0" fontAlgn="base" hangingPunct="0">
              <a:spcBef>
                <a:spcPct val="0"/>
              </a:spcBef>
              <a:spcAft>
                <a:spcPct val="0"/>
              </a:spcAft>
            </a:pPr>
            <a:fld id="{A21E6653-F098-4977-8C54-EDB9C8DDCF26}"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178958681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p:txStyles>
    <p:titleStyle>
      <a:lvl1pPr algn="ctr" rtl="0" eaLnBrk="0" fontAlgn="base" hangingPunct="0">
        <a:spcBef>
          <a:spcPct val="0"/>
        </a:spcBef>
        <a:spcAft>
          <a:spcPct val="0"/>
        </a:spcAft>
        <a:defRPr kumimoji="1" sz="4400">
          <a:solidFill>
            <a:schemeClr val="tx2"/>
          </a:solidFill>
          <a:latin typeface="+mj-lt"/>
          <a:ea typeface="ＭＳ Ｐゴシック" pitchFamily="34" charset="-128"/>
          <a:cs typeface="MS PGothic" charset="0"/>
        </a:defRPr>
      </a:lvl1pPr>
      <a:lvl2pPr algn="ctr" rtl="0" eaLnBrk="0" fontAlgn="base" hangingPunct="0">
        <a:spcBef>
          <a:spcPct val="0"/>
        </a:spcBef>
        <a:spcAft>
          <a:spcPct val="0"/>
        </a:spcAft>
        <a:defRPr kumimoji="1" sz="4400">
          <a:solidFill>
            <a:schemeClr val="tx2"/>
          </a:solidFill>
          <a:latin typeface="Arial" charset="0"/>
          <a:ea typeface="ＭＳ Ｐゴシック" pitchFamily="34" charset="-128"/>
          <a:cs typeface="MS PGothic" charset="0"/>
        </a:defRPr>
      </a:lvl2pPr>
      <a:lvl3pPr algn="ctr" rtl="0" eaLnBrk="0" fontAlgn="base" hangingPunct="0">
        <a:spcBef>
          <a:spcPct val="0"/>
        </a:spcBef>
        <a:spcAft>
          <a:spcPct val="0"/>
        </a:spcAft>
        <a:defRPr kumimoji="1" sz="4400">
          <a:solidFill>
            <a:schemeClr val="tx2"/>
          </a:solidFill>
          <a:latin typeface="Arial" charset="0"/>
          <a:ea typeface="ＭＳ Ｐゴシック" pitchFamily="34" charset="-128"/>
          <a:cs typeface="MS PGothic" charset="0"/>
        </a:defRPr>
      </a:lvl3pPr>
      <a:lvl4pPr algn="ctr" rtl="0" eaLnBrk="0" fontAlgn="base" hangingPunct="0">
        <a:spcBef>
          <a:spcPct val="0"/>
        </a:spcBef>
        <a:spcAft>
          <a:spcPct val="0"/>
        </a:spcAft>
        <a:defRPr kumimoji="1" sz="4400">
          <a:solidFill>
            <a:schemeClr val="tx2"/>
          </a:solidFill>
          <a:latin typeface="Arial" charset="0"/>
          <a:ea typeface="ＭＳ Ｐゴシック" pitchFamily="34" charset="-128"/>
          <a:cs typeface="MS PGothic" charset="0"/>
        </a:defRPr>
      </a:lvl4pPr>
      <a:lvl5pPr algn="ctr" rtl="0" eaLnBrk="0" fontAlgn="base" hangingPunct="0">
        <a:spcBef>
          <a:spcPct val="0"/>
        </a:spcBef>
        <a:spcAft>
          <a:spcPct val="0"/>
        </a:spcAft>
        <a:defRPr kumimoji="1" sz="4400">
          <a:solidFill>
            <a:schemeClr val="tx2"/>
          </a:solidFill>
          <a:latin typeface="Arial" charset="0"/>
          <a:ea typeface="ＭＳ Ｐゴシック" pitchFamily="34" charset="-128"/>
          <a:cs typeface="MS PGothic" charset="0"/>
        </a:defRPr>
      </a:lvl5pPr>
      <a:lvl6pPr marL="457200" algn="ctr" rtl="0" fontAlgn="base">
        <a:spcBef>
          <a:spcPct val="0"/>
        </a:spcBef>
        <a:spcAft>
          <a:spcPct val="0"/>
        </a:spcAft>
        <a:defRPr kumimoji="1" sz="4400">
          <a:solidFill>
            <a:schemeClr val="tx2"/>
          </a:solidFill>
          <a:latin typeface="Arial" charset="0"/>
          <a:ea typeface="ＭＳ Ｐゴシック" charset="0"/>
          <a:cs typeface="ＭＳ Ｐゴシック" charset="0"/>
        </a:defRPr>
      </a:lvl6pPr>
      <a:lvl7pPr marL="914400" algn="ctr" rtl="0" fontAlgn="base">
        <a:spcBef>
          <a:spcPct val="0"/>
        </a:spcBef>
        <a:spcAft>
          <a:spcPct val="0"/>
        </a:spcAft>
        <a:defRPr kumimoji="1" sz="4400">
          <a:solidFill>
            <a:schemeClr val="tx2"/>
          </a:solidFill>
          <a:latin typeface="Arial" charset="0"/>
          <a:ea typeface="ＭＳ Ｐゴシック" charset="0"/>
          <a:cs typeface="ＭＳ Ｐゴシック" charset="0"/>
        </a:defRPr>
      </a:lvl7pPr>
      <a:lvl8pPr marL="1371600" algn="ctr" rtl="0" fontAlgn="base">
        <a:spcBef>
          <a:spcPct val="0"/>
        </a:spcBef>
        <a:spcAft>
          <a:spcPct val="0"/>
        </a:spcAft>
        <a:defRPr kumimoji="1" sz="4400">
          <a:solidFill>
            <a:schemeClr val="tx2"/>
          </a:solidFill>
          <a:latin typeface="Arial" charset="0"/>
          <a:ea typeface="ＭＳ Ｐゴシック" charset="0"/>
          <a:cs typeface="ＭＳ Ｐゴシック" charset="0"/>
        </a:defRPr>
      </a:lvl8pPr>
      <a:lvl9pPr marL="1828800" algn="ctr" rtl="0" fontAlgn="base">
        <a:spcBef>
          <a:spcPct val="0"/>
        </a:spcBef>
        <a:spcAft>
          <a:spcPct val="0"/>
        </a:spcAft>
        <a:defRPr kumimoji="1" sz="4400">
          <a:solidFill>
            <a:schemeClr val="tx2"/>
          </a:solidFill>
          <a:latin typeface="Arial"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ＭＳ Ｐゴシック" pitchFamily="34" charset="-128"/>
          <a:cs typeface="MS PGothic" charset="0"/>
        </a:defRPr>
      </a:lvl1pPr>
      <a:lvl2pPr marL="742950" indent="-285750" algn="l" rtl="0" eaLnBrk="0" fontAlgn="base" hangingPunct="0">
        <a:spcBef>
          <a:spcPct val="20000"/>
        </a:spcBef>
        <a:spcAft>
          <a:spcPct val="0"/>
        </a:spcAft>
        <a:buChar char="–"/>
        <a:defRPr kumimoji="1" sz="2800">
          <a:solidFill>
            <a:schemeClr val="tx1"/>
          </a:solidFill>
          <a:latin typeface="+mn-lt"/>
          <a:ea typeface="ＭＳ Ｐゴシック" pitchFamily="34" charset="-128"/>
          <a:cs typeface="MS PGothic" charset="0"/>
        </a:defRPr>
      </a:lvl2pPr>
      <a:lvl3pPr marL="1143000" indent="-228600" algn="l" rtl="0" eaLnBrk="0" fontAlgn="base" hangingPunct="0">
        <a:spcBef>
          <a:spcPct val="20000"/>
        </a:spcBef>
        <a:spcAft>
          <a:spcPct val="0"/>
        </a:spcAft>
        <a:buChar char="•"/>
        <a:defRPr kumimoji="1" sz="2400">
          <a:solidFill>
            <a:schemeClr val="tx1"/>
          </a:solidFill>
          <a:latin typeface="+mn-lt"/>
          <a:ea typeface="ＭＳ Ｐゴシック" pitchFamily="34" charset="-128"/>
          <a:cs typeface="MS PGothic" charset="0"/>
        </a:defRPr>
      </a:lvl3pPr>
      <a:lvl4pPr marL="1600200" indent="-228600" algn="l" rtl="0" eaLnBrk="0" fontAlgn="base" hangingPunct="0">
        <a:spcBef>
          <a:spcPct val="20000"/>
        </a:spcBef>
        <a:spcAft>
          <a:spcPct val="0"/>
        </a:spcAft>
        <a:buChar char="–"/>
        <a:defRPr kumimoji="1" sz="2000">
          <a:solidFill>
            <a:schemeClr val="tx1"/>
          </a:solidFill>
          <a:latin typeface="+mn-lt"/>
          <a:ea typeface="ＭＳ Ｐゴシック" pitchFamily="34" charset="-128"/>
          <a:cs typeface="MS PGothic" charset="0"/>
        </a:defRPr>
      </a:lvl4pPr>
      <a:lvl5pPr marL="2057400" indent="-228600" algn="l" rtl="0" eaLnBrk="0" fontAlgn="base" hangingPunct="0">
        <a:spcBef>
          <a:spcPct val="20000"/>
        </a:spcBef>
        <a:spcAft>
          <a:spcPct val="0"/>
        </a:spcAft>
        <a:buChar char="»"/>
        <a:defRPr kumimoji="1" sz="2000">
          <a:solidFill>
            <a:schemeClr val="tx1"/>
          </a:solidFill>
          <a:latin typeface="+mn-lt"/>
          <a:ea typeface="ＭＳ Ｐゴシック" pitchFamily="34" charset="-128"/>
          <a:cs typeface="MS PGothic" charset="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ChangeArrowheads="1"/>
          </p:cNvSpPr>
          <p:nvPr/>
        </p:nvSpPr>
        <p:spPr bwMode="ltGray">
          <a:xfrm>
            <a:off x="556684" y="1098551"/>
            <a:ext cx="584200" cy="474663"/>
          </a:xfrm>
          <a:prstGeom prst="rect">
            <a:avLst/>
          </a:prstGeom>
          <a:solidFill>
            <a:schemeClr val="accent2"/>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3"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4" name="Rectangle 4"/>
          <p:cNvSpPr>
            <a:spLocks noChangeArrowheads="1"/>
          </p:cNvSpPr>
          <p:nvPr/>
        </p:nvSpPr>
        <p:spPr bwMode="ltGray">
          <a:xfrm>
            <a:off x="721785" y="1520826"/>
            <a:ext cx="563033" cy="474663"/>
          </a:xfrm>
          <a:prstGeom prst="rect">
            <a:avLst/>
          </a:prstGeom>
          <a:solidFill>
            <a:schemeClr val="folHlink"/>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5"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6"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7" name="Rectangle 7"/>
          <p:cNvSpPr>
            <a:spLocks noChangeArrowheads="1"/>
          </p:cNvSpPr>
          <p:nvPr/>
        </p:nvSpPr>
        <p:spPr bwMode="gray">
          <a:xfrm>
            <a:off x="1016000" y="990601"/>
            <a:ext cx="42333" cy="1052513"/>
          </a:xfrm>
          <a:prstGeom prst="rect">
            <a:avLst/>
          </a:prstGeom>
          <a:solidFill>
            <a:schemeClr val="bg2"/>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8"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4105" name="Rectangle 9"/>
          <p:cNvSpPr>
            <a:spLocks noGrp="1" noChangeArrowheads="1"/>
          </p:cNvSpPr>
          <p:nvPr>
            <p:ph type="title"/>
          </p:nvPr>
        </p:nvSpPr>
        <p:spPr bwMode="auto">
          <a:xfrm>
            <a:off x="1534585" y="214314"/>
            <a:ext cx="10390716"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4106" name="Rectangle 10"/>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02763" name="Rectangle 11"/>
          <p:cNvSpPr>
            <a:spLocks noGrp="1" noChangeArrowheads="1"/>
          </p:cNvSpPr>
          <p:nvPr>
            <p:ph type="dt" sz="half" idx="2"/>
          </p:nvPr>
        </p:nvSpPr>
        <p:spPr bwMode="auto">
          <a:xfrm>
            <a:off x="1549400" y="6243638"/>
            <a:ext cx="2540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400" b="0">
                <a:solidFill>
                  <a:srgbClr val="000000"/>
                </a:solidFill>
                <a:latin typeface="Tahoma" panose="020B0604030504040204" pitchFamily="34" charset="0"/>
                <a:ea typeface="MS PGothic" pitchFamily="34" charset="-128"/>
              </a:defRPr>
            </a:lvl1pPr>
          </a:lstStyle>
          <a:p>
            <a:pPr fontAlgn="base">
              <a:spcBef>
                <a:spcPct val="0"/>
              </a:spcBef>
              <a:spcAft>
                <a:spcPct val="0"/>
              </a:spcAft>
              <a:defRPr/>
            </a:pPr>
            <a:endParaRPr lang="en-US" altLang="ja-JP"/>
          </a:p>
        </p:txBody>
      </p:sp>
      <p:sp>
        <p:nvSpPr>
          <p:cNvPr id="202764" name="Rectangle 12"/>
          <p:cNvSpPr>
            <a:spLocks noGrp="1" noChangeArrowheads="1"/>
          </p:cNvSpPr>
          <p:nvPr>
            <p:ph type="ftr" sz="quarter" idx="3"/>
          </p:nvPr>
        </p:nvSpPr>
        <p:spPr bwMode="auto">
          <a:xfrm>
            <a:off x="4876800" y="6243638"/>
            <a:ext cx="3860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eaLnBrk="1" hangingPunct="1">
              <a:defRPr sz="1400" b="0">
                <a:solidFill>
                  <a:srgbClr val="000000"/>
                </a:solidFill>
                <a:latin typeface="Tahoma" panose="020B0604030504040204" pitchFamily="34" charset="0"/>
                <a:ea typeface="MS PGothic" pitchFamily="34" charset="-128"/>
              </a:defRPr>
            </a:lvl1pPr>
          </a:lstStyle>
          <a:p>
            <a:pPr fontAlgn="base">
              <a:spcBef>
                <a:spcPct val="0"/>
              </a:spcBef>
              <a:spcAft>
                <a:spcPct val="0"/>
              </a:spcAft>
              <a:defRPr/>
            </a:pPr>
            <a:endParaRPr lang="en-US" altLang="ja-JP"/>
          </a:p>
        </p:txBody>
      </p:sp>
      <p:sp>
        <p:nvSpPr>
          <p:cNvPr id="202765" name="Rectangle 13"/>
          <p:cNvSpPr>
            <a:spLocks noGrp="1" noChangeArrowheads="1"/>
          </p:cNvSpPr>
          <p:nvPr>
            <p:ph type="sldNum" sz="quarter" idx="4"/>
          </p:nvPr>
        </p:nvSpPr>
        <p:spPr bwMode="auto">
          <a:xfrm>
            <a:off x="9389533" y="6243638"/>
            <a:ext cx="2540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400" b="0">
                <a:solidFill>
                  <a:srgbClr val="000000"/>
                </a:solidFill>
                <a:latin typeface="Tahoma" panose="020B0604030504040204" pitchFamily="34" charset="0"/>
              </a:defRPr>
            </a:lvl1pPr>
          </a:lstStyle>
          <a:p>
            <a:pPr fontAlgn="base">
              <a:spcBef>
                <a:spcPct val="0"/>
              </a:spcBef>
              <a:spcAft>
                <a:spcPct val="0"/>
              </a:spcAft>
            </a:pPr>
            <a:fld id="{D369FD44-E2CC-474A-A612-77E046A66D53}"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1420904460"/>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Lst>
  <p:txStyles>
    <p:titleStyle>
      <a:lvl1pPr algn="l" rtl="0" eaLnBrk="0" fontAlgn="base" hangingPunct="0">
        <a:spcBef>
          <a:spcPct val="0"/>
        </a:spcBef>
        <a:spcAft>
          <a:spcPct val="0"/>
        </a:spcAft>
        <a:defRPr kumimoji="1" sz="4400">
          <a:solidFill>
            <a:schemeClr val="tx2"/>
          </a:solidFill>
          <a:latin typeface="+mj-lt"/>
          <a:ea typeface="ＭＳ Ｐゴシック" pitchFamily="34" charset="-128"/>
          <a:cs typeface="MS PGothic" charset="0"/>
        </a:defRPr>
      </a:lvl1pPr>
      <a:lvl2pPr algn="l" rtl="0" eaLnBrk="0" fontAlgn="base" hangingPunct="0">
        <a:spcBef>
          <a:spcPct val="0"/>
        </a:spcBef>
        <a:spcAft>
          <a:spcPct val="0"/>
        </a:spcAft>
        <a:defRPr kumimoji="1" sz="4400">
          <a:solidFill>
            <a:schemeClr val="tx2"/>
          </a:solidFill>
          <a:latin typeface="Tahoma" charset="0"/>
          <a:ea typeface="ＭＳ Ｐゴシック" pitchFamily="34" charset="-128"/>
          <a:cs typeface="MS PGothic" charset="0"/>
        </a:defRPr>
      </a:lvl2pPr>
      <a:lvl3pPr algn="l" rtl="0" eaLnBrk="0" fontAlgn="base" hangingPunct="0">
        <a:spcBef>
          <a:spcPct val="0"/>
        </a:spcBef>
        <a:spcAft>
          <a:spcPct val="0"/>
        </a:spcAft>
        <a:defRPr kumimoji="1" sz="4400">
          <a:solidFill>
            <a:schemeClr val="tx2"/>
          </a:solidFill>
          <a:latin typeface="Tahoma" charset="0"/>
          <a:ea typeface="ＭＳ Ｐゴシック" pitchFamily="34" charset="-128"/>
          <a:cs typeface="MS PGothic" charset="0"/>
        </a:defRPr>
      </a:lvl3pPr>
      <a:lvl4pPr algn="l" rtl="0" eaLnBrk="0" fontAlgn="base" hangingPunct="0">
        <a:spcBef>
          <a:spcPct val="0"/>
        </a:spcBef>
        <a:spcAft>
          <a:spcPct val="0"/>
        </a:spcAft>
        <a:defRPr kumimoji="1" sz="4400">
          <a:solidFill>
            <a:schemeClr val="tx2"/>
          </a:solidFill>
          <a:latin typeface="Tahoma" charset="0"/>
          <a:ea typeface="ＭＳ Ｐゴシック" pitchFamily="34" charset="-128"/>
          <a:cs typeface="MS PGothic" charset="0"/>
        </a:defRPr>
      </a:lvl4pPr>
      <a:lvl5pPr algn="l" rtl="0" eaLnBrk="0" fontAlgn="base" hangingPunct="0">
        <a:spcBef>
          <a:spcPct val="0"/>
        </a:spcBef>
        <a:spcAft>
          <a:spcPct val="0"/>
        </a:spcAft>
        <a:defRPr kumimoji="1" sz="4400">
          <a:solidFill>
            <a:schemeClr val="tx2"/>
          </a:solidFill>
          <a:latin typeface="Tahoma" charset="0"/>
          <a:ea typeface="ＭＳ Ｐゴシック" pitchFamily="34" charset="-128"/>
          <a:cs typeface="MS PGothic" charset="0"/>
        </a:defRPr>
      </a:lvl5pPr>
      <a:lvl6pPr marL="4572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6pPr>
      <a:lvl7pPr marL="9144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7pPr>
      <a:lvl8pPr marL="13716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8pPr>
      <a:lvl9pPr marL="18288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ＭＳ Ｐゴシック" pitchFamily="34" charset="-128"/>
          <a:cs typeface="MS PGothic" charset="0"/>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ＭＳ Ｐゴシック" pitchFamily="34" charset="-128"/>
          <a:cs typeface="MS PGothic" charset="0"/>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ＭＳ Ｐゴシック" pitchFamily="34" charset="-128"/>
          <a:cs typeface="MS PGothic" charset="0"/>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ＭＳ Ｐゴシック" pitchFamily="34" charset="-128"/>
          <a:cs typeface="MS PGothic" charset="0"/>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ＭＳ Ｐゴシック" pitchFamily="34" charset="-128"/>
          <a:cs typeface="MS PGothic" charset="0"/>
        </a:defRPr>
      </a:lvl5pPr>
      <a:lvl6pPr marL="25146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3" name="テキスト プレースホルダー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ー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ea typeface="MS PGothic" pitchFamily="34" charset="-128"/>
              </a:defRPr>
            </a:lvl1pPr>
          </a:lstStyle>
          <a:p>
            <a:pPr fontAlgn="base">
              <a:spcBef>
                <a:spcPct val="0"/>
              </a:spcBef>
              <a:spcAft>
                <a:spcPct val="0"/>
              </a:spcAft>
              <a:defRPr/>
            </a:pPr>
            <a:fld id="{4BB97EE5-167F-4C10-8E41-EDA96BE11CFA}" type="datetime1">
              <a:rPr lang="ja-JP" altLang="en-US" b="1" smtClean="0">
                <a:latin typeface="Times New Roman" panose="02020603050405020304" pitchFamily="18" charset="0"/>
              </a:rPr>
              <a:pPr fontAlgn="base">
                <a:spcBef>
                  <a:spcPct val="0"/>
                </a:spcBef>
                <a:spcAft>
                  <a:spcPct val="0"/>
                </a:spcAft>
                <a:defRPr/>
              </a:pPr>
              <a:t>2017/6/19</a:t>
            </a:fld>
            <a:endParaRPr lang="en-US" altLang="ja-JP" b="1">
              <a:latin typeface="Times New Roman" panose="02020603050405020304" pitchFamily="18" charset="0"/>
            </a:endParaRPr>
          </a:p>
        </p:txBody>
      </p:sp>
      <p:sp>
        <p:nvSpPr>
          <p:cNvPr id="5" name="フッター プレースホルダー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kumimoji="1" sz="1200">
                <a:solidFill>
                  <a:srgbClr val="898989"/>
                </a:solidFill>
                <a:ea typeface="MS PGothic" pitchFamily="34" charset="-128"/>
              </a:defRPr>
            </a:lvl1pPr>
          </a:lstStyle>
          <a:p>
            <a:pPr fontAlgn="base">
              <a:spcBef>
                <a:spcPct val="0"/>
              </a:spcBef>
              <a:spcAft>
                <a:spcPct val="0"/>
              </a:spcAft>
              <a:defRPr/>
            </a:pPr>
            <a:endParaRPr lang="ja-JP" altLang="en-US" b="1">
              <a:latin typeface="Times New Roman" panose="02020603050405020304" pitchFamily="18" charset="0"/>
            </a:endParaRPr>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fontAlgn="base">
              <a:spcBef>
                <a:spcPct val="0"/>
              </a:spcBef>
              <a:spcAft>
                <a:spcPct val="0"/>
              </a:spcAft>
            </a:pPr>
            <a:fld id="{EE8CB828-F13F-45F4-AAB8-74C5DD4FF7FC}" type="slidenum">
              <a:rPr lang="ja-JP" altLang="en-US" b="1" smtClean="0">
                <a:latin typeface="Times New Roman" panose="02020603050405020304" pitchFamily="18" charset="0"/>
              </a:rPr>
              <a:pPr fontAlgn="base">
                <a:spcBef>
                  <a:spcPct val="0"/>
                </a:spcBef>
                <a:spcAft>
                  <a:spcPct val="0"/>
                </a:spcAft>
              </a:pPr>
              <a:t>‹#›</a:t>
            </a:fld>
            <a:endParaRPr lang="en-US" altLang="ja-JP" b="1" smtClean="0">
              <a:latin typeface="Times New Roman" panose="02020603050405020304" pitchFamily="18" charset="0"/>
            </a:endParaRPr>
          </a:p>
        </p:txBody>
      </p:sp>
    </p:spTree>
    <p:extLst>
      <p:ext uri="{BB962C8B-B14F-4D97-AF65-F5344CB8AC3E}">
        <p14:creationId xmlns:p14="http://schemas.microsoft.com/office/powerpoint/2010/main" val="16312429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600">
                                          <p:stCondLst>
                                            <p:cond delay="0"/>
                                          </p:stCondLst>
                                        </p:cTn>
                                        <p:tgtEl>
                                          <p:spTgt spid="2"/>
                                        </p:tgtEl>
                                      </p:cBhvr>
                                    </p:animEffect>
                                    <p:anim calcmode="lin" valueType="num">
                                      <p:cBhvr>
                                        <p:cTn id="8" dur="600" fill="hold">
                                          <p:stCondLst>
                                            <p:cond delay="0"/>
                                          </p:stCondLst>
                                        </p:cTn>
                                        <p:tgtEl>
                                          <p:spTgt spid="2"/>
                                        </p:tgtEl>
                                        <p:attrNameLst>
                                          <p:attrName>style.rotation</p:attrName>
                                        </p:attrNameLst>
                                      </p:cBhvr>
                                      <p:tavLst>
                                        <p:tav tm="0">
                                          <p:val>
                                            <p:fltVal val="720"/>
                                          </p:val>
                                        </p:tav>
                                        <p:tav tm="100000">
                                          <p:val>
                                            <p:fltVal val="0"/>
                                          </p:val>
                                        </p:tav>
                                      </p:tavLst>
                                    </p:anim>
                                    <p:anim calcmode="lin" valueType="num">
                                      <p:cBhvr>
                                        <p:cTn id="9" dur="600" fill="hold">
                                          <p:stCondLst>
                                            <p:cond delay="0"/>
                                          </p:stCondLst>
                                        </p:cTn>
                                        <p:tgtEl>
                                          <p:spTgt spid="2"/>
                                        </p:tgtEl>
                                        <p:attrNameLst>
                                          <p:attrName>ppt_h</p:attrName>
                                        </p:attrNameLst>
                                      </p:cBhvr>
                                      <p:tavLst>
                                        <p:tav tm="0">
                                          <p:val>
                                            <p:fltVal val="0"/>
                                          </p:val>
                                        </p:tav>
                                        <p:tav tm="100000">
                                          <p:val>
                                            <p:strVal val="#ppt_h"/>
                                          </p:val>
                                        </p:tav>
                                      </p:tavLst>
                                    </p:anim>
                                    <p:anim calcmode="lin" valueType="num">
                                      <p:cBhvr>
                                        <p:cTn id="10" dur="600" fill="hold">
                                          <p:stCondLst>
                                            <p:cond delay="0"/>
                                          </p:stCondLst>
                                        </p:cTn>
                                        <p:tgtEl>
                                          <p:spTgt spid="2"/>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slide(fromBottom)">
                                      <p:cBhvr>
                                        <p:cTn id="15" dur="500">
                                          <p:stCondLst>
                                            <p:cond delay="0"/>
                                          </p:stCondLst>
                                        </p:cTn>
                                        <p:tgtEl>
                                          <p:spTgt spid="3">
                                            <p:txEl>
                                              <p:pRg st="0" end="0"/>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lide(fromBottom)">
                                      <p:cBhvr>
                                        <p:cTn id="18" dur="500">
                                          <p:stCondLst>
                                            <p:cond delay="0"/>
                                          </p:stCondLst>
                                        </p:cTn>
                                        <p:tgtEl>
                                          <p:spTgt spid="3">
                                            <p:txEl>
                                              <p:pRg st="1" end="1"/>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slide(fromBottom)">
                                      <p:cBhvr>
                                        <p:cTn id="21" dur="500">
                                          <p:stCondLst>
                                            <p:cond delay="0"/>
                                          </p:stCondLst>
                                        </p:cTn>
                                        <p:tgtEl>
                                          <p:spTgt spid="3">
                                            <p:txEl>
                                              <p:pRg st="2" end="2"/>
                                            </p:txEl>
                                          </p:spTgt>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slide(fromBottom)">
                                      <p:cBhvr>
                                        <p:cTn id="24" dur="500">
                                          <p:stCondLst>
                                            <p:cond delay="0"/>
                                          </p:stCondLst>
                                        </p:cTn>
                                        <p:tgtEl>
                                          <p:spTgt spid="3">
                                            <p:txEl>
                                              <p:pRg st="3" end="3"/>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lide(fromBottom)">
                                      <p:cBhvr>
                                        <p:cTn id="27" dur="5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lide(fromBottom)">
                      <p:cBhvr>
                        <p:cTn dur="500">
                          <p:stCondLst>
                            <p:cond delay="0"/>
                          </p:stCondLst>
                        </p:cTn>
                        <p:tgtEl>
                          <p:spTgt spid="3"/>
                        </p:tgtEl>
                      </p:cBhvr>
                    </p:animEffect>
                  </p:childTnLst>
                </p:cTn>
              </p:par>
            </p:tnLst>
          </p:tmpl>
          <p:tmpl lvl="2">
            <p:tnLst>
              <p:par>
                <p:cTn presetID="1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lide(fromBottom)">
                      <p:cBhvr>
                        <p:cTn dur="500">
                          <p:stCondLst>
                            <p:cond delay="0"/>
                          </p:stCondLst>
                        </p:cTn>
                        <p:tgtEl>
                          <p:spTgt spid="3"/>
                        </p:tgtEl>
                      </p:cBhvr>
                    </p:animEffect>
                  </p:childTnLst>
                </p:cTn>
              </p:par>
            </p:tnLst>
          </p:tmpl>
          <p:tmpl lvl="3">
            <p:tnLst>
              <p:par>
                <p:cTn presetID="1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lide(fromBottom)">
                      <p:cBhvr>
                        <p:cTn dur="500">
                          <p:stCondLst>
                            <p:cond delay="0"/>
                          </p:stCondLst>
                        </p:cTn>
                        <p:tgtEl>
                          <p:spTgt spid="3"/>
                        </p:tgtEl>
                      </p:cBhvr>
                    </p:animEffect>
                  </p:childTnLst>
                </p:cTn>
              </p:par>
            </p:tnLst>
          </p:tmpl>
          <p:tmpl lvl="4">
            <p:tnLst>
              <p:par>
                <p:cTn presetID="1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lide(fromBottom)">
                      <p:cBhvr>
                        <p:cTn dur="500">
                          <p:stCondLst>
                            <p:cond delay="0"/>
                          </p:stCondLst>
                        </p:cTn>
                        <p:tgtEl>
                          <p:spTgt spid="3"/>
                        </p:tgtEl>
                      </p:cBhvr>
                    </p:animEffect>
                  </p:childTnLst>
                </p:cTn>
              </p:par>
            </p:tnLst>
          </p:tmpl>
          <p:tmpl lvl="5">
            <p:tnLst>
              <p:par>
                <p:cTn presetID="1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lide(fromBottom)">
                      <p:cBhvr>
                        <p:cTn dur="500">
                          <p:stCondLst>
                            <p:cond delay="0"/>
                          </p:stCondLst>
                        </p:cTn>
                        <p:tgtEl>
                          <p:spTgt spid="3"/>
                        </p:tgtEl>
                      </p:cBhvr>
                    </p:animEffect>
                  </p:childTnLst>
                </p:cTn>
              </p:par>
            </p:tnLst>
          </p:tmpl>
        </p:tmplLst>
      </p:bldP>
    </p:bldLst>
  </p:timing>
  <p:hf hdr="0"/>
  <p:txStyles>
    <p:titleStyle>
      <a:lvl1pPr algn="ctr" defTabSz="457200" rtl="0" eaLnBrk="0" fontAlgn="base" hangingPunct="0">
        <a:spcBef>
          <a:spcPct val="0"/>
        </a:spcBef>
        <a:spcAft>
          <a:spcPct val="0"/>
        </a:spcAft>
        <a:defRPr kumimoji="1" sz="4400" kern="1200">
          <a:solidFill>
            <a:schemeClr val="tx1"/>
          </a:solidFill>
          <a:latin typeface="+mj-lt"/>
          <a:ea typeface="ＭＳ Ｐゴシック" pitchFamily="34" charset="-128"/>
          <a:cs typeface="MS PGothic" charset="0"/>
        </a:defRPr>
      </a:lvl1pPr>
      <a:lvl2pPr algn="ctr" defTabSz="457200" rtl="0" eaLnBrk="0" fontAlgn="base" hangingPunct="0">
        <a:spcBef>
          <a:spcPct val="0"/>
        </a:spcBef>
        <a:spcAft>
          <a:spcPct val="0"/>
        </a:spcAft>
        <a:defRPr kumimoji="1" sz="4400">
          <a:solidFill>
            <a:schemeClr val="tx1"/>
          </a:solidFill>
          <a:latin typeface="Calibri" charset="0"/>
          <a:ea typeface="ＭＳ Ｐゴシック" pitchFamily="34" charset="-128"/>
          <a:cs typeface="MS PGothic" charset="0"/>
        </a:defRPr>
      </a:lvl2pPr>
      <a:lvl3pPr algn="ctr" defTabSz="457200" rtl="0" eaLnBrk="0" fontAlgn="base" hangingPunct="0">
        <a:spcBef>
          <a:spcPct val="0"/>
        </a:spcBef>
        <a:spcAft>
          <a:spcPct val="0"/>
        </a:spcAft>
        <a:defRPr kumimoji="1" sz="4400">
          <a:solidFill>
            <a:schemeClr val="tx1"/>
          </a:solidFill>
          <a:latin typeface="Calibri" charset="0"/>
          <a:ea typeface="ＭＳ Ｐゴシック" pitchFamily="34" charset="-128"/>
          <a:cs typeface="MS PGothic" charset="0"/>
        </a:defRPr>
      </a:lvl3pPr>
      <a:lvl4pPr algn="ctr" defTabSz="457200" rtl="0" eaLnBrk="0" fontAlgn="base" hangingPunct="0">
        <a:spcBef>
          <a:spcPct val="0"/>
        </a:spcBef>
        <a:spcAft>
          <a:spcPct val="0"/>
        </a:spcAft>
        <a:defRPr kumimoji="1" sz="4400">
          <a:solidFill>
            <a:schemeClr val="tx1"/>
          </a:solidFill>
          <a:latin typeface="Calibri" charset="0"/>
          <a:ea typeface="ＭＳ Ｐゴシック" pitchFamily="34" charset="-128"/>
          <a:cs typeface="MS PGothic" charset="0"/>
        </a:defRPr>
      </a:lvl4pPr>
      <a:lvl5pPr algn="ctr" defTabSz="457200" rtl="0" eaLnBrk="0" fontAlgn="base" hangingPunct="0">
        <a:spcBef>
          <a:spcPct val="0"/>
        </a:spcBef>
        <a:spcAft>
          <a:spcPct val="0"/>
        </a:spcAft>
        <a:defRPr kumimoji="1" sz="4400">
          <a:solidFill>
            <a:schemeClr val="tx1"/>
          </a:solidFill>
          <a:latin typeface="Calibri" charset="0"/>
          <a:ea typeface="ＭＳ Ｐゴシック" pitchFamily="34" charset="-128"/>
          <a:cs typeface="MS PGothic" charset="0"/>
        </a:defRPr>
      </a:lvl5pPr>
      <a:lvl6pPr marL="4572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ＭＳ Ｐゴシック" pitchFamily="34" charset="-128"/>
          <a:cs typeface="MS PGothic" charset="0"/>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ＭＳ Ｐゴシック" pitchFamily="34" charset="-128"/>
          <a:cs typeface="MS PGothic" charset="0"/>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ＭＳ Ｐゴシック" pitchFamily="34" charset="-128"/>
          <a:cs typeface="MS PGothic" charset="0"/>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ＭＳ Ｐゴシック" pitchFamily="34" charset="-128"/>
          <a:cs typeface="MS PGothic" charset="0"/>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ＭＳ Ｐゴシック" pitchFamily="34" charset="-128"/>
          <a:cs typeface="MS PGothic" charset="0"/>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ChangeArrowheads="1"/>
          </p:cNvSpPr>
          <p:nvPr/>
        </p:nvSpPr>
        <p:spPr bwMode="ltGray">
          <a:xfrm>
            <a:off x="556684" y="1098551"/>
            <a:ext cx="584200" cy="474663"/>
          </a:xfrm>
          <a:prstGeom prst="rect">
            <a:avLst/>
          </a:prstGeom>
          <a:solidFill>
            <a:schemeClr val="accent2"/>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3"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4" name="Rectangle 4"/>
          <p:cNvSpPr>
            <a:spLocks noChangeArrowheads="1"/>
          </p:cNvSpPr>
          <p:nvPr/>
        </p:nvSpPr>
        <p:spPr bwMode="ltGray">
          <a:xfrm>
            <a:off x="721785" y="1520826"/>
            <a:ext cx="563033" cy="474663"/>
          </a:xfrm>
          <a:prstGeom prst="rect">
            <a:avLst/>
          </a:prstGeom>
          <a:solidFill>
            <a:schemeClr val="folHlink"/>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5"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6"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7" name="Rectangle 7"/>
          <p:cNvSpPr>
            <a:spLocks noChangeArrowheads="1"/>
          </p:cNvSpPr>
          <p:nvPr/>
        </p:nvSpPr>
        <p:spPr bwMode="gray">
          <a:xfrm>
            <a:off x="1016000" y="990601"/>
            <a:ext cx="42333" cy="1052513"/>
          </a:xfrm>
          <a:prstGeom prst="rect">
            <a:avLst/>
          </a:prstGeom>
          <a:solidFill>
            <a:schemeClr val="bg2"/>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8"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4105" name="Rectangle 9"/>
          <p:cNvSpPr>
            <a:spLocks noGrp="1" noChangeArrowheads="1"/>
          </p:cNvSpPr>
          <p:nvPr>
            <p:ph type="title"/>
          </p:nvPr>
        </p:nvSpPr>
        <p:spPr bwMode="auto">
          <a:xfrm>
            <a:off x="1534585" y="214314"/>
            <a:ext cx="10390716"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4106" name="Rectangle 10"/>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02763" name="Rectangle 11"/>
          <p:cNvSpPr>
            <a:spLocks noGrp="1" noChangeArrowheads="1"/>
          </p:cNvSpPr>
          <p:nvPr>
            <p:ph type="dt" sz="half" idx="2"/>
          </p:nvPr>
        </p:nvSpPr>
        <p:spPr bwMode="auto">
          <a:xfrm>
            <a:off x="1549400" y="6243638"/>
            <a:ext cx="2540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400" b="0">
                <a:solidFill>
                  <a:srgbClr val="000000"/>
                </a:solidFill>
                <a:latin typeface="Tahoma" panose="020B0604030504040204" pitchFamily="34" charset="0"/>
                <a:ea typeface="MS PGothic" pitchFamily="34" charset="-128"/>
              </a:defRPr>
            </a:lvl1pPr>
          </a:lstStyle>
          <a:p>
            <a:pPr fontAlgn="base">
              <a:spcBef>
                <a:spcPct val="0"/>
              </a:spcBef>
              <a:spcAft>
                <a:spcPct val="0"/>
              </a:spcAft>
              <a:defRPr/>
            </a:pPr>
            <a:endParaRPr lang="en-US" altLang="ja-JP"/>
          </a:p>
        </p:txBody>
      </p:sp>
      <p:sp>
        <p:nvSpPr>
          <p:cNvPr id="202764" name="Rectangle 12"/>
          <p:cNvSpPr>
            <a:spLocks noGrp="1" noChangeArrowheads="1"/>
          </p:cNvSpPr>
          <p:nvPr>
            <p:ph type="ftr" sz="quarter" idx="3"/>
          </p:nvPr>
        </p:nvSpPr>
        <p:spPr bwMode="auto">
          <a:xfrm>
            <a:off x="4876800" y="6243638"/>
            <a:ext cx="3860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eaLnBrk="1" hangingPunct="1">
              <a:defRPr sz="1400" b="0">
                <a:solidFill>
                  <a:srgbClr val="000000"/>
                </a:solidFill>
                <a:latin typeface="Tahoma" panose="020B0604030504040204" pitchFamily="34" charset="0"/>
                <a:ea typeface="MS PGothic" pitchFamily="34" charset="-128"/>
              </a:defRPr>
            </a:lvl1pPr>
          </a:lstStyle>
          <a:p>
            <a:pPr fontAlgn="base">
              <a:spcBef>
                <a:spcPct val="0"/>
              </a:spcBef>
              <a:spcAft>
                <a:spcPct val="0"/>
              </a:spcAft>
              <a:defRPr/>
            </a:pPr>
            <a:endParaRPr lang="en-US" altLang="ja-JP"/>
          </a:p>
        </p:txBody>
      </p:sp>
      <p:sp>
        <p:nvSpPr>
          <p:cNvPr id="202765" name="Rectangle 13"/>
          <p:cNvSpPr>
            <a:spLocks noGrp="1" noChangeArrowheads="1"/>
          </p:cNvSpPr>
          <p:nvPr>
            <p:ph type="sldNum" sz="quarter" idx="4"/>
          </p:nvPr>
        </p:nvSpPr>
        <p:spPr bwMode="auto">
          <a:xfrm>
            <a:off x="9389533" y="6243638"/>
            <a:ext cx="2540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400" b="0">
                <a:solidFill>
                  <a:srgbClr val="000000"/>
                </a:solidFill>
                <a:latin typeface="Tahoma" panose="020B0604030504040204" pitchFamily="34" charset="0"/>
              </a:defRPr>
            </a:lvl1pPr>
          </a:lstStyle>
          <a:p>
            <a:pPr fontAlgn="base">
              <a:spcBef>
                <a:spcPct val="0"/>
              </a:spcBef>
              <a:spcAft>
                <a:spcPct val="0"/>
              </a:spcAft>
            </a:pPr>
            <a:fld id="{0F1714CA-204B-49CA-B5DC-8718ACC4E316}"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41702938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rtl="0" eaLnBrk="0" fontAlgn="base" hangingPunct="0">
        <a:spcBef>
          <a:spcPct val="0"/>
        </a:spcBef>
        <a:spcAft>
          <a:spcPct val="0"/>
        </a:spcAft>
        <a:defRPr kumimoji="1" sz="4400">
          <a:solidFill>
            <a:schemeClr val="tx2"/>
          </a:solidFill>
          <a:latin typeface="+mj-lt"/>
          <a:ea typeface="ＭＳ Ｐゴシック" pitchFamily="34" charset="-128"/>
          <a:cs typeface="MS PGothic" charset="0"/>
        </a:defRPr>
      </a:lvl1pPr>
      <a:lvl2pPr algn="l" rtl="0" eaLnBrk="0" fontAlgn="base" hangingPunct="0">
        <a:spcBef>
          <a:spcPct val="0"/>
        </a:spcBef>
        <a:spcAft>
          <a:spcPct val="0"/>
        </a:spcAft>
        <a:defRPr kumimoji="1" sz="4400">
          <a:solidFill>
            <a:schemeClr val="tx2"/>
          </a:solidFill>
          <a:latin typeface="Tahoma" charset="0"/>
          <a:ea typeface="ＭＳ Ｐゴシック" pitchFamily="34" charset="-128"/>
          <a:cs typeface="MS PGothic" charset="0"/>
        </a:defRPr>
      </a:lvl2pPr>
      <a:lvl3pPr algn="l" rtl="0" eaLnBrk="0" fontAlgn="base" hangingPunct="0">
        <a:spcBef>
          <a:spcPct val="0"/>
        </a:spcBef>
        <a:spcAft>
          <a:spcPct val="0"/>
        </a:spcAft>
        <a:defRPr kumimoji="1" sz="4400">
          <a:solidFill>
            <a:schemeClr val="tx2"/>
          </a:solidFill>
          <a:latin typeface="Tahoma" charset="0"/>
          <a:ea typeface="ＭＳ Ｐゴシック" pitchFamily="34" charset="-128"/>
          <a:cs typeface="MS PGothic" charset="0"/>
        </a:defRPr>
      </a:lvl3pPr>
      <a:lvl4pPr algn="l" rtl="0" eaLnBrk="0" fontAlgn="base" hangingPunct="0">
        <a:spcBef>
          <a:spcPct val="0"/>
        </a:spcBef>
        <a:spcAft>
          <a:spcPct val="0"/>
        </a:spcAft>
        <a:defRPr kumimoji="1" sz="4400">
          <a:solidFill>
            <a:schemeClr val="tx2"/>
          </a:solidFill>
          <a:latin typeface="Tahoma" charset="0"/>
          <a:ea typeface="ＭＳ Ｐゴシック" pitchFamily="34" charset="-128"/>
          <a:cs typeface="MS PGothic" charset="0"/>
        </a:defRPr>
      </a:lvl4pPr>
      <a:lvl5pPr algn="l" rtl="0" eaLnBrk="0" fontAlgn="base" hangingPunct="0">
        <a:spcBef>
          <a:spcPct val="0"/>
        </a:spcBef>
        <a:spcAft>
          <a:spcPct val="0"/>
        </a:spcAft>
        <a:defRPr kumimoji="1" sz="4400">
          <a:solidFill>
            <a:schemeClr val="tx2"/>
          </a:solidFill>
          <a:latin typeface="Tahoma" charset="0"/>
          <a:ea typeface="ＭＳ Ｐゴシック" pitchFamily="34" charset="-128"/>
          <a:cs typeface="MS PGothic" charset="0"/>
        </a:defRPr>
      </a:lvl5pPr>
      <a:lvl6pPr marL="4572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6pPr>
      <a:lvl7pPr marL="9144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7pPr>
      <a:lvl8pPr marL="13716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8pPr>
      <a:lvl9pPr marL="18288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ＭＳ Ｐゴシック" pitchFamily="34" charset="-128"/>
          <a:cs typeface="MS PGothic" charset="0"/>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ＭＳ Ｐゴシック" pitchFamily="34" charset="-128"/>
          <a:cs typeface="MS PGothic" charset="0"/>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ＭＳ Ｐゴシック" pitchFamily="34" charset="-128"/>
          <a:cs typeface="MS PGothic" charset="0"/>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ＭＳ Ｐゴシック" pitchFamily="34" charset="-128"/>
          <a:cs typeface="MS PGothic" charset="0"/>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ＭＳ Ｐゴシック" pitchFamily="34" charset="-128"/>
          <a:cs typeface="MS PGothic" charset="0"/>
        </a:defRPr>
      </a:lvl5pPr>
      <a:lvl6pPr marL="25146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ChangeArrowheads="1"/>
          </p:cNvSpPr>
          <p:nvPr/>
        </p:nvSpPr>
        <p:spPr bwMode="ltGray">
          <a:xfrm>
            <a:off x="556684" y="1098551"/>
            <a:ext cx="584200" cy="474663"/>
          </a:xfrm>
          <a:prstGeom prst="rect">
            <a:avLst/>
          </a:prstGeom>
          <a:solidFill>
            <a:schemeClr val="accent2"/>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3"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4" name="Rectangle 4"/>
          <p:cNvSpPr>
            <a:spLocks noChangeArrowheads="1"/>
          </p:cNvSpPr>
          <p:nvPr/>
        </p:nvSpPr>
        <p:spPr bwMode="ltGray">
          <a:xfrm>
            <a:off x="721785" y="1520826"/>
            <a:ext cx="563033" cy="474663"/>
          </a:xfrm>
          <a:prstGeom prst="rect">
            <a:avLst/>
          </a:prstGeom>
          <a:solidFill>
            <a:schemeClr val="folHlink"/>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5"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6"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7" name="Rectangle 7"/>
          <p:cNvSpPr>
            <a:spLocks noChangeArrowheads="1"/>
          </p:cNvSpPr>
          <p:nvPr/>
        </p:nvSpPr>
        <p:spPr bwMode="gray">
          <a:xfrm>
            <a:off x="1016000" y="990601"/>
            <a:ext cx="42333" cy="1052513"/>
          </a:xfrm>
          <a:prstGeom prst="rect">
            <a:avLst/>
          </a:prstGeom>
          <a:solidFill>
            <a:schemeClr val="bg2"/>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8"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4105" name="Rectangle 9"/>
          <p:cNvSpPr>
            <a:spLocks noGrp="1" noChangeArrowheads="1"/>
          </p:cNvSpPr>
          <p:nvPr>
            <p:ph type="title"/>
          </p:nvPr>
        </p:nvSpPr>
        <p:spPr bwMode="auto">
          <a:xfrm>
            <a:off x="1534585" y="214314"/>
            <a:ext cx="10390716"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4106" name="Rectangle 10"/>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02763" name="Rectangle 11"/>
          <p:cNvSpPr>
            <a:spLocks noGrp="1" noChangeArrowheads="1"/>
          </p:cNvSpPr>
          <p:nvPr>
            <p:ph type="dt" sz="half" idx="2"/>
          </p:nvPr>
        </p:nvSpPr>
        <p:spPr bwMode="auto">
          <a:xfrm>
            <a:off x="1549400" y="6243638"/>
            <a:ext cx="2540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400" b="0">
                <a:solidFill>
                  <a:srgbClr val="000000"/>
                </a:solidFill>
                <a:latin typeface="Tahoma" panose="020B0604030504040204" pitchFamily="34" charset="0"/>
                <a:ea typeface="MS PGothic" pitchFamily="34" charset="-128"/>
              </a:defRPr>
            </a:lvl1pPr>
          </a:lstStyle>
          <a:p>
            <a:pPr fontAlgn="base">
              <a:spcBef>
                <a:spcPct val="0"/>
              </a:spcBef>
              <a:spcAft>
                <a:spcPct val="0"/>
              </a:spcAft>
              <a:defRPr/>
            </a:pPr>
            <a:endParaRPr lang="en-US" altLang="ja-JP"/>
          </a:p>
        </p:txBody>
      </p:sp>
      <p:sp>
        <p:nvSpPr>
          <p:cNvPr id="202764" name="Rectangle 12"/>
          <p:cNvSpPr>
            <a:spLocks noGrp="1" noChangeArrowheads="1"/>
          </p:cNvSpPr>
          <p:nvPr>
            <p:ph type="ftr" sz="quarter" idx="3"/>
          </p:nvPr>
        </p:nvSpPr>
        <p:spPr bwMode="auto">
          <a:xfrm>
            <a:off x="4876800" y="6243638"/>
            <a:ext cx="3860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eaLnBrk="1" hangingPunct="1">
              <a:defRPr sz="1400" b="0">
                <a:solidFill>
                  <a:srgbClr val="000000"/>
                </a:solidFill>
                <a:latin typeface="Tahoma" panose="020B0604030504040204" pitchFamily="34" charset="0"/>
                <a:ea typeface="MS PGothic" pitchFamily="34" charset="-128"/>
              </a:defRPr>
            </a:lvl1pPr>
          </a:lstStyle>
          <a:p>
            <a:pPr fontAlgn="base">
              <a:spcBef>
                <a:spcPct val="0"/>
              </a:spcBef>
              <a:spcAft>
                <a:spcPct val="0"/>
              </a:spcAft>
              <a:defRPr/>
            </a:pPr>
            <a:endParaRPr lang="en-US" altLang="ja-JP"/>
          </a:p>
        </p:txBody>
      </p:sp>
      <p:sp>
        <p:nvSpPr>
          <p:cNvPr id="202765" name="Rectangle 13"/>
          <p:cNvSpPr>
            <a:spLocks noGrp="1" noChangeArrowheads="1"/>
          </p:cNvSpPr>
          <p:nvPr>
            <p:ph type="sldNum" sz="quarter" idx="4"/>
          </p:nvPr>
        </p:nvSpPr>
        <p:spPr bwMode="auto">
          <a:xfrm>
            <a:off x="9389533" y="6243638"/>
            <a:ext cx="2540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400" b="0">
                <a:solidFill>
                  <a:srgbClr val="000000"/>
                </a:solidFill>
                <a:latin typeface="Tahoma" panose="020B0604030504040204" pitchFamily="34" charset="0"/>
              </a:defRPr>
            </a:lvl1pPr>
          </a:lstStyle>
          <a:p>
            <a:pPr fontAlgn="base">
              <a:spcBef>
                <a:spcPct val="0"/>
              </a:spcBef>
              <a:spcAft>
                <a:spcPct val="0"/>
              </a:spcAft>
            </a:pPr>
            <a:fld id="{0F1714CA-204B-49CA-B5DC-8718ACC4E316}"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252231321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rtl="0" eaLnBrk="0" fontAlgn="base" hangingPunct="0">
        <a:spcBef>
          <a:spcPct val="0"/>
        </a:spcBef>
        <a:spcAft>
          <a:spcPct val="0"/>
        </a:spcAft>
        <a:defRPr kumimoji="1" sz="4400">
          <a:solidFill>
            <a:schemeClr val="tx2"/>
          </a:solidFill>
          <a:latin typeface="+mj-lt"/>
          <a:ea typeface="ＭＳ Ｐゴシック" pitchFamily="34" charset="-128"/>
          <a:cs typeface="MS PGothic" charset="0"/>
        </a:defRPr>
      </a:lvl1pPr>
      <a:lvl2pPr algn="l" rtl="0" eaLnBrk="0" fontAlgn="base" hangingPunct="0">
        <a:spcBef>
          <a:spcPct val="0"/>
        </a:spcBef>
        <a:spcAft>
          <a:spcPct val="0"/>
        </a:spcAft>
        <a:defRPr kumimoji="1" sz="4400">
          <a:solidFill>
            <a:schemeClr val="tx2"/>
          </a:solidFill>
          <a:latin typeface="Tahoma" charset="0"/>
          <a:ea typeface="ＭＳ Ｐゴシック" pitchFamily="34" charset="-128"/>
          <a:cs typeface="MS PGothic" charset="0"/>
        </a:defRPr>
      </a:lvl2pPr>
      <a:lvl3pPr algn="l" rtl="0" eaLnBrk="0" fontAlgn="base" hangingPunct="0">
        <a:spcBef>
          <a:spcPct val="0"/>
        </a:spcBef>
        <a:spcAft>
          <a:spcPct val="0"/>
        </a:spcAft>
        <a:defRPr kumimoji="1" sz="4400">
          <a:solidFill>
            <a:schemeClr val="tx2"/>
          </a:solidFill>
          <a:latin typeface="Tahoma" charset="0"/>
          <a:ea typeface="ＭＳ Ｐゴシック" pitchFamily="34" charset="-128"/>
          <a:cs typeface="MS PGothic" charset="0"/>
        </a:defRPr>
      </a:lvl3pPr>
      <a:lvl4pPr algn="l" rtl="0" eaLnBrk="0" fontAlgn="base" hangingPunct="0">
        <a:spcBef>
          <a:spcPct val="0"/>
        </a:spcBef>
        <a:spcAft>
          <a:spcPct val="0"/>
        </a:spcAft>
        <a:defRPr kumimoji="1" sz="4400">
          <a:solidFill>
            <a:schemeClr val="tx2"/>
          </a:solidFill>
          <a:latin typeface="Tahoma" charset="0"/>
          <a:ea typeface="ＭＳ Ｐゴシック" pitchFamily="34" charset="-128"/>
          <a:cs typeface="MS PGothic" charset="0"/>
        </a:defRPr>
      </a:lvl4pPr>
      <a:lvl5pPr algn="l" rtl="0" eaLnBrk="0" fontAlgn="base" hangingPunct="0">
        <a:spcBef>
          <a:spcPct val="0"/>
        </a:spcBef>
        <a:spcAft>
          <a:spcPct val="0"/>
        </a:spcAft>
        <a:defRPr kumimoji="1" sz="4400">
          <a:solidFill>
            <a:schemeClr val="tx2"/>
          </a:solidFill>
          <a:latin typeface="Tahoma" charset="0"/>
          <a:ea typeface="ＭＳ Ｐゴシック" pitchFamily="34" charset="-128"/>
          <a:cs typeface="MS PGothic" charset="0"/>
        </a:defRPr>
      </a:lvl5pPr>
      <a:lvl6pPr marL="4572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6pPr>
      <a:lvl7pPr marL="9144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7pPr>
      <a:lvl8pPr marL="13716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8pPr>
      <a:lvl9pPr marL="18288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ＭＳ Ｐゴシック" pitchFamily="34" charset="-128"/>
          <a:cs typeface="MS PGothic" charset="0"/>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ＭＳ Ｐゴシック" pitchFamily="34" charset="-128"/>
          <a:cs typeface="MS PGothic" charset="0"/>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ＭＳ Ｐゴシック" pitchFamily="34" charset="-128"/>
          <a:cs typeface="MS PGothic" charset="0"/>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ＭＳ Ｐゴシック" pitchFamily="34" charset="-128"/>
          <a:cs typeface="MS PGothic" charset="0"/>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ＭＳ Ｐゴシック" pitchFamily="34" charset="-128"/>
          <a:cs typeface="MS PGothic" charset="0"/>
        </a:defRPr>
      </a:lvl5pPr>
      <a:lvl6pPr marL="25146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2051"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6084" name="Rectangle 4"/>
          <p:cNvSpPr>
            <a:spLocks noGrp="1" noChangeArrowheads="1"/>
          </p:cNvSpPr>
          <p:nvPr>
            <p:ph type="dt" sz="half" idx="2"/>
          </p:nvPr>
        </p:nvSpPr>
        <p:spPr bwMode="auto">
          <a:xfrm>
            <a:off x="609600" y="6245225"/>
            <a:ext cx="28448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400" b="0">
                <a:solidFill>
                  <a:srgbClr val="000000"/>
                </a:solidFill>
                <a:ea typeface="MS PGothic" pitchFamily="34" charset="-128"/>
              </a:defRPr>
            </a:lvl1pPr>
          </a:lstStyle>
          <a:p>
            <a:pPr fontAlgn="base">
              <a:spcBef>
                <a:spcPct val="0"/>
              </a:spcBef>
              <a:spcAft>
                <a:spcPct val="0"/>
              </a:spcAft>
              <a:defRPr/>
            </a:pPr>
            <a:fld id="{105DD7E3-D8DE-4D0C-A5AA-958837F1BBA3}"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46085" name="Rectangle 5"/>
          <p:cNvSpPr>
            <a:spLocks noGrp="1" noChangeArrowheads="1"/>
          </p:cNvSpPr>
          <p:nvPr>
            <p:ph type="ftr" sz="quarter" idx="3"/>
          </p:nvPr>
        </p:nvSpPr>
        <p:spPr bwMode="auto">
          <a:xfrm>
            <a:off x="4165600" y="6245225"/>
            <a:ext cx="38608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0" hangingPunct="0">
              <a:defRPr sz="1400" b="0">
                <a:solidFill>
                  <a:srgbClr val="000000"/>
                </a:solidFill>
                <a:latin typeface="Times New Roman" charset="0"/>
                <a:ea typeface="ＭＳ Ｐゴシック" charset="0"/>
                <a:cs typeface="+mn-cs"/>
              </a:defRPr>
            </a:lvl1pPr>
          </a:lstStyle>
          <a:p>
            <a:pPr fontAlgn="base">
              <a:spcBef>
                <a:spcPct val="0"/>
              </a:spcBef>
              <a:spcAft>
                <a:spcPct val="0"/>
              </a:spcAft>
              <a:defRPr/>
            </a:pPr>
            <a:r>
              <a:rPr lang="en-US" altLang="ja-JP" smtClean="0"/>
              <a:t>kalpoma@gmail.com</a:t>
            </a:r>
            <a:endParaRPr lang="en-US" altLang="ja-JP"/>
          </a:p>
        </p:txBody>
      </p:sp>
      <p:sp>
        <p:nvSpPr>
          <p:cNvPr id="46086" name="Rectangle 6"/>
          <p:cNvSpPr>
            <a:spLocks noGrp="1" noChangeArrowheads="1"/>
          </p:cNvSpPr>
          <p:nvPr>
            <p:ph type="sldNum" sz="quarter" idx="4"/>
          </p:nvPr>
        </p:nvSpPr>
        <p:spPr bwMode="auto">
          <a:xfrm>
            <a:off x="8737600" y="6245225"/>
            <a:ext cx="28448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b="0">
                <a:solidFill>
                  <a:srgbClr val="000000"/>
                </a:solidFill>
              </a:defRPr>
            </a:lvl1pPr>
          </a:lstStyle>
          <a:p>
            <a:pPr eaLnBrk="0" fontAlgn="base" hangingPunct="0">
              <a:spcBef>
                <a:spcPct val="0"/>
              </a:spcBef>
              <a:spcAft>
                <a:spcPct val="0"/>
              </a:spcAft>
            </a:pPr>
            <a:fld id="{A21E6653-F098-4977-8C54-EDB9C8DDCF26}"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273086415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p:txStyles>
    <p:titleStyle>
      <a:lvl1pPr algn="ctr" rtl="0" eaLnBrk="0" fontAlgn="base" hangingPunct="0">
        <a:spcBef>
          <a:spcPct val="0"/>
        </a:spcBef>
        <a:spcAft>
          <a:spcPct val="0"/>
        </a:spcAft>
        <a:defRPr kumimoji="1" sz="4400">
          <a:solidFill>
            <a:schemeClr val="tx2"/>
          </a:solidFill>
          <a:latin typeface="+mj-lt"/>
          <a:ea typeface="ＭＳ Ｐゴシック" pitchFamily="34" charset="-128"/>
          <a:cs typeface="MS PGothic" charset="0"/>
        </a:defRPr>
      </a:lvl1pPr>
      <a:lvl2pPr algn="ctr" rtl="0" eaLnBrk="0" fontAlgn="base" hangingPunct="0">
        <a:spcBef>
          <a:spcPct val="0"/>
        </a:spcBef>
        <a:spcAft>
          <a:spcPct val="0"/>
        </a:spcAft>
        <a:defRPr kumimoji="1" sz="4400">
          <a:solidFill>
            <a:schemeClr val="tx2"/>
          </a:solidFill>
          <a:latin typeface="Arial" charset="0"/>
          <a:ea typeface="ＭＳ Ｐゴシック" pitchFamily="34" charset="-128"/>
          <a:cs typeface="MS PGothic" charset="0"/>
        </a:defRPr>
      </a:lvl2pPr>
      <a:lvl3pPr algn="ctr" rtl="0" eaLnBrk="0" fontAlgn="base" hangingPunct="0">
        <a:spcBef>
          <a:spcPct val="0"/>
        </a:spcBef>
        <a:spcAft>
          <a:spcPct val="0"/>
        </a:spcAft>
        <a:defRPr kumimoji="1" sz="4400">
          <a:solidFill>
            <a:schemeClr val="tx2"/>
          </a:solidFill>
          <a:latin typeface="Arial" charset="0"/>
          <a:ea typeface="ＭＳ Ｐゴシック" pitchFamily="34" charset="-128"/>
          <a:cs typeface="MS PGothic" charset="0"/>
        </a:defRPr>
      </a:lvl3pPr>
      <a:lvl4pPr algn="ctr" rtl="0" eaLnBrk="0" fontAlgn="base" hangingPunct="0">
        <a:spcBef>
          <a:spcPct val="0"/>
        </a:spcBef>
        <a:spcAft>
          <a:spcPct val="0"/>
        </a:spcAft>
        <a:defRPr kumimoji="1" sz="4400">
          <a:solidFill>
            <a:schemeClr val="tx2"/>
          </a:solidFill>
          <a:latin typeface="Arial" charset="0"/>
          <a:ea typeface="ＭＳ Ｐゴシック" pitchFamily="34" charset="-128"/>
          <a:cs typeface="MS PGothic" charset="0"/>
        </a:defRPr>
      </a:lvl4pPr>
      <a:lvl5pPr algn="ctr" rtl="0" eaLnBrk="0" fontAlgn="base" hangingPunct="0">
        <a:spcBef>
          <a:spcPct val="0"/>
        </a:spcBef>
        <a:spcAft>
          <a:spcPct val="0"/>
        </a:spcAft>
        <a:defRPr kumimoji="1" sz="4400">
          <a:solidFill>
            <a:schemeClr val="tx2"/>
          </a:solidFill>
          <a:latin typeface="Arial" charset="0"/>
          <a:ea typeface="ＭＳ Ｐゴシック" pitchFamily="34" charset="-128"/>
          <a:cs typeface="MS PGothic" charset="0"/>
        </a:defRPr>
      </a:lvl5pPr>
      <a:lvl6pPr marL="457200" algn="ctr" rtl="0" fontAlgn="base">
        <a:spcBef>
          <a:spcPct val="0"/>
        </a:spcBef>
        <a:spcAft>
          <a:spcPct val="0"/>
        </a:spcAft>
        <a:defRPr kumimoji="1" sz="4400">
          <a:solidFill>
            <a:schemeClr val="tx2"/>
          </a:solidFill>
          <a:latin typeface="Arial" charset="0"/>
          <a:ea typeface="ＭＳ Ｐゴシック" charset="0"/>
          <a:cs typeface="ＭＳ Ｐゴシック" charset="0"/>
        </a:defRPr>
      </a:lvl6pPr>
      <a:lvl7pPr marL="914400" algn="ctr" rtl="0" fontAlgn="base">
        <a:spcBef>
          <a:spcPct val="0"/>
        </a:spcBef>
        <a:spcAft>
          <a:spcPct val="0"/>
        </a:spcAft>
        <a:defRPr kumimoji="1" sz="4400">
          <a:solidFill>
            <a:schemeClr val="tx2"/>
          </a:solidFill>
          <a:latin typeface="Arial" charset="0"/>
          <a:ea typeface="ＭＳ Ｐゴシック" charset="0"/>
          <a:cs typeface="ＭＳ Ｐゴシック" charset="0"/>
        </a:defRPr>
      </a:lvl7pPr>
      <a:lvl8pPr marL="1371600" algn="ctr" rtl="0" fontAlgn="base">
        <a:spcBef>
          <a:spcPct val="0"/>
        </a:spcBef>
        <a:spcAft>
          <a:spcPct val="0"/>
        </a:spcAft>
        <a:defRPr kumimoji="1" sz="4400">
          <a:solidFill>
            <a:schemeClr val="tx2"/>
          </a:solidFill>
          <a:latin typeface="Arial" charset="0"/>
          <a:ea typeface="ＭＳ Ｐゴシック" charset="0"/>
          <a:cs typeface="ＭＳ Ｐゴシック" charset="0"/>
        </a:defRPr>
      </a:lvl8pPr>
      <a:lvl9pPr marL="1828800" algn="ctr" rtl="0" fontAlgn="base">
        <a:spcBef>
          <a:spcPct val="0"/>
        </a:spcBef>
        <a:spcAft>
          <a:spcPct val="0"/>
        </a:spcAft>
        <a:defRPr kumimoji="1" sz="4400">
          <a:solidFill>
            <a:schemeClr val="tx2"/>
          </a:solidFill>
          <a:latin typeface="Arial"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ＭＳ Ｐゴシック" pitchFamily="34" charset="-128"/>
          <a:cs typeface="MS PGothic" charset="0"/>
        </a:defRPr>
      </a:lvl1pPr>
      <a:lvl2pPr marL="742950" indent="-285750" algn="l" rtl="0" eaLnBrk="0" fontAlgn="base" hangingPunct="0">
        <a:spcBef>
          <a:spcPct val="20000"/>
        </a:spcBef>
        <a:spcAft>
          <a:spcPct val="0"/>
        </a:spcAft>
        <a:buChar char="–"/>
        <a:defRPr kumimoji="1" sz="2800">
          <a:solidFill>
            <a:schemeClr val="tx1"/>
          </a:solidFill>
          <a:latin typeface="+mn-lt"/>
          <a:ea typeface="ＭＳ Ｐゴシック" pitchFamily="34" charset="-128"/>
          <a:cs typeface="MS PGothic" charset="0"/>
        </a:defRPr>
      </a:lvl2pPr>
      <a:lvl3pPr marL="1143000" indent="-228600" algn="l" rtl="0" eaLnBrk="0" fontAlgn="base" hangingPunct="0">
        <a:spcBef>
          <a:spcPct val="20000"/>
        </a:spcBef>
        <a:spcAft>
          <a:spcPct val="0"/>
        </a:spcAft>
        <a:buChar char="•"/>
        <a:defRPr kumimoji="1" sz="2400">
          <a:solidFill>
            <a:schemeClr val="tx1"/>
          </a:solidFill>
          <a:latin typeface="+mn-lt"/>
          <a:ea typeface="ＭＳ Ｐゴシック" pitchFamily="34" charset="-128"/>
          <a:cs typeface="MS PGothic" charset="0"/>
        </a:defRPr>
      </a:lvl3pPr>
      <a:lvl4pPr marL="1600200" indent="-228600" algn="l" rtl="0" eaLnBrk="0" fontAlgn="base" hangingPunct="0">
        <a:spcBef>
          <a:spcPct val="20000"/>
        </a:spcBef>
        <a:spcAft>
          <a:spcPct val="0"/>
        </a:spcAft>
        <a:buChar char="–"/>
        <a:defRPr kumimoji="1" sz="2000">
          <a:solidFill>
            <a:schemeClr val="tx1"/>
          </a:solidFill>
          <a:latin typeface="+mn-lt"/>
          <a:ea typeface="ＭＳ Ｐゴシック" pitchFamily="34" charset="-128"/>
          <a:cs typeface="MS PGothic" charset="0"/>
        </a:defRPr>
      </a:lvl4pPr>
      <a:lvl5pPr marL="2057400" indent="-228600" algn="l" rtl="0" eaLnBrk="0" fontAlgn="base" hangingPunct="0">
        <a:spcBef>
          <a:spcPct val="20000"/>
        </a:spcBef>
        <a:spcAft>
          <a:spcPct val="0"/>
        </a:spcAft>
        <a:buChar char="»"/>
        <a:defRPr kumimoji="1" sz="2000">
          <a:solidFill>
            <a:schemeClr val="tx1"/>
          </a:solidFill>
          <a:latin typeface="+mn-lt"/>
          <a:ea typeface="ＭＳ Ｐゴシック" pitchFamily="34" charset="-128"/>
          <a:cs typeface="MS PGothic" charset="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ChangeArrowheads="1"/>
          </p:cNvSpPr>
          <p:nvPr/>
        </p:nvSpPr>
        <p:spPr bwMode="ltGray">
          <a:xfrm>
            <a:off x="556684" y="1098551"/>
            <a:ext cx="584200" cy="474663"/>
          </a:xfrm>
          <a:prstGeom prst="rect">
            <a:avLst/>
          </a:prstGeom>
          <a:solidFill>
            <a:schemeClr val="accent2"/>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3"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4" name="Rectangle 4"/>
          <p:cNvSpPr>
            <a:spLocks noChangeArrowheads="1"/>
          </p:cNvSpPr>
          <p:nvPr/>
        </p:nvSpPr>
        <p:spPr bwMode="ltGray">
          <a:xfrm>
            <a:off x="721785" y="1520826"/>
            <a:ext cx="563033" cy="474663"/>
          </a:xfrm>
          <a:prstGeom prst="rect">
            <a:avLst/>
          </a:prstGeom>
          <a:solidFill>
            <a:schemeClr val="folHlink"/>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5"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6"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7" name="Rectangle 7"/>
          <p:cNvSpPr>
            <a:spLocks noChangeArrowheads="1"/>
          </p:cNvSpPr>
          <p:nvPr/>
        </p:nvSpPr>
        <p:spPr bwMode="gray">
          <a:xfrm>
            <a:off x="1016000" y="990601"/>
            <a:ext cx="42333" cy="1052513"/>
          </a:xfrm>
          <a:prstGeom prst="rect">
            <a:avLst/>
          </a:prstGeom>
          <a:solidFill>
            <a:schemeClr val="bg2"/>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8"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4105" name="Rectangle 9"/>
          <p:cNvSpPr>
            <a:spLocks noGrp="1" noChangeArrowheads="1"/>
          </p:cNvSpPr>
          <p:nvPr>
            <p:ph type="title"/>
          </p:nvPr>
        </p:nvSpPr>
        <p:spPr bwMode="auto">
          <a:xfrm>
            <a:off x="1534585" y="214314"/>
            <a:ext cx="10390716"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4106" name="Rectangle 10"/>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02763" name="Rectangle 11"/>
          <p:cNvSpPr>
            <a:spLocks noGrp="1" noChangeArrowheads="1"/>
          </p:cNvSpPr>
          <p:nvPr>
            <p:ph type="dt" sz="half" idx="2"/>
          </p:nvPr>
        </p:nvSpPr>
        <p:spPr bwMode="auto">
          <a:xfrm>
            <a:off x="1549400" y="6243638"/>
            <a:ext cx="2540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400" b="0">
                <a:solidFill>
                  <a:srgbClr val="000000"/>
                </a:solidFill>
                <a:latin typeface="Tahoma" panose="020B0604030504040204" pitchFamily="34" charset="0"/>
                <a:ea typeface="MS PGothic" pitchFamily="34" charset="-128"/>
              </a:defRPr>
            </a:lvl1pPr>
          </a:lstStyle>
          <a:p>
            <a:pPr fontAlgn="base">
              <a:spcBef>
                <a:spcPct val="0"/>
              </a:spcBef>
              <a:spcAft>
                <a:spcPct val="0"/>
              </a:spcAft>
              <a:defRPr/>
            </a:pPr>
            <a:endParaRPr lang="en-US" altLang="ja-JP"/>
          </a:p>
        </p:txBody>
      </p:sp>
      <p:sp>
        <p:nvSpPr>
          <p:cNvPr id="202764" name="Rectangle 12"/>
          <p:cNvSpPr>
            <a:spLocks noGrp="1" noChangeArrowheads="1"/>
          </p:cNvSpPr>
          <p:nvPr>
            <p:ph type="ftr" sz="quarter" idx="3"/>
          </p:nvPr>
        </p:nvSpPr>
        <p:spPr bwMode="auto">
          <a:xfrm>
            <a:off x="4876800" y="6243638"/>
            <a:ext cx="3860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eaLnBrk="1" hangingPunct="1">
              <a:defRPr sz="1400" b="0">
                <a:solidFill>
                  <a:srgbClr val="000000"/>
                </a:solidFill>
                <a:latin typeface="Tahoma" panose="020B0604030504040204" pitchFamily="34" charset="0"/>
                <a:ea typeface="MS PGothic" pitchFamily="34" charset="-128"/>
              </a:defRPr>
            </a:lvl1pPr>
          </a:lstStyle>
          <a:p>
            <a:pPr fontAlgn="base">
              <a:spcBef>
                <a:spcPct val="0"/>
              </a:spcBef>
              <a:spcAft>
                <a:spcPct val="0"/>
              </a:spcAft>
              <a:defRPr/>
            </a:pPr>
            <a:endParaRPr lang="en-US" altLang="ja-JP"/>
          </a:p>
        </p:txBody>
      </p:sp>
      <p:sp>
        <p:nvSpPr>
          <p:cNvPr id="202765" name="Rectangle 13"/>
          <p:cNvSpPr>
            <a:spLocks noGrp="1" noChangeArrowheads="1"/>
          </p:cNvSpPr>
          <p:nvPr>
            <p:ph type="sldNum" sz="quarter" idx="4"/>
          </p:nvPr>
        </p:nvSpPr>
        <p:spPr bwMode="auto">
          <a:xfrm>
            <a:off x="9389533" y="6243638"/>
            <a:ext cx="2540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400" b="0">
                <a:solidFill>
                  <a:srgbClr val="000000"/>
                </a:solidFill>
                <a:latin typeface="Tahoma" panose="020B0604030504040204" pitchFamily="34" charset="0"/>
              </a:defRPr>
            </a:lvl1pPr>
          </a:lstStyle>
          <a:p>
            <a:pPr fontAlgn="base">
              <a:spcBef>
                <a:spcPct val="0"/>
              </a:spcBef>
              <a:spcAft>
                <a:spcPct val="0"/>
              </a:spcAft>
            </a:pPr>
            <a:fld id="{0F1714CA-204B-49CA-B5DC-8718ACC4E316}"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154159220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l" rtl="0" eaLnBrk="0" fontAlgn="base" hangingPunct="0">
        <a:spcBef>
          <a:spcPct val="0"/>
        </a:spcBef>
        <a:spcAft>
          <a:spcPct val="0"/>
        </a:spcAft>
        <a:defRPr kumimoji="1" sz="4400">
          <a:solidFill>
            <a:schemeClr val="tx2"/>
          </a:solidFill>
          <a:latin typeface="+mj-lt"/>
          <a:ea typeface="ＭＳ Ｐゴシック" pitchFamily="34" charset="-128"/>
          <a:cs typeface="MS PGothic" charset="0"/>
        </a:defRPr>
      </a:lvl1pPr>
      <a:lvl2pPr algn="l" rtl="0" eaLnBrk="0" fontAlgn="base" hangingPunct="0">
        <a:spcBef>
          <a:spcPct val="0"/>
        </a:spcBef>
        <a:spcAft>
          <a:spcPct val="0"/>
        </a:spcAft>
        <a:defRPr kumimoji="1" sz="4400">
          <a:solidFill>
            <a:schemeClr val="tx2"/>
          </a:solidFill>
          <a:latin typeface="Tahoma" charset="0"/>
          <a:ea typeface="ＭＳ Ｐゴシック" pitchFamily="34" charset="-128"/>
          <a:cs typeface="MS PGothic" charset="0"/>
        </a:defRPr>
      </a:lvl2pPr>
      <a:lvl3pPr algn="l" rtl="0" eaLnBrk="0" fontAlgn="base" hangingPunct="0">
        <a:spcBef>
          <a:spcPct val="0"/>
        </a:spcBef>
        <a:spcAft>
          <a:spcPct val="0"/>
        </a:spcAft>
        <a:defRPr kumimoji="1" sz="4400">
          <a:solidFill>
            <a:schemeClr val="tx2"/>
          </a:solidFill>
          <a:latin typeface="Tahoma" charset="0"/>
          <a:ea typeface="ＭＳ Ｐゴシック" pitchFamily="34" charset="-128"/>
          <a:cs typeface="MS PGothic" charset="0"/>
        </a:defRPr>
      </a:lvl3pPr>
      <a:lvl4pPr algn="l" rtl="0" eaLnBrk="0" fontAlgn="base" hangingPunct="0">
        <a:spcBef>
          <a:spcPct val="0"/>
        </a:spcBef>
        <a:spcAft>
          <a:spcPct val="0"/>
        </a:spcAft>
        <a:defRPr kumimoji="1" sz="4400">
          <a:solidFill>
            <a:schemeClr val="tx2"/>
          </a:solidFill>
          <a:latin typeface="Tahoma" charset="0"/>
          <a:ea typeface="ＭＳ Ｐゴシック" pitchFamily="34" charset="-128"/>
          <a:cs typeface="MS PGothic" charset="0"/>
        </a:defRPr>
      </a:lvl4pPr>
      <a:lvl5pPr algn="l" rtl="0" eaLnBrk="0" fontAlgn="base" hangingPunct="0">
        <a:spcBef>
          <a:spcPct val="0"/>
        </a:spcBef>
        <a:spcAft>
          <a:spcPct val="0"/>
        </a:spcAft>
        <a:defRPr kumimoji="1" sz="4400">
          <a:solidFill>
            <a:schemeClr val="tx2"/>
          </a:solidFill>
          <a:latin typeface="Tahoma" charset="0"/>
          <a:ea typeface="ＭＳ Ｐゴシック" pitchFamily="34" charset="-128"/>
          <a:cs typeface="MS PGothic" charset="0"/>
        </a:defRPr>
      </a:lvl5pPr>
      <a:lvl6pPr marL="4572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6pPr>
      <a:lvl7pPr marL="9144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7pPr>
      <a:lvl8pPr marL="13716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8pPr>
      <a:lvl9pPr marL="18288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ＭＳ Ｐゴシック" pitchFamily="34" charset="-128"/>
          <a:cs typeface="MS PGothic" charset="0"/>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ＭＳ Ｐゴシック" pitchFamily="34" charset="-128"/>
          <a:cs typeface="MS PGothic" charset="0"/>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ＭＳ Ｐゴシック" pitchFamily="34" charset="-128"/>
          <a:cs typeface="MS PGothic" charset="0"/>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ＭＳ Ｐゴシック" pitchFamily="34" charset="-128"/>
          <a:cs typeface="MS PGothic" charset="0"/>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ＭＳ Ｐゴシック" pitchFamily="34" charset="-128"/>
          <a:cs typeface="MS PGothic" charset="0"/>
        </a:defRPr>
      </a:lvl5pPr>
      <a:lvl6pPr marL="25146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B26156A-6149-4986-9C57-3A6306064235}"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742FE60-6C1A-4132-914E-90B335EF4A1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811514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ChangeArrowheads="1"/>
          </p:cNvSpPr>
          <p:nvPr/>
        </p:nvSpPr>
        <p:spPr bwMode="ltGray">
          <a:xfrm>
            <a:off x="556684" y="1098551"/>
            <a:ext cx="584200" cy="474663"/>
          </a:xfrm>
          <a:prstGeom prst="rect">
            <a:avLst/>
          </a:prstGeom>
          <a:solidFill>
            <a:schemeClr val="accent2"/>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3"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4" name="Rectangle 4"/>
          <p:cNvSpPr>
            <a:spLocks noChangeArrowheads="1"/>
          </p:cNvSpPr>
          <p:nvPr/>
        </p:nvSpPr>
        <p:spPr bwMode="ltGray">
          <a:xfrm>
            <a:off x="721785" y="1520826"/>
            <a:ext cx="563033" cy="474663"/>
          </a:xfrm>
          <a:prstGeom prst="rect">
            <a:avLst/>
          </a:prstGeom>
          <a:solidFill>
            <a:schemeClr val="folHlink"/>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5"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6"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7" name="Rectangle 7"/>
          <p:cNvSpPr>
            <a:spLocks noChangeArrowheads="1"/>
          </p:cNvSpPr>
          <p:nvPr/>
        </p:nvSpPr>
        <p:spPr bwMode="gray">
          <a:xfrm>
            <a:off x="1016000" y="990601"/>
            <a:ext cx="42333" cy="1052513"/>
          </a:xfrm>
          <a:prstGeom prst="rect">
            <a:avLst/>
          </a:prstGeom>
          <a:solidFill>
            <a:schemeClr val="bg2"/>
          </a:soli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25608"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xtLst/>
        </p:spPr>
        <p:txBody>
          <a:bodyPr wrap="none" anchor="ctr"/>
          <a:lstStyle>
            <a:lvl1pPr>
              <a:defRPr sz="2000" b="1">
                <a:solidFill>
                  <a:srgbClr val="161616"/>
                </a:solidFill>
                <a:latin typeface="Times New Roman" panose="02020603050405020304" pitchFamily="18" charset="0"/>
                <a:ea typeface="MS PGothic" panose="020B0600070205080204" pitchFamily="34" charset="-128"/>
              </a:defRPr>
            </a:lvl1pPr>
            <a:lvl2pPr marL="742950" indent="-285750">
              <a:defRPr sz="2000" b="1">
                <a:solidFill>
                  <a:srgbClr val="161616"/>
                </a:solidFill>
                <a:latin typeface="Times New Roman" panose="02020603050405020304" pitchFamily="18" charset="0"/>
                <a:ea typeface="MS PGothic" panose="020B0600070205080204" pitchFamily="34" charset="-128"/>
              </a:defRPr>
            </a:lvl2pPr>
            <a:lvl3pPr marL="1143000" indent="-228600">
              <a:defRPr sz="2000" b="1">
                <a:solidFill>
                  <a:srgbClr val="161616"/>
                </a:solidFill>
                <a:latin typeface="Times New Roman" panose="02020603050405020304" pitchFamily="18" charset="0"/>
                <a:ea typeface="MS PGothic" panose="020B0600070205080204" pitchFamily="34" charset="-128"/>
              </a:defRPr>
            </a:lvl3pPr>
            <a:lvl4pPr marL="1600200" indent="-228600">
              <a:defRPr sz="2000" b="1">
                <a:solidFill>
                  <a:srgbClr val="161616"/>
                </a:solidFill>
                <a:latin typeface="Times New Roman" panose="02020603050405020304" pitchFamily="18" charset="0"/>
                <a:ea typeface="MS PGothic" panose="020B0600070205080204" pitchFamily="34" charset="-128"/>
              </a:defRPr>
            </a:lvl4pPr>
            <a:lvl5pPr marL="2057400" indent="-228600">
              <a:defRPr sz="2000" b="1">
                <a:solidFill>
                  <a:srgbClr val="161616"/>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sz="2000" b="1">
                <a:solidFill>
                  <a:srgbClr val="161616"/>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smtClean="0">
              <a:ln>
                <a:noFill/>
              </a:ln>
              <a:solidFill>
                <a:srgbClr val="000000"/>
              </a:solidFill>
              <a:effectLst/>
              <a:uLnTx/>
              <a:uFillTx/>
              <a:latin typeface="Tahoma" panose="020B0604030504040204" pitchFamily="34" charset="0"/>
              <a:ea typeface="MS PGothic" panose="020B0600070205080204" pitchFamily="34" charset="-128"/>
            </a:endParaRPr>
          </a:p>
        </p:txBody>
      </p:sp>
      <p:sp>
        <p:nvSpPr>
          <p:cNvPr id="4105" name="Rectangle 9"/>
          <p:cNvSpPr>
            <a:spLocks noGrp="1" noChangeArrowheads="1"/>
          </p:cNvSpPr>
          <p:nvPr>
            <p:ph type="title"/>
          </p:nvPr>
        </p:nvSpPr>
        <p:spPr bwMode="auto">
          <a:xfrm>
            <a:off x="1534585" y="214314"/>
            <a:ext cx="10390716"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4106" name="Rectangle 10"/>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02763" name="Rectangle 11"/>
          <p:cNvSpPr>
            <a:spLocks noGrp="1" noChangeArrowheads="1"/>
          </p:cNvSpPr>
          <p:nvPr>
            <p:ph type="dt" sz="half" idx="2"/>
          </p:nvPr>
        </p:nvSpPr>
        <p:spPr bwMode="auto">
          <a:xfrm>
            <a:off x="1549400" y="6243638"/>
            <a:ext cx="2540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400" b="0">
                <a:solidFill>
                  <a:srgbClr val="000000"/>
                </a:solidFill>
                <a:latin typeface="Tahoma" panose="020B0604030504040204" pitchFamily="34" charset="0"/>
                <a:ea typeface="MS PGothic" pitchFamily="34" charset="-128"/>
              </a:defRPr>
            </a:lvl1pPr>
          </a:lstStyle>
          <a:p>
            <a:pPr fontAlgn="base">
              <a:spcBef>
                <a:spcPct val="0"/>
              </a:spcBef>
              <a:spcAft>
                <a:spcPct val="0"/>
              </a:spcAft>
              <a:defRPr/>
            </a:pPr>
            <a:endParaRPr lang="en-US" altLang="ja-JP"/>
          </a:p>
        </p:txBody>
      </p:sp>
      <p:sp>
        <p:nvSpPr>
          <p:cNvPr id="202764" name="Rectangle 12"/>
          <p:cNvSpPr>
            <a:spLocks noGrp="1" noChangeArrowheads="1"/>
          </p:cNvSpPr>
          <p:nvPr>
            <p:ph type="ftr" sz="quarter" idx="3"/>
          </p:nvPr>
        </p:nvSpPr>
        <p:spPr bwMode="auto">
          <a:xfrm>
            <a:off x="4876800" y="6243638"/>
            <a:ext cx="3860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eaLnBrk="1" hangingPunct="1">
              <a:defRPr sz="1400" b="0">
                <a:solidFill>
                  <a:srgbClr val="000000"/>
                </a:solidFill>
                <a:latin typeface="Tahoma" panose="020B0604030504040204" pitchFamily="34" charset="0"/>
                <a:ea typeface="MS PGothic" pitchFamily="34" charset="-128"/>
              </a:defRPr>
            </a:lvl1pPr>
          </a:lstStyle>
          <a:p>
            <a:pPr fontAlgn="base">
              <a:spcBef>
                <a:spcPct val="0"/>
              </a:spcBef>
              <a:spcAft>
                <a:spcPct val="0"/>
              </a:spcAft>
              <a:defRPr/>
            </a:pPr>
            <a:endParaRPr lang="en-US" altLang="ja-JP"/>
          </a:p>
        </p:txBody>
      </p:sp>
      <p:sp>
        <p:nvSpPr>
          <p:cNvPr id="202765" name="Rectangle 13"/>
          <p:cNvSpPr>
            <a:spLocks noGrp="1" noChangeArrowheads="1"/>
          </p:cNvSpPr>
          <p:nvPr>
            <p:ph type="sldNum" sz="quarter" idx="4"/>
          </p:nvPr>
        </p:nvSpPr>
        <p:spPr bwMode="auto">
          <a:xfrm>
            <a:off x="9389533" y="6243638"/>
            <a:ext cx="2540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400" b="0">
                <a:solidFill>
                  <a:srgbClr val="000000"/>
                </a:solidFill>
                <a:latin typeface="Tahoma" panose="020B0604030504040204" pitchFamily="34" charset="0"/>
              </a:defRPr>
            </a:lvl1pPr>
          </a:lstStyle>
          <a:p>
            <a:pPr fontAlgn="base">
              <a:spcBef>
                <a:spcPct val="0"/>
              </a:spcBef>
              <a:spcAft>
                <a:spcPct val="0"/>
              </a:spcAft>
            </a:pPr>
            <a:fld id="{0F1714CA-204B-49CA-B5DC-8718ACC4E316}" type="slidenum">
              <a:rPr lang="en-US" altLang="ja-JP" smtClean="0"/>
              <a:pPr fontAlgn="base">
                <a:spcBef>
                  <a:spcPct val="0"/>
                </a:spcBef>
                <a:spcAft>
                  <a:spcPct val="0"/>
                </a:spcAft>
              </a:pPr>
              <a:t>‹#›</a:t>
            </a:fld>
            <a:endParaRPr lang="en-US" altLang="ja-JP" smtClean="0"/>
          </a:p>
        </p:txBody>
      </p:sp>
    </p:spTree>
    <p:extLst>
      <p:ext uri="{BB962C8B-B14F-4D97-AF65-F5344CB8AC3E}">
        <p14:creationId xmlns:p14="http://schemas.microsoft.com/office/powerpoint/2010/main" val="195251106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Lst>
  <p:txStyles>
    <p:titleStyle>
      <a:lvl1pPr algn="l" rtl="0" eaLnBrk="0" fontAlgn="base" hangingPunct="0">
        <a:spcBef>
          <a:spcPct val="0"/>
        </a:spcBef>
        <a:spcAft>
          <a:spcPct val="0"/>
        </a:spcAft>
        <a:defRPr kumimoji="1" sz="4400">
          <a:solidFill>
            <a:schemeClr val="tx2"/>
          </a:solidFill>
          <a:latin typeface="+mj-lt"/>
          <a:ea typeface="ＭＳ Ｐゴシック" pitchFamily="34" charset="-128"/>
          <a:cs typeface="MS PGothic" charset="0"/>
        </a:defRPr>
      </a:lvl1pPr>
      <a:lvl2pPr algn="l" rtl="0" eaLnBrk="0" fontAlgn="base" hangingPunct="0">
        <a:spcBef>
          <a:spcPct val="0"/>
        </a:spcBef>
        <a:spcAft>
          <a:spcPct val="0"/>
        </a:spcAft>
        <a:defRPr kumimoji="1" sz="4400">
          <a:solidFill>
            <a:schemeClr val="tx2"/>
          </a:solidFill>
          <a:latin typeface="Tahoma" charset="0"/>
          <a:ea typeface="ＭＳ Ｐゴシック" pitchFamily="34" charset="-128"/>
          <a:cs typeface="MS PGothic" charset="0"/>
        </a:defRPr>
      </a:lvl2pPr>
      <a:lvl3pPr algn="l" rtl="0" eaLnBrk="0" fontAlgn="base" hangingPunct="0">
        <a:spcBef>
          <a:spcPct val="0"/>
        </a:spcBef>
        <a:spcAft>
          <a:spcPct val="0"/>
        </a:spcAft>
        <a:defRPr kumimoji="1" sz="4400">
          <a:solidFill>
            <a:schemeClr val="tx2"/>
          </a:solidFill>
          <a:latin typeface="Tahoma" charset="0"/>
          <a:ea typeface="ＭＳ Ｐゴシック" pitchFamily="34" charset="-128"/>
          <a:cs typeface="MS PGothic" charset="0"/>
        </a:defRPr>
      </a:lvl3pPr>
      <a:lvl4pPr algn="l" rtl="0" eaLnBrk="0" fontAlgn="base" hangingPunct="0">
        <a:spcBef>
          <a:spcPct val="0"/>
        </a:spcBef>
        <a:spcAft>
          <a:spcPct val="0"/>
        </a:spcAft>
        <a:defRPr kumimoji="1" sz="4400">
          <a:solidFill>
            <a:schemeClr val="tx2"/>
          </a:solidFill>
          <a:latin typeface="Tahoma" charset="0"/>
          <a:ea typeface="ＭＳ Ｐゴシック" pitchFamily="34" charset="-128"/>
          <a:cs typeface="MS PGothic" charset="0"/>
        </a:defRPr>
      </a:lvl4pPr>
      <a:lvl5pPr algn="l" rtl="0" eaLnBrk="0" fontAlgn="base" hangingPunct="0">
        <a:spcBef>
          <a:spcPct val="0"/>
        </a:spcBef>
        <a:spcAft>
          <a:spcPct val="0"/>
        </a:spcAft>
        <a:defRPr kumimoji="1" sz="4400">
          <a:solidFill>
            <a:schemeClr val="tx2"/>
          </a:solidFill>
          <a:latin typeface="Tahoma" charset="0"/>
          <a:ea typeface="ＭＳ Ｐゴシック" pitchFamily="34" charset="-128"/>
          <a:cs typeface="MS PGothic" charset="0"/>
        </a:defRPr>
      </a:lvl5pPr>
      <a:lvl6pPr marL="4572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6pPr>
      <a:lvl7pPr marL="9144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7pPr>
      <a:lvl8pPr marL="13716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8pPr>
      <a:lvl9pPr marL="18288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ＭＳ Ｐゴシック" pitchFamily="34" charset="-128"/>
          <a:cs typeface="MS PGothic" charset="0"/>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ＭＳ Ｐゴシック" pitchFamily="34" charset="-128"/>
          <a:cs typeface="MS PGothic" charset="0"/>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ＭＳ Ｐゴシック" pitchFamily="34" charset="-128"/>
          <a:cs typeface="MS PGothic" charset="0"/>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ＭＳ Ｐゴシック" pitchFamily="34" charset="-128"/>
          <a:cs typeface="MS PGothic" charset="0"/>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ＭＳ Ｐゴシック" pitchFamily="34" charset="-128"/>
          <a:cs typeface="MS PGothic" charset="0"/>
        </a:defRPr>
      </a:lvl5pPr>
      <a:lvl6pPr marL="25146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2051"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6084" name="Rectangle 4"/>
          <p:cNvSpPr>
            <a:spLocks noGrp="1" noChangeArrowheads="1"/>
          </p:cNvSpPr>
          <p:nvPr>
            <p:ph type="dt" sz="half" idx="2"/>
          </p:nvPr>
        </p:nvSpPr>
        <p:spPr bwMode="auto">
          <a:xfrm>
            <a:off x="609600" y="6245225"/>
            <a:ext cx="28448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400" b="0">
                <a:solidFill>
                  <a:srgbClr val="000000"/>
                </a:solidFill>
                <a:ea typeface="MS PGothic" pitchFamily="34" charset="-128"/>
              </a:defRPr>
            </a:lvl1pPr>
          </a:lstStyle>
          <a:p>
            <a:pPr fontAlgn="base">
              <a:spcBef>
                <a:spcPct val="0"/>
              </a:spcBef>
              <a:spcAft>
                <a:spcPct val="0"/>
              </a:spcAft>
              <a:defRPr/>
            </a:pPr>
            <a:fld id="{105DD7E3-D8DE-4D0C-A5AA-958837F1BBA3}" type="datetime1">
              <a:rPr lang="ja-JP" altLang="en-US" smtClean="0">
                <a:latin typeface="Times New Roman" panose="02020603050405020304" pitchFamily="18" charset="0"/>
              </a:rPr>
              <a:pPr fontAlgn="base">
                <a:spcBef>
                  <a:spcPct val="0"/>
                </a:spcBef>
                <a:spcAft>
                  <a:spcPct val="0"/>
                </a:spcAft>
                <a:defRPr/>
              </a:pPr>
              <a:t>2017/6/19</a:t>
            </a:fld>
            <a:endParaRPr lang="en-US" altLang="ja-JP">
              <a:latin typeface="Times New Roman" panose="02020603050405020304" pitchFamily="18" charset="0"/>
            </a:endParaRPr>
          </a:p>
        </p:txBody>
      </p:sp>
      <p:sp>
        <p:nvSpPr>
          <p:cNvPr id="46085" name="Rectangle 5"/>
          <p:cNvSpPr>
            <a:spLocks noGrp="1" noChangeArrowheads="1"/>
          </p:cNvSpPr>
          <p:nvPr>
            <p:ph type="ftr" sz="quarter" idx="3"/>
          </p:nvPr>
        </p:nvSpPr>
        <p:spPr bwMode="auto">
          <a:xfrm>
            <a:off x="4165600" y="6245225"/>
            <a:ext cx="38608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0" hangingPunct="0">
              <a:defRPr sz="1400" b="0">
                <a:solidFill>
                  <a:srgbClr val="000000"/>
                </a:solidFill>
                <a:latin typeface="Times New Roman" charset="0"/>
                <a:ea typeface="ＭＳ Ｐゴシック" charset="0"/>
                <a:cs typeface="+mn-cs"/>
              </a:defRPr>
            </a:lvl1pPr>
          </a:lstStyle>
          <a:p>
            <a:pPr fontAlgn="base">
              <a:spcBef>
                <a:spcPct val="0"/>
              </a:spcBef>
              <a:spcAft>
                <a:spcPct val="0"/>
              </a:spcAft>
              <a:defRPr/>
            </a:pPr>
            <a:r>
              <a:rPr lang="en-US" altLang="ja-JP" smtClean="0"/>
              <a:t>kalpoma@gmail.com</a:t>
            </a:r>
            <a:endParaRPr lang="en-US" altLang="ja-JP"/>
          </a:p>
        </p:txBody>
      </p:sp>
      <p:sp>
        <p:nvSpPr>
          <p:cNvPr id="46086" name="Rectangle 6"/>
          <p:cNvSpPr>
            <a:spLocks noGrp="1" noChangeArrowheads="1"/>
          </p:cNvSpPr>
          <p:nvPr>
            <p:ph type="sldNum" sz="quarter" idx="4"/>
          </p:nvPr>
        </p:nvSpPr>
        <p:spPr bwMode="auto">
          <a:xfrm>
            <a:off x="8737600" y="6245225"/>
            <a:ext cx="28448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b="0">
                <a:solidFill>
                  <a:srgbClr val="000000"/>
                </a:solidFill>
              </a:defRPr>
            </a:lvl1pPr>
          </a:lstStyle>
          <a:p>
            <a:pPr eaLnBrk="0" fontAlgn="base" hangingPunct="0">
              <a:spcBef>
                <a:spcPct val="0"/>
              </a:spcBef>
              <a:spcAft>
                <a:spcPct val="0"/>
              </a:spcAft>
            </a:pPr>
            <a:fld id="{A21E6653-F098-4977-8C54-EDB9C8DDCF26}" type="slidenum">
              <a:rPr lang="ja-JP" altLang="en-US" smtClean="0">
                <a:latin typeface="Times New Roman" panose="02020603050405020304" pitchFamily="18" charset="0"/>
              </a:rPr>
              <a:pPr eaLnBrk="0" fontAlgn="base" hangingPunct="0">
                <a:spcBef>
                  <a:spcPct val="0"/>
                </a:spcBef>
                <a:spcAft>
                  <a:spcPct val="0"/>
                </a:spcAft>
              </a:pPr>
              <a:t>‹#›</a:t>
            </a:fld>
            <a:endParaRPr lang="en-US" altLang="ja-JP" smtClean="0">
              <a:latin typeface="Times New Roman" panose="02020603050405020304" pitchFamily="18" charset="0"/>
            </a:endParaRPr>
          </a:p>
        </p:txBody>
      </p:sp>
    </p:spTree>
    <p:extLst>
      <p:ext uri="{BB962C8B-B14F-4D97-AF65-F5344CB8AC3E}">
        <p14:creationId xmlns:p14="http://schemas.microsoft.com/office/powerpoint/2010/main" val="466518922"/>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hf hdr="0"/>
  <p:txStyles>
    <p:titleStyle>
      <a:lvl1pPr algn="ctr" rtl="0" eaLnBrk="0" fontAlgn="base" hangingPunct="0">
        <a:spcBef>
          <a:spcPct val="0"/>
        </a:spcBef>
        <a:spcAft>
          <a:spcPct val="0"/>
        </a:spcAft>
        <a:defRPr kumimoji="1" sz="4400">
          <a:solidFill>
            <a:schemeClr val="tx2"/>
          </a:solidFill>
          <a:latin typeface="+mj-lt"/>
          <a:ea typeface="ＭＳ Ｐゴシック" pitchFamily="34" charset="-128"/>
          <a:cs typeface="MS PGothic" charset="0"/>
        </a:defRPr>
      </a:lvl1pPr>
      <a:lvl2pPr algn="ctr" rtl="0" eaLnBrk="0" fontAlgn="base" hangingPunct="0">
        <a:spcBef>
          <a:spcPct val="0"/>
        </a:spcBef>
        <a:spcAft>
          <a:spcPct val="0"/>
        </a:spcAft>
        <a:defRPr kumimoji="1" sz="4400">
          <a:solidFill>
            <a:schemeClr val="tx2"/>
          </a:solidFill>
          <a:latin typeface="Arial" charset="0"/>
          <a:ea typeface="ＭＳ Ｐゴシック" pitchFamily="34" charset="-128"/>
          <a:cs typeface="MS PGothic" charset="0"/>
        </a:defRPr>
      </a:lvl2pPr>
      <a:lvl3pPr algn="ctr" rtl="0" eaLnBrk="0" fontAlgn="base" hangingPunct="0">
        <a:spcBef>
          <a:spcPct val="0"/>
        </a:spcBef>
        <a:spcAft>
          <a:spcPct val="0"/>
        </a:spcAft>
        <a:defRPr kumimoji="1" sz="4400">
          <a:solidFill>
            <a:schemeClr val="tx2"/>
          </a:solidFill>
          <a:latin typeface="Arial" charset="0"/>
          <a:ea typeface="ＭＳ Ｐゴシック" pitchFamily="34" charset="-128"/>
          <a:cs typeface="MS PGothic" charset="0"/>
        </a:defRPr>
      </a:lvl3pPr>
      <a:lvl4pPr algn="ctr" rtl="0" eaLnBrk="0" fontAlgn="base" hangingPunct="0">
        <a:spcBef>
          <a:spcPct val="0"/>
        </a:spcBef>
        <a:spcAft>
          <a:spcPct val="0"/>
        </a:spcAft>
        <a:defRPr kumimoji="1" sz="4400">
          <a:solidFill>
            <a:schemeClr val="tx2"/>
          </a:solidFill>
          <a:latin typeface="Arial" charset="0"/>
          <a:ea typeface="ＭＳ Ｐゴシック" pitchFamily="34" charset="-128"/>
          <a:cs typeface="MS PGothic" charset="0"/>
        </a:defRPr>
      </a:lvl4pPr>
      <a:lvl5pPr algn="ctr" rtl="0" eaLnBrk="0" fontAlgn="base" hangingPunct="0">
        <a:spcBef>
          <a:spcPct val="0"/>
        </a:spcBef>
        <a:spcAft>
          <a:spcPct val="0"/>
        </a:spcAft>
        <a:defRPr kumimoji="1" sz="4400">
          <a:solidFill>
            <a:schemeClr val="tx2"/>
          </a:solidFill>
          <a:latin typeface="Arial" charset="0"/>
          <a:ea typeface="ＭＳ Ｐゴシック" pitchFamily="34" charset="-128"/>
          <a:cs typeface="MS PGothic" charset="0"/>
        </a:defRPr>
      </a:lvl5pPr>
      <a:lvl6pPr marL="457200" algn="ctr" rtl="0" fontAlgn="base">
        <a:spcBef>
          <a:spcPct val="0"/>
        </a:spcBef>
        <a:spcAft>
          <a:spcPct val="0"/>
        </a:spcAft>
        <a:defRPr kumimoji="1" sz="4400">
          <a:solidFill>
            <a:schemeClr val="tx2"/>
          </a:solidFill>
          <a:latin typeface="Arial" charset="0"/>
          <a:ea typeface="ＭＳ Ｐゴシック" charset="0"/>
          <a:cs typeface="ＭＳ Ｐゴシック" charset="0"/>
        </a:defRPr>
      </a:lvl6pPr>
      <a:lvl7pPr marL="914400" algn="ctr" rtl="0" fontAlgn="base">
        <a:spcBef>
          <a:spcPct val="0"/>
        </a:spcBef>
        <a:spcAft>
          <a:spcPct val="0"/>
        </a:spcAft>
        <a:defRPr kumimoji="1" sz="4400">
          <a:solidFill>
            <a:schemeClr val="tx2"/>
          </a:solidFill>
          <a:latin typeface="Arial" charset="0"/>
          <a:ea typeface="ＭＳ Ｐゴシック" charset="0"/>
          <a:cs typeface="ＭＳ Ｐゴシック" charset="0"/>
        </a:defRPr>
      </a:lvl7pPr>
      <a:lvl8pPr marL="1371600" algn="ctr" rtl="0" fontAlgn="base">
        <a:spcBef>
          <a:spcPct val="0"/>
        </a:spcBef>
        <a:spcAft>
          <a:spcPct val="0"/>
        </a:spcAft>
        <a:defRPr kumimoji="1" sz="4400">
          <a:solidFill>
            <a:schemeClr val="tx2"/>
          </a:solidFill>
          <a:latin typeface="Arial" charset="0"/>
          <a:ea typeface="ＭＳ Ｐゴシック" charset="0"/>
          <a:cs typeface="ＭＳ Ｐゴシック" charset="0"/>
        </a:defRPr>
      </a:lvl8pPr>
      <a:lvl9pPr marL="1828800" algn="ctr" rtl="0" fontAlgn="base">
        <a:spcBef>
          <a:spcPct val="0"/>
        </a:spcBef>
        <a:spcAft>
          <a:spcPct val="0"/>
        </a:spcAft>
        <a:defRPr kumimoji="1" sz="4400">
          <a:solidFill>
            <a:schemeClr val="tx2"/>
          </a:solidFill>
          <a:latin typeface="Arial"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ＭＳ Ｐゴシック" pitchFamily="34" charset="-128"/>
          <a:cs typeface="MS PGothic" charset="0"/>
        </a:defRPr>
      </a:lvl1pPr>
      <a:lvl2pPr marL="742950" indent="-285750" algn="l" rtl="0" eaLnBrk="0" fontAlgn="base" hangingPunct="0">
        <a:spcBef>
          <a:spcPct val="20000"/>
        </a:spcBef>
        <a:spcAft>
          <a:spcPct val="0"/>
        </a:spcAft>
        <a:buChar char="–"/>
        <a:defRPr kumimoji="1" sz="2800">
          <a:solidFill>
            <a:schemeClr val="tx1"/>
          </a:solidFill>
          <a:latin typeface="+mn-lt"/>
          <a:ea typeface="ＭＳ Ｐゴシック" pitchFamily="34" charset="-128"/>
          <a:cs typeface="MS PGothic" charset="0"/>
        </a:defRPr>
      </a:lvl2pPr>
      <a:lvl3pPr marL="1143000" indent="-228600" algn="l" rtl="0" eaLnBrk="0" fontAlgn="base" hangingPunct="0">
        <a:spcBef>
          <a:spcPct val="20000"/>
        </a:spcBef>
        <a:spcAft>
          <a:spcPct val="0"/>
        </a:spcAft>
        <a:buChar char="•"/>
        <a:defRPr kumimoji="1" sz="2400">
          <a:solidFill>
            <a:schemeClr val="tx1"/>
          </a:solidFill>
          <a:latin typeface="+mn-lt"/>
          <a:ea typeface="ＭＳ Ｐゴシック" pitchFamily="34" charset="-128"/>
          <a:cs typeface="MS PGothic" charset="0"/>
        </a:defRPr>
      </a:lvl3pPr>
      <a:lvl4pPr marL="1600200" indent="-228600" algn="l" rtl="0" eaLnBrk="0" fontAlgn="base" hangingPunct="0">
        <a:spcBef>
          <a:spcPct val="20000"/>
        </a:spcBef>
        <a:spcAft>
          <a:spcPct val="0"/>
        </a:spcAft>
        <a:buChar char="–"/>
        <a:defRPr kumimoji="1" sz="2000">
          <a:solidFill>
            <a:schemeClr val="tx1"/>
          </a:solidFill>
          <a:latin typeface="+mn-lt"/>
          <a:ea typeface="ＭＳ Ｐゴシック" pitchFamily="34" charset="-128"/>
          <a:cs typeface="MS PGothic" charset="0"/>
        </a:defRPr>
      </a:lvl4pPr>
      <a:lvl5pPr marL="2057400" indent="-228600" algn="l" rtl="0" eaLnBrk="0" fontAlgn="base" hangingPunct="0">
        <a:spcBef>
          <a:spcPct val="20000"/>
        </a:spcBef>
        <a:spcAft>
          <a:spcPct val="0"/>
        </a:spcAft>
        <a:buChar char="»"/>
        <a:defRPr kumimoji="1" sz="2000">
          <a:solidFill>
            <a:schemeClr val="tx1"/>
          </a:solidFill>
          <a:latin typeface="+mn-lt"/>
          <a:ea typeface="ＭＳ Ｐゴシック" pitchFamily="34" charset="-128"/>
          <a:cs typeface="MS PGothic" charset="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3.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6.xml"/></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JP5KkzdUEYI" TargetMode="External"/><Relationship Id="rId2" Type="http://schemas.openxmlformats.org/officeDocument/2006/relationships/hyperlink" Target="http://en.wikipedia.org/wiki/Bubble_sort#mediaviewer/File:Bubble-sort-example-300px.gif" TargetMode="External"/><Relationship Id="rId1" Type="http://schemas.openxmlformats.org/officeDocument/2006/relationships/slideLayout" Target="../slideLayouts/slideLayout144.xml"/><Relationship Id="rId4" Type="http://schemas.openxmlformats.org/officeDocument/2006/relationships/hyperlink" Target="http://en.wikipedia.org/wiki/Selection_sort#mediaviewer/File:Selection-Sort-Animation.gi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2299063" y="2331720"/>
            <a:ext cx="7162800" cy="1219200"/>
          </a:xfrm>
        </p:spPr>
        <p:txBody>
          <a:bodyPr/>
          <a:lstStyle/>
          <a:p>
            <a:pPr eaLnBrk="1" hangingPunct="1"/>
            <a:r>
              <a:rPr lang="en-US" altLang="ja-JP" sz="6000" dirty="0">
                <a:solidFill>
                  <a:srgbClr val="CC0000"/>
                </a:solidFill>
                <a:latin typeface="Comic Sans MS" panose="030F0702030302020204" pitchFamily="66" charset="0"/>
              </a:rPr>
              <a:t>Data Structures</a:t>
            </a:r>
          </a:p>
        </p:txBody>
      </p:sp>
      <p:sp>
        <p:nvSpPr>
          <p:cNvPr id="17412" name="Rectangle 5"/>
          <p:cNvSpPr>
            <a:spLocks noChangeArrowheads="1"/>
          </p:cNvSpPr>
          <p:nvPr/>
        </p:nvSpPr>
        <p:spPr bwMode="auto">
          <a:xfrm>
            <a:off x="3326077" y="3550920"/>
            <a:ext cx="5108771" cy="54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161616"/>
                </a:solidFill>
                <a:latin typeface="Times New Roman" panose="02020603050405020304" pitchFamily="18" charset="0"/>
                <a:ea typeface="ＭＳ Ｐゴシック" panose="020B0600070205080204" pitchFamily="34" charset="-128"/>
              </a:defRPr>
            </a:lvl1pPr>
            <a:lvl2pPr marL="742950" indent="-285750">
              <a:defRPr sz="2000" b="1">
                <a:solidFill>
                  <a:srgbClr val="161616"/>
                </a:solidFill>
                <a:latin typeface="Times New Roman" panose="02020603050405020304" pitchFamily="18" charset="0"/>
                <a:ea typeface="ＭＳ Ｐゴシック" panose="020B0600070205080204" pitchFamily="34" charset="-128"/>
              </a:defRPr>
            </a:lvl2pPr>
            <a:lvl3pPr marL="1143000" indent="-228600">
              <a:defRPr sz="2000" b="1">
                <a:solidFill>
                  <a:srgbClr val="161616"/>
                </a:solidFill>
                <a:latin typeface="Times New Roman" panose="02020603050405020304" pitchFamily="18" charset="0"/>
                <a:ea typeface="ＭＳ Ｐゴシック" panose="020B0600070205080204" pitchFamily="34" charset="-128"/>
              </a:defRPr>
            </a:lvl3pPr>
            <a:lvl4pPr marL="1600200" indent="-228600">
              <a:defRPr sz="2000" b="1">
                <a:solidFill>
                  <a:srgbClr val="161616"/>
                </a:solidFill>
                <a:latin typeface="Times New Roman" panose="02020603050405020304" pitchFamily="18" charset="0"/>
                <a:ea typeface="ＭＳ Ｐゴシック" panose="020B0600070205080204" pitchFamily="34" charset="-128"/>
              </a:defRPr>
            </a:lvl4pPr>
            <a:lvl5pPr marL="2057400" indent="-228600">
              <a:defRPr sz="2000" b="1">
                <a:solidFill>
                  <a:srgbClr val="16161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9pPr>
          </a:lstStyle>
          <a:p>
            <a:pPr algn="ctr" fontAlgn="base">
              <a:spcBef>
                <a:spcPct val="20000"/>
              </a:spcBef>
              <a:spcAft>
                <a:spcPct val="0"/>
              </a:spcAft>
              <a:buClr>
                <a:srgbClr val="4F81BD"/>
              </a:buClr>
              <a:buSzPct val="65000"/>
            </a:pPr>
            <a:r>
              <a:rPr lang="en-US" altLang="ja-JP" sz="4400" baseline="-25000" dirty="0">
                <a:solidFill>
                  <a:srgbClr val="00102A"/>
                </a:solidFill>
              </a:rPr>
              <a:t>Lecture :   Sorting  </a:t>
            </a:r>
            <a:r>
              <a:rPr lang="en-US" altLang="ja-JP" sz="4400" baseline="-25000" dirty="0" smtClean="0">
                <a:solidFill>
                  <a:srgbClr val="00102A"/>
                </a:solidFill>
              </a:rPr>
              <a:t>Algorithms</a:t>
            </a:r>
            <a:endParaRPr lang="en-US" altLang="ja-JP" sz="4400" baseline="-25000" dirty="0">
              <a:solidFill>
                <a:srgbClr val="00102A"/>
              </a:solidFill>
            </a:endParaRPr>
          </a:p>
        </p:txBody>
      </p:sp>
    </p:spTree>
    <p:extLst>
      <p:ext uri="{BB962C8B-B14F-4D97-AF65-F5344CB8AC3E}">
        <p14:creationId xmlns:p14="http://schemas.microsoft.com/office/powerpoint/2010/main" val="3485331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 y="587829"/>
            <a:ext cx="10972800" cy="6035040"/>
          </a:xfrm>
        </p:spPr>
        <p:txBody>
          <a:bodyPr/>
          <a:lstStyle/>
          <a:p>
            <a:r>
              <a:rPr lang="en-US" dirty="0"/>
              <a:t>If there are </a:t>
            </a:r>
            <a:r>
              <a:rPr lang="en-US" i="1" dirty="0"/>
              <a:t>n</a:t>
            </a:r>
            <a:r>
              <a:rPr lang="en-US" dirty="0"/>
              <a:t> elements to be sorted then, the process mentioned </a:t>
            </a:r>
            <a:r>
              <a:rPr lang="en-US" dirty="0" smtClean="0"/>
              <a:t>here </a:t>
            </a:r>
            <a:r>
              <a:rPr lang="en-US" dirty="0"/>
              <a:t>should be repeated </a:t>
            </a:r>
            <a:r>
              <a:rPr lang="en-US" b="1" i="1" dirty="0">
                <a:solidFill>
                  <a:srgbClr val="FF0000"/>
                </a:solidFill>
              </a:rPr>
              <a:t>n-1</a:t>
            </a:r>
            <a:r>
              <a:rPr lang="en-US" dirty="0"/>
              <a:t> times to get required result. </a:t>
            </a:r>
            <a:endParaRPr lang="en-US" dirty="0" smtClean="0"/>
          </a:p>
          <a:p>
            <a:endParaRPr lang="en-US" dirty="0" smtClean="0"/>
          </a:p>
          <a:p>
            <a:r>
              <a:rPr lang="en-US" dirty="0" smtClean="0"/>
              <a:t>But</a:t>
            </a:r>
            <a:r>
              <a:rPr lang="en-US" dirty="0"/>
              <a:t>, for better performance, in second step, last and second last elements are not compared because, the proper element is automatically placed at last after first step. </a:t>
            </a:r>
            <a:endParaRPr lang="en-US" dirty="0" smtClean="0"/>
          </a:p>
          <a:p>
            <a:r>
              <a:rPr lang="en-US" dirty="0" smtClean="0"/>
              <a:t>Similarly</a:t>
            </a:r>
            <a:r>
              <a:rPr lang="en-US" dirty="0"/>
              <a:t>, in third step, last and second last and second last and third last elements are not compared and so on</a:t>
            </a:r>
            <a:r>
              <a:rPr lang="en-US" dirty="0" smtClean="0"/>
              <a:t>.</a:t>
            </a:r>
          </a:p>
          <a:p>
            <a:endParaRPr lang="en-US" dirty="0"/>
          </a:p>
          <a:p>
            <a:endParaRPr lang="en-US" dirty="0"/>
          </a:p>
        </p:txBody>
      </p:sp>
    </p:spTree>
    <p:extLst>
      <p:ext uri="{BB962C8B-B14F-4D97-AF65-F5344CB8AC3E}">
        <p14:creationId xmlns:p14="http://schemas.microsoft.com/office/powerpoint/2010/main" val="1001368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Bubble sort algorithm in programming 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22" y="1077561"/>
            <a:ext cx="11786617" cy="5048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369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p:txBody>
          <a:bodyPr/>
          <a:lstStyle/>
          <a:p>
            <a:pPr eaLnBrk="1" hangingPunct="1">
              <a:defRPr/>
            </a:pPr>
            <a:r>
              <a:rPr lang="en-US" smtClean="0">
                <a:ea typeface="+mj-ea"/>
                <a:cs typeface="+mj-cs"/>
              </a:rPr>
              <a:t>Bubble Sort - Tradeoffs</a:t>
            </a:r>
          </a:p>
        </p:txBody>
      </p:sp>
      <p:sp>
        <p:nvSpPr>
          <p:cNvPr id="753667" name="Rectangle 3"/>
          <p:cNvSpPr>
            <a:spLocks noGrp="1" noChangeArrowheads="1"/>
          </p:cNvSpPr>
          <p:nvPr>
            <p:ph type="body" idx="1"/>
          </p:nvPr>
        </p:nvSpPr>
        <p:spPr/>
        <p:txBody>
          <a:bodyPr/>
          <a:lstStyle/>
          <a:p>
            <a:pPr eaLnBrk="1" hangingPunct="1">
              <a:buFont typeface="Wingdings" charset="0"/>
              <a:buChar char="n"/>
              <a:defRPr/>
            </a:pPr>
            <a:r>
              <a:rPr lang="en-US" dirty="0" smtClean="0">
                <a:ea typeface="+mn-ea"/>
                <a:cs typeface="+mn-cs"/>
              </a:rPr>
              <a:t>Benefit:</a:t>
            </a:r>
          </a:p>
          <a:p>
            <a:pPr lvl="1" eaLnBrk="1" hangingPunct="1">
              <a:buFont typeface="Wingdings" charset="0"/>
              <a:buChar char="n"/>
              <a:defRPr/>
            </a:pPr>
            <a:r>
              <a:rPr lang="en-US" dirty="0" smtClean="0">
                <a:ea typeface="+mn-ea"/>
              </a:rPr>
              <a:t>Easy to understand and implement</a:t>
            </a:r>
            <a:br>
              <a:rPr lang="en-US" dirty="0" smtClean="0">
                <a:ea typeface="+mn-ea"/>
              </a:rPr>
            </a:br>
            <a:endParaRPr lang="en-US" dirty="0" smtClean="0">
              <a:ea typeface="+mn-ea"/>
            </a:endParaRPr>
          </a:p>
          <a:p>
            <a:pPr eaLnBrk="1" hangingPunct="1">
              <a:buFont typeface="Wingdings" charset="0"/>
              <a:buChar char="n"/>
              <a:defRPr/>
            </a:pPr>
            <a:r>
              <a:rPr lang="en-US" dirty="0" smtClean="0">
                <a:ea typeface="+mn-ea"/>
                <a:cs typeface="+mn-cs"/>
              </a:rPr>
              <a:t>Disadvantage:</a:t>
            </a:r>
          </a:p>
          <a:p>
            <a:pPr lvl="1" eaLnBrk="1" hangingPunct="1">
              <a:buFont typeface="Wingdings" charset="0"/>
              <a:buChar char="n"/>
              <a:defRPr/>
            </a:pPr>
            <a:r>
              <a:rPr lang="en-US" dirty="0" smtClean="0">
                <a:ea typeface="+mn-ea"/>
              </a:rPr>
              <a:t>Inefficient: slow for large arrays</a:t>
            </a:r>
          </a:p>
        </p:txBody>
      </p:sp>
    </p:spTree>
    <p:extLst>
      <p:ext uri="{BB962C8B-B14F-4D97-AF65-F5344CB8AC3E}">
        <p14:creationId xmlns:p14="http://schemas.microsoft.com/office/powerpoint/2010/main" val="268147205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lstStyle/>
          <a:p>
            <a:pPr eaLnBrk="1" hangingPunct="1">
              <a:defRPr/>
            </a:pPr>
            <a:r>
              <a:rPr lang="en-US" smtClean="0">
                <a:ea typeface="+mj-ea"/>
                <a:cs typeface="+mj-cs"/>
              </a:rPr>
              <a:t>Selection Sort</a:t>
            </a:r>
          </a:p>
        </p:txBody>
      </p:sp>
      <p:sp>
        <p:nvSpPr>
          <p:cNvPr id="755715" name="Rectangle 3"/>
          <p:cNvSpPr>
            <a:spLocks noGrp="1" noChangeArrowheads="1"/>
          </p:cNvSpPr>
          <p:nvPr>
            <p:ph type="body" idx="1"/>
          </p:nvPr>
        </p:nvSpPr>
        <p:spPr/>
        <p:txBody>
          <a:bodyPr/>
          <a:lstStyle/>
          <a:p>
            <a:pPr eaLnBrk="1" hangingPunct="1">
              <a:buFont typeface="Wingdings" charset="0"/>
              <a:buChar char="n"/>
              <a:defRPr/>
            </a:pPr>
            <a:r>
              <a:rPr lang="en-US" dirty="0" smtClean="0">
                <a:ea typeface="+mn-ea"/>
                <a:cs typeface="+mn-cs"/>
              </a:rPr>
              <a:t>Concept for sort in ascending order:</a:t>
            </a:r>
          </a:p>
          <a:p>
            <a:pPr lvl="1" eaLnBrk="1" hangingPunct="1">
              <a:buFont typeface="Wingdings" charset="0"/>
              <a:buChar char="n"/>
              <a:defRPr/>
            </a:pPr>
            <a:r>
              <a:rPr lang="en-US" dirty="0" smtClean="0">
                <a:ea typeface="+mn-ea"/>
              </a:rPr>
              <a:t>Locate </a:t>
            </a:r>
            <a:r>
              <a:rPr lang="en-US" dirty="0" smtClean="0">
                <a:solidFill>
                  <a:srgbClr val="FF0000"/>
                </a:solidFill>
                <a:ea typeface="+mn-ea"/>
              </a:rPr>
              <a:t>smallest element </a:t>
            </a:r>
            <a:r>
              <a:rPr lang="en-US" dirty="0" smtClean="0">
                <a:ea typeface="+mn-ea"/>
              </a:rPr>
              <a:t>in array.  </a:t>
            </a:r>
            <a:r>
              <a:rPr lang="en-US" dirty="0" smtClean="0">
                <a:solidFill>
                  <a:srgbClr val="FF0000"/>
                </a:solidFill>
                <a:ea typeface="+mn-ea"/>
              </a:rPr>
              <a:t>Exchange</a:t>
            </a:r>
            <a:r>
              <a:rPr lang="en-US" dirty="0" smtClean="0">
                <a:ea typeface="+mn-ea"/>
              </a:rPr>
              <a:t> it with element in </a:t>
            </a:r>
            <a:r>
              <a:rPr lang="en-US" dirty="0" smtClean="0">
                <a:solidFill>
                  <a:srgbClr val="FF0000"/>
                </a:solidFill>
                <a:ea typeface="+mn-ea"/>
              </a:rPr>
              <a:t>position 0</a:t>
            </a:r>
          </a:p>
          <a:p>
            <a:pPr lvl="1" eaLnBrk="1" hangingPunct="1">
              <a:buFont typeface="Wingdings" charset="0"/>
              <a:buChar char="n"/>
              <a:defRPr/>
            </a:pPr>
            <a:r>
              <a:rPr lang="en-US" dirty="0" smtClean="0">
                <a:ea typeface="+mn-ea"/>
              </a:rPr>
              <a:t>Locate </a:t>
            </a:r>
            <a:r>
              <a:rPr lang="en-US" dirty="0" smtClean="0">
                <a:solidFill>
                  <a:srgbClr val="FF0000"/>
                </a:solidFill>
                <a:ea typeface="+mn-ea"/>
              </a:rPr>
              <a:t>next smallest</a:t>
            </a:r>
            <a:r>
              <a:rPr lang="en-US" dirty="0" smtClean="0">
                <a:ea typeface="+mn-ea"/>
              </a:rPr>
              <a:t> element in array.  Exchange it with element in </a:t>
            </a:r>
            <a:r>
              <a:rPr lang="en-US" dirty="0" smtClean="0">
                <a:solidFill>
                  <a:srgbClr val="FF0000"/>
                </a:solidFill>
                <a:ea typeface="+mn-ea"/>
              </a:rPr>
              <a:t>position 1</a:t>
            </a:r>
            <a:r>
              <a:rPr lang="en-US" dirty="0" smtClean="0">
                <a:ea typeface="+mn-ea"/>
              </a:rPr>
              <a:t>.</a:t>
            </a:r>
          </a:p>
          <a:p>
            <a:pPr lvl="1" eaLnBrk="1" hangingPunct="1">
              <a:buFont typeface="Wingdings" charset="0"/>
              <a:buChar char="n"/>
              <a:defRPr/>
            </a:pPr>
            <a:r>
              <a:rPr lang="en-US" dirty="0" smtClean="0">
                <a:ea typeface="+mn-ea"/>
              </a:rPr>
              <a:t>Continue until all elements are arranged in order</a:t>
            </a:r>
          </a:p>
        </p:txBody>
      </p:sp>
    </p:spTree>
    <p:extLst>
      <p:ext uri="{BB962C8B-B14F-4D97-AF65-F5344CB8AC3E}">
        <p14:creationId xmlns:p14="http://schemas.microsoft.com/office/powerpoint/2010/main" val="3098473066"/>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2674939" y="214313"/>
            <a:ext cx="7793037" cy="857250"/>
          </a:xfrm>
        </p:spPr>
        <p:txBody>
          <a:bodyPr/>
          <a:lstStyle/>
          <a:p>
            <a:pPr eaLnBrk="1" hangingPunct="1">
              <a:defRPr/>
            </a:pPr>
            <a:r>
              <a:rPr lang="en-US" dirty="0" smtClean="0">
                <a:ea typeface="+mj-ea"/>
                <a:cs typeface="+mj-cs"/>
              </a:rPr>
              <a:t>Selection Sort - Example</a:t>
            </a:r>
          </a:p>
        </p:txBody>
      </p:sp>
      <p:sp>
        <p:nvSpPr>
          <p:cNvPr id="757763" name="Rectangle 3"/>
          <p:cNvSpPr>
            <a:spLocks noGrp="1" noChangeArrowheads="1"/>
          </p:cNvSpPr>
          <p:nvPr>
            <p:ph type="body" idx="1"/>
          </p:nvPr>
        </p:nvSpPr>
        <p:spPr>
          <a:xfrm>
            <a:off x="2538413" y="1785938"/>
            <a:ext cx="7772400" cy="4114800"/>
          </a:xfrm>
        </p:spPr>
        <p:txBody>
          <a:bodyPr/>
          <a:lstStyle/>
          <a:p>
            <a:pPr marL="609600" indent="-609600" eaLnBrk="1" hangingPunct="1">
              <a:buNone/>
              <a:defRPr/>
            </a:pPr>
            <a:r>
              <a:rPr lang="en-US" dirty="0" smtClean="0">
                <a:ea typeface="+mn-ea"/>
                <a:cs typeface="+mn-cs"/>
              </a:rPr>
              <a:t>	Array </a:t>
            </a:r>
            <a:r>
              <a:rPr lang="en-US" dirty="0" err="1" smtClean="0">
                <a:latin typeface="Courier New" charset="0"/>
                <a:ea typeface="+mn-ea"/>
                <a:cs typeface="+mn-cs"/>
              </a:rPr>
              <a:t>numlist</a:t>
            </a:r>
            <a:r>
              <a:rPr lang="en-US" dirty="0" smtClean="0">
                <a:ea typeface="+mn-ea"/>
                <a:cs typeface="+mn-cs"/>
              </a:rPr>
              <a:t> contains:</a:t>
            </a:r>
            <a:br>
              <a:rPr lang="en-US" dirty="0" smtClean="0">
                <a:ea typeface="+mn-ea"/>
                <a:cs typeface="+mn-cs"/>
              </a:rPr>
            </a:br>
            <a:endParaRPr lang="en-US" dirty="0" smtClean="0">
              <a:ea typeface="+mn-ea"/>
              <a:cs typeface="+mn-cs"/>
            </a:endParaRPr>
          </a:p>
          <a:p>
            <a:pPr marL="609600" indent="-609600" eaLnBrk="1" hangingPunct="1">
              <a:buFont typeface="Wingdings" charset="0"/>
              <a:buChar char="n"/>
              <a:defRPr/>
            </a:pPr>
            <a:endParaRPr lang="en-US" dirty="0" smtClean="0">
              <a:ea typeface="+mn-ea"/>
              <a:cs typeface="+mn-cs"/>
            </a:endParaRPr>
          </a:p>
          <a:p>
            <a:pPr marL="609600" indent="-609600" eaLnBrk="1" hangingPunct="1">
              <a:buFont typeface="Wingdings" charset="0"/>
              <a:buChar char="n"/>
              <a:defRPr/>
            </a:pPr>
            <a:endParaRPr lang="en-US" dirty="0" smtClean="0">
              <a:ea typeface="+mn-ea"/>
              <a:cs typeface="+mn-cs"/>
            </a:endParaRPr>
          </a:p>
          <a:p>
            <a:pPr marL="609600" indent="-609600" eaLnBrk="1" hangingPunct="1">
              <a:buClr>
                <a:schemeClr val="tx1"/>
              </a:buClr>
              <a:buFontTx/>
              <a:buAutoNum type="arabicPeriod"/>
              <a:defRPr/>
            </a:pPr>
            <a:r>
              <a:rPr lang="en-US" dirty="0" smtClean="0">
                <a:solidFill>
                  <a:srgbClr val="FF0000"/>
                </a:solidFill>
                <a:ea typeface="+mn-ea"/>
                <a:cs typeface="+mn-cs"/>
              </a:rPr>
              <a:t>Smallest</a:t>
            </a:r>
            <a:r>
              <a:rPr lang="en-US" dirty="0" smtClean="0">
                <a:ea typeface="+mn-ea"/>
                <a:cs typeface="+mn-cs"/>
              </a:rPr>
              <a:t> element is </a:t>
            </a:r>
            <a:r>
              <a:rPr lang="en-US" dirty="0" smtClean="0">
                <a:latin typeface="Courier New" charset="0"/>
                <a:ea typeface="+mn-ea"/>
                <a:cs typeface="+mn-cs"/>
              </a:rPr>
              <a:t>2</a:t>
            </a:r>
            <a:r>
              <a:rPr lang="en-US" dirty="0" smtClean="0">
                <a:ea typeface="+mn-ea"/>
                <a:cs typeface="+mn-cs"/>
              </a:rPr>
              <a:t>.  </a:t>
            </a:r>
            <a:r>
              <a:rPr lang="en-US" dirty="0" smtClean="0">
                <a:solidFill>
                  <a:srgbClr val="FF0000"/>
                </a:solidFill>
                <a:ea typeface="+mn-ea"/>
                <a:cs typeface="+mn-cs"/>
              </a:rPr>
              <a:t>Exchange</a:t>
            </a:r>
            <a:r>
              <a:rPr lang="en-US" dirty="0" smtClean="0">
                <a:ea typeface="+mn-ea"/>
                <a:cs typeface="+mn-cs"/>
              </a:rPr>
              <a:t> </a:t>
            </a:r>
            <a:r>
              <a:rPr lang="en-US" dirty="0" smtClean="0">
                <a:latin typeface="Courier New" charset="0"/>
                <a:ea typeface="+mn-ea"/>
                <a:cs typeface="+mn-cs"/>
              </a:rPr>
              <a:t>2</a:t>
            </a:r>
            <a:r>
              <a:rPr lang="en-US" dirty="0" smtClean="0">
                <a:ea typeface="+mn-ea"/>
                <a:cs typeface="+mn-cs"/>
              </a:rPr>
              <a:t> with element in </a:t>
            </a:r>
            <a:r>
              <a:rPr lang="en-US" dirty="0" smtClean="0">
                <a:solidFill>
                  <a:srgbClr val="FF0000"/>
                </a:solidFill>
                <a:ea typeface="+mn-ea"/>
                <a:cs typeface="+mn-cs"/>
              </a:rPr>
              <a:t>1</a:t>
            </a:r>
            <a:r>
              <a:rPr lang="en-US" baseline="30000" dirty="0" smtClean="0">
                <a:solidFill>
                  <a:srgbClr val="FF0000"/>
                </a:solidFill>
                <a:ea typeface="+mn-ea"/>
                <a:cs typeface="+mn-cs"/>
              </a:rPr>
              <a:t>st</a:t>
            </a:r>
            <a:r>
              <a:rPr lang="en-US" dirty="0" smtClean="0">
                <a:solidFill>
                  <a:srgbClr val="FF0000"/>
                </a:solidFill>
                <a:ea typeface="+mn-ea"/>
                <a:cs typeface="+mn-cs"/>
              </a:rPr>
              <a:t> position</a:t>
            </a:r>
            <a:r>
              <a:rPr lang="en-US" dirty="0" smtClean="0">
                <a:ea typeface="+mn-ea"/>
                <a:cs typeface="+mn-cs"/>
              </a:rPr>
              <a:t> in array:</a:t>
            </a:r>
          </a:p>
        </p:txBody>
      </p:sp>
      <p:graphicFrame>
        <p:nvGraphicFramePr>
          <p:cNvPr id="757764" name="Group 4"/>
          <p:cNvGraphicFramePr>
            <a:graphicFrameLocks noGrp="1"/>
          </p:cNvGraphicFramePr>
          <p:nvPr/>
        </p:nvGraphicFramePr>
        <p:xfrm>
          <a:off x="3611563" y="2633663"/>
          <a:ext cx="3657600" cy="838200"/>
        </p:xfrm>
        <a:graphic>
          <a:graphicData uri="http://schemas.openxmlformats.org/drawingml/2006/table">
            <a:tbl>
              <a:tblPr/>
              <a:tblGrid>
                <a:gridCol w="912813">
                  <a:extLst>
                    <a:ext uri="{9D8B030D-6E8A-4147-A177-3AD203B41FA5}">
                      <a16:colId xmlns:a16="http://schemas.microsoft.com/office/drawing/2014/main" val="20000"/>
                    </a:ext>
                  </a:extLst>
                </a:gridCol>
                <a:gridCol w="915987">
                  <a:extLst>
                    <a:ext uri="{9D8B030D-6E8A-4147-A177-3AD203B41FA5}">
                      <a16:colId xmlns:a16="http://schemas.microsoft.com/office/drawing/2014/main" val="20001"/>
                    </a:ext>
                  </a:extLst>
                </a:gridCol>
                <a:gridCol w="912813">
                  <a:extLst>
                    <a:ext uri="{9D8B030D-6E8A-4147-A177-3AD203B41FA5}">
                      <a16:colId xmlns:a16="http://schemas.microsoft.com/office/drawing/2014/main" val="20002"/>
                    </a:ext>
                  </a:extLst>
                </a:gridCol>
                <a:gridCol w="915987">
                  <a:extLst>
                    <a:ext uri="{9D8B030D-6E8A-4147-A177-3AD203B41FA5}">
                      <a16:colId xmlns:a16="http://schemas.microsoft.com/office/drawing/2014/main" val="20003"/>
                    </a:ext>
                  </a:extLst>
                </a:gridCol>
              </a:tblGrid>
              <a:tr h="838200">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charset="0"/>
                          <a:ea typeface="ヒラギノ角ゴ Pro W3" charset="0"/>
                          <a:cs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charset="0"/>
                          <a:ea typeface="ヒラギノ角ゴ Pro W3"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charset="0"/>
                          <a:ea typeface="ヒラギノ角ゴ Pro W3"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charset="0"/>
                          <a:ea typeface="ヒラギノ角ゴ Pro W3"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57776" name="Group 16"/>
          <p:cNvGraphicFramePr>
            <a:graphicFrameLocks noGrp="1"/>
          </p:cNvGraphicFramePr>
          <p:nvPr/>
        </p:nvGraphicFramePr>
        <p:xfrm>
          <a:off x="3719513" y="5233988"/>
          <a:ext cx="3733800" cy="838200"/>
        </p:xfrm>
        <a:graphic>
          <a:graphicData uri="http://schemas.openxmlformats.org/drawingml/2006/table">
            <a:tbl>
              <a:tblPr/>
              <a:tblGrid>
                <a:gridCol w="931863">
                  <a:extLst>
                    <a:ext uri="{9D8B030D-6E8A-4147-A177-3AD203B41FA5}">
                      <a16:colId xmlns:a16="http://schemas.microsoft.com/office/drawing/2014/main" val="20000"/>
                    </a:ext>
                  </a:extLst>
                </a:gridCol>
                <a:gridCol w="935037">
                  <a:extLst>
                    <a:ext uri="{9D8B030D-6E8A-4147-A177-3AD203B41FA5}">
                      <a16:colId xmlns:a16="http://schemas.microsoft.com/office/drawing/2014/main" val="20001"/>
                    </a:ext>
                  </a:extLst>
                </a:gridCol>
                <a:gridCol w="931863">
                  <a:extLst>
                    <a:ext uri="{9D8B030D-6E8A-4147-A177-3AD203B41FA5}">
                      <a16:colId xmlns:a16="http://schemas.microsoft.com/office/drawing/2014/main" val="20002"/>
                    </a:ext>
                  </a:extLst>
                </a:gridCol>
                <a:gridCol w="935037">
                  <a:extLst>
                    <a:ext uri="{9D8B030D-6E8A-4147-A177-3AD203B41FA5}">
                      <a16:colId xmlns:a16="http://schemas.microsoft.com/office/drawing/2014/main" val="20003"/>
                    </a:ext>
                  </a:extLst>
                </a:gridCol>
              </a:tblGrid>
              <a:tr h="838200">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charset="0"/>
                          <a:ea typeface="ヒラギノ角ゴ Pro W3"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charset="0"/>
                          <a:ea typeface="ヒラギノ角ゴ Pro W3"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charset="0"/>
                          <a:ea typeface="ヒラギノ角ゴ Pro W3"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charset="0"/>
                          <a:ea typeface="ヒラギノ角ゴ Pro W3"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9964757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pPr eaLnBrk="1" hangingPunct="1">
              <a:defRPr/>
            </a:pPr>
            <a:r>
              <a:rPr lang="en-US" smtClean="0">
                <a:ea typeface="+mj-ea"/>
                <a:cs typeface="+mj-cs"/>
              </a:rPr>
              <a:t>Example (Continued)</a:t>
            </a:r>
          </a:p>
        </p:txBody>
      </p:sp>
      <p:sp>
        <p:nvSpPr>
          <p:cNvPr id="759811" name="Rectangle 3"/>
          <p:cNvSpPr>
            <a:spLocks noGrp="1" noChangeArrowheads="1"/>
          </p:cNvSpPr>
          <p:nvPr>
            <p:ph type="body" idx="1"/>
          </p:nvPr>
        </p:nvSpPr>
        <p:spPr>
          <a:xfrm>
            <a:off x="2287588" y="1973264"/>
            <a:ext cx="8075612" cy="3741737"/>
          </a:xfrm>
        </p:spPr>
        <p:txBody>
          <a:bodyPr/>
          <a:lstStyle/>
          <a:p>
            <a:pPr marL="609600" indent="-609600" eaLnBrk="1" hangingPunct="1">
              <a:buClr>
                <a:schemeClr val="tx1"/>
              </a:buClr>
              <a:buFontTx/>
              <a:buAutoNum type="arabicPeriod" startAt="2"/>
              <a:defRPr/>
            </a:pPr>
            <a:r>
              <a:rPr lang="en-US" sz="2800" dirty="0">
                <a:solidFill>
                  <a:srgbClr val="FF0000"/>
                </a:solidFill>
                <a:ea typeface="+mn-ea"/>
                <a:cs typeface="+mn-cs"/>
              </a:rPr>
              <a:t>Next smallest </a:t>
            </a:r>
            <a:r>
              <a:rPr lang="en-US" sz="2800" dirty="0">
                <a:ea typeface="+mn-ea"/>
                <a:cs typeface="+mn-cs"/>
              </a:rPr>
              <a:t>element is </a:t>
            </a:r>
            <a:r>
              <a:rPr lang="en-US" sz="2800" dirty="0">
                <a:latin typeface="Courier New" charset="0"/>
                <a:ea typeface="+mn-ea"/>
                <a:cs typeface="+mn-cs"/>
              </a:rPr>
              <a:t>3</a:t>
            </a:r>
            <a:r>
              <a:rPr lang="en-US" sz="2800" dirty="0">
                <a:ea typeface="+mn-ea"/>
                <a:cs typeface="+mn-cs"/>
              </a:rPr>
              <a:t>.  </a:t>
            </a:r>
            <a:r>
              <a:rPr lang="en-US" sz="2800" dirty="0">
                <a:solidFill>
                  <a:srgbClr val="FF0000"/>
                </a:solidFill>
                <a:ea typeface="+mn-ea"/>
                <a:cs typeface="+mn-cs"/>
              </a:rPr>
              <a:t>Exchange</a:t>
            </a:r>
            <a:r>
              <a:rPr lang="en-US" sz="2800" dirty="0">
                <a:ea typeface="+mn-ea"/>
                <a:cs typeface="+mn-cs"/>
              </a:rPr>
              <a:t> </a:t>
            </a:r>
            <a:r>
              <a:rPr lang="en-US" sz="2800" dirty="0">
                <a:latin typeface="Courier New" charset="0"/>
                <a:ea typeface="+mn-ea"/>
                <a:cs typeface="+mn-cs"/>
              </a:rPr>
              <a:t>3</a:t>
            </a:r>
            <a:r>
              <a:rPr lang="en-US" sz="2800" dirty="0">
                <a:ea typeface="+mn-ea"/>
                <a:cs typeface="+mn-cs"/>
              </a:rPr>
              <a:t> with element in </a:t>
            </a:r>
            <a:r>
              <a:rPr lang="en-US" sz="2800" dirty="0">
                <a:solidFill>
                  <a:srgbClr val="FF0000"/>
                </a:solidFill>
                <a:ea typeface="+mn-ea"/>
                <a:cs typeface="+mn-cs"/>
              </a:rPr>
              <a:t>2</a:t>
            </a:r>
            <a:r>
              <a:rPr lang="en-US" sz="2800" baseline="30000" dirty="0">
                <a:solidFill>
                  <a:srgbClr val="FF0000"/>
                </a:solidFill>
                <a:ea typeface="+mn-ea"/>
                <a:cs typeface="+mn-cs"/>
              </a:rPr>
              <a:t>nd</a:t>
            </a:r>
            <a:r>
              <a:rPr lang="en-US" sz="2800" dirty="0">
                <a:solidFill>
                  <a:srgbClr val="FF0000"/>
                </a:solidFill>
                <a:ea typeface="+mn-ea"/>
                <a:cs typeface="+mn-cs"/>
              </a:rPr>
              <a:t> position </a:t>
            </a:r>
            <a:r>
              <a:rPr lang="en-US" sz="2800" dirty="0">
                <a:ea typeface="+mn-ea"/>
                <a:cs typeface="+mn-cs"/>
              </a:rPr>
              <a:t>in array:</a:t>
            </a:r>
          </a:p>
          <a:p>
            <a:pPr marL="609600" indent="-609600" eaLnBrk="1" hangingPunct="1">
              <a:buFont typeface="Wingdings" charset="0"/>
              <a:buChar char="n"/>
              <a:defRPr/>
            </a:pPr>
            <a:endParaRPr lang="en-US" sz="2800" dirty="0">
              <a:ea typeface="+mn-ea"/>
              <a:cs typeface="+mn-cs"/>
            </a:endParaRPr>
          </a:p>
          <a:p>
            <a:pPr marL="609600" indent="-609600" eaLnBrk="1" hangingPunct="1">
              <a:spcBef>
                <a:spcPct val="50000"/>
              </a:spcBef>
              <a:buClr>
                <a:schemeClr val="tx1"/>
              </a:buClr>
              <a:buFontTx/>
              <a:buAutoNum type="arabicPeriod" startAt="3"/>
              <a:defRPr/>
            </a:pPr>
            <a:endParaRPr lang="en-US" sz="2800" dirty="0">
              <a:ea typeface="+mn-ea"/>
              <a:cs typeface="+mn-cs"/>
            </a:endParaRPr>
          </a:p>
          <a:p>
            <a:pPr marL="609600" indent="-609600" eaLnBrk="1" hangingPunct="1">
              <a:spcBef>
                <a:spcPct val="50000"/>
              </a:spcBef>
              <a:buClr>
                <a:schemeClr val="tx1"/>
              </a:buClr>
              <a:buFontTx/>
              <a:buAutoNum type="arabicPeriod" startAt="3"/>
              <a:defRPr/>
            </a:pPr>
            <a:r>
              <a:rPr lang="en-US" sz="2800" dirty="0">
                <a:solidFill>
                  <a:srgbClr val="FF0000"/>
                </a:solidFill>
                <a:ea typeface="+mn-ea"/>
                <a:cs typeface="+mn-cs"/>
              </a:rPr>
              <a:t>Next smallest </a:t>
            </a:r>
            <a:r>
              <a:rPr lang="en-US" sz="2800" dirty="0">
                <a:ea typeface="+mn-ea"/>
                <a:cs typeface="+mn-cs"/>
              </a:rPr>
              <a:t>element is </a:t>
            </a:r>
            <a:r>
              <a:rPr lang="en-US" sz="2800" dirty="0">
                <a:latin typeface="Courier New" charset="0"/>
                <a:ea typeface="+mn-ea"/>
                <a:cs typeface="+mn-cs"/>
              </a:rPr>
              <a:t>11</a:t>
            </a:r>
            <a:r>
              <a:rPr lang="en-US" sz="2800" dirty="0">
                <a:ea typeface="+mn-ea"/>
                <a:cs typeface="+mn-cs"/>
              </a:rPr>
              <a:t>.  </a:t>
            </a:r>
            <a:r>
              <a:rPr lang="en-US" sz="2800" dirty="0">
                <a:solidFill>
                  <a:srgbClr val="FF0000"/>
                </a:solidFill>
                <a:ea typeface="+mn-ea"/>
                <a:cs typeface="+mn-cs"/>
              </a:rPr>
              <a:t>Exchange</a:t>
            </a:r>
            <a:r>
              <a:rPr lang="en-US" sz="2800" dirty="0">
                <a:ea typeface="+mn-ea"/>
                <a:cs typeface="+mn-cs"/>
              </a:rPr>
              <a:t> </a:t>
            </a:r>
            <a:r>
              <a:rPr lang="en-US" sz="2800" dirty="0">
                <a:latin typeface="Courier New" charset="0"/>
                <a:ea typeface="+mn-ea"/>
                <a:cs typeface="+mn-cs"/>
              </a:rPr>
              <a:t>11</a:t>
            </a:r>
            <a:r>
              <a:rPr lang="en-US" sz="2800" dirty="0">
                <a:ea typeface="+mn-ea"/>
                <a:cs typeface="+mn-cs"/>
              </a:rPr>
              <a:t> with element in </a:t>
            </a:r>
            <a:r>
              <a:rPr lang="en-US" sz="2800" dirty="0">
                <a:solidFill>
                  <a:srgbClr val="FF0000"/>
                </a:solidFill>
                <a:ea typeface="+mn-ea"/>
                <a:cs typeface="+mn-cs"/>
              </a:rPr>
              <a:t>3</a:t>
            </a:r>
            <a:r>
              <a:rPr lang="en-US" sz="2800" baseline="30000" dirty="0">
                <a:solidFill>
                  <a:srgbClr val="FF0000"/>
                </a:solidFill>
                <a:ea typeface="+mn-ea"/>
                <a:cs typeface="+mn-cs"/>
              </a:rPr>
              <a:t>rd</a:t>
            </a:r>
            <a:r>
              <a:rPr lang="en-US" sz="2800" dirty="0">
                <a:solidFill>
                  <a:srgbClr val="FF0000"/>
                </a:solidFill>
                <a:ea typeface="+mn-ea"/>
                <a:cs typeface="+mn-cs"/>
              </a:rPr>
              <a:t> position</a:t>
            </a:r>
            <a:r>
              <a:rPr lang="en-US" sz="2800" dirty="0">
                <a:ea typeface="+mn-ea"/>
                <a:cs typeface="+mn-cs"/>
              </a:rPr>
              <a:t> in array:</a:t>
            </a:r>
          </a:p>
        </p:txBody>
      </p:sp>
      <p:graphicFrame>
        <p:nvGraphicFramePr>
          <p:cNvPr id="759812" name="Group 4"/>
          <p:cNvGraphicFramePr>
            <a:graphicFrameLocks noGrp="1"/>
          </p:cNvGraphicFramePr>
          <p:nvPr/>
        </p:nvGraphicFramePr>
        <p:xfrm>
          <a:off x="3659188" y="3124200"/>
          <a:ext cx="3657600" cy="762000"/>
        </p:xfrm>
        <a:graphic>
          <a:graphicData uri="http://schemas.openxmlformats.org/drawingml/2006/table">
            <a:tbl>
              <a:tblPr/>
              <a:tblGrid>
                <a:gridCol w="912813">
                  <a:extLst>
                    <a:ext uri="{9D8B030D-6E8A-4147-A177-3AD203B41FA5}">
                      <a16:colId xmlns:a16="http://schemas.microsoft.com/office/drawing/2014/main" val="20000"/>
                    </a:ext>
                  </a:extLst>
                </a:gridCol>
                <a:gridCol w="915987">
                  <a:extLst>
                    <a:ext uri="{9D8B030D-6E8A-4147-A177-3AD203B41FA5}">
                      <a16:colId xmlns:a16="http://schemas.microsoft.com/office/drawing/2014/main" val="20001"/>
                    </a:ext>
                  </a:extLst>
                </a:gridCol>
                <a:gridCol w="912813">
                  <a:extLst>
                    <a:ext uri="{9D8B030D-6E8A-4147-A177-3AD203B41FA5}">
                      <a16:colId xmlns:a16="http://schemas.microsoft.com/office/drawing/2014/main" val="20002"/>
                    </a:ext>
                  </a:extLst>
                </a:gridCol>
                <a:gridCol w="915987">
                  <a:extLst>
                    <a:ext uri="{9D8B030D-6E8A-4147-A177-3AD203B41FA5}">
                      <a16:colId xmlns:a16="http://schemas.microsoft.com/office/drawing/2014/main" val="20003"/>
                    </a:ext>
                  </a:extLst>
                </a:gridCol>
              </a:tblGrid>
              <a:tr h="762000">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charset="0"/>
                          <a:ea typeface="ヒラギノ角ゴ Pro W3"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charset="0"/>
                          <a:ea typeface="ヒラギノ角ゴ Pro W3"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charset="0"/>
                          <a:ea typeface="ヒラギノ角ゴ Pro W3"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charset="0"/>
                          <a:ea typeface="ヒラギノ角ゴ Pro W3"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59824" name="Group 16"/>
          <p:cNvGraphicFramePr>
            <a:graphicFrameLocks noGrp="1"/>
          </p:cNvGraphicFramePr>
          <p:nvPr/>
        </p:nvGraphicFramePr>
        <p:xfrm>
          <a:off x="3582988" y="5486400"/>
          <a:ext cx="3733800" cy="838200"/>
        </p:xfrm>
        <a:graphic>
          <a:graphicData uri="http://schemas.openxmlformats.org/drawingml/2006/table">
            <a:tbl>
              <a:tblPr/>
              <a:tblGrid>
                <a:gridCol w="931863">
                  <a:extLst>
                    <a:ext uri="{9D8B030D-6E8A-4147-A177-3AD203B41FA5}">
                      <a16:colId xmlns:a16="http://schemas.microsoft.com/office/drawing/2014/main" val="20000"/>
                    </a:ext>
                  </a:extLst>
                </a:gridCol>
                <a:gridCol w="935037">
                  <a:extLst>
                    <a:ext uri="{9D8B030D-6E8A-4147-A177-3AD203B41FA5}">
                      <a16:colId xmlns:a16="http://schemas.microsoft.com/office/drawing/2014/main" val="20001"/>
                    </a:ext>
                  </a:extLst>
                </a:gridCol>
                <a:gridCol w="931863">
                  <a:extLst>
                    <a:ext uri="{9D8B030D-6E8A-4147-A177-3AD203B41FA5}">
                      <a16:colId xmlns:a16="http://schemas.microsoft.com/office/drawing/2014/main" val="20002"/>
                    </a:ext>
                  </a:extLst>
                </a:gridCol>
                <a:gridCol w="935037">
                  <a:extLst>
                    <a:ext uri="{9D8B030D-6E8A-4147-A177-3AD203B41FA5}">
                      <a16:colId xmlns:a16="http://schemas.microsoft.com/office/drawing/2014/main" val="20003"/>
                    </a:ext>
                  </a:extLst>
                </a:gridCol>
              </a:tblGrid>
              <a:tr h="838200">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charset="0"/>
                          <a:ea typeface="ヒラギノ角ゴ Pro W3"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charset="0"/>
                          <a:ea typeface="ヒラギノ角ゴ Pro W3"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charset="0"/>
                          <a:ea typeface="ヒラギノ角ゴ Pro W3"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charset="0"/>
                          <a:ea typeface="ヒラギノ角ゴ Pro W3" charset="0"/>
                          <a:cs typeface="Arial"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93063033"/>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txBox="1">
            <a:spLocks noChangeArrowheads="1"/>
          </p:cNvSpPr>
          <p:nvPr/>
        </p:nvSpPr>
        <p:spPr bwMode="auto">
          <a:xfrm>
            <a:off x="1752600" y="214314"/>
            <a:ext cx="7793038"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161616"/>
                </a:solidFill>
                <a:latin typeface="Times New Roman" panose="02020603050405020304" pitchFamily="18" charset="0"/>
                <a:ea typeface="ＭＳ Ｐゴシック" panose="020B0600070205080204" pitchFamily="34" charset="-128"/>
              </a:defRPr>
            </a:lvl1pPr>
            <a:lvl2pPr marL="742950" indent="-285750">
              <a:defRPr sz="2000" b="1">
                <a:solidFill>
                  <a:srgbClr val="161616"/>
                </a:solidFill>
                <a:latin typeface="Times New Roman" panose="02020603050405020304" pitchFamily="18" charset="0"/>
                <a:ea typeface="ＭＳ Ｐゴシック" panose="020B0600070205080204" pitchFamily="34" charset="-128"/>
              </a:defRPr>
            </a:lvl2pPr>
            <a:lvl3pPr marL="1143000" indent="-228600">
              <a:defRPr sz="2000" b="1">
                <a:solidFill>
                  <a:srgbClr val="161616"/>
                </a:solidFill>
                <a:latin typeface="Times New Roman" panose="02020603050405020304" pitchFamily="18" charset="0"/>
                <a:ea typeface="ＭＳ Ｐゴシック" panose="020B0600070205080204" pitchFamily="34" charset="-128"/>
              </a:defRPr>
            </a:lvl3pPr>
            <a:lvl4pPr marL="1600200" indent="-228600">
              <a:defRPr sz="2000" b="1">
                <a:solidFill>
                  <a:srgbClr val="161616"/>
                </a:solidFill>
                <a:latin typeface="Times New Roman" panose="02020603050405020304" pitchFamily="18" charset="0"/>
                <a:ea typeface="ＭＳ Ｐゴシック" panose="020B0600070205080204" pitchFamily="34" charset="-128"/>
              </a:defRPr>
            </a:lvl4pPr>
            <a:lvl5pPr marL="2057400" indent="-228600">
              <a:defRPr sz="2000" b="1">
                <a:solidFill>
                  <a:srgbClr val="16161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9pPr>
          </a:lstStyle>
          <a:p>
            <a:pPr fontAlgn="base">
              <a:spcBef>
                <a:spcPct val="0"/>
              </a:spcBef>
              <a:spcAft>
                <a:spcPct val="0"/>
              </a:spcAft>
            </a:pPr>
            <a:r>
              <a:rPr kumimoji="1" lang="en-US" altLang="ja-JP" sz="4400" b="0" u="sng">
                <a:solidFill>
                  <a:srgbClr val="000000"/>
                </a:solidFill>
                <a:latin typeface="Tahoma" panose="020B0604030504040204" pitchFamily="34" charset="0"/>
              </a:rPr>
              <a:t>A Selection Sort Function:        </a:t>
            </a:r>
          </a:p>
        </p:txBody>
      </p:sp>
      <p:sp>
        <p:nvSpPr>
          <p:cNvPr id="32771" name="Text Box 3"/>
          <p:cNvSpPr txBox="1">
            <a:spLocks noChangeArrowheads="1"/>
          </p:cNvSpPr>
          <p:nvPr/>
        </p:nvSpPr>
        <p:spPr bwMode="auto">
          <a:xfrm>
            <a:off x="1600200" y="1066800"/>
            <a:ext cx="87376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161616"/>
                </a:solidFill>
                <a:latin typeface="Times New Roman" panose="02020603050405020304" pitchFamily="18" charset="0"/>
                <a:ea typeface="ＭＳ Ｐゴシック" panose="020B0600070205080204" pitchFamily="34" charset="-128"/>
              </a:defRPr>
            </a:lvl1pPr>
            <a:lvl2pPr marL="742950" indent="-285750">
              <a:defRPr sz="2000" b="1">
                <a:solidFill>
                  <a:srgbClr val="161616"/>
                </a:solidFill>
                <a:latin typeface="Times New Roman" panose="02020603050405020304" pitchFamily="18" charset="0"/>
                <a:ea typeface="ＭＳ Ｐゴシック" panose="020B0600070205080204" pitchFamily="34" charset="-128"/>
              </a:defRPr>
            </a:lvl2pPr>
            <a:lvl3pPr marL="1143000" indent="-228600">
              <a:defRPr sz="2000" b="1">
                <a:solidFill>
                  <a:srgbClr val="161616"/>
                </a:solidFill>
                <a:latin typeface="Times New Roman" panose="02020603050405020304" pitchFamily="18" charset="0"/>
                <a:ea typeface="ＭＳ Ｐゴシック" panose="020B0600070205080204" pitchFamily="34" charset="-128"/>
              </a:defRPr>
            </a:lvl3pPr>
            <a:lvl4pPr marL="1600200" indent="-228600">
              <a:defRPr sz="2000" b="1">
                <a:solidFill>
                  <a:srgbClr val="161616"/>
                </a:solidFill>
                <a:latin typeface="Times New Roman" panose="02020603050405020304" pitchFamily="18" charset="0"/>
                <a:ea typeface="ＭＳ Ｐゴシック" panose="020B0600070205080204" pitchFamily="34" charset="-128"/>
              </a:defRPr>
            </a:lvl4pPr>
            <a:lvl5pPr marL="2057400" indent="-228600">
              <a:defRPr sz="2000" b="1">
                <a:solidFill>
                  <a:srgbClr val="16161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9pPr>
          </a:lstStyle>
          <a:p>
            <a:pPr fontAlgn="base">
              <a:spcBef>
                <a:spcPct val="50000"/>
              </a:spcBef>
              <a:spcAft>
                <a:spcPct val="0"/>
              </a:spcAft>
            </a:pPr>
            <a:r>
              <a:rPr kumimoji="1" lang="en-US" altLang="ja-JP" sz="1600" b="0">
                <a:solidFill>
                  <a:srgbClr val="000000"/>
                </a:solidFill>
                <a:latin typeface="Courier New" panose="02070309020205020404" pitchFamily="49" charset="0"/>
              </a:rPr>
              <a:t> </a:t>
            </a:r>
            <a:r>
              <a:rPr kumimoji="1" lang="en-US" altLang="ja-JP" sz="1800">
                <a:solidFill>
                  <a:srgbClr val="000000"/>
                </a:solidFill>
                <a:latin typeface="Courier New" panose="02070309020205020404" pitchFamily="49" charset="0"/>
              </a:rPr>
              <a:t>void selectionSort(int array[], int n)</a:t>
            </a:r>
            <a:br>
              <a:rPr kumimoji="1" lang="en-US" altLang="ja-JP" sz="1800">
                <a:solidFill>
                  <a:srgbClr val="000000"/>
                </a:solidFill>
                <a:latin typeface="Courier New" panose="02070309020205020404" pitchFamily="49" charset="0"/>
              </a:rPr>
            </a:br>
            <a:r>
              <a:rPr kumimoji="1" lang="en-US" altLang="ja-JP" sz="1800">
                <a:solidFill>
                  <a:srgbClr val="000000"/>
                </a:solidFill>
                <a:latin typeface="Courier New" panose="02070309020205020404" pitchFamily="49" charset="0"/>
              </a:rPr>
              <a:t> {</a:t>
            </a:r>
            <a:br>
              <a:rPr kumimoji="1" lang="en-US" altLang="ja-JP" sz="1800">
                <a:solidFill>
                  <a:srgbClr val="000000"/>
                </a:solidFill>
                <a:latin typeface="Courier New" panose="02070309020205020404" pitchFamily="49" charset="0"/>
              </a:rPr>
            </a:br>
            <a:r>
              <a:rPr kumimoji="1" lang="en-US" altLang="ja-JP" sz="1800">
                <a:solidFill>
                  <a:srgbClr val="000000"/>
                </a:solidFill>
                <a:latin typeface="Courier New" panose="02070309020205020404" pitchFamily="49" charset="0"/>
              </a:rPr>
              <a:t>    int select, minIndex, minValue;</a:t>
            </a:r>
            <a:br>
              <a:rPr kumimoji="1" lang="en-US" altLang="ja-JP" sz="1800">
                <a:solidFill>
                  <a:srgbClr val="000000"/>
                </a:solidFill>
                <a:latin typeface="Courier New" panose="02070309020205020404" pitchFamily="49" charset="0"/>
              </a:rPr>
            </a:br>
            <a:r>
              <a:rPr kumimoji="1" lang="en-US" altLang="ja-JP" sz="1800">
                <a:solidFill>
                  <a:srgbClr val="000000"/>
                </a:solidFill>
                <a:latin typeface="Courier New" panose="02070309020205020404" pitchFamily="49" charset="0"/>
              </a:rPr>
              <a:t> </a:t>
            </a:r>
            <a:r>
              <a:rPr kumimoji="1" lang="en-US" altLang="ja-JP">
                <a:solidFill>
                  <a:srgbClr val="000000"/>
                </a:solidFill>
                <a:latin typeface="Courier New" panose="02070309020205020404" pitchFamily="49" charset="0"/>
              </a:rPr>
              <a:t/>
            </a:r>
            <a:br>
              <a:rPr kumimoji="1" lang="en-US" altLang="ja-JP">
                <a:solidFill>
                  <a:srgbClr val="000000"/>
                </a:solidFill>
                <a:latin typeface="Courier New" panose="02070309020205020404" pitchFamily="49" charset="0"/>
              </a:rPr>
            </a:br>
            <a:r>
              <a:rPr kumimoji="1" lang="en-US" altLang="ja-JP" sz="1800">
                <a:solidFill>
                  <a:srgbClr val="000000"/>
                </a:solidFill>
                <a:latin typeface="Courier New" panose="02070309020205020404" pitchFamily="49" charset="0"/>
              </a:rPr>
              <a:t>    for (select = 0; select &lt; (n - 1); select++)</a:t>
            </a:r>
            <a:br>
              <a:rPr kumimoji="1" lang="en-US" altLang="ja-JP" sz="1800">
                <a:solidFill>
                  <a:srgbClr val="000000"/>
                </a:solidFill>
                <a:latin typeface="Courier New" panose="02070309020205020404" pitchFamily="49" charset="0"/>
              </a:rPr>
            </a:br>
            <a:r>
              <a:rPr kumimoji="1" lang="en-US" altLang="ja-JP" sz="1800">
                <a:solidFill>
                  <a:srgbClr val="000000"/>
                </a:solidFill>
                <a:latin typeface="Courier New" panose="02070309020205020404" pitchFamily="49" charset="0"/>
              </a:rPr>
              <a:t>    { </a:t>
            </a:r>
            <a:r>
              <a:rPr kumimoji="1" lang="en-US" altLang="ja-JP" sz="1800">
                <a:solidFill>
                  <a:srgbClr val="7F7F7F"/>
                </a:solidFill>
                <a:latin typeface="Courier New" panose="02070309020205020404" pitchFamily="49" charset="0"/>
              </a:rPr>
              <a:t>//select the location and find the minimum value</a:t>
            </a:r>
            <a:r>
              <a:rPr kumimoji="1" lang="en-US" altLang="ja-JP" sz="1800">
                <a:solidFill>
                  <a:srgbClr val="000000"/>
                </a:solidFill>
                <a:latin typeface="Courier New" panose="02070309020205020404" pitchFamily="49" charset="0"/>
              </a:rPr>
              <a:t/>
            </a:r>
            <a:br>
              <a:rPr kumimoji="1" lang="en-US" altLang="ja-JP" sz="1800">
                <a:solidFill>
                  <a:srgbClr val="000000"/>
                </a:solidFill>
                <a:latin typeface="Courier New" panose="02070309020205020404" pitchFamily="49" charset="0"/>
              </a:rPr>
            </a:br>
            <a:r>
              <a:rPr kumimoji="1" lang="en-US" altLang="ja-JP" sz="1800">
                <a:solidFill>
                  <a:srgbClr val="000000"/>
                </a:solidFill>
                <a:latin typeface="Courier New" panose="02070309020205020404" pitchFamily="49" charset="0"/>
              </a:rPr>
              <a:t>       minIndex = select;</a:t>
            </a:r>
            <a:br>
              <a:rPr kumimoji="1" lang="en-US" altLang="ja-JP" sz="1800">
                <a:solidFill>
                  <a:srgbClr val="000000"/>
                </a:solidFill>
                <a:latin typeface="Courier New" panose="02070309020205020404" pitchFamily="49" charset="0"/>
              </a:rPr>
            </a:br>
            <a:r>
              <a:rPr kumimoji="1" lang="en-US" altLang="ja-JP" sz="1800">
                <a:solidFill>
                  <a:srgbClr val="000000"/>
                </a:solidFill>
                <a:latin typeface="Courier New" panose="02070309020205020404" pitchFamily="49" charset="0"/>
              </a:rPr>
              <a:t>       minValue = array[select];</a:t>
            </a:r>
            <a:br>
              <a:rPr kumimoji="1" lang="en-US" altLang="ja-JP" sz="1800">
                <a:solidFill>
                  <a:srgbClr val="000000"/>
                </a:solidFill>
                <a:latin typeface="Courier New" panose="02070309020205020404" pitchFamily="49" charset="0"/>
              </a:rPr>
            </a:br>
            <a:r>
              <a:rPr kumimoji="1" lang="en-US" altLang="ja-JP" sz="1800">
                <a:solidFill>
                  <a:srgbClr val="000000"/>
                </a:solidFill>
                <a:latin typeface="Courier New" panose="02070309020205020404" pitchFamily="49" charset="0"/>
              </a:rPr>
              <a:t>       for(int i = select + 1; i &lt; n; i++)</a:t>
            </a:r>
            <a:br>
              <a:rPr kumimoji="1" lang="en-US" altLang="ja-JP" sz="1800">
                <a:solidFill>
                  <a:srgbClr val="000000"/>
                </a:solidFill>
                <a:latin typeface="Courier New" panose="02070309020205020404" pitchFamily="49" charset="0"/>
              </a:rPr>
            </a:br>
            <a:r>
              <a:rPr kumimoji="1" lang="en-US" altLang="ja-JP" sz="1800">
                <a:solidFill>
                  <a:srgbClr val="000000"/>
                </a:solidFill>
                <a:latin typeface="Courier New" panose="02070309020205020404" pitchFamily="49" charset="0"/>
              </a:rPr>
              <a:t>       { </a:t>
            </a:r>
            <a:r>
              <a:rPr kumimoji="1" lang="en-US" altLang="ja-JP" sz="1800">
                <a:solidFill>
                  <a:srgbClr val="7F7F7F"/>
                </a:solidFill>
                <a:latin typeface="Courier New" panose="02070309020205020404" pitchFamily="49" charset="0"/>
              </a:rPr>
              <a:t>//start from the next of selected one to find minimum</a:t>
            </a:r>
            <a:r>
              <a:rPr kumimoji="1" lang="en-US" altLang="ja-JP" sz="1800">
                <a:solidFill>
                  <a:srgbClr val="000000"/>
                </a:solidFill>
                <a:latin typeface="Courier New" panose="02070309020205020404" pitchFamily="49" charset="0"/>
              </a:rPr>
              <a:t/>
            </a:r>
            <a:br>
              <a:rPr kumimoji="1" lang="en-US" altLang="ja-JP" sz="1800">
                <a:solidFill>
                  <a:srgbClr val="000000"/>
                </a:solidFill>
                <a:latin typeface="Courier New" panose="02070309020205020404" pitchFamily="49" charset="0"/>
              </a:rPr>
            </a:br>
            <a:r>
              <a:rPr kumimoji="1" lang="en-US" altLang="ja-JP" sz="1800">
                <a:solidFill>
                  <a:srgbClr val="000000"/>
                </a:solidFill>
                <a:latin typeface="Courier New" panose="02070309020205020404" pitchFamily="49" charset="0"/>
              </a:rPr>
              <a:t>            if (array[i] &lt; minValue)</a:t>
            </a:r>
            <a:br>
              <a:rPr kumimoji="1" lang="en-US" altLang="ja-JP" sz="1800">
                <a:solidFill>
                  <a:srgbClr val="000000"/>
                </a:solidFill>
                <a:latin typeface="Courier New" panose="02070309020205020404" pitchFamily="49" charset="0"/>
              </a:rPr>
            </a:br>
            <a:r>
              <a:rPr kumimoji="1" lang="en-US" altLang="ja-JP" sz="1800">
                <a:solidFill>
                  <a:srgbClr val="000000"/>
                </a:solidFill>
                <a:latin typeface="Courier New" panose="02070309020205020404" pitchFamily="49" charset="0"/>
              </a:rPr>
              <a:t>          {</a:t>
            </a:r>
            <a:br>
              <a:rPr kumimoji="1" lang="en-US" altLang="ja-JP" sz="1800">
                <a:solidFill>
                  <a:srgbClr val="000000"/>
                </a:solidFill>
                <a:latin typeface="Courier New" panose="02070309020205020404" pitchFamily="49" charset="0"/>
              </a:rPr>
            </a:br>
            <a:r>
              <a:rPr kumimoji="1" lang="en-US" altLang="ja-JP" sz="1800">
                <a:solidFill>
                  <a:srgbClr val="000000"/>
                </a:solidFill>
                <a:latin typeface="Courier New" panose="02070309020205020404" pitchFamily="49" charset="0"/>
              </a:rPr>
              <a:t>             minValue = array[i];</a:t>
            </a:r>
            <a:br>
              <a:rPr kumimoji="1" lang="en-US" altLang="ja-JP" sz="1800">
                <a:solidFill>
                  <a:srgbClr val="000000"/>
                </a:solidFill>
                <a:latin typeface="Courier New" panose="02070309020205020404" pitchFamily="49" charset="0"/>
              </a:rPr>
            </a:br>
            <a:r>
              <a:rPr kumimoji="1" lang="en-US" altLang="ja-JP" sz="1800">
                <a:solidFill>
                  <a:srgbClr val="000000"/>
                </a:solidFill>
                <a:latin typeface="Courier New" panose="02070309020205020404" pitchFamily="49" charset="0"/>
              </a:rPr>
              <a:t>             minIndex = i;</a:t>
            </a:r>
            <a:br>
              <a:rPr kumimoji="1" lang="en-US" altLang="ja-JP" sz="1800">
                <a:solidFill>
                  <a:srgbClr val="000000"/>
                </a:solidFill>
                <a:latin typeface="Courier New" panose="02070309020205020404" pitchFamily="49" charset="0"/>
              </a:rPr>
            </a:br>
            <a:r>
              <a:rPr kumimoji="1" lang="en-US" altLang="ja-JP" sz="1800">
                <a:solidFill>
                  <a:srgbClr val="000000"/>
                </a:solidFill>
                <a:latin typeface="Courier New" panose="02070309020205020404" pitchFamily="49" charset="0"/>
              </a:rPr>
              <a:t>          }</a:t>
            </a:r>
            <a:br>
              <a:rPr kumimoji="1" lang="en-US" altLang="ja-JP" sz="1800">
                <a:solidFill>
                  <a:srgbClr val="000000"/>
                </a:solidFill>
                <a:latin typeface="Courier New" panose="02070309020205020404" pitchFamily="49" charset="0"/>
              </a:rPr>
            </a:br>
            <a:r>
              <a:rPr kumimoji="1" lang="en-US" altLang="ja-JP" sz="1800">
                <a:solidFill>
                  <a:srgbClr val="000000"/>
                </a:solidFill>
                <a:latin typeface="Courier New" panose="02070309020205020404" pitchFamily="49" charset="0"/>
              </a:rPr>
              <a:t>       }</a:t>
            </a:r>
            <a:br>
              <a:rPr kumimoji="1" lang="en-US" altLang="ja-JP" sz="1800">
                <a:solidFill>
                  <a:srgbClr val="000000"/>
                </a:solidFill>
                <a:latin typeface="Courier New" panose="02070309020205020404" pitchFamily="49" charset="0"/>
              </a:rPr>
            </a:br>
            <a:r>
              <a:rPr kumimoji="1" lang="en-US" altLang="ja-JP" sz="1800">
                <a:solidFill>
                  <a:srgbClr val="000000"/>
                </a:solidFill>
                <a:latin typeface="Courier New" panose="02070309020205020404" pitchFamily="49" charset="0"/>
              </a:rPr>
              <a:t>       array[minIndex] = array[select];</a:t>
            </a:r>
            <a:br>
              <a:rPr kumimoji="1" lang="en-US" altLang="ja-JP" sz="1800">
                <a:solidFill>
                  <a:srgbClr val="000000"/>
                </a:solidFill>
                <a:latin typeface="Courier New" panose="02070309020205020404" pitchFamily="49" charset="0"/>
              </a:rPr>
            </a:br>
            <a:r>
              <a:rPr kumimoji="1" lang="en-US" altLang="ja-JP" sz="1800">
                <a:solidFill>
                  <a:srgbClr val="000000"/>
                </a:solidFill>
                <a:latin typeface="Courier New" panose="02070309020205020404" pitchFamily="49" charset="0"/>
              </a:rPr>
              <a:t>       array[select] = minValue;</a:t>
            </a:r>
            <a:br>
              <a:rPr kumimoji="1" lang="en-US" altLang="ja-JP" sz="1800">
                <a:solidFill>
                  <a:srgbClr val="000000"/>
                </a:solidFill>
                <a:latin typeface="Courier New" panose="02070309020205020404" pitchFamily="49" charset="0"/>
              </a:rPr>
            </a:br>
            <a:r>
              <a:rPr kumimoji="1" lang="en-US" altLang="ja-JP" sz="1800">
                <a:solidFill>
                  <a:srgbClr val="000000"/>
                </a:solidFill>
                <a:latin typeface="Courier New" panose="02070309020205020404" pitchFamily="49" charset="0"/>
              </a:rPr>
              <a:t>    }</a:t>
            </a:r>
            <a:br>
              <a:rPr kumimoji="1" lang="en-US" altLang="ja-JP" sz="1800">
                <a:solidFill>
                  <a:srgbClr val="000000"/>
                </a:solidFill>
                <a:latin typeface="Courier New" panose="02070309020205020404" pitchFamily="49" charset="0"/>
              </a:rPr>
            </a:br>
            <a:r>
              <a:rPr kumimoji="1" lang="en-US" altLang="ja-JP" sz="1800">
                <a:solidFill>
                  <a:srgbClr val="000000"/>
                </a:solidFill>
                <a:latin typeface="Courier New" panose="02070309020205020404" pitchFamily="49" charset="0"/>
              </a:rPr>
              <a:t> }</a:t>
            </a:r>
          </a:p>
        </p:txBody>
      </p:sp>
    </p:spTree>
    <p:extLst>
      <p:ext uri="{BB962C8B-B14F-4D97-AF65-F5344CB8AC3E}">
        <p14:creationId xmlns:p14="http://schemas.microsoft.com/office/powerpoint/2010/main" val="1440593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09330" y="124570"/>
            <a:ext cx="5163060" cy="646393"/>
          </a:xfrm>
        </p:spPr>
        <p:txBody>
          <a:bodyPr/>
          <a:lstStyle/>
          <a:p>
            <a:r>
              <a:rPr lang="en-US" dirty="0" smtClean="0"/>
              <a:t>Selection Sort</a:t>
            </a:r>
            <a:endParaRPr lang="en-US" dirty="0"/>
          </a:p>
        </p:txBody>
      </p:sp>
      <p:sp>
        <p:nvSpPr>
          <p:cNvPr id="11" name="Content Placeholder 10"/>
          <p:cNvSpPr>
            <a:spLocks noGrp="1"/>
          </p:cNvSpPr>
          <p:nvPr>
            <p:ph idx="1"/>
          </p:nvPr>
        </p:nvSpPr>
        <p:spPr>
          <a:xfrm>
            <a:off x="6270172" y="124571"/>
            <a:ext cx="5725886" cy="3979344"/>
          </a:xfrm>
        </p:spPr>
        <p:txBody>
          <a:bodyPr>
            <a:normAutofit fontScale="55000" lnSpcReduction="20000"/>
          </a:bodyPr>
          <a:lstStyle/>
          <a:p>
            <a:pPr>
              <a:lnSpc>
                <a:spcPct val="120000"/>
              </a:lnSpc>
              <a:spcBef>
                <a:spcPts val="0"/>
              </a:spcBef>
              <a:buFontTx/>
              <a:buNone/>
              <a:defRPr/>
            </a:pPr>
            <a:r>
              <a:rPr lang="en-US" altLang="ja-JP" sz="2600" dirty="0">
                <a:solidFill>
                  <a:schemeClr val="bg1">
                    <a:lumMod val="50000"/>
                  </a:schemeClr>
                </a:solidFill>
                <a:latin typeface="Courier New" charset="0"/>
                <a:ea typeface="MS PGothic" charset="0"/>
              </a:rPr>
              <a:t>/* sorting element in ascending order */</a:t>
            </a:r>
          </a:p>
          <a:p>
            <a:pPr>
              <a:lnSpc>
                <a:spcPct val="120000"/>
              </a:lnSpc>
              <a:spcBef>
                <a:spcPts val="0"/>
              </a:spcBef>
              <a:buFontTx/>
              <a:buNone/>
              <a:defRPr/>
            </a:pPr>
            <a:r>
              <a:rPr lang="en-US" altLang="ja-JP" sz="3300" b="1" dirty="0" err="1" smtClean="0">
                <a:solidFill>
                  <a:srgbClr val="0000B0"/>
                </a:solidFill>
                <a:latin typeface="Courier New" charset="0"/>
                <a:ea typeface="MS PGothic" charset="0"/>
              </a:rPr>
              <a:t>int</a:t>
            </a:r>
            <a:r>
              <a:rPr lang="en-US" altLang="ja-JP" sz="3300" dirty="0" smtClean="0">
                <a:latin typeface="Courier New" charset="0"/>
                <a:ea typeface="MS PGothic" charset="0"/>
              </a:rPr>
              <a:t> </a:t>
            </a:r>
            <a:r>
              <a:rPr lang="en-US" altLang="ja-JP" sz="3300" i="1" dirty="0" err="1" smtClean="0">
                <a:latin typeface="Courier New" charset="0"/>
                <a:ea typeface="MS PGothic" charset="0"/>
              </a:rPr>
              <a:t>i</a:t>
            </a:r>
            <a:r>
              <a:rPr lang="en-US" altLang="ja-JP" sz="3300" dirty="0" smtClean="0">
                <a:latin typeface="Courier New" charset="0"/>
                <a:ea typeface="MS PGothic" charset="0"/>
              </a:rPr>
              <a:t>, </a:t>
            </a:r>
            <a:r>
              <a:rPr lang="en-US" altLang="ja-JP" sz="3300" i="1" dirty="0" smtClean="0">
                <a:latin typeface="Courier New" charset="0"/>
                <a:ea typeface="MS PGothic" charset="0"/>
              </a:rPr>
              <a:t>j</a:t>
            </a:r>
            <a:r>
              <a:rPr lang="en-US" altLang="ja-JP" sz="3300" dirty="0" smtClean="0">
                <a:latin typeface="Courier New" charset="0"/>
                <a:ea typeface="MS PGothic" charset="0"/>
              </a:rPr>
              <a:t>, k, </a:t>
            </a:r>
            <a:r>
              <a:rPr lang="en-US" altLang="ja-JP" sz="3300" i="1" dirty="0" err="1" smtClean="0">
                <a:latin typeface="Courier New" charset="0"/>
                <a:ea typeface="MS PGothic" charset="0"/>
              </a:rPr>
              <a:t>tempVal</a:t>
            </a:r>
            <a:r>
              <a:rPr lang="en-US" altLang="ja-JP" sz="3300" dirty="0" smtClean="0">
                <a:latin typeface="Courier New" charset="0"/>
                <a:ea typeface="MS PGothic" charset="0"/>
              </a:rPr>
              <a:t>, </a:t>
            </a:r>
            <a:r>
              <a:rPr lang="en-US" altLang="ja-JP" sz="3300" i="1" dirty="0" smtClean="0">
                <a:latin typeface="Courier New" charset="0"/>
                <a:ea typeface="MS PGothic" charset="0"/>
              </a:rPr>
              <a:t>List</a:t>
            </a:r>
            <a:r>
              <a:rPr lang="en-US" altLang="ja-JP" sz="3300" dirty="0" smtClean="0">
                <a:latin typeface="Courier New" charset="0"/>
                <a:ea typeface="MS PGothic" charset="0"/>
              </a:rPr>
              <a:t>[100];</a:t>
            </a:r>
          </a:p>
          <a:p>
            <a:pPr>
              <a:lnSpc>
                <a:spcPct val="120000"/>
              </a:lnSpc>
              <a:spcBef>
                <a:spcPts val="0"/>
              </a:spcBef>
              <a:buFontTx/>
              <a:buNone/>
              <a:defRPr/>
            </a:pPr>
            <a:r>
              <a:rPr lang="en-US" altLang="ja-JP" sz="2600" dirty="0" smtClean="0">
                <a:solidFill>
                  <a:schemeClr val="bg1">
                    <a:lumMod val="50000"/>
                  </a:schemeClr>
                </a:solidFill>
                <a:latin typeface="Courier New" charset="0"/>
                <a:ea typeface="MS PGothic" charset="0"/>
              </a:rPr>
              <a:t>/* </a:t>
            </a:r>
            <a:r>
              <a:rPr lang="en-US" altLang="ja-JP" sz="2600" dirty="0">
                <a:solidFill>
                  <a:schemeClr val="bg1">
                    <a:lumMod val="50000"/>
                  </a:schemeClr>
                </a:solidFill>
                <a:latin typeface="Courier New" charset="0"/>
                <a:ea typeface="MS PGothic" charset="0"/>
              </a:rPr>
              <a:t>find the smallest value for index </a:t>
            </a:r>
            <a:r>
              <a:rPr lang="en-US" altLang="ja-JP" sz="2600" dirty="0" err="1">
                <a:solidFill>
                  <a:schemeClr val="bg1">
                    <a:lumMod val="50000"/>
                  </a:schemeClr>
                </a:solidFill>
                <a:latin typeface="Courier New" charset="0"/>
                <a:ea typeface="MS PGothic" charset="0"/>
              </a:rPr>
              <a:t>i</a:t>
            </a:r>
            <a:r>
              <a:rPr lang="en-US" altLang="ja-JP" sz="2600" dirty="0">
                <a:solidFill>
                  <a:schemeClr val="bg1">
                    <a:lumMod val="50000"/>
                  </a:schemeClr>
                </a:solidFill>
                <a:latin typeface="Courier New" charset="0"/>
                <a:ea typeface="MS PGothic" charset="0"/>
              </a:rPr>
              <a:t> */</a:t>
            </a:r>
          </a:p>
          <a:p>
            <a:pPr>
              <a:lnSpc>
                <a:spcPct val="120000"/>
              </a:lnSpc>
              <a:spcBef>
                <a:spcPts val="0"/>
              </a:spcBef>
              <a:buFontTx/>
              <a:buNone/>
              <a:defRPr/>
            </a:pPr>
            <a:r>
              <a:rPr lang="en-US" altLang="ja-JP" b="1" dirty="0">
                <a:solidFill>
                  <a:schemeClr val="accent2"/>
                </a:solidFill>
                <a:latin typeface="Courier New" charset="0"/>
                <a:ea typeface="MS PGothic" charset="0"/>
              </a:rPr>
              <a:t>for</a:t>
            </a:r>
            <a:r>
              <a:rPr lang="en-US" altLang="ja-JP" dirty="0">
                <a:latin typeface="Courier New" charset="0"/>
                <a:ea typeface="MS PGothic" charset="0"/>
              </a:rPr>
              <a:t> </a:t>
            </a:r>
            <a:r>
              <a:rPr lang="en-US" altLang="ja-JP" dirty="0" smtClean="0">
                <a:latin typeface="Courier New" charset="0"/>
                <a:ea typeface="MS PGothic" charset="0"/>
              </a:rPr>
              <a:t>( </a:t>
            </a:r>
            <a:r>
              <a:rPr lang="en-US" altLang="ja-JP" i="1" dirty="0" err="1" smtClean="0">
                <a:latin typeface="Courier New" charset="0"/>
                <a:ea typeface="MS PGothic" charset="0"/>
              </a:rPr>
              <a:t>i</a:t>
            </a:r>
            <a:r>
              <a:rPr lang="en-US" altLang="ja-JP" dirty="0" smtClean="0">
                <a:latin typeface="Courier New" charset="0"/>
                <a:ea typeface="MS PGothic" charset="0"/>
              </a:rPr>
              <a:t>=0</a:t>
            </a:r>
            <a:r>
              <a:rPr lang="en-US" altLang="ja-JP" dirty="0">
                <a:latin typeface="Courier New" charset="0"/>
                <a:ea typeface="MS PGothic" charset="0"/>
              </a:rPr>
              <a:t>; </a:t>
            </a:r>
            <a:r>
              <a:rPr lang="en-US" altLang="ja-JP" i="1" dirty="0" err="1">
                <a:latin typeface="Courier New" charset="0"/>
                <a:ea typeface="MS PGothic" charset="0"/>
              </a:rPr>
              <a:t>i</a:t>
            </a:r>
            <a:r>
              <a:rPr lang="en-US" altLang="ja-JP" dirty="0">
                <a:latin typeface="Courier New" charset="0"/>
                <a:ea typeface="MS PGothic" charset="0"/>
              </a:rPr>
              <a:t>&lt;</a:t>
            </a:r>
            <a:r>
              <a:rPr lang="en-US" altLang="ja-JP" i="1" dirty="0">
                <a:latin typeface="Courier New" charset="0"/>
                <a:ea typeface="MS PGothic" charset="0"/>
              </a:rPr>
              <a:t>n</a:t>
            </a:r>
            <a:r>
              <a:rPr lang="en-US" altLang="ja-JP" dirty="0">
                <a:latin typeface="Courier New" charset="0"/>
                <a:ea typeface="MS PGothic" charset="0"/>
              </a:rPr>
              <a:t>-1; </a:t>
            </a:r>
            <a:r>
              <a:rPr lang="en-US" altLang="ja-JP" dirty="0" smtClean="0">
                <a:latin typeface="Courier New" charset="0"/>
                <a:ea typeface="MS PGothic" charset="0"/>
              </a:rPr>
              <a:t>++</a:t>
            </a:r>
            <a:r>
              <a:rPr lang="en-US" altLang="ja-JP" i="1" dirty="0" err="1" smtClean="0">
                <a:latin typeface="Courier New" charset="0"/>
                <a:ea typeface="MS PGothic" charset="0"/>
              </a:rPr>
              <a:t>i</a:t>
            </a:r>
            <a:r>
              <a:rPr lang="en-US" altLang="ja-JP" i="1" dirty="0" smtClean="0">
                <a:latin typeface="Courier New" charset="0"/>
                <a:ea typeface="MS PGothic" charset="0"/>
              </a:rPr>
              <a:t> </a:t>
            </a:r>
            <a:r>
              <a:rPr lang="en-US" altLang="ja-JP" dirty="0" smtClean="0">
                <a:latin typeface="Courier New" charset="0"/>
                <a:ea typeface="MS PGothic" charset="0"/>
              </a:rPr>
              <a:t>){</a:t>
            </a:r>
          </a:p>
          <a:p>
            <a:pPr>
              <a:lnSpc>
                <a:spcPct val="120000"/>
              </a:lnSpc>
              <a:spcBef>
                <a:spcPts val="0"/>
              </a:spcBef>
              <a:buFontTx/>
              <a:buNone/>
              <a:defRPr/>
            </a:pPr>
            <a:r>
              <a:rPr lang="en-US" altLang="ja-JP" dirty="0">
                <a:latin typeface="Courier New" charset="0"/>
                <a:ea typeface="MS PGothic" charset="0"/>
              </a:rPr>
              <a:t> </a:t>
            </a:r>
            <a:r>
              <a:rPr lang="en-US" altLang="ja-JP" dirty="0" smtClean="0">
                <a:latin typeface="Courier New" charset="0"/>
                <a:ea typeface="MS PGothic" charset="0"/>
              </a:rPr>
              <a:t>  </a:t>
            </a:r>
            <a:r>
              <a:rPr lang="en-US" altLang="ja-JP" i="1" dirty="0" smtClean="0">
                <a:latin typeface="Courier New" charset="0"/>
                <a:ea typeface="MS PGothic" charset="0"/>
              </a:rPr>
              <a:t>k</a:t>
            </a:r>
            <a:r>
              <a:rPr lang="en-US" altLang="ja-JP" dirty="0" smtClean="0">
                <a:latin typeface="Courier New" charset="0"/>
                <a:ea typeface="MS PGothic" charset="0"/>
              </a:rPr>
              <a:t> = </a:t>
            </a:r>
            <a:r>
              <a:rPr lang="en-US" altLang="ja-JP" i="1" dirty="0" err="1" smtClean="0">
                <a:latin typeface="Courier New" charset="0"/>
                <a:ea typeface="MS PGothic" charset="0"/>
              </a:rPr>
              <a:t>i</a:t>
            </a:r>
            <a:r>
              <a:rPr lang="en-US" altLang="ja-JP" dirty="0" smtClean="0">
                <a:latin typeface="Courier New" charset="0"/>
                <a:ea typeface="MS PGothic" charset="0"/>
              </a:rPr>
              <a:t>; </a:t>
            </a:r>
            <a:r>
              <a:rPr lang="en-US" altLang="ja-JP" sz="2600" dirty="0" smtClean="0">
                <a:solidFill>
                  <a:schemeClr val="bg1">
                    <a:lumMod val="50000"/>
                  </a:schemeClr>
                </a:solidFill>
                <a:latin typeface="Courier New" charset="0"/>
                <a:ea typeface="MS PGothic" charset="0"/>
              </a:rPr>
              <a:t>// consider value in k as smallest </a:t>
            </a:r>
            <a:endParaRPr lang="en-US" altLang="ja-JP" sz="2600" dirty="0">
              <a:latin typeface="Courier New" charset="0"/>
              <a:ea typeface="MS PGothic" charset="0"/>
            </a:endParaRPr>
          </a:p>
          <a:p>
            <a:pPr>
              <a:lnSpc>
                <a:spcPct val="120000"/>
              </a:lnSpc>
              <a:spcBef>
                <a:spcPts val="0"/>
              </a:spcBef>
              <a:buFontTx/>
              <a:buNone/>
              <a:defRPr/>
            </a:pPr>
            <a:r>
              <a:rPr lang="en-US" altLang="ja-JP" sz="2600" dirty="0">
                <a:solidFill>
                  <a:schemeClr val="bg1">
                    <a:lumMod val="50000"/>
                  </a:schemeClr>
                </a:solidFill>
                <a:latin typeface="Courier New" charset="0"/>
                <a:ea typeface="MS PGothic" charset="0"/>
              </a:rPr>
              <a:t>/* compare with rest of the element in index j*/</a:t>
            </a:r>
          </a:p>
          <a:p>
            <a:pPr>
              <a:lnSpc>
                <a:spcPct val="120000"/>
              </a:lnSpc>
              <a:spcBef>
                <a:spcPts val="0"/>
              </a:spcBef>
              <a:buFontTx/>
              <a:buNone/>
              <a:defRPr/>
            </a:pPr>
            <a:r>
              <a:rPr lang="en-US" altLang="ja-JP" dirty="0" smtClean="0">
                <a:latin typeface="Courier New" charset="0"/>
                <a:ea typeface="MS PGothic" charset="0"/>
              </a:rPr>
              <a:t>	</a:t>
            </a:r>
            <a:r>
              <a:rPr lang="en-US" altLang="ja-JP" b="1" dirty="0" smtClean="0">
                <a:solidFill>
                  <a:schemeClr val="accent2"/>
                </a:solidFill>
                <a:latin typeface="Courier New" charset="0"/>
                <a:ea typeface="MS PGothic" charset="0"/>
              </a:rPr>
              <a:t>for</a:t>
            </a:r>
            <a:r>
              <a:rPr lang="en-US" altLang="ja-JP" dirty="0" smtClean="0">
                <a:latin typeface="Courier New" charset="0"/>
                <a:ea typeface="MS PGothic" charset="0"/>
              </a:rPr>
              <a:t> ( </a:t>
            </a:r>
            <a:r>
              <a:rPr lang="en-US" altLang="ja-JP" i="1" dirty="0" smtClean="0">
                <a:latin typeface="Courier New" charset="0"/>
                <a:ea typeface="MS PGothic" charset="0"/>
              </a:rPr>
              <a:t>j</a:t>
            </a:r>
            <a:r>
              <a:rPr lang="en-US" altLang="ja-JP" dirty="0" smtClean="0">
                <a:latin typeface="Courier New" charset="0"/>
                <a:ea typeface="MS PGothic" charset="0"/>
              </a:rPr>
              <a:t>=</a:t>
            </a:r>
            <a:r>
              <a:rPr lang="en-US" altLang="ja-JP" i="1" dirty="0" smtClean="0">
                <a:latin typeface="Courier New" charset="0"/>
                <a:ea typeface="MS PGothic" charset="0"/>
              </a:rPr>
              <a:t>i</a:t>
            </a:r>
            <a:r>
              <a:rPr lang="en-US" altLang="ja-JP" dirty="0" smtClean="0">
                <a:latin typeface="Courier New" charset="0"/>
                <a:ea typeface="MS PGothic" charset="0"/>
              </a:rPr>
              <a:t>+1</a:t>
            </a:r>
            <a:r>
              <a:rPr lang="en-US" altLang="ja-JP" dirty="0">
                <a:latin typeface="Courier New" charset="0"/>
                <a:ea typeface="MS PGothic" charset="0"/>
              </a:rPr>
              <a:t>; </a:t>
            </a:r>
            <a:r>
              <a:rPr lang="en-US" altLang="ja-JP" i="1" dirty="0">
                <a:latin typeface="Courier New" charset="0"/>
                <a:ea typeface="MS PGothic" charset="0"/>
              </a:rPr>
              <a:t>j</a:t>
            </a:r>
            <a:r>
              <a:rPr lang="en-US" altLang="ja-JP" dirty="0">
                <a:latin typeface="Courier New" charset="0"/>
                <a:ea typeface="MS PGothic" charset="0"/>
              </a:rPr>
              <a:t>&lt;</a:t>
            </a:r>
            <a:r>
              <a:rPr lang="en-US" altLang="ja-JP" i="1" dirty="0">
                <a:latin typeface="Courier New" charset="0"/>
                <a:ea typeface="MS PGothic" charset="0"/>
              </a:rPr>
              <a:t>n</a:t>
            </a:r>
            <a:r>
              <a:rPr lang="en-US" altLang="ja-JP" dirty="0">
                <a:latin typeface="Courier New" charset="0"/>
                <a:ea typeface="MS PGothic" charset="0"/>
              </a:rPr>
              <a:t>; ++</a:t>
            </a:r>
            <a:r>
              <a:rPr lang="en-US" altLang="ja-JP" i="1" dirty="0" smtClean="0">
                <a:latin typeface="Courier New" charset="0"/>
                <a:ea typeface="MS PGothic" charset="0"/>
              </a:rPr>
              <a:t>j </a:t>
            </a:r>
            <a:r>
              <a:rPr lang="en-US" altLang="ja-JP" dirty="0" smtClean="0">
                <a:latin typeface="Courier New" charset="0"/>
                <a:ea typeface="MS PGothic" charset="0"/>
              </a:rPr>
              <a:t>)</a:t>
            </a:r>
            <a:endParaRPr lang="en-US" altLang="ja-JP" dirty="0">
              <a:latin typeface="Courier New" charset="0"/>
              <a:ea typeface="MS PGothic" charset="0"/>
            </a:endParaRPr>
          </a:p>
          <a:p>
            <a:pPr>
              <a:lnSpc>
                <a:spcPct val="120000"/>
              </a:lnSpc>
              <a:spcBef>
                <a:spcPts val="0"/>
              </a:spcBef>
              <a:buNone/>
              <a:defRPr/>
            </a:pPr>
            <a:r>
              <a:rPr lang="en-US" altLang="ja-JP" sz="2500" dirty="0">
                <a:solidFill>
                  <a:schemeClr val="bg1">
                    <a:lumMod val="50000"/>
                  </a:schemeClr>
                </a:solidFill>
                <a:latin typeface="Courier New" charset="0"/>
                <a:ea typeface="MS PGothic" charset="0"/>
              </a:rPr>
              <a:t>/* </a:t>
            </a:r>
            <a:r>
              <a:rPr lang="en-US" altLang="ja-JP" sz="2500" dirty="0" smtClean="0">
                <a:solidFill>
                  <a:schemeClr val="bg1">
                    <a:lumMod val="50000"/>
                  </a:schemeClr>
                </a:solidFill>
                <a:latin typeface="Courier New" charset="0"/>
                <a:ea typeface="MS PGothic" charset="0"/>
              </a:rPr>
              <a:t>change k to j if value </a:t>
            </a:r>
            <a:r>
              <a:rPr lang="en-US" altLang="ja-JP" sz="2500" dirty="0">
                <a:solidFill>
                  <a:schemeClr val="bg1">
                    <a:lumMod val="50000"/>
                  </a:schemeClr>
                </a:solidFill>
                <a:latin typeface="Courier New" charset="0"/>
                <a:ea typeface="MS PGothic" charset="0"/>
              </a:rPr>
              <a:t>at index </a:t>
            </a:r>
            <a:r>
              <a:rPr lang="en-US" altLang="ja-JP" sz="2500" dirty="0" smtClean="0">
                <a:solidFill>
                  <a:schemeClr val="bg1">
                    <a:lumMod val="50000"/>
                  </a:schemeClr>
                </a:solidFill>
                <a:latin typeface="Courier New" charset="0"/>
                <a:ea typeface="MS PGothic" charset="0"/>
              </a:rPr>
              <a:t>j </a:t>
            </a:r>
            <a:r>
              <a:rPr lang="en-US" altLang="ja-JP" sz="2500" dirty="0">
                <a:solidFill>
                  <a:schemeClr val="bg1">
                    <a:lumMod val="50000"/>
                  </a:schemeClr>
                </a:solidFill>
                <a:latin typeface="Courier New" charset="0"/>
                <a:ea typeface="MS PGothic" charset="0"/>
              </a:rPr>
              <a:t>is small  */</a:t>
            </a:r>
          </a:p>
          <a:p>
            <a:pPr>
              <a:lnSpc>
                <a:spcPct val="120000"/>
              </a:lnSpc>
              <a:spcBef>
                <a:spcPts val="0"/>
              </a:spcBef>
              <a:buFontTx/>
              <a:buNone/>
              <a:defRPr/>
            </a:pPr>
            <a:r>
              <a:rPr lang="en-US" altLang="ja-JP" dirty="0" smtClean="0">
                <a:latin typeface="Courier New" charset="0"/>
                <a:ea typeface="MS PGothic" charset="0"/>
              </a:rPr>
              <a:t>		</a:t>
            </a:r>
            <a:r>
              <a:rPr lang="en-US" altLang="ja-JP" b="1" dirty="0" smtClean="0">
                <a:solidFill>
                  <a:schemeClr val="accent2"/>
                </a:solidFill>
                <a:latin typeface="Courier New" charset="0"/>
                <a:ea typeface="MS PGothic" charset="0"/>
              </a:rPr>
              <a:t>if</a:t>
            </a:r>
            <a:r>
              <a:rPr lang="en-US" altLang="ja-JP" dirty="0" smtClean="0">
                <a:latin typeface="Courier New" charset="0"/>
                <a:ea typeface="MS PGothic" charset="0"/>
              </a:rPr>
              <a:t>( </a:t>
            </a:r>
            <a:r>
              <a:rPr lang="en-US" altLang="ja-JP" i="1" dirty="0" smtClean="0">
                <a:latin typeface="Courier New" charset="0"/>
                <a:ea typeface="MS PGothic" charset="0"/>
              </a:rPr>
              <a:t>List</a:t>
            </a:r>
            <a:r>
              <a:rPr lang="en-US" altLang="ja-JP" dirty="0" smtClean="0">
                <a:latin typeface="Courier New" charset="0"/>
                <a:ea typeface="MS PGothic" charset="0"/>
              </a:rPr>
              <a:t>[</a:t>
            </a:r>
            <a:r>
              <a:rPr lang="en-US" altLang="ja-JP" i="1" dirty="0" smtClean="0">
                <a:latin typeface="Courier New" charset="0"/>
                <a:ea typeface="MS PGothic" charset="0"/>
              </a:rPr>
              <a:t>k</a:t>
            </a:r>
            <a:r>
              <a:rPr lang="en-US" altLang="ja-JP" dirty="0" smtClean="0">
                <a:latin typeface="Courier New" charset="0"/>
                <a:ea typeface="MS PGothic" charset="0"/>
              </a:rPr>
              <a:t>] </a:t>
            </a:r>
            <a:r>
              <a:rPr lang="en-US" altLang="ja-JP" dirty="0">
                <a:latin typeface="Courier New" charset="0"/>
                <a:ea typeface="MS PGothic" charset="0"/>
              </a:rPr>
              <a:t>&gt; </a:t>
            </a:r>
            <a:r>
              <a:rPr lang="en-US" altLang="ja-JP" i="1" dirty="0" smtClean="0">
                <a:latin typeface="Courier New" charset="0"/>
                <a:ea typeface="MS PGothic" charset="0"/>
              </a:rPr>
              <a:t>List</a:t>
            </a:r>
            <a:r>
              <a:rPr lang="en-US" altLang="ja-JP" dirty="0" smtClean="0">
                <a:latin typeface="Courier New" charset="0"/>
                <a:ea typeface="MS PGothic" charset="0"/>
              </a:rPr>
              <a:t>[</a:t>
            </a:r>
            <a:r>
              <a:rPr lang="en-US" altLang="ja-JP" i="1" dirty="0" smtClean="0">
                <a:latin typeface="Courier New" charset="0"/>
                <a:ea typeface="MS PGothic" charset="0"/>
              </a:rPr>
              <a:t>j</a:t>
            </a:r>
            <a:r>
              <a:rPr lang="en-US" altLang="ja-JP" dirty="0" smtClean="0">
                <a:latin typeface="Courier New" charset="0"/>
                <a:ea typeface="MS PGothic" charset="0"/>
              </a:rPr>
              <a:t>] ) k = j;</a:t>
            </a:r>
            <a:endParaRPr lang="en-US" altLang="ja-JP" dirty="0">
              <a:latin typeface="Courier New" charset="0"/>
              <a:ea typeface="MS PGothic" charset="0"/>
            </a:endParaRPr>
          </a:p>
          <a:p>
            <a:pPr>
              <a:lnSpc>
                <a:spcPct val="120000"/>
              </a:lnSpc>
              <a:spcBef>
                <a:spcPts val="0"/>
              </a:spcBef>
              <a:buFontTx/>
              <a:buNone/>
              <a:defRPr/>
            </a:pPr>
            <a:r>
              <a:rPr lang="en-US" altLang="ja-JP" sz="2600" dirty="0">
                <a:solidFill>
                  <a:schemeClr val="bg1">
                    <a:lumMod val="50000"/>
                  </a:schemeClr>
                </a:solidFill>
                <a:latin typeface="Courier New" charset="0"/>
                <a:ea typeface="MS PGothic" charset="0"/>
              </a:rPr>
              <a:t>/* interchange if value at index </a:t>
            </a:r>
            <a:r>
              <a:rPr lang="en-US" altLang="ja-JP" sz="2600" dirty="0" smtClean="0">
                <a:solidFill>
                  <a:schemeClr val="bg1">
                    <a:lumMod val="50000"/>
                  </a:schemeClr>
                </a:solidFill>
                <a:latin typeface="Courier New" charset="0"/>
                <a:ea typeface="MS PGothic" charset="0"/>
              </a:rPr>
              <a:t>k </a:t>
            </a:r>
            <a:r>
              <a:rPr lang="en-US" altLang="ja-JP" sz="2600" dirty="0">
                <a:solidFill>
                  <a:schemeClr val="bg1">
                    <a:lumMod val="50000"/>
                  </a:schemeClr>
                </a:solidFill>
                <a:latin typeface="Courier New" charset="0"/>
                <a:ea typeface="MS PGothic" charset="0"/>
              </a:rPr>
              <a:t>is small  */</a:t>
            </a:r>
          </a:p>
          <a:p>
            <a:pPr>
              <a:lnSpc>
                <a:spcPct val="120000"/>
              </a:lnSpc>
              <a:spcBef>
                <a:spcPts val="0"/>
              </a:spcBef>
              <a:buFontTx/>
              <a:buNone/>
              <a:defRPr/>
            </a:pPr>
            <a:r>
              <a:rPr lang="en-US" altLang="ja-JP" dirty="0" smtClean="0">
                <a:latin typeface="Courier New" charset="0"/>
                <a:ea typeface="MS PGothic" charset="0"/>
              </a:rPr>
              <a:t>	</a:t>
            </a:r>
            <a:r>
              <a:rPr lang="en-US" altLang="ja-JP" i="1" dirty="0" err="1" smtClean="0">
                <a:latin typeface="Courier New" charset="0"/>
                <a:ea typeface="MS PGothic" charset="0"/>
              </a:rPr>
              <a:t>tempVal</a:t>
            </a:r>
            <a:r>
              <a:rPr lang="en-US" altLang="ja-JP" dirty="0" smtClean="0">
                <a:latin typeface="Courier New" charset="0"/>
                <a:ea typeface="MS PGothic" charset="0"/>
              </a:rPr>
              <a:t> </a:t>
            </a:r>
            <a:r>
              <a:rPr lang="en-US" altLang="ja-JP" dirty="0">
                <a:latin typeface="Courier New" charset="0"/>
                <a:ea typeface="MS PGothic" charset="0"/>
              </a:rPr>
              <a:t>= </a:t>
            </a:r>
            <a:r>
              <a:rPr lang="en-US" altLang="ja-JP" i="1" dirty="0" smtClean="0">
                <a:latin typeface="Courier New" charset="0"/>
                <a:ea typeface="MS PGothic" charset="0"/>
              </a:rPr>
              <a:t>List</a:t>
            </a:r>
            <a:r>
              <a:rPr lang="en-US" altLang="ja-JP" dirty="0" smtClean="0">
                <a:latin typeface="Courier New" charset="0"/>
                <a:ea typeface="MS PGothic" charset="0"/>
              </a:rPr>
              <a:t>[</a:t>
            </a:r>
            <a:r>
              <a:rPr lang="en-US" altLang="ja-JP" i="1" dirty="0" err="1" smtClean="0">
                <a:latin typeface="Courier New" charset="0"/>
                <a:ea typeface="MS PGothic" charset="0"/>
              </a:rPr>
              <a:t>i</a:t>
            </a:r>
            <a:r>
              <a:rPr lang="en-US" altLang="ja-JP" dirty="0">
                <a:latin typeface="Courier New" charset="0"/>
                <a:ea typeface="MS PGothic" charset="0"/>
              </a:rPr>
              <a:t>];</a:t>
            </a:r>
          </a:p>
          <a:p>
            <a:pPr>
              <a:lnSpc>
                <a:spcPct val="120000"/>
              </a:lnSpc>
              <a:spcBef>
                <a:spcPts val="0"/>
              </a:spcBef>
              <a:buFontTx/>
              <a:buNone/>
              <a:defRPr/>
            </a:pPr>
            <a:r>
              <a:rPr lang="en-US" altLang="ja-JP" dirty="0" smtClean="0">
                <a:latin typeface="Courier New" charset="0"/>
                <a:ea typeface="MS PGothic" charset="0"/>
              </a:rPr>
              <a:t>	</a:t>
            </a:r>
            <a:r>
              <a:rPr lang="en-US" altLang="ja-JP" i="1" dirty="0" smtClean="0">
                <a:latin typeface="Courier New" charset="0"/>
                <a:ea typeface="MS PGothic" charset="0"/>
              </a:rPr>
              <a:t>List</a:t>
            </a:r>
            <a:r>
              <a:rPr lang="en-US" altLang="ja-JP" dirty="0" smtClean="0">
                <a:latin typeface="Courier New" charset="0"/>
                <a:ea typeface="MS PGothic" charset="0"/>
              </a:rPr>
              <a:t>[</a:t>
            </a:r>
            <a:r>
              <a:rPr lang="en-US" altLang="ja-JP" i="1" dirty="0" err="1" smtClean="0">
                <a:latin typeface="Courier New" charset="0"/>
                <a:ea typeface="MS PGothic" charset="0"/>
              </a:rPr>
              <a:t>i</a:t>
            </a:r>
            <a:r>
              <a:rPr lang="en-US" altLang="ja-JP" dirty="0">
                <a:latin typeface="Courier New" charset="0"/>
                <a:ea typeface="MS PGothic" charset="0"/>
              </a:rPr>
              <a:t>] = </a:t>
            </a:r>
            <a:r>
              <a:rPr lang="en-US" altLang="ja-JP" i="1" dirty="0" smtClean="0">
                <a:latin typeface="Courier New" charset="0"/>
                <a:ea typeface="MS PGothic" charset="0"/>
              </a:rPr>
              <a:t>List</a:t>
            </a:r>
            <a:r>
              <a:rPr lang="en-US" altLang="ja-JP" dirty="0" smtClean="0">
                <a:latin typeface="Courier New" charset="0"/>
                <a:ea typeface="MS PGothic" charset="0"/>
              </a:rPr>
              <a:t>[</a:t>
            </a:r>
            <a:r>
              <a:rPr lang="en-US" altLang="ja-JP" i="1" dirty="0" smtClean="0">
                <a:latin typeface="Courier New" charset="0"/>
                <a:ea typeface="MS PGothic" charset="0"/>
              </a:rPr>
              <a:t>k</a:t>
            </a:r>
            <a:r>
              <a:rPr lang="en-US" altLang="ja-JP" dirty="0" smtClean="0">
                <a:latin typeface="Courier New" charset="0"/>
                <a:ea typeface="MS PGothic" charset="0"/>
              </a:rPr>
              <a:t>];</a:t>
            </a:r>
            <a:endParaRPr lang="en-US" altLang="ja-JP" dirty="0">
              <a:latin typeface="Courier New" charset="0"/>
              <a:ea typeface="MS PGothic" charset="0"/>
            </a:endParaRPr>
          </a:p>
          <a:p>
            <a:pPr>
              <a:lnSpc>
                <a:spcPct val="120000"/>
              </a:lnSpc>
              <a:spcBef>
                <a:spcPts val="0"/>
              </a:spcBef>
              <a:buFontTx/>
              <a:buNone/>
              <a:defRPr/>
            </a:pPr>
            <a:r>
              <a:rPr lang="en-US" altLang="ja-JP" dirty="0" smtClean="0">
                <a:latin typeface="Courier New" charset="0"/>
                <a:ea typeface="MS PGothic" charset="0"/>
              </a:rPr>
              <a:t>	</a:t>
            </a:r>
            <a:r>
              <a:rPr lang="en-US" altLang="ja-JP" i="1" dirty="0" smtClean="0">
                <a:latin typeface="Courier New" charset="0"/>
                <a:ea typeface="MS PGothic" charset="0"/>
              </a:rPr>
              <a:t>List</a:t>
            </a:r>
            <a:r>
              <a:rPr lang="en-US" altLang="ja-JP" dirty="0" smtClean="0">
                <a:latin typeface="Courier New" charset="0"/>
                <a:ea typeface="MS PGothic" charset="0"/>
              </a:rPr>
              <a:t>[</a:t>
            </a:r>
            <a:r>
              <a:rPr lang="en-US" altLang="ja-JP" i="1" dirty="0" smtClean="0">
                <a:latin typeface="Courier New" charset="0"/>
                <a:ea typeface="MS PGothic" charset="0"/>
              </a:rPr>
              <a:t>k</a:t>
            </a:r>
            <a:r>
              <a:rPr lang="en-US" altLang="ja-JP" dirty="0" smtClean="0">
                <a:latin typeface="Courier New" charset="0"/>
                <a:ea typeface="MS PGothic" charset="0"/>
              </a:rPr>
              <a:t>] </a:t>
            </a:r>
            <a:r>
              <a:rPr lang="en-US" altLang="ja-JP" dirty="0">
                <a:latin typeface="Courier New" charset="0"/>
                <a:ea typeface="MS PGothic" charset="0"/>
              </a:rPr>
              <a:t>= </a:t>
            </a:r>
            <a:r>
              <a:rPr lang="en-US" altLang="ja-JP" i="1" dirty="0" err="1">
                <a:latin typeface="Courier New" charset="0"/>
                <a:ea typeface="MS PGothic" charset="0"/>
              </a:rPr>
              <a:t>tempVal</a:t>
            </a:r>
            <a:r>
              <a:rPr lang="en-US" altLang="ja-JP" dirty="0" smtClean="0">
                <a:latin typeface="Courier New" charset="0"/>
                <a:ea typeface="MS PGothic" charset="0"/>
              </a:rPr>
              <a:t>;</a:t>
            </a:r>
          </a:p>
          <a:p>
            <a:pPr>
              <a:lnSpc>
                <a:spcPct val="120000"/>
              </a:lnSpc>
              <a:spcBef>
                <a:spcPts val="0"/>
              </a:spcBef>
              <a:buFontTx/>
              <a:buNone/>
              <a:defRPr/>
            </a:pPr>
            <a:r>
              <a:rPr lang="en-US" altLang="ja-JP" dirty="0">
                <a:latin typeface="Courier New" charset="0"/>
                <a:ea typeface="MS PGothic" charset="0"/>
              </a:rPr>
              <a:t>}</a:t>
            </a:r>
          </a:p>
        </p:txBody>
      </p:sp>
      <p:sp>
        <p:nvSpPr>
          <p:cNvPr id="12" name="Text Placeholder 11"/>
          <p:cNvSpPr>
            <a:spLocks noGrp="1"/>
          </p:cNvSpPr>
          <p:nvPr>
            <p:ph type="body" sz="half" idx="2"/>
          </p:nvPr>
        </p:nvSpPr>
        <p:spPr>
          <a:xfrm>
            <a:off x="109330" y="770962"/>
            <a:ext cx="5431499" cy="5624591"/>
          </a:xfrm>
        </p:spPr>
        <p:txBody>
          <a:bodyPr>
            <a:normAutofit/>
          </a:bodyPr>
          <a:lstStyle/>
          <a:p>
            <a:pPr marL="285750" indent="-285750" algn="just">
              <a:buFont typeface="Wingdings 2" panose="05020102010507070707" pitchFamily="18" charset="2"/>
              <a:buChar char=""/>
            </a:pPr>
            <a:r>
              <a:rPr lang="en-US" sz="2800" b="1" dirty="0"/>
              <a:t>Concept</a:t>
            </a:r>
          </a:p>
          <a:p>
            <a:pPr marL="512763" lvl="1" indent="-280988" algn="just">
              <a:buFont typeface="Wingdings 2" panose="05020102010507070707" pitchFamily="18" charset="2"/>
              <a:buChar char=""/>
            </a:pPr>
            <a:r>
              <a:rPr lang="en-US" sz="2400" dirty="0"/>
              <a:t>Locate smallest element in array.  I</a:t>
            </a:r>
            <a:r>
              <a:rPr lang="en-US" sz="2400" dirty="0" smtClean="0"/>
              <a:t>nterchange </a:t>
            </a:r>
            <a:r>
              <a:rPr lang="en-US" sz="2400" dirty="0"/>
              <a:t>it with element in position </a:t>
            </a:r>
            <a:r>
              <a:rPr lang="en-US" sz="2400" dirty="0" smtClean="0"/>
              <a:t>0.</a:t>
            </a:r>
            <a:endParaRPr lang="en-US" sz="2400" dirty="0"/>
          </a:p>
          <a:p>
            <a:pPr marL="512763" lvl="1" indent="-280988" algn="just">
              <a:buFont typeface="Wingdings 2" panose="05020102010507070707" pitchFamily="18" charset="2"/>
              <a:buChar char=""/>
            </a:pPr>
            <a:r>
              <a:rPr lang="en-US" sz="2400" dirty="0"/>
              <a:t>Locate next smallest element in array.  I</a:t>
            </a:r>
            <a:r>
              <a:rPr lang="en-US" sz="2400" dirty="0" smtClean="0"/>
              <a:t>nterchange </a:t>
            </a:r>
            <a:r>
              <a:rPr lang="en-US" sz="2400" dirty="0"/>
              <a:t>it with element in position 1.</a:t>
            </a:r>
          </a:p>
          <a:p>
            <a:pPr marL="512763" lvl="1" indent="-280988" algn="just">
              <a:buFont typeface="Wingdings 2" panose="05020102010507070707" pitchFamily="18" charset="2"/>
              <a:buChar char=""/>
            </a:pPr>
            <a:r>
              <a:rPr lang="en-US" sz="2400" dirty="0"/>
              <a:t>Continue until all elements are arranged in order</a:t>
            </a:r>
          </a:p>
          <a:p>
            <a:pPr marL="512763" lvl="1" indent="-280988" algn="just">
              <a:buFont typeface="Wingdings 2" panose="05020102010507070707" pitchFamily="18" charset="2"/>
              <a:buChar char=""/>
            </a:pPr>
            <a:endParaRPr lang="en-US" sz="2400" dirty="0" smtClean="0"/>
          </a:p>
        </p:txBody>
      </p:sp>
      <p:sp>
        <p:nvSpPr>
          <p:cNvPr id="42" name="Rectangle 41"/>
          <p:cNvSpPr/>
          <p:nvPr/>
        </p:nvSpPr>
        <p:spPr>
          <a:xfrm>
            <a:off x="1170432"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50" name="Rectangle 49"/>
          <p:cNvSpPr/>
          <p:nvPr/>
        </p:nvSpPr>
        <p:spPr>
          <a:xfrm>
            <a:off x="109728"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51" name="Rectangle 50"/>
          <p:cNvSpPr/>
          <p:nvPr/>
        </p:nvSpPr>
        <p:spPr>
          <a:xfrm>
            <a:off x="630936"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52" name="Rectangle 51"/>
          <p:cNvSpPr/>
          <p:nvPr/>
        </p:nvSpPr>
        <p:spPr>
          <a:xfrm>
            <a:off x="1170432"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55" name="Rectangle 54"/>
          <p:cNvSpPr/>
          <p:nvPr/>
        </p:nvSpPr>
        <p:spPr>
          <a:xfrm>
            <a:off x="2752344"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57" name="Rectangle 56"/>
          <p:cNvSpPr/>
          <p:nvPr/>
        </p:nvSpPr>
        <p:spPr>
          <a:xfrm>
            <a:off x="3803904"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68" name="Rectangle 67"/>
          <p:cNvSpPr/>
          <p:nvPr/>
        </p:nvSpPr>
        <p:spPr>
          <a:xfrm>
            <a:off x="4343400"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70" name="Rectangle 69"/>
          <p:cNvSpPr/>
          <p:nvPr/>
        </p:nvSpPr>
        <p:spPr>
          <a:xfrm>
            <a:off x="108016" y="5636359"/>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71" name="Rectangle 70"/>
          <p:cNvSpPr/>
          <p:nvPr/>
        </p:nvSpPr>
        <p:spPr>
          <a:xfrm>
            <a:off x="632296"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72" name="Rectangle 71"/>
          <p:cNvSpPr/>
          <p:nvPr/>
        </p:nvSpPr>
        <p:spPr>
          <a:xfrm>
            <a:off x="1168524"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73" name="Rectangle 72"/>
          <p:cNvSpPr/>
          <p:nvPr/>
        </p:nvSpPr>
        <p:spPr>
          <a:xfrm>
            <a:off x="1693622" y="563635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74" name="Rectangle 73"/>
          <p:cNvSpPr/>
          <p:nvPr/>
        </p:nvSpPr>
        <p:spPr>
          <a:xfrm>
            <a:off x="2222386"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75" name="Rectangle 74"/>
          <p:cNvSpPr/>
          <p:nvPr/>
        </p:nvSpPr>
        <p:spPr>
          <a:xfrm>
            <a:off x="2753634"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76" name="Rectangle 75"/>
          <p:cNvSpPr/>
          <p:nvPr/>
        </p:nvSpPr>
        <p:spPr>
          <a:xfrm>
            <a:off x="3275430"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77" name="Rectangle 76"/>
          <p:cNvSpPr/>
          <p:nvPr/>
        </p:nvSpPr>
        <p:spPr>
          <a:xfrm>
            <a:off x="3806678"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78" name="Rectangle 77"/>
          <p:cNvSpPr/>
          <p:nvPr/>
        </p:nvSpPr>
        <p:spPr>
          <a:xfrm>
            <a:off x="4344524"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79" name="Rectangle 78"/>
          <p:cNvSpPr/>
          <p:nvPr/>
        </p:nvSpPr>
        <p:spPr>
          <a:xfrm>
            <a:off x="4876215" y="563681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44</a:t>
            </a:r>
            <a:endParaRPr lang="en-US" b="1" dirty="0">
              <a:latin typeface="Courier New" panose="02070309020205020404" pitchFamily="49" charset="0"/>
              <a:cs typeface="Courier New" panose="02070309020205020404" pitchFamily="49" charset="0"/>
            </a:endParaRPr>
          </a:p>
        </p:txBody>
      </p:sp>
      <p:sp>
        <p:nvSpPr>
          <p:cNvPr id="97" name="Rectangle 96"/>
          <p:cNvSpPr/>
          <p:nvPr/>
        </p:nvSpPr>
        <p:spPr>
          <a:xfrm>
            <a:off x="3803904"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99" name="Rectangle 98"/>
          <p:cNvSpPr/>
          <p:nvPr/>
        </p:nvSpPr>
        <p:spPr>
          <a:xfrm>
            <a:off x="4873752"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107" name="Rectangle 106"/>
          <p:cNvSpPr/>
          <p:nvPr/>
        </p:nvSpPr>
        <p:spPr>
          <a:xfrm>
            <a:off x="3803904"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113" name="Rectangle 112"/>
          <p:cNvSpPr/>
          <p:nvPr/>
        </p:nvSpPr>
        <p:spPr>
          <a:xfrm>
            <a:off x="1691640"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44</a:t>
            </a:r>
            <a:endParaRPr lang="en-US" b="1" dirty="0">
              <a:latin typeface="Courier New" panose="02070309020205020404" pitchFamily="49" charset="0"/>
              <a:cs typeface="Courier New" panose="02070309020205020404" pitchFamily="49" charset="0"/>
            </a:endParaRPr>
          </a:p>
        </p:txBody>
      </p:sp>
      <p:sp>
        <p:nvSpPr>
          <p:cNvPr id="114" name="Rectangle 113"/>
          <p:cNvSpPr/>
          <p:nvPr/>
        </p:nvSpPr>
        <p:spPr>
          <a:xfrm>
            <a:off x="2221992"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116" name="Rectangle 115"/>
          <p:cNvSpPr/>
          <p:nvPr/>
        </p:nvSpPr>
        <p:spPr>
          <a:xfrm>
            <a:off x="3273552"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125" name="Rectangle 124"/>
          <p:cNvSpPr/>
          <p:nvPr/>
        </p:nvSpPr>
        <p:spPr>
          <a:xfrm>
            <a:off x="2752344"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grpSp>
        <p:nvGrpSpPr>
          <p:cNvPr id="140" name="Group 139"/>
          <p:cNvGrpSpPr/>
          <p:nvPr/>
        </p:nvGrpSpPr>
        <p:grpSpPr>
          <a:xfrm>
            <a:off x="145698" y="4371037"/>
            <a:ext cx="457198" cy="1259977"/>
            <a:chOff x="5943600" y="4472223"/>
            <a:chExt cx="914400" cy="682484"/>
          </a:xfrm>
        </p:grpSpPr>
        <p:sp>
          <p:nvSpPr>
            <p:cNvPr id="141" name="Down Arrow 14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Rectangle 141"/>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43" name="Group 142"/>
          <p:cNvGrpSpPr/>
          <p:nvPr/>
        </p:nvGrpSpPr>
        <p:grpSpPr>
          <a:xfrm>
            <a:off x="649197" y="4371580"/>
            <a:ext cx="457198" cy="1259977"/>
            <a:chOff x="5943600" y="4472223"/>
            <a:chExt cx="914400" cy="682484"/>
          </a:xfrm>
        </p:grpSpPr>
        <p:sp>
          <p:nvSpPr>
            <p:cNvPr id="144" name="Down Arrow 14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Rectangle 144"/>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49" name="Group 148"/>
          <p:cNvGrpSpPr/>
          <p:nvPr/>
        </p:nvGrpSpPr>
        <p:grpSpPr>
          <a:xfrm>
            <a:off x="1225683" y="4366510"/>
            <a:ext cx="457198" cy="1259977"/>
            <a:chOff x="5943600" y="4472223"/>
            <a:chExt cx="914400" cy="682484"/>
          </a:xfrm>
        </p:grpSpPr>
        <p:sp>
          <p:nvSpPr>
            <p:cNvPr id="150" name="Down Arrow 14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Rectangle 150"/>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52" name="Group 151"/>
          <p:cNvGrpSpPr/>
          <p:nvPr/>
        </p:nvGrpSpPr>
        <p:grpSpPr>
          <a:xfrm>
            <a:off x="1770126" y="4371037"/>
            <a:ext cx="457198" cy="1259977"/>
            <a:chOff x="5943600" y="4472223"/>
            <a:chExt cx="914400" cy="682484"/>
          </a:xfrm>
        </p:grpSpPr>
        <p:sp>
          <p:nvSpPr>
            <p:cNvPr id="153" name="Down Arrow 15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4" name="Rectangle 153"/>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55" name="Group 154"/>
          <p:cNvGrpSpPr/>
          <p:nvPr/>
        </p:nvGrpSpPr>
        <p:grpSpPr>
          <a:xfrm>
            <a:off x="2323567" y="4360738"/>
            <a:ext cx="457198" cy="1259977"/>
            <a:chOff x="5943600" y="4472223"/>
            <a:chExt cx="914400" cy="682484"/>
          </a:xfrm>
        </p:grpSpPr>
        <p:sp>
          <p:nvSpPr>
            <p:cNvPr id="156" name="Down Arrow 15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7" name="Rectangle 156"/>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58" name="Group 157"/>
          <p:cNvGrpSpPr/>
          <p:nvPr/>
        </p:nvGrpSpPr>
        <p:grpSpPr>
          <a:xfrm>
            <a:off x="2859092" y="4371967"/>
            <a:ext cx="457198" cy="1259977"/>
            <a:chOff x="5943600" y="4472223"/>
            <a:chExt cx="914400" cy="682484"/>
          </a:xfrm>
        </p:grpSpPr>
        <p:sp>
          <p:nvSpPr>
            <p:cNvPr id="159" name="Down Arrow 15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0" name="Rectangle 159"/>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61" name="Group 160"/>
          <p:cNvGrpSpPr/>
          <p:nvPr/>
        </p:nvGrpSpPr>
        <p:grpSpPr>
          <a:xfrm>
            <a:off x="3371389" y="4360738"/>
            <a:ext cx="457198" cy="1259977"/>
            <a:chOff x="5943600" y="4472223"/>
            <a:chExt cx="914400" cy="682484"/>
          </a:xfrm>
        </p:grpSpPr>
        <p:sp>
          <p:nvSpPr>
            <p:cNvPr id="162" name="Down Arrow 16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3" name="Rectangle 162"/>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64" name="Group 163"/>
          <p:cNvGrpSpPr/>
          <p:nvPr/>
        </p:nvGrpSpPr>
        <p:grpSpPr>
          <a:xfrm>
            <a:off x="3877882" y="4366098"/>
            <a:ext cx="457198" cy="1259977"/>
            <a:chOff x="5943600" y="4472223"/>
            <a:chExt cx="914400" cy="682484"/>
          </a:xfrm>
        </p:grpSpPr>
        <p:sp>
          <p:nvSpPr>
            <p:cNvPr id="165" name="Down Arrow 16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6" name="Rectangle 165"/>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67" name="Group 166"/>
          <p:cNvGrpSpPr/>
          <p:nvPr/>
        </p:nvGrpSpPr>
        <p:grpSpPr>
          <a:xfrm>
            <a:off x="4393941" y="4366601"/>
            <a:ext cx="457198" cy="1259977"/>
            <a:chOff x="5943600" y="4472223"/>
            <a:chExt cx="914400" cy="682484"/>
          </a:xfrm>
        </p:grpSpPr>
        <p:sp>
          <p:nvSpPr>
            <p:cNvPr id="168" name="Down Arrow 16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9" name="Rectangle 168"/>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70" name="Group 169"/>
          <p:cNvGrpSpPr/>
          <p:nvPr/>
        </p:nvGrpSpPr>
        <p:grpSpPr>
          <a:xfrm>
            <a:off x="638260" y="4826870"/>
            <a:ext cx="457198" cy="793846"/>
            <a:chOff x="5943600" y="4472223"/>
            <a:chExt cx="914400" cy="682484"/>
          </a:xfrm>
        </p:grpSpPr>
        <p:sp>
          <p:nvSpPr>
            <p:cNvPr id="171" name="Down Arrow 17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2" name="Rectangle 171"/>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173" name="Group 172"/>
          <p:cNvGrpSpPr/>
          <p:nvPr/>
        </p:nvGrpSpPr>
        <p:grpSpPr>
          <a:xfrm>
            <a:off x="1774965" y="4817290"/>
            <a:ext cx="457198" cy="793846"/>
            <a:chOff x="5943600" y="4472223"/>
            <a:chExt cx="914400" cy="682484"/>
          </a:xfrm>
        </p:grpSpPr>
        <p:sp>
          <p:nvSpPr>
            <p:cNvPr id="174" name="Down Arrow 17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Rectangle 174"/>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176" name="Group 175"/>
          <p:cNvGrpSpPr/>
          <p:nvPr/>
        </p:nvGrpSpPr>
        <p:grpSpPr>
          <a:xfrm>
            <a:off x="1223649" y="4825239"/>
            <a:ext cx="457198" cy="793846"/>
            <a:chOff x="5943600" y="4472223"/>
            <a:chExt cx="914400" cy="682484"/>
          </a:xfrm>
        </p:grpSpPr>
        <p:sp>
          <p:nvSpPr>
            <p:cNvPr id="177" name="Down Arrow 17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8" name="Rectangle 177"/>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179" name="Group 178"/>
          <p:cNvGrpSpPr/>
          <p:nvPr/>
        </p:nvGrpSpPr>
        <p:grpSpPr>
          <a:xfrm>
            <a:off x="2321792" y="4811141"/>
            <a:ext cx="457198" cy="793846"/>
            <a:chOff x="5943600" y="4472223"/>
            <a:chExt cx="914400" cy="682484"/>
          </a:xfrm>
        </p:grpSpPr>
        <p:sp>
          <p:nvSpPr>
            <p:cNvPr id="180" name="Down Arrow 17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1" name="Rectangle 18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182" name="Group 181"/>
          <p:cNvGrpSpPr/>
          <p:nvPr/>
        </p:nvGrpSpPr>
        <p:grpSpPr>
          <a:xfrm>
            <a:off x="2867427" y="4825239"/>
            <a:ext cx="457198" cy="793846"/>
            <a:chOff x="5943600" y="4472223"/>
            <a:chExt cx="914400" cy="682484"/>
          </a:xfrm>
        </p:grpSpPr>
        <p:sp>
          <p:nvSpPr>
            <p:cNvPr id="183" name="Down Arrow 18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4" name="Rectangle 183"/>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185" name="Group 184"/>
          <p:cNvGrpSpPr/>
          <p:nvPr/>
        </p:nvGrpSpPr>
        <p:grpSpPr>
          <a:xfrm>
            <a:off x="3379637" y="4825239"/>
            <a:ext cx="457198" cy="793846"/>
            <a:chOff x="5943600" y="4472223"/>
            <a:chExt cx="914400" cy="682484"/>
          </a:xfrm>
        </p:grpSpPr>
        <p:sp>
          <p:nvSpPr>
            <p:cNvPr id="186" name="Down Arrow 18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7" name="Rectangle 186"/>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188" name="Group 187"/>
          <p:cNvGrpSpPr/>
          <p:nvPr/>
        </p:nvGrpSpPr>
        <p:grpSpPr>
          <a:xfrm>
            <a:off x="3884899" y="4826870"/>
            <a:ext cx="457198" cy="793846"/>
            <a:chOff x="5943600" y="4472223"/>
            <a:chExt cx="914400" cy="682484"/>
          </a:xfrm>
        </p:grpSpPr>
        <p:sp>
          <p:nvSpPr>
            <p:cNvPr id="189" name="Down Arrow 18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0" name="Rectangle 189"/>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191" name="Group 190"/>
          <p:cNvGrpSpPr/>
          <p:nvPr/>
        </p:nvGrpSpPr>
        <p:grpSpPr>
          <a:xfrm>
            <a:off x="4388861" y="4811141"/>
            <a:ext cx="457198" cy="793846"/>
            <a:chOff x="5943600" y="4472223"/>
            <a:chExt cx="914400" cy="682484"/>
          </a:xfrm>
        </p:grpSpPr>
        <p:sp>
          <p:nvSpPr>
            <p:cNvPr id="192" name="Down Arrow 19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3" name="Rectangle 192"/>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194" name="Group 193"/>
          <p:cNvGrpSpPr/>
          <p:nvPr/>
        </p:nvGrpSpPr>
        <p:grpSpPr>
          <a:xfrm>
            <a:off x="4933003" y="4826870"/>
            <a:ext cx="457198" cy="793846"/>
            <a:chOff x="5943600" y="4472223"/>
            <a:chExt cx="914400" cy="682484"/>
          </a:xfrm>
        </p:grpSpPr>
        <p:sp>
          <p:nvSpPr>
            <p:cNvPr id="195" name="Down Arrow 19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6" name="Rectangle 195"/>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sp>
        <p:nvSpPr>
          <p:cNvPr id="2" name="Rectangle 1"/>
          <p:cNvSpPr/>
          <p:nvPr/>
        </p:nvSpPr>
        <p:spPr>
          <a:xfrm>
            <a:off x="123954" y="6076553"/>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118" name="Rectangle 117"/>
          <p:cNvSpPr/>
          <p:nvPr/>
        </p:nvSpPr>
        <p:spPr>
          <a:xfrm>
            <a:off x="655473" y="607898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120" name="Rectangle 119"/>
          <p:cNvSpPr/>
          <p:nvPr/>
        </p:nvSpPr>
        <p:spPr>
          <a:xfrm>
            <a:off x="1188563" y="6088541"/>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121" name="Rectangle 120"/>
          <p:cNvSpPr/>
          <p:nvPr/>
        </p:nvSpPr>
        <p:spPr>
          <a:xfrm>
            <a:off x="1736280" y="608653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122" name="Rectangle 121"/>
          <p:cNvSpPr/>
          <p:nvPr/>
        </p:nvSpPr>
        <p:spPr>
          <a:xfrm>
            <a:off x="2282584" y="6084190"/>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124" name="Rectangle 123"/>
          <p:cNvSpPr/>
          <p:nvPr/>
        </p:nvSpPr>
        <p:spPr>
          <a:xfrm>
            <a:off x="2773211" y="6093056"/>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126" name="Rectangle 125"/>
          <p:cNvSpPr/>
          <p:nvPr/>
        </p:nvSpPr>
        <p:spPr>
          <a:xfrm>
            <a:off x="3347530" y="6077697"/>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127" name="Rectangle 126"/>
          <p:cNvSpPr/>
          <p:nvPr/>
        </p:nvSpPr>
        <p:spPr>
          <a:xfrm>
            <a:off x="3852403" y="6074852"/>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128" name="Rectangle 127"/>
          <p:cNvSpPr/>
          <p:nvPr/>
        </p:nvSpPr>
        <p:spPr>
          <a:xfrm>
            <a:off x="4399429" y="6083150"/>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129" name="Rectangle 128"/>
          <p:cNvSpPr/>
          <p:nvPr/>
        </p:nvSpPr>
        <p:spPr>
          <a:xfrm>
            <a:off x="4931050" y="609239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96" name="TextBox 95"/>
          <p:cNvSpPr txBox="1"/>
          <p:nvPr/>
        </p:nvSpPr>
        <p:spPr>
          <a:xfrm>
            <a:off x="6192323" y="4239719"/>
            <a:ext cx="5660573" cy="1328569"/>
          </a:xfrm>
          <a:prstGeom prst="rect">
            <a:avLst/>
          </a:prstGeom>
          <a:noFill/>
        </p:spPr>
        <p:txBody>
          <a:bodyPr wrap="square" rtlCol="0">
            <a:spAutoFit/>
          </a:bodyPr>
          <a:lstStyle/>
          <a:p>
            <a:pPr marL="285750" indent="-285750" algn="just">
              <a:lnSpc>
                <a:spcPct val="90000"/>
              </a:lnSpc>
              <a:spcBef>
                <a:spcPts val="1000"/>
              </a:spcBef>
              <a:buFont typeface="Wingdings 2" panose="05020102010507070707" pitchFamily="18" charset="2"/>
              <a:buChar char=""/>
              <a:defRPr/>
            </a:pPr>
            <a:r>
              <a:rPr lang="en-US" sz="2000" b="1" dirty="0"/>
              <a:t>Benefit: </a:t>
            </a:r>
            <a:r>
              <a:rPr lang="en-US" sz="2000" dirty="0"/>
              <a:t>More efficient than Bubble Sort, since fewer exchanges</a:t>
            </a:r>
            <a:endParaRPr lang="en-US" sz="2000" b="1" dirty="0" smtClean="0"/>
          </a:p>
          <a:p>
            <a:pPr marL="285750" indent="-285750" algn="just">
              <a:lnSpc>
                <a:spcPct val="90000"/>
              </a:lnSpc>
              <a:spcBef>
                <a:spcPts val="1000"/>
              </a:spcBef>
              <a:buFont typeface="Wingdings 2" panose="05020102010507070707" pitchFamily="18" charset="2"/>
              <a:buChar char=""/>
              <a:defRPr/>
            </a:pPr>
            <a:r>
              <a:rPr lang="en-US" sz="2000" b="1" dirty="0" smtClean="0"/>
              <a:t>Disadvantage</a:t>
            </a:r>
            <a:r>
              <a:rPr lang="en-US" sz="2000" b="1" dirty="0"/>
              <a:t>: </a:t>
            </a:r>
            <a:r>
              <a:rPr lang="en-US" sz="2000" dirty="0"/>
              <a:t>May not be as easy as Bubble Sort to understand</a:t>
            </a:r>
            <a:endParaRPr lang="en-US" sz="2000" b="1" dirty="0"/>
          </a:p>
        </p:txBody>
      </p:sp>
    </p:spTree>
    <p:extLst>
      <p:ext uri="{BB962C8B-B14F-4D97-AF65-F5344CB8AC3E}">
        <p14:creationId xmlns:p14="http://schemas.microsoft.com/office/powerpoint/2010/main" val="29125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70"/>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7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2"/>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76"/>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17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173"/>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17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79"/>
                                        </p:tgtEl>
                                        <p:attrNameLst>
                                          <p:attrName>style.visibility</p:attrName>
                                        </p:attrNameLst>
                                      </p:cBhvr>
                                      <p:to>
                                        <p:strVal val="hidden"/>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18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20"/>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1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182"/>
                                        </p:tgtEl>
                                        <p:attrNameLst>
                                          <p:attrName>style.visibility</p:attrName>
                                        </p:attrNameLst>
                                      </p:cBhvr>
                                      <p:to>
                                        <p:strVal val="hidden"/>
                                      </p:to>
                                    </p:set>
                                  </p:childTnLst>
                                </p:cTn>
                              </p:par>
                            </p:childTnLst>
                          </p:cTn>
                        </p:par>
                        <p:par>
                          <p:cTn id="61" fill="hold">
                            <p:stCondLst>
                              <p:cond delay="0"/>
                            </p:stCondLst>
                            <p:childTnLst>
                              <p:par>
                                <p:cTn id="62" presetID="1" presetClass="entr" presetSubtype="0" fill="hold" nodeType="afterEffect">
                                  <p:stCondLst>
                                    <p:cond delay="0"/>
                                  </p:stCondLst>
                                  <p:childTnLst>
                                    <p:set>
                                      <p:cBhvr>
                                        <p:cTn id="63" dur="1" fill="hold">
                                          <p:stCondLst>
                                            <p:cond delay="0"/>
                                          </p:stCondLst>
                                        </p:cTn>
                                        <p:tgtEl>
                                          <p:spTgt spid="18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185"/>
                                        </p:tgtEl>
                                        <p:attrNameLst>
                                          <p:attrName>style.visibility</p:attrName>
                                        </p:attrNameLst>
                                      </p:cBhvr>
                                      <p:to>
                                        <p:strVal val="hidden"/>
                                      </p:to>
                                    </p:set>
                                  </p:childTnLst>
                                </p:cTn>
                              </p:par>
                            </p:childTnLst>
                          </p:cTn>
                        </p:par>
                        <p:par>
                          <p:cTn id="68" fill="hold">
                            <p:stCondLst>
                              <p:cond delay="0"/>
                            </p:stCondLst>
                            <p:childTnLst>
                              <p:par>
                                <p:cTn id="69" presetID="1" presetClass="entr" presetSubtype="0" fill="hold" nodeType="afterEffect">
                                  <p:stCondLst>
                                    <p:cond delay="0"/>
                                  </p:stCondLst>
                                  <p:childTnLst>
                                    <p:set>
                                      <p:cBhvr>
                                        <p:cTn id="70" dur="1" fill="hold">
                                          <p:stCondLst>
                                            <p:cond delay="0"/>
                                          </p:stCondLst>
                                        </p:cTn>
                                        <p:tgtEl>
                                          <p:spTgt spid="18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88"/>
                                        </p:tgtEl>
                                        <p:attrNameLst>
                                          <p:attrName>style.visibility</p:attrName>
                                        </p:attrNameLst>
                                      </p:cBhvr>
                                      <p:to>
                                        <p:strVal val="hidden"/>
                                      </p:to>
                                    </p:set>
                                  </p:childTnLst>
                                </p:cTn>
                              </p:par>
                            </p:childTnLst>
                          </p:cTn>
                        </p:par>
                        <p:par>
                          <p:cTn id="75" fill="hold">
                            <p:stCondLst>
                              <p:cond delay="0"/>
                            </p:stCondLst>
                            <p:childTnLst>
                              <p:par>
                                <p:cTn id="76" presetID="1" presetClass="entr" presetSubtype="0" fill="hold" nodeType="afterEffect">
                                  <p:stCondLst>
                                    <p:cond delay="0"/>
                                  </p:stCondLst>
                                  <p:childTnLst>
                                    <p:set>
                                      <p:cBhvr>
                                        <p:cTn id="77" dur="1" fill="hold">
                                          <p:stCondLst>
                                            <p:cond delay="0"/>
                                          </p:stCondLst>
                                        </p:cTn>
                                        <p:tgtEl>
                                          <p:spTgt spid="191"/>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191"/>
                                        </p:tgtEl>
                                        <p:attrNameLst>
                                          <p:attrName>style.visibility</p:attrName>
                                        </p:attrNameLst>
                                      </p:cBhvr>
                                      <p:to>
                                        <p:strVal val="hidden"/>
                                      </p:to>
                                    </p:set>
                                  </p:childTnLst>
                                </p:cTn>
                              </p:par>
                            </p:childTnLst>
                          </p:cTn>
                        </p:par>
                        <p:par>
                          <p:cTn id="82" fill="hold">
                            <p:stCondLst>
                              <p:cond delay="0"/>
                            </p:stCondLst>
                            <p:childTnLst>
                              <p:par>
                                <p:cTn id="83" presetID="1" presetClass="entr" presetSubtype="0" fill="hold" nodeType="afterEffect">
                                  <p:stCondLst>
                                    <p:cond delay="0"/>
                                  </p:stCondLst>
                                  <p:childTnLst>
                                    <p:set>
                                      <p:cBhvr>
                                        <p:cTn id="84" dur="1" fill="hold">
                                          <p:stCondLst>
                                            <p:cond delay="0"/>
                                          </p:stCondLst>
                                        </p:cTn>
                                        <p:tgtEl>
                                          <p:spTgt spid="19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19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0" nodeType="clickEffect">
                                  <p:stCondLst>
                                    <p:cond delay="0"/>
                                  </p:stCondLst>
                                  <p:childTnLst>
                                    <p:set>
                                      <p:cBhvr>
                                        <p:cTn id="92" dur="1" fill="hold">
                                          <p:stCondLst>
                                            <p:cond delay="0"/>
                                          </p:stCondLst>
                                        </p:cTn>
                                        <p:tgtEl>
                                          <p:spTgt spid="70"/>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hidden"/>
                                      </p:to>
                                    </p:set>
                                  </p:childTnLst>
                                </p:cTn>
                              </p:par>
                            </p:childTnLst>
                          </p:cTn>
                        </p:par>
                        <p:par>
                          <p:cTn id="95" fill="hold">
                            <p:stCondLst>
                              <p:cond delay="0"/>
                            </p:stCondLst>
                            <p:childTnLst>
                              <p:par>
                                <p:cTn id="96" presetID="31" presetClass="entr" presetSubtype="0" fill="hold" grpId="0" nodeType="afterEffect">
                                  <p:stCondLst>
                                    <p:cond delay="0"/>
                                  </p:stCondLst>
                                  <p:childTnLst>
                                    <p:set>
                                      <p:cBhvr>
                                        <p:cTn id="97" dur="1" fill="hold">
                                          <p:stCondLst>
                                            <p:cond delay="0"/>
                                          </p:stCondLst>
                                        </p:cTn>
                                        <p:tgtEl>
                                          <p:spTgt spid="50"/>
                                        </p:tgtEl>
                                        <p:attrNameLst>
                                          <p:attrName>style.visibility</p:attrName>
                                        </p:attrNameLst>
                                      </p:cBhvr>
                                      <p:to>
                                        <p:strVal val="visible"/>
                                      </p:to>
                                    </p:set>
                                    <p:anim calcmode="lin" valueType="num">
                                      <p:cBhvr>
                                        <p:cTn id="98" dur="1000" fill="hold"/>
                                        <p:tgtEl>
                                          <p:spTgt spid="50"/>
                                        </p:tgtEl>
                                        <p:attrNameLst>
                                          <p:attrName>ppt_w</p:attrName>
                                        </p:attrNameLst>
                                      </p:cBhvr>
                                      <p:tavLst>
                                        <p:tav tm="0">
                                          <p:val>
                                            <p:fltVal val="0"/>
                                          </p:val>
                                        </p:tav>
                                        <p:tav tm="100000">
                                          <p:val>
                                            <p:strVal val="#ppt_w"/>
                                          </p:val>
                                        </p:tav>
                                      </p:tavLst>
                                    </p:anim>
                                    <p:anim calcmode="lin" valueType="num">
                                      <p:cBhvr>
                                        <p:cTn id="99" dur="1000" fill="hold"/>
                                        <p:tgtEl>
                                          <p:spTgt spid="50"/>
                                        </p:tgtEl>
                                        <p:attrNameLst>
                                          <p:attrName>ppt_h</p:attrName>
                                        </p:attrNameLst>
                                      </p:cBhvr>
                                      <p:tavLst>
                                        <p:tav tm="0">
                                          <p:val>
                                            <p:fltVal val="0"/>
                                          </p:val>
                                        </p:tav>
                                        <p:tav tm="100000">
                                          <p:val>
                                            <p:strVal val="#ppt_h"/>
                                          </p:val>
                                        </p:tav>
                                      </p:tavLst>
                                    </p:anim>
                                    <p:anim calcmode="lin" valueType="num">
                                      <p:cBhvr>
                                        <p:cTn id="100" dur="1000" fill="hold"/>
                                        <p:tgtEl>
                                          <p:spTgt spid="50"/>
                                        </p:tgtEl>
                                        <p:attrNameLst>
                                          <p:attrName>style.rotation</p:attrName>
                                        </p:attrNameLst>
                                      </p:cBhvr>
                                      <p:tavLst>
                                        <p:tav tm="0">
                                          <p:val>
                                            <p:fltVal val="90"/>
                                          </p:val>
                                        </p:tav>
                                        <p:tav tm="100000">
                                          <p:val>
                                            <p:fltVal val="0"/>
                                          </p:val>
                                        </p:tav>
                                      </p:tavLst>
                                    </p:anim>
                                    <p:animEffect transition="in" filter="fade">
                                      <p:cBhvr>
                                        <p:cTn id="101" dur="1000"/>
                                        <p:tgtEl>
                                          <p:spTgt spid="50"/>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55"/>
                                        </p:tgtEl>
                                        <p:attrNameLst>
                                          <p:attrName>style.visibility</p:attrName>
                                        </p:attrNameLst>
                                      </p:cBhvr>
                                      <p:to>
                                        <p:strVal val="visible"/>
                                      </p:to>
                                    </p:set>
                                    <p:anim calcmode="lin" valueType="num">
                                      <p:cBhvr>
                                        <p:cTn id="104" dur="1000" fill="hold"/>
                                        <p:tgtEl>
                                          <p:spTgt spid="55"/>
                                        </p:tgtEl>
                                        <p:attrNameLst>
                                          <p:attrName>ppt_w</p:attrName>
                                        </p:attrNameLst>
                                      </p:cBhvr>
                                      <p:tavLst>
                                        <p:tav tm="0">
                                          <p:val>
                                            <p:fltVal val="0"/>
                                          </p:val>
                                        </p:tav>
                                        <p:tav tm="100000">
                                          <p:val>
                                            <p:strVal val="#ppt_w"/>
                                          </p:val>
                                        </p:tav>
                                      </p:tavLst>
                                    </p:anim>
                                    <p:anim calcmode="lin" valueType="num">
                                      <p:cBhvr>
                                        <p:cTn id="105" dur="1000" fill="hold"/>
                                        <p:tgtEl>
                                          <p:spTgt spid="55"/>
                                        </p:tgtEl>
                                        <p:attrNameLst>
                                          <p:attrName>ppt_h</p:attrName>
                                        </p:attrNameLst>
                                      </p:cBhvr>
                                      <p:tavLst>
                                        <p:tav tm="0">
                                          <p:val>
                                            <p:fltVal val="0"/>
                                          </p:val>
                                        </p:tav>
                                        <p:tav tm="100000">
                                          <p:val>
                                            <p:strVal val="#ppt_h"/>
                                          </p:val>
                                        </p:tav>
                                      </p:tavLst>
                                    </p:anim>
                                    <p:anim calcmode="lin" valueType="num">
                                      <p:cBhvr>
                                        <p:cTn id="106" dur="1000" fill="hold"/>
                                        <p:tgtEl>
                                          <p:spTgt spid="55"/>
                                        </p:tgtEl>
                                        <p:attrNameLst>
                                          <p:attrName>style.rotation</p:attrName>
                                        </p:attrNameLst>
                                      </p:cBhvr>
                                      <p:tavLst>
                                        <p:tav tm="0">
                                          <p:val>
                                            <p:fltVal val="90"/>
                                          </p:val>
                                        </p:tav>
                                        <p:tav tm="100000">
                                          <p:val>
                                            <p:fltVal val="0"/>
                                          </p:val>
                                        </p:tav>
                                      </p:tavLst>
                                    </p:anim>
                                    <p:animEffect transition="in" filter="fade">
                                      <p:cBhvr>
                                        <p:cTn id="107" dur="1000"/>
                                        <p:tgtEl>
                                          <p:spTgt spid="55"/>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124"/>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nodeType="clickEffect">
                                  <p:stCondLst>
                                    <p:cond delay="0"/>
                                  </p:stCondLst>
                                  <p:childTnLst>
                                    <p:set>
                                      <p:cBhvr>
                                        <p:cTn id="115" dur="1" fill="hold">
                                          <p:stCondLst>
                                            <p:cond delay="0"/>
                                          </p:stCondLst>
                                        </p:cTn>
                                        <p:tgtEl>
                                          <p:spTgt spid="140"/>
                                        </p:tgtEl>
                                        <p:attrNameLst>
                                          <p:attrName>style.visibility</p:attrName>
                                        </p:attrNameLst>
                                      </p:cBhvr>
                                      <p:to>
                                        <p:strVal val="hidden"/>
                                      </p:to>
                                    </p:set>
                                  </p:childTnLst>
                                </p:cTn>
                              </p:par>
                            </p:childTnLst>
                          </p:cTn>
                        </p:par>
                        <p:par>
                          <p:cTn id="116" fill="hold">
                            <p:stCondLst>
                              <p:cond delay="0"/>
                            </p:stCondLst>
                            <p:childTnLst>
                              <p:par>
                                <p:cTn id="117" presetID="1" presetClass="entr" presetSubtype="0" fill="hold" nodeType="afterEffect">
                                  <p:stCondLst>
                                    <p:cond delay="0"/>
                                  </p:stCondLst>
                                  <p:childTnLst>
                                    <p:set>
                                      <p:cBhvr>
                                        <p:cTn id="118" dur="1" fill="hold">
                                          <p:stCondLst>
                                            <p:cond delay="0"/>
                                          </p:stCondLst>
                                        </p:cTn>
                                        <p:tgtEl>
                                          <p:spTgt spid="143"/>
                                        </p:tgtEl>
                                        <p:attrNameLst>
                                          <p:attrName>style.visibility</p:attrName>
                                        </p:attrNameLst>
                                      </p:cBhvr>
                                      <p:to>
                                        <p:strVal val="visible"/>
                                      </p:to>
                                    </p:set>
                                  </p:childTnLst>
                                </p:cTn>
                              </p:par>
                            </p:childTnLst>
                          </p:cTn>
                        </p:par>
                        <p:par>
                          <p:cTn id="119" fill="hold">
                            <p:stCondLst>
                              <p:cond delay="0"/>
                            </p:stCondLst>
                            <p:childTnLst>
                              <p:par>
                                <p:cTn id="120" presetID="1" presetClass="entr" presetSubtype="0" fill="hold" grpId="0" nodeType="afterEffect">
                                  <p:stCondLst>
                                    <p:cond delay="0"/>
                                  </p:stCondLst>
                                  <p:childTnLst>
                                    <p:set>
                                      <p:cBhvr>
                                        <p:cTn id="121" dur="1" fill="hold">
                                          <p:stCondLst>
                                            <p:cond delay="0"/>
                                          </p:stCondLst>
                                        </p:cTn>
                                        <p:tgtEl>
                                          <p:spTgt spid="118"/>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176"/>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118"/>
                                        </p:tgtEl>
                                        <p:attrNameLst>
                                          <p:attrName>style.visibility</p:attrName>
                                        </p:attrNameLst>
                                      </p:cBhvr>
                                      <p:to>
                                        <p:strVal val="hidden"/>
                                      </p:to>
                                    </p:set>
                                  </p:childTnLst>
                                </p:cTn>
                              </p:par>
                            </p:childTnLst>
                          </p:cTn>
                        </p:par>
                        <p:par>
                          <p:cTn id="130" fill="hold">
                            <p:stCondLst>
                              <p:cond delay="0"/>
                            </p:stCondLst>
                            <p:childTnLst>
                              <p:par>
                                <p:cTn id="131" presetID="1" presetClass="entr" presetSubtype="0" fill="hold" grpId="2" nodeType="afterEffect">
                                  <p:stCondLst>
                                    <p:cond delay="0"/>
                                  </p:stCondLst>
                                  <p:childTnLst>
                                    <p:set>
                                      <p:cBhvr>
                                        <p:cTn id="132" dur="1" fill="hold">
                                          <p:stCondLst>
                                            <p:cond delay="0"/>
                                          </p:stCondLst>
                                        </p:cTn>
                                        <p:tgtEl>
                                          <p:spTgt spid="12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nodeType="clickEffect">
                                  <p:stCondLst>
                                    <p:cond delay="0"/>
                                  </p:stCondLst>
                                  <p:childTnLst>
                                    <p:set>
                                      <p:cBhvr>
                                        <p:cTn id="136" dur="1" fill="hold">
                                          <p:stCondLst>
                                            <p:cond delay="0"/>
                                          </p:stCondLst>
                                        </p:cTn>
                                        <p:tgtEl>
                                          <p:spTgt spid="176"/>
                                        </p:tgtEl>
                                        <p:attrNameLst>
                                          <p:attrName>style.visibility</p:attrName>
                                        </p:attrNameLst>
                                      </p:cBhvr>
                                      <p:to>
                                        <p:strVal val="hidden"/>
                                      </p:to>
                                    </p:set>
                                  </p:childTnLst>
                                </p:cTn>
                              </p:par>
                              <p:par>
                                <p:cTn id="137" presetID="1" presetClass="entr" presetSubtype="0" fill="hold" nodeType="withEffect">
                                  <p:stCondLst>
                                    <p:cond delay="0"/>
                                  </p:stCondLst>
                                  <p:childTnLst>
                                    <p:set>
                                      <p:cBhvr>
                                        <p:cTn id="138" dur="1" fill="hold">
                                          <p:stCondLst>
                                            <p:cond delay="0"/>
                                          </p:stCondLst>
                                        </p:cTn>
                                        <p:tgtEl>
                                          <p:spTgt spid="17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173"/>
                                        </p:tgtEl>
                                        <p:attrNameLst>
                                          <p:attrName>style.visibility</p:attrName>
                                        </p:attrNameLst>
                                      </p:cBhvr>
                                      <p:to>
                                        <p:strVal val="hidden"/>
                                      </p:to>
                                    </p:set>
                                  </p:childTnLst>
                                </p:cTn>
                              </p:par>
                              <p:par>
                                <p:cTn id="143" presetID="1" presetClass="entr" presetSubtype="0" fill="hold" nodeType="withEffect">
                                  <p:stCondLst>
                                    <p:cond delay="0"/>
                                  </p:stCondLst>
                                  <p:childTnLst>
                                    <p:set>
                                      <p:cBhvr>
                                        <p:cTn id="144" dur="1" fill="hold">
                                          <p:stCondLst>
                                            <p:cond delay="0"/>
                                          </p:stCondLst>
                                        </p:cTn>
                                        <p:tgtEl>
                                          <p:spTgt spid="17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nodeType="clickEffect">
                                  <p:stCondLst>
                                    <p:cond delay="0"/>
                                  </p:stCondLst>
                                  <p:childTnLst>
                                    <p:set>
                                      <p:cBhvr>
                                        <p:cTn id="148" dur="1" fill="hold">
                                          <p:stCondLst>
                                            <p:cond delay="0"/>
                                          </p:stCondLst>
                                        </p:cTn>
                                        <p:tgtEl>
                                          <p:spTgt spid="179"/>
                                        </p:tgtEl>
                                        <p:attrNameLst>
                                          <p:attrName>style.visibility</p:attrName>
                                        </p:attrNameLst>
                                      </p:cBhvr>
                                      <p:to>
                                        <p:strVal val="hidden"/>
                                      </p:to>
                                    </p:set>
                                  </p:childTnLst>
                                </p:cTn>
                              </p:par>
                              <p:par>
                                <p:cTn id="149" presetID="1" presetClass="entr" presetSubtype="0" fill="hold" nodeType="withEffect">
                                  <p:stCondLst>
                                    <p:cond delay="0"/>
                                  </p:stCondLst>
                                  <p:childTnLst>
                                    <p:set>
                                      <p:cBhvr>
                                        <p:cTn id="150" dur="1" fill="hold">
                                          <p:stCondLst>
                                            <p:cond delay="0"/>
                                          </p:stCondLst>
                                        </p:cTn>
                                        <p:tgtEl>
                                          <p:spTgt spid="182"/>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nodeType="clickEffect">
                                  <p:stCondLst>
                                    <p:cond delay="0"/>
                                  </p:stCondLst>
                                  <p:childTnLst>
                                    <p:set>
                                      <p:cBhvr>
                                        <p:cTn id="154" dur="1" fill="hold">
                                          <p:stCondLst>
                                            <p:cond delay="0"/>
                                          </p:stCondLst>
                                        </p:cTn>
                                        <p:tgtEl>
                                          <p:spTgt spid="182"/>
                                        </p:tgtEl>
                                        <p:attrNameLst>
                                          <p:attrName>style.visibility</p:attrName>
                                        </p:attrNameLst>
                                      </p:cBhvr>
                                      <p:to>
                                        <p:strVal val="hidden"/>
                                      </p:to>
                                    </p:set>
                                  </p:childTnLst>
                                </p:cTn>
                              </p:par>
                              <p:par>
                                <p:cTn id="155" presetID="1" presetClass="entr" presetSubtype="0" fill="hold" nodeType="withEffect">
                                  <p:stCondLst>
                                    <p:cond delay="0"/>
                                  </p:stCondLst>
                                  <p:childTnLst>
                                    <p:set>
                                      <p:cBhvr>
                                        <p:cTn id="156" dur="1" fill="hold">
                                          <p:stCondLst>
                                            <p:cond delay="0"/>
                                          </p:stCondLst>
                                        </p:cTn>
                                        <p:tgtEl>
                                          <p:spTgt spid="185"/>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nodeType="clickEffect">
                                  <p:stCondLst>
                                    <p:cond delay="0"/>
                                  </p:stCondLst>
                                  <p:childTnLst>
                                    <p:set>
                                      <p:cBhvr>
                                        <p:cTn id="160" dur="1" fill="hold">
                                          <p:stCondLst>
                                            <p:cond delay="0"/>
                                          </p:stCondLst>
                                        </p:cTn>
                                        <p:tgtEl>
                                          <p:spTgt spid="185"/>
                                        </p:tgtEl>
                                        <p:attrNameLst>
                                          <p:attrName>style.visibility</p:attrName>
                                        </p:attrNameLst>
                                      </p:cBhvr>
                                      <p:to>
                                        <p:strVal val="hidden"/>
                                      </p:to>
                                    </p:set>
                                  </p:childTnLst>
                                </p:cTn>
                              </p:par>
                              <p:par>
                                <p:cTn id="161" presetID="1" presetClass="entr" presetSubtype="0" fill="hold" nodeType="withEffect">
                                  <p:stCondLst>
                                    <p:cond delay="0"/>
                                  </p:stCondLst>
                                  <p:childTnLst>
                                    <p:set>
                                      <p:cBhvr>
                                        <p:cTn id="162" dur="1" fill="hold">
                                          <p:stCondLst>
                                            <p:cond delay="0"/>
                                          </p:stCondLst>
                                        </p:cTn>
                                        <p:tgtEl>
                                          <p:spTgt spid="188"/>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nodeType="clickEffect">
                                  <p:stCondLst>
                                    <p:cond delay="0"/>
                                  </p:stCondLst>
                                  <p:childTnLst>
                                    <p:set>
                                      <p:cBhvr>
                                        <p:cTn id="166" dur="1" fill="hold">
                                          <p:stCondLst>
                                            <p:cond delay="0"/>
                                          </p:stCondLst>
                                        </p:cTn>
                                        <p:tgtEl>
                                          <p:spTgt spid="188"/>
                                        </p:tgtEl>
                                        <p:attrNameLst>
                                          <p:attrName>style.visibility</p:attrName>
                                        </p:attrNameLst>
                                      </p:cBhvr>
                                      <p:to>
                                        <p:strVal val="hidden"/>
                                      </p:to>
                                    </p:set>
                                  </p:childTnLst>
                                </p:cTn>
                              </p:par>
                              <p:par>
                                <p:cTn id="167" presetID="1" presetClass="entr" presetSubtype="0" fill="hold" nodeType="withEffect">
                                  <p:stCondLst>
                                    <p:cond delay="0"/>
                                  </p:stCondLst>
                                  <p:childTnLst>
                                    <p:set>
                                      <p:cBhvr>
                                        <p:cTn id="168" dur="1" fill="hold">
                                          <p:stCondLst>
                                            <p:cond delay="0"/>
                                          </p:stCondLst>
                                        </p:cTn>
                                        <p:tgtEl>
                                          <p:spTgt spid="191"/>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nodeType="clickEffect">
                                  <p:stCondLst>
                                    <p:cond delay="0"/>
                                  </p:stCondLst>
                                  <p:childTnLst>
                                    <p:set>
                                      <p:cBhvr>
                                        <p:cTn id="172" dur="1" fill="hold">
                                          <p:stCondLst>
                                            <p:cond delay="0"/>
                                          </p:stCondLst>
                                        </p:cTn>
                                        <p:tgtEl>
                                          <p:spTgt spid="191"/>
                                        </p:tgtEl>
                                        <p:attrNameLst>
                                          <p:attrName>style.visibility</p:attrName>
                                        </p:attrNameLst>
                                      </p:cBhvr>
                                      <p:to>
                                        <p:strVal val="hidden"/>
                                      </p:to>
                                    </p:set>
                                  </p:childTnLst>
                                </p:cTn>
                              </p:par>
                              <p:par>
                                <p:cTn id="173" presetID="1" presetClass="entr" presetSubtype="0" fill="hold" nodeType="withEffect">
                                  <p:stCondLst>
                                    <p:cond delay="0"/>
                                  </p:stCondLst>
                                  <p:childTnLst>
                                    <p:set>
                                      <p:cBhvr>
                                        <p:cTn id="174" dur="1" fill="hold">
                                          <p:stCondLst>
                                            <p:cond delay="0"/>
                                          </p:stCondLst>
                                        </p:cTn>
                                        <p:tgtEl>
                                          <p:spTgt spid="194"/>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194"/>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0" nodeType="clickEffect">
                                  <p:stCondLst>
                                    <p:cond delay="0"/>
                                  </p:stCondLst>
                                  <p:childTnLst>
                                    <p:set>
                                      <p:cBhvr>
                                        <p:cTn id="182" dur="1" fill="hold">
                                          <p:stCondLst>
                                            <p:cond delay="0"/>
                                          </p:stCondLst>
                                        </p:cTn>
                                        <p:tgtEl>
                                          <p:spTgt spid="71"/>
                                        </p:tgtEl>
                                        <p:attrNameLst>
                                          <p:attrName>style.visibility</p:attrName>
                                        </p:attrNameLst>
                                      </p:cBhvr>
                                      <p:to>
                                        <p:strVal val="hidden"/>
                                      </p:to>
                                    </p:set>
                                  </p:childTnLst>
                                </p:cTn>
                              </p:par>
                              <p:par>
                                <p:cTn id="183" presetID="1" presetClass="exit" presetSubtype="0" fill="hold" grpId="0" nodeType="withEffect">
                                  <p:stCondLst>
                                    <p:cond delay="0"/>
                                  </p:stCondLst>
                                  <p:childTnLst>
                                    <p:set>
                                      <p:cBhvr>
                                        <p:cTn id="184" dur="1" fill="hold">
                                          <p:stCondLst>
                                            <p:cond delay="0"/>
                                          </p:stCondLst>
                                        </p:cTn>
                                        <p:tgtEl>
                                          <p:spTgt spid="72"/>
                                        </p:tgtEl>
                                        <p:attrNameLst>
                                          <p:attrName>style.visibility</p:attrName>
                                        </p:attrNameLst>
                                      </p:cBhvr>
                                      <p:to>
                                        <p:strVal val="hidden"/>
                                      </p:to>
                                    </p:set>
                                  </p:childTnLst>
                                </p:cTn>
                              </p:par>
                              <p:par>
                                <p:cTn id="185" presetID="31" presetClass="entr" presetSubtype="0" fill="hold" grpId="0" nodeType="withEffect">
                                  <p:stCondLst>
                                    <p:cond delay="0"/>
                                  </p:stCondLst>
                                  <p:childTnLst>
                                    <p:set>
                                      <p:cBhvr>
                                        <p:cTn id="186" dur="1" fill="hold">
                                          <p:stCondLst>
                                            <p:cond delay="0"/>
                                          </p:stCondLst>
                                        </p:cTn>
                                        <p:tgtEl>
                                          <p:spTgt spid="52"/>
                                        </p:tgtEl>
                                        <p:attrNameLst>
                                          <p:attrName>style.visibility</p:attrName>
                                        </p:attrNameLst>
                                      </p:cBhvr>
                                      <p:to>
                                        <p:strVal val="visible"/>
                                      </p:to>
                                    </p:set>
                                    <p:anim calcmode="lin" valueType="num">
                                      <p:cBhvr>
                                        <p:cTn id="187" dur="1000" fill="hold"/>
                                        <p:tgtEl>
                                          <p:spTgt spid="52"/>
                                        </p:tgtEl>
                                        <p:attrNameLst>
                                          <p:attrName>ppt_w</p:attrName>
                                        </p:attrNameLst>
                                      </p:cBhvr>
                                      <p:tavLst>
                                        <p:tav tm="0">
                                          <p:val>
                                            <p:fltVal val="0"/>
                                          </p:val>
                                        </p:tav>
                                        <p:tav tm="100000">
                                          <p:val>
                                            <p:strVal val="#ppt_w"/>
                                          </p:val>
                                        </p:tav>
                                      </p:tavLst>
                                    </p:anim>
                                    <p:anim calcmode="lin" valueType="num">
                                      <p:cBhvr>
                                        <p:cTn id="188" dur="1000" fill="hold"/>
                                        <p:tgtEl>
                                          <p:spTgt spid="52"/>
                                        </p:tgtEl>
                                        <p:attrNameLst>
                                          <p:attrName>ppt_h</p:attrName>
                                        </p:attrNameLst>
                                      </p:cBhvr>
                                      <p:tavLst>
                                        <p:tav tm="0">
                                          <p:val>
                                            <p:fltVal val="0"/>
                                          </p:val>
                                        </p:tav>
                                        <p:tav tm="100000">
                                          <p:val>
                                            <p:strVal val="#ppt_h"/>
                                          </p:val>
                                        </p:tav>
                                      </p:tavLst>
                                    </p:anim>
                                    <p:anim calcmode="lin" valueType="num">
                                      <p:cBhvr>
                                        <p:cTn id="189" dur="1000" fill="hold"/>
                                        <p:tgtEl>
                                          <p:spTgt spid="52"/>
                                        </p:tgtEl>
                                        <p:attrNameLst>
                                          <p:attrName>style.rotation</p:attrName>
                                        </p:attrNameLst>
                                      </p:cBhvr>
                                      <p:tavLst>
                                        <p:tav tm="0">
                                          <p:val>
                                            <p:fltVal val="90"/>
                                          </p:val>
                                        </p:tav>
                                        <p:tav tm="100000">
                                          <p:val>
                                            <p:fltVal val="0"/>
                                          </p:val>
                                        </p:tav>
                                      </p:tavLst>
                                    </p:anim>
                                    <p:animEffect transition="in" filter="fade">
                                      <p:cBhvr>
                                        <p:cTn id="190" dur="1000"/>
                                        <p:tgtEl>
                                          <p:spTgt spid="52"/>
                                        </p:tgtEl>
                                      </p:cBhvr>
                                    </p:animEffect>
                                  </p:childTnLst>
                                </p:cTn>
                              </p:par>
                              <p:par>
                                <p:cTn id="191" presetID="31" presetClass="entr" presetSubtype="0" fill="hold" grpId="0" nodeType="withEffect">
                                  <p:stCondLst>
                                    <p:cond delay="0"/>
                                  </p:stCondLst>
                                  <p:childTnLst>
                                    <p:set>
                                      <p:cBhvr>
                                        <p:cTn id="192" dur="1" fill="hold">
                                          <p:stCondLst>
                                            <p:cond delay="0"/>
                                          </p:stCondLst>
                                        </p:cTn>
                                        <p:tgtEl>
                                          <p:spTgt spid="51"/>
                                        </p:tgtEl>
                                        <p:attrNameLst>
                                          <p:attrName>style.visibility</p:attrName>
                                        </p:attrNameLst>
                                      </p:cBhvr>
                                      <p:to>
                                        <p:strVal val="visible"/>
                                      </p:to>
                                    </p:set>
                                    <p:anim calcmode="lin" valueType="num">
                                      <p:cBhvr>
                                        <p:cTn id="193" dur="1000" fill="hold"/>
                                        <p:tgtEl>
                                          <p:spTgt spid="51"/>
                                        </p:tgtEl>
                                        <p:attrNameLst>
                                          <p:attrName>ppt_w</p:attrName>
                                        </p:attrNameLst>
                                      </p:cBhvr>
                                      <p:tavLst>
                                        <p:tav tm="0">
                                          <p:val>
                                            <p:fltVal val="0"/>
                                          </p:val>
                                        </p:tav>
                                        <p:tav tm="100000">
                                          <p:val>
                                            <p:strVal val="#ppt_w"/>
                                          </p:val>
                                        </p:tav>
                                      </p:tavLst>
                                    </p:anim>
                                    <p:anim calcmode="lin" valueType="num">
                                      <p:cBhvr>
                                        <p:cTn id="194" dur="1000" fill="hold"/>
                                        <p:tgtEl>
                                          <p:spTgt spid="51"/>
                                        </p:tgtEl>
                                        <p:attrNameLst>
                                          <p:attrName>ppt_h</p:attrName>
                                        </p:attrNameLst>
                                      </p:cBhvr>
                                      <p:tavLst>
                                        <p:tav tm="0">
                                          <p:val>
                                            <p:fltVal val="0"/>
                                          </p:val>
                                        </p:tav>
                                        <p:tav tm="100000">
                                          <p:val>
                                            <p:strVal val="#ppt_h"/>
                                          </p:val>
                                        </p:tav>
                                      </p:tavLst>
                                    </p:anim>
                                    <p:anim calcmode="lin" valueType="num">
                                      <p:cBhvr>
                                        <p:cTn id="195" dur="1000" fill="hold"/>
                                        <p:tgtEl>
                                          <p:spTgt spid="51"/>
                                        </p:tgtEl>
                                        <p:attrNameLst>
                                          <p:attrName>style.rotation</p:attrName>
                                        </p:attrNameLst>
                                      </p:cBhvr>
                                      <p:tavLst>
                                        <p:tav tm="0">
                                          <p:val>
                                            <p:fltVal val="90"/>
                                          </p:val>
                                        </p:tav>
                                        <p:tav tm="100000">
                                          <p:val>
                                            <p:fltVal val="0"/>
                                          </p:val>
                                        </p:tav>
                                      </p:tavLst>
                                    </p:anim>
                                    <p:animEffect transition="in" filter="fade">
                                      <p:cBhvr>
                                        <p:cTn id="196" dur="1000"/>
                                        <p:tgtEl>
                                          <p:spTgt spid="51"/>
                                        </p:tgtEl>
                                      </p:cBhvr>
                                    </p:animEffect>
                                  </p:childTnLst>
                                </p:cTn>
                              </p:par>
                            </p:childTnLst>
                          </p:cTn>
                        </p:par>
                      </p:childTnLst>
                    </p:cTn>
                  </p:par>
                  <p:par>
                    <p:cTn id="197" fill="hold">
                      <p:stCondLst>
                        <p:cond delay="indefinite"/>
                      </p:stCondLst>
                      <p:childTnLst>
                        <p:par>
                          <p:cTn id="198" fill="hold">
                            <p:stCondLst>
                              <p:cond delay="0"/>
                            </p:stCondLst>
                            <p:childTnLst>
                              <p:par>
                                <p:cTn id="199" presetID="1" presetClass="exit" presetSubtype="0" fill="hold" grpId="3" nodeType="clickEffect">
                                  <p:stCondLst>
                                    <p:cond delay="0"/>
                                  </p:stCondLst>
                                  <p:childTnLst>
                                    <p:set>
                                      <p:cBhvr>
                                        <p:cTn id="200" dur="1" fill="hold">
                                          <p:stCondLst>
                                            <p:cond delay="0"/>
                                          </p:stCondLst>
                                        </p:cTn>
                                        <p:tgtEl>
                                          <p:spTgt spid="120"/>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nodeType="clickEffect">
                                  <p:stCondLst>
                                    <p:cond delay="0"/>
                                  </p:stCondLst>
                                  <p:childTnLst>
                                    <p:set>
                                      <p:cBhvr>
                                        <p:cTn id="204" dur="1" fill="hold">
                                          <p:stCondLst>
                                            <p:cond delay="0"/>
                                          </p:stCondLst>
                                        </p:cTn>
                                        <p:tgtEl>
                                          <p:spTgt spid="143"/>
                                        </p:tgtEl>
                                        <p:attrNameLst>
                                          <p:attrName>style.visibility</p:attrName>
                                        </p:attrNameLst>
                                      </p:cBhvr>
                                      <p:to>
                                        <p:strVal val="hidden"/>
                                      </p:to>
                                    </p:set>
                                  </p:childTnLst>
                                </p:cTn>
                              </p:par>
                            </p:childTnLst>
                          </p:cTn>
                        </p:par>
                        <p:par>
                          <p:cTn id="205" fill="hold">
                            <p:stCondLst>
                              <p:cond delay="0"/>
                            </p:stCondLst>
                            <p:childTnLst>
                              <p:par>
                                <p:cTn id="206" presetID="1" presetClass="entr" presetSubtype="0" fill="hold" nodeType="afterEffect">
                                  <p:stCondLst>
                                    <p:cond delay="0"/>
                                  </p:stCondLst>
                                  <p:childTnLst>
                                    <p:set>
                                      <p:cBhvr>
                                        <p:cTn id="207" dur="1" fill="hold">
                                          <p:stCondLst>
                                            <p:cond delay="0"/>
                                          </p:stCondLst>
                                        </p:cTn>
                                        <p:tgtEl>
                                          <p:spTgt spid="149"/>
                                        </p:tgtEl>
                                        <p:attrNameLst>
                                          <p:attrName>style.visibility</p:attrName>
                                        </p:attrNameLst>
                                      </p:cBhvr>
                                      <p:to>
                                        <p:strVal val="visible"/>
                                      </p:to>
                                    </p:set>
                                  </p:childTnLst>
                                </p:cTn>
                              </p:par>
                            </p:childTnLst>
                          </p:cTn>
                        </p:par>
                        <p:par>
                          <p:cTn id="208" fill="hold">
                            <p:stCondLst>
                              <p:cond delay="0"/>
                            </p:stCondLst>
                            <p:childTnLst>
                              <p:par>
                                <p:cTn id="209" presetID="1" presetClass="entr" presetSubtype="0" fill="hold" grpId="4" nodeType="afterEffect">
                                  <p:stCondLst>
                                    <p:cond delay="0"/>
                                  </p:stCondLst>
                                  <p:childTnLst>
                                    <p:set>
                                      <p:cBhvr>
                                        <p:cTn id="210" dur="1" fill="hold">
                                          <p:stCondLst>
                                            <p:cond delay="0"/>
                                          </p:stCondLst>
                                        </p:cTn>
                                        <p:tgtEl>
                                          <p:spTgt spid="120"/>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173"/>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nodeType="clickEffect">
                                  <p:stCondLst>
                                    <p:cond delay="0"/>
                                  </p:stCondLst>
                                  <p:childTnLst>
                                    <p:set>
                                      <p:cBhvr>
                                        <p:cTn id="218" dur="1" fill="hold">
                                          <p:stCondLst>
                                            <p:cond delay="0"/>
                                          </p:stCondLst>
                                        </p:cTn>
                                        <p:tgtEl>
                                          <p:spTgt spid="173"/>
                                        </p:tgtEl>
                                        <p:attrNameLst>
                                          <p:attrName>style.visibility</p:attrName>
                                        </p:attrNameLst>
                                      </p:cBhvr>
                                      <p:to>
                                        <p:strVal val="hidden"/>
                                      </p:to>
                                    </p:set>
                                  </p:childTnLst>
                                </p:cTn>
                              </p:par>
                              <p:par>
                                <p:cTn id="219" presetID="1" presetClass="entr" presetSubtype="0" fill="hold" nodeType="withEffect">
                                  <p:stCondLst>
                                    <p:cond delay="0"/>
                                  </p:stCondLst>
                                  <p:childTnLst>
                                    <p:set>
                                      <p:cBhvr>
                                        <p:cTn id="220" dur="1" fill="hold">
                                          <p:stCondLst>
                                            <p:cond delay="0"/>
                                          </p:stCondLst>
                                        </p:cTn>
                                        <p:tgtEl>
                                          <p:spTgt spid="179"/>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nodeType="clickEffect">
                                  <p:stCondLst>
                                    <p:cond delay="0"/>
                                  </p:stCondLst>
                                  <p:childTnLst>
                                    <p:set>
                                      <p:cBhvr>
                                        <p:cTn id="224" dur="1" fill="hold">
                                          <p:stCondLst>
                                            <p:cond delay="0"/>
                                          </p:stCondLst>
                                        </p:cTn>
                                        <p:tgtEl>
                                          <p:spTgt spid="179"/>
                                        </p:tgtEl>
                                        <p:attrNameLst>
                                          <p:attrName>style.visibility</p:attrName>
                                        </p:attrNameLst>
                                      </p:cBhvr>
                                      <p:to>
                                        <p:strVal val="hidden"/>
                                      </p:to>
                                    </p:set>
                                  </p:childTnLst>
                                </p:cTn>
                              </p:par>
                              <p:par>
                                <p:cTn id="225" presetID="1" presetClass="entr" presetSubtype="0" fill="hold" nodeType="withEffect">
                                  <p:stCondLst>
                                    <p:cond delay="0"/>
                                  </p:stCondLst>
                                  <p:childTnLst>
                                    <p:set>
                                      <p:cBhvr>
                                        <p:cTn id="226" dur="1" fill="hold">
                                          <p:stCondLst>
                                            <p:cond delay="0"/>
                                          </p:stCondLst>
                                        </p:cTn>
                                        <p:tgtEl>
                                          <p:spTgt spid="182"/>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xit" presetSubtype="0" fill="hold" grpId="5" nodeType="clickEffect">
                                  <p:stCondLst>
                                    <p:cond delay="0"/>
                                  </p:stCondLst>
                                  <p:childTnLst>
                                    <p:set>
                                      <p:cBhvr>
                                        <p:cTn id="230" dur="1" fill="hold">
                                          <p:stCondLst>
                                            <p:cond delay="0"/>
                                          </p:stCondLst>
                                        </p:cTn>
                                        <p:tgtEl>
                                          <p:spTgt spid="120"/>
                                        </p:tgtEl>
                                        <p:attrNameLst>
                                          <p:attrName>style.visibility</p:attrName>
                                        </p:attrNameLst>
                                      </p:cBhvr>
                                      <p:to>
                                        <p:strVal val="hidden"/>
                                      </p:to>
                                    </p:set>
                                  </p:childTnLst>
                                </p:cTn>
                              </p:par>
                            </p:childTnLst>
                          </p:cTn>
                        </p:par>
                        <p:par>
                          <p:cTn id="231" fill="hold">
                            <p:stCondLst>
                              <p:cond delay="0"/>
                            </p:stCondLst>
                            <p:childTnLst>
                              <p:par>
                                <p:cTn id="232" presetID="1" presetClass="entr" presetSubtype="0" fill="hold" grpId="2" nodeType="afterEffect">
                                  <p:stCondLst>
                                    <p:cond delay="0"/>
                                  </p:stCondLst>
                                  <p:childTnLst>
                                    <p:set>
                                      <p:cBhvr>
                                        <p:cTn id="233" dur="1" fill="hold">
                                          <p:stCondLst>
                                            <p:cond delay="0"/>
                                          </p:stCondLst>
                                        </p:cTn>
                                        <p:tgtEl>
                                          <p:spTgt spid="124"/>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xit" presetSubtype="0" fill="hold" nodeType="clickEffect">
                                  <p:stCondLst>
                                    <p:cond delay="0"/>
                                  </p:stCondLst>
                                  <p:childTnLst>
                                    <p:set>
                                      <p:cBhvr>
                                        <p:cTn id="237" dur="1" fill="hold">
                                          <p:stCondLst>
                                            <p:cond delay="0"/>
                                          </p:stCondLst>
                                        </p:cTn>
                                        <p:tgtEl>
                                          <p:spTgt spid="182"/>
                                        </p:tgtEl>
                                        <p:attrNameLst>
                                          <p:attrName>style.visibility</p:attrName>
                                        </p:attrNameLst>
                                      </p:cBhvr>
                                      <p:to>
                                        <p:strVal val="hidden"/>
                                      </p:to>
                                    </p:set>
                                  </p:childTnLst>
                                </p:cTn>
                              </p:par>
                              <p:par>
                                <p:cTn id="238" presetID="1" presetClass="entr" presetSubtype="0" fill="hold" nodeType="withEffect">
                                  <p:stCondLst>
                                    <p:cond delay="0"/>
                                  </p:stCondLst>
                                  <p:childTnLst>
                                    <p:set>
                                      <p:cBhvr>
                                        <p:cTn id="239" dur="1" fill="hold">
                                          <p:stCondLst>
                                            <p:cond delay="0"/>
                                          </p:stCondLst>
                                        </p:cTn>
                                        <p:tgtEl>
                                          <p:spTgt spid="185"/>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xit" presetSubtype="0" fill="hold" nodeType="clickEffect">
                                  <p:stCondLst>
                                    <p:cond delay="0"/>
                                  </p:stCondLst>
                                  <p:childTnLst>
                                    <p:set>
                                      <p:cBhvr>
                                        <p:cTn id="243" dur="1" fill="hold">
                                          <p:stCondLst>
                                            <p:cond delay="0"/>
                                          </p:stCondLst>
                                        </p:cTn>
                                        <p:tgtEl>
                                          <p:spTgt spid="185"/>
                                        </p:tgtEl>
                                        <p:attrNameLst>
                                          <p:attrName>style.visibility</p:attrName>
                                        </p:attrNameLst>
                                      </p:cBhvr>
                                      <p:to>
                                        <p:strVal val="hidden"/>
                                      </p:to>
                                    </p:set>
                                  </p:childTnLst>
                                </p:cTn>
                              </p:par>
                              <p:par>
                                <p:cTn id="244" presetID="1" presetClass="entr" presetSubtype="0" fill="hold" nodeType="withEffect">
                                  <p:stCondLst>
                                    <p:cond delay="0"/>
                                  </p:stCondLst>
                                  <p:childTnLst>
                                    <p:set>
                                      <p:cBhvr>
                                        <p:cTn id="245" dur="1" fill="hold">
                                          <p:stCondLst>
                                            <p:cond delay="0"/>
                                          </p:stCondLst>
                                        </p:cTn>
                                        <p:tgtEl>
                                          <p:spTgt spid="188"/>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1" presetClass="exit" presetSubtype="0" fill="hold" nodeType="clickEffect">
                                  <p:stCondLst>
                                    <p:cond delay="0"/>
                                  </p:stCondLst>
                                  <p:childTnLst>
                                    <p:set>
                                      <p:cBhvr>
                                        <p:cTn id="249" dur="1" fill="hold">
                                          <p:stCondLst>
                                            <p:cond delay="0"/>
                                          </p:stCondLst>
                                        </p:cTn>
                                        <p:tgtEl>
                                          <p:spTgt spid="188"/>
                                        </p:tgtEl>
                                        <p:attrNameLst>
                                          <p:attrName>style.visibility</p:attrName>
                                        </p:attrNameLst>
                                      </p:cBhvr>
                                      <p:to>
                                        <p:strVal val="hidden"/>
                                      </p:to>
                                    </p:set>
                                  </p:childTnLst>
                                </p:cTn>
                              </p:par>
                              <p:par>
                                <p:cTn id="250" presetID="1" presetClass="entr" presetSubtype="0" fill="hold" nodeType="withEffect">
                                  <p:stCondLst>
                                    <p:cond delay="0"/>
                                  </p:stCondLst>
                                  <p:childTnLst>
                                    <p:set>
                                      <p:cBhvr>
                                        <p:cTn id="251" dur="1" fill="hold">
                                          <p:stCondLst>
                                            <p:cond delay="0"/>
                                          </p:stCondLst>
                                        </p:cTn>
                                        <p:tgtEl>
                                          <p:spTgt spid="191"/>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xit" presetSubtype="0" fill="hold" nodeType="clickEffect">
                                  <p:stCondLst>
                                    <p:cond delay="0"/>
                                  </p:stCondLst>
                                  <p:childTnLst>
                                    <p:set>
                                      <p:cBhvr>
                                        <p:cTn id="255" dur="1" fill="hold">
                                          <p:stCondLst>
                                            <p:cond delay="0"/>
                                          </p:stCondLst>
                                        </p:cTn>
                                        <p:tgtEl>
                                          <p:spTgt spid="191"/>
                                        </p:tgtEl>
                                        <p:attrNameLst>
                                          <p:attrName>style.visibility</p:attrName>
                                        </p:attrNameLst>
                                      </p:cBhvr>
                                      <p:to>
                                        <p:strVal val="hidden"/>
                                      </p:to>
                                    </p:set>
                                  </p:childTnLst>
                                </p:cTn>
                              </p:par>
                              <p:par>
                                <p:cTn id="256" presetID="1" presetClass="entr" presetSubtype="0" fill="hold" nodeType="withEffect">
                                  <p:stCondLst>
                                    <p:cond delay="0"/>
                                  </p:stCondLst>
                                  <p:childTnLst>
                                    <p:set>
                                      <p:cBhvr>
                                        <p:cTn id="257" dur="1" fill="hold">
                                          <p:stCondLst>
                                            <p:cond delay="0"/>
                                          </p:stCondLst>
                                        </p:cTn>
                                        <p:tgtEl>
                                          <p:spTgt spid="194"/>
                                        </p:tgtEl>
                                        <p:attrNameLst>
                                          <p:attrName>style.visibility</p:attrName>
                                        </p:attrNameLst>
                                      </p:cBhvr>
                                      <p:to>
                                        <p:strVal val="visible"/>
                                      </p:to>
                                    </p:set>
                                  </p:childTnLst>
                                </p:cTn>
                              </p:par>
                            </p:childTnLst>
                          </p:cTn>
                        </p:par>
                      </p:childTnLst>
                    </p:cTn>
                  </p:par>
                  <p:par>
                    <p:cTn id="258" fill="hold">
                      <p:stCondLst>
                        <p:cond delay="indefinite"/>
                      </p:stCondLst>
                      <p:childTnLst>
                        <p:par>
                          <p:cTn id="259" fill="hold">
                            <p:stCondLst>
                              <p:cond delay="0"/>
                            </p:stCondLst>
                            <p:childTnLst>
                              <p:par>
                                <p:cTn id="260" presetID="1" presetClass="exit" presetSubtype="0" fill="hold" nodeType="clickEffect">
                                  <p:stCondLst>
                                    <p:cond delay="0"/>
                                  </p:stCondLst>
                                  <p:childTnLst>
                                    <p:set>
                                      <p:cBhvr>
                                        <p:cTn id="261" dur="1" fill="hold">
                                          <p:stCondLst>
                                            <p:cond delay="0"/>
                                          </p:stCondLst>
                                        </p:cTn>
                                        <p:tgtEl>
                                          <p:spTgt spid="194"/>
                                        </p:tgtEl>
                                        <p:attrNameLst>
                                          <p:attrName>style.visibility</p:attrName>
                                        </p:attrNameLst>
                                      </p:cBhvr>
                                      <p:to>
                                        <p:strVal val="hidden"/>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1" nodeType="clickEffect">
                                  <p:stCondLst>
                                    <p:cond delay="0"/>
                                  </p:stCondLst>
                                  <p:childTnLst>
                                    <p:set>
                                      <p:cBhvr>
                                        <p:cTn id="265" dur="1" fill="hold">
                                          <p:stCondLst>
                                            <p:cond delay="0"/>
                                          </p:stCondLst>
                                        </p:cTn>
                                        <p:tgtEl>
                                          <p:spTgt spid="52"/>
                                        </p:tgtEl>
                                        <p:attrNameLst>
                                          <p:attrName>style.visibility</p:attrName>
                                        </p:attrNameLst>
                                      </p:cBhvr>
                                      <p:to>
                                        <p:strVal val="hidden"/>
                                      </p:to>
                                    </p:set>
                                  </p:childTnLst>
                                </p:cTn>
                              </p:par>
                              <p:par>
                                <p:cTn id="266" presetID="1" presetClass="exit" presetSubtype="0" fill="hold" grpId="1" nodeType="withEffect">
                                  <p:stCondLst>
                                    <p:cond delay="0"/>
                                  </p:stCondLst>
                                  <p:childTnLst>
                                    <p:set>
                                      <p:cBhvr>
                                        <p:cTn id="267" dur="1" fill="hold">
                                          <p:stCondLst>
                                            <p:cond delay="0"/>
                                          </p:stCondLst>
                                        </p:cTn>
                                        <p:tgtEl>
                                          <p:spTgt spid="55"/>
                                        </p:tgtEl>
                                        <p:attrNameLst>
                                          <p:attrName>style.visibility</p:attrName>
                                        </p:attrNameLst>
                                      </p:cBhvr>
                                      <p:to>
                                        <p:strVal val="hidden"/>
                                      </p:to>
                                    </p:set>
                                  </p:childTnLst>
                                </p:cTn>
                              </p:par>
                            </p:childTnLst>
                          </p:cTn>
                        </p:par>
                        <p:par>
                          <p:cTn id="268" fill="hold">
                            <p:stCondLst>
                              <p:cond delay="0"/>
                            </p:stCondLst>
                            <p:childTnLst>
                              <p:par>
                                <p:cTn id="269" presetID="31" presetClass="entr" presetSubtype="0" fill="hold" grpId="0" nodeType="afterEffect">
                                  <p:stCondLst>
                                    <p:cond delay="0"/>
                                  </p:stCondLst>
                                  <p:childTnLst>
                                    <p:set>
                                      <p:cBhvr>
                                        <p:cTn id="270" dur="1" fill="hold">
                                          <p:stCondLst>
                                            <p:cond delay="0"/>
                                          </p:stCondLst>
                                        </p:cTn>
                                        <p:tgtEl>
                                          <p:spTgt spid="42"/>
                                        </p:tgtEl>
                                        <p:attrNameLst>
                                          <p:attrName>style.visibility</p:attrName>
                                        </p:attrNameLst>
                                      </p:cBhvr>
                                      <p:to>
                                        <p:strVal val="visible"/>
                                      </p:to>
                                    </p:set>
                                    <p:anim calcmode="lin" valueType="num">
                                      <p:cBhvr>
                                        <p:cTn id="271" dur="1000" fill="hold"/>
                                        <p:tgtEl>
                                          <p:spTgt spid="42"/>
                                        </p:tgtEl>
                                        <p:attrNameLst>
                                          <p:attrName>ppt_w</p:attrName>
                                        </p:attrNameLst>
                                      </p:cBhvr>
                                      <p:tavLst>
                                        <p:tav tm="0">
                                          <p:val>
                                            <p:fltVal val="0"/>
                                          </p:val>
                                        </p:tav>
                                        <p:tav tm="100000">
                                          <p:val>
                                            <p:strVal val="#ppt_w"/>
                                          </p:val>
                                        </p:tav>
                                      </p:tavLst>
                                    </p:anim>
                                    <p:anim calcmode="lin" valueType="num">
                                      <p:cBhvr>
                                        <p:cTn id="272" dur="1000" fill="hold"/>
                                        <p:tgtEl>
                                          <p:spTgt spid="42"/>
                                        </p:tgtEl>
                                        <p:attrNameLst>
                                          <p:attrName>ppt_h</p:attrName>
                                        </p:attrNameLst>
                                      </p:cBhvr>
                                      <p:tavLst>
                                        <p:tav tm="0">
                                          <p:val>
                                            <p:fltVal val="0"/>
                                          </p:val>
                                        </p:tav>
                                        <p:tav tm="100000">
                                          <p:val>
                                            <p:strVal val="#ppt_h"/>
                                          </p:val>
                                        </p:tav>
                                      </p:tavLst>
                                    </p:anim>
                                    <p:anim calcmode="lin" valueType="num">
                                      <p:cBhvr>
                                        <p:cTn id="273" dur="1000" fill="hold"/>
                                        <p:tgtEl>
                                          <p:spTgt spid="42"/>
                                        </p:tgtEl>
                                        <p:attrNameLst>
                                          <p:attrName>style.rotation</p:attrName>
                                        </p:attrNameLst>
                                      </p:cBhvr>
                                      <p:tavLst>
                                        <p:tav tm="0">
                                          <p:val>
                                            <p:fltVal val="90"/>
                                          </p:val>
                                        </p:tav>
                                        <p:tav tm="100000">
                                          <p:val>
                                            <p:fltVal val="0"/>
                                          </p:val>
                                        </p:tav>
                                      </p:tavLst>
                                    </p:anim>
                                    <p:animEffect transition="in" filter="fade">
                                      <p:cBhvr>
                                        <p:cTn id="274" dur="1000"/>
                                        <p:tgtEl>
                                          <p:spTgt spid="42"/>
                                        </p:tgtEl>
                                      </p:cBhvr>
                                    </p:animEffect>
                                  </p:childTnLst>
                                </p:cTn>
                              </p:par>
                              <p:par>
                                <p:cTn id="275" presetID="31" presetClass="entr" presetSubtype="0" fill="hold" grpId="0" nodeType="withEffect">
                                  <p:stCondLst>
                                    <p:cond delay="0"/>
                                  </p:stCondLst>
                                  <p:childTnLst>
                                    <p:set>
                                      <p:cBhvr>
                                        <p:cTn id="276" dur="1" fill="hold">
                                          <p:stCondLst>
                                            <p:cond delay="0"/>
                                          </p:stCondLst>
                                        </p:cTn>
                                        <p:tgtEl>
                                          <p:spTgt spid="125"/>
                                        </p:tgtEl>
                                        <p:attrNameLst>
                                          <p:attrName>style.visibility</p:attrName>
                                        </p:attrNameLst>
                                      </p:cBhvr>
                                      <p:to>
                                        <p:strVal val="visible"/>
                                      </p:to>
                                    </p:set>
                                    <p:anim calcmode="lin" valueType="num">
                                      <p:cBhvr>
                                        <p:cTn id="277" dur="1000" fill="hold"/>
                                        <p:tgtEl>
                                          <p:spTgt spid="125"/>
                                        </p:tgtEl>
                                        <p:attrNameLst>
                                          <p:attrName>ppt_w</p:attrName>
                                        </p:attrNameLst>
                                      </p:cBhvr>
                                      <p:tavLst>
                                        <p:tav tm="0">
                                          <p:val>
                                            <p:fltVal val="0"/>
                                          </p:val>
                                        </p:tav>
                                        <p:tav tm="100000">
                                          <p:val>
                                            <p:strVal val="#ppt_w"/>
                                          </p:val>
                                        </p:tav>
                                      </p:tavLst>
                                    </p:anim>
                                    <p:anim calcmode="lin" valueType="num">
                                      <p:cBhvr>
                                        <p:cTn id="278" dur="1000" fill="hold"/>
                                        <p:tgtEl>
                                          <p:spTgt spid="125"/>
                                        </p:tgtEl>
                                        <p:attrNameLst>
                                          <p:attrName>ppt_h</p:attrName>
                                        </p:attrNameLst>
                                      </p:cBhvr>
                                      <p:tavLst>
                                        <p:tav tm="0">
                                          <p:val>
                                            <p:fltVal val="0"/>
                                          </p:val>
                                        </p:tav>
                                        <p:tav tm="100000">
                                          <p:val>
                                            <p:strVal val="#ppt_h"/>
                                          </p:val>
                                        </p:tav>
                                      </p:tavLst>
                                    </p:anim>
                                    <p:anim calcmode="lin" valueType="num">
                                      <p:cBhvr>
                                        <p:cTn id="279" dur="1000" fill="hold"/>
                                        <p:tgtEl>
                                          <p:spTgt spid="125"/>
                                        </p:tgtEl>
                                        <p:attrNameLst>
                                          <p:attrName>style.rotation</p:attrName>
                                        </p:attrNameLst>
                                      </p:cBhvr>
                                      <p:tavLst>
                                        <p:tav tm="0">
                                          <p:val>
                                            <p:fltVal val="90"/>
                                          </p:val>
                                        </p:tav>
                                        <p:tav tm="100000">
                                          <p:val>
                                            <p:fltVal val="0"/>
                                          </p:val>
                                        </p:tav>
                                      </p:tavLst>
                                    </p:anim>
                                    <p:animEffect transition="in" filter="fade">
                                      <p:cBhvr>
                                        <p:cTn id="280" dur="1000"/>
                                        <p:tgtEl>
                                          <p:spTgt spid="125"/>
                                        </p:tgtEl>
                                      </p:cBhvr>
                                    </p:animEffec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3" nodeType="clickEffect">
                                  <p:stCondLst>
                                    <p:cond delay="0"/>
                                  </p:stCondLst>
                                  <p:childTnLst>
                                    <p:set>
                                      <p:cBhvr>
                                        <p:cTn id="284" dur="1" fill="hold">
                                          <p:stCondLst>
                                            <p:cond delay="0"/>
                                          </p:stCondLst>
                                        </p:cTn>
                                        <p:tgtEl>
                                          <p:spTgt spid="124"/>
                                        </p:tgtEl>
                                        <p:attrNameLst>
                                          <p:attrName>style.visibility</p:attrName>
                                        </p:attrNameLst>
                                      </p:cBhvr>
                                      <p:to>
                                        <p:strVal val="hidden"/>
                                      </p:to>
                                    </p:set>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nodeType="clickEffect">
                                  <p:stCondLst>
                                    <p:cond delay="0"/>
                                  </p:stCondLst>
                                  <p:childTnLst>
                                    <p:set>
                                      <p:cBhvr>
                                        <p:cTn id="288" dur="1" fill="hold">
                                          <p:stCondLst>
                                            <p:cond delay="0"/>
                                          </p:stCondLst>
                                        </p:cTn>
                                        <p:tgtEl>
                                          <p:spTgt spid="149"/>
                                        </p:tgtEl>
                                        <p:attrNameLst>
                                          <p:attrName>style.visibility</p:attrName>
                                        </p:attrNameLst>
                                      </p:cBhvr>
                                      <p:to>
                                        <p:strVal val="hidden"/>
                                      </p:to>
                                    </p:set>
                                  </p:childTnLst>
                                </p:cTn>
                              </p:par>
                            </p:childTnLst>
                          </p:cTn>
                        </p:par>
                        <p:par>
                          <p:cTn id="289" fill="hold">
                            <p:stCondLst>
                              <p:cond delay="0"/>
                            </p:stCondLst>
                            <p:childTnLst>
                              <p:par>
                                <p:cTn id="290" presetID="1" presetClass="entr" presetSubtype="0" fill="hold" nodeType="afterEffect">
                                  <p:stCondLst>
                                    <p:cond delay="0"/>
                                  </p:stCondLst>
                                  <p:childTnLst>
                                    <p:set>
                                      <p:cBhvr>
                                        <p:cTn id="291" dur="1" fill="hold">
                                          <p:stCondLst>
                                            <p:cond delay="0"/>
                                          </p:stCondLst>
                                        </p:cTn>
                                        <p:tgtEl>
                                          <p:spTgt spid="152"/>
                                        </p:tgtEl>
                                        <p:attrNameLst>
                                          <p:attrName>style.visibility</p:attrName>
                                        </p:attrNameLst>
                                      </p:cBhvr>
                                      <p:to>
                                        <p:strVal val="visible"/>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121"/>
                                        </p:tgtEl>
                                        <p:attrNameLst>
                                          <p:attrName>style.visibility</p:attrName>
                                        </p:attrNameLst>
                                      </p:cBhvr>
                                      <p:to>
                                        <p:strVal val="visible"/>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nodeType="clickEffect">
                                  <p:stCondLst>
                                    <p:cond delay="0"/>
                                  </p:stCondLst>
                                  <p:childTnLst>
                                    <p:set>
                                      <p:cBhvr>
                                        <p:cTn id="299" dur="1" fill="hold">
                                          <p:stCondLst>
                                            <p:cond delay="0"/>
                                          </p:stCondLst>
                                        </p:cTn>
                                        <p:tgtEl>
                                          <p:spTgt spid="179"/>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1" presetClass="exit" presetSubtype="0" fill="hold" grpId="1" nodeType="clickEffect">
                                  <p:stCondLst>
                                    <p:cond delay="0"/>
                                  </p:stCondLst>
                                  <p:childTnLst>
                                    <p:set>
                                      <p:cBhvr>
                                        <p:cTn id="303" dur="1" fill="hold">
                                          <p:stCondLst>
                                            <p:cond delay="0"/>
                                          </p:stCondLst>
                                        </p:cTn>
                                        <p:tgtEl>
                                          <p:spTgt spid="121"/>
                                        </p:tgtEl>
                                        <p:attrNameLst>
                                          <p:attrName>style.visibility</p:attrName>
                                        </p:attrNameLst>
                                      </p:cBhvr>
                                      <p:to>
                                        <p:strVal val="hidden"/>
                                      </p:to>
                                    </p:set>
                                  </p:childTnLst>
                                </p:cTn>
                              </p:par>
                              <p:par>
                                <p:cTn id="304" presetID="1" presetClass="entr" presetSubtype="0" fill="hold" grpId="0" nodeType="withEffect">
                                  <p:stCondLst>
                                    <p:cond delay="0"/>
                                  </p:stCondLst>
                                  <p:childTnLst>
                                    <p:set>
                                      <p:cBhvr>
                                        <p:cTn id="305" dur="1" fill="hold">
                                          <p:stCondLst>
                                            <p:cond delay="0"/>
                                          </p:stCondLst>
                                        </p:cTn>
                                        <p:tgtEl>
                                          <p:spTgt spid="122"/>
                                        </p:tgtEl>
                                        <p:attrNameLst>
                                          <p:attrName>style.visibility</p:attrName>
                                        </p:attrNameLst>
                                      </p:cBhvr>
                                      <p:to>
                                        <p:strVal val="visible"/>
                                      </p:to>
                                    </p:set>
                                  </p:childTnLst>
                                </p:cTn>
                              </p:par>
                            </p:childTnLst>
                          </p:cTn>
                        </p:par>
                      </p:childTnLst>
                    </p:cTn>
                  </p:par>
                  <p:par>
                    <p:cTn id="306" fill="hold">
                      <p:stCondLst>
                        <p:cond delay="indefinite"/>
                      </p:stCondLst>
                      <p:childTnLst>
                        <p:par>
                          <p:cTn id="307" fill="hold">
                            <p:stCondLst>
                              <p:cond delay="0"/>
                            </p:stCondLst>
                            <p:childTnLst>
                              <p:par>
                                <p:cTn id="308" presetID="1" presetClass="exit" presetSubtype="0" fill="hold" nodeType="clickEffect">
                                  <p:stCondLst>
                                    <p:cond delay="0"/>
                                  </p:stCondLst>
                                  <p:childTnLst>
                                    <p:set>
                                      <p:cBhvr>
                                        <p:cTn id="309" dur="1" fill="hold">
                                          <p:stCondLst>
                                            <p:cond delay="0"/>
                                          </p:stCondLst>
                                        </p:cTn>
                                        <p:tgtEl>
                                          <p:spTgt spid="179"/>
                                        </p:tgtEl>
                                        <p:attrNameLst>
                                          <p:attrName>style.visibility</p:attrName>
                                        </p:attrNameLst>
                                      </p:cBhvr>
                                      <p:to>
                                        <p:strVal val="hidden"/>
                                      </p:to>
                                    </p:set>
                                  </p:childTnLst>
                                </p:cTn>
                              </p:par>
                              <p:par>
                                <p:cTn id="310" presetID="1" presetClass="entr" presetSubtype="0" fill="hold" nodeType="withEffect">
                                  <p:stCondLst>
                                    <p:cond delay="0"/>
                                  </p:stCondLst>
                                  <p:childTnLst>
                                    <p:set>
                                      <p:cBhvr>
                                        <p:cTn id="311" dur="1" fill="hold">
                                          <p:stCondLst>
                                            <p:cond delay="0"/>
                                          </p:stCondLst>
                                        </p:cTn>
                                        <p:tgtEl>
                                          <p:spTgt spid="182"/>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1" presetClass="exit" presetSubtype="0" fill="hold" grpId="1" nodeType="clickEffect">
                                  <p:stCondLst>
                                    <p:cond delay="0"/>
                                  </p:stCondLst>
                                  <p:childTnLst>
                                    <p:set>
                                      <p:cBhvr>
                                        <p:cTn id="315" dur="1" fill="hold">
                                          <p:stCondLst>
                                            <p:cond delay="0"/>
                                          </p:stCondLst>
                                        </p:cTn>
                                        <p:tgtEl>
                                          <p:spTgt spid="122"/>
                                        </p:tgtEl>
                                        <p:attrNameLst>
                                          <p:attrName>style.visibility</p:attrName>
                                        </p:attrNameLst>
                                      </p:cBhvr>
                                      <p:to>
                                        <p:strVal val="hidden"/>
                                      </p:to>
                                    </p:set>
                                  </p:childTnLst>
                                </p:cTn>
                              </p:par>
                            </p:childTnLst>
                          </p:cTn>
                        </p:par>
                        <p:par>
                          <p:cTn id="316" fill="hold">
                            <p:stCondLst>
                              <p:cond delay="0"/>
                            </p:stCondLst>
                            <p:childTnLst>
                              <p:par>
                                <p:cTn id="317" presetID="1" presetClass="entr" presetSubtype="0" fill="hold" grpId="4" nodeType="afterEffect">
                                  <p:stCondLst>
                                    <p:cond delay="0"/>
                                  </p:stCondLst>
                                  <p:childTnLst>
                                    <p:set>
                                      <p:cBhvr>
                                        <p:cTn id="318" dur="1" fill="hold">
                                          <p:stCondLst>
                                            <p:cond delay="0"/>
                                          </p:stCondLst>
                                        </p:cTn>
                                        <p:tgtEl>
                                          <p:spTgt spid="124"/>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xit" presetSubtype="0" fill="hold" nodeType="clickEffect">
                                  <p:stCondLst>
                                    <p:cond delay="0"/>
                                  </p:stCondLst>
                                  <p:childTnLst>
                                    <p:set>
                                      <p:cBhvr>
                                        <p:cTn id="322" dur="1" fill="hold">
                                          <p:stCondLst>
                                            <p:cond delay="0"/>
                                          </p:stCondLst>
                                        </p:cTn>
                                        <p:tgtEl>
                                          <p:spTgt spid="182"/>
                                        </p:tgtEl>
                                        <p:attrNameLst>
                                          <p:attrName>style.visibility</p:attrName>
                                        </p:attrNameLst>
                                      </p:cBhvr>
                                      <p:to>
                                        <p:strVal val="hidden"/>
                                      </p:to>
                                    </p:set>
                                  </p:childTnLst>
                                </p:cTn>
                              </p:par>
                              <p:par>
                                <p:cTn id="323" presetID="1" presetClass="entr" presetSubtype="0" fill="hold" nodeType="withEffect">
                                  <p:stCondLst>
                                    <p:cond delay="0"/>
                                  </p:stCondLst>
                                  <p:childTnLst>
                                    <p:set>
                                      <p:cBhvr>
                                        <p:cTn id="324" dur="1" fill="hold">
                                          <p:stCondLst>
                                            <p:cond delay="0"/>
                                          </p:stCondLst>
                                        </p:cTn>
                                        <p:tgtEl>
                                          <p:spTgt spid="185"/>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presetID="1" presetClass="exit" presetSubtype="0" fill="hold" nodeType="clickEffect">
                                  <p:stCondLst>
                                    <p:cond delay="0"/>
                                  </p:stCondLst>
                                  <p:childTnLst>
                                    <p:set>
                                      <p:cBhvr>
                                        <p:cTn id="328" dur="1" fill="hold">
                                          <p:stCondLst>
                                            <p:cond delay="0"/>
                                          </p:stCondLst>
                                        </p:cTn>
                                        <p:tgtEl>
                                          <p:spTgt spid="185"/>
                                        </p:tgtEl>
                                        <p:attrNameLst>
                                          <p:attrName>style.visibility</p:attrName>
                                        </p:attrNameLst>
                                      </p:cBhvr>
                                      <p:to>
                                        <p:strVal val="hidden"/>
                                      </p:to>
                                    </p:set>
                                  </p:childTnLst>
                                </p:cTn>
                              </p:par>
                              <p:par>
                                <p:cTn id="329" presetID="1" presetClass="entr" presetSubtype="0" fill="hold" nodeType="withEffect">
                                  <p:stCondLst>
                                    <p:cond delay="0"/>
                                  </p:stCondLst>
                                  <p:childTnLst>
                                    <p:set>
                                      <p:cBhvr>
                                        <p:cTn id="330" dur="1" fill="hold">
                                          <p:stCondLst>
                                            <p:cond delay="0"/>
                                          </p:stCondLst>
                                        </p:cTn>
                                        <p:tgtEl>
                                          <p:spTgt spid="188"/>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presetID="1" presetClass="exit" presetSubtype="0" fill="hold" grpId="5" nodeType="clickEffect">
                                  <p:stCondLst>
                                    <p:cond delay="0"/>
                                  </p:stCondLst>
                                  <p:childTnLst>
                                    <p:set>
                                      <p:cBhvr>
                                        <p:cTn id="334" dur="1" fill="hold">
                                          <p:stCondLst>
                                            <p:cond delay="0"/>
                                          </p:stCondLst>
                                        </p:cTn>
                                        <p:tgtEl>
                                          <p:spTgt spid="124"/>
                                        </p:tgtEl>
                                        <p:attrNameLst>
                                          <p:attrName>style.visibility</p:attrName>
                                        </p:attrNameLst>
                                      </p:cBhvr>
                                      <p:to>
                                        <p:strVal val="hidden"/>
                                      </p:to>
                                    </p:set>
                                  </p:childTnLst>
                                </p:cTn>
                              </p:par>
                              <p:par>
                                <p:cTn id="335" presetID="1" presetClass="entr" presetSubtype="0" fill="hold" grpId="0" nodeType="withEffect">
                                  <p:stCondLst>
                                    <p:cond delay="0"/>
                                  </p:stCondLst>
                                  <p:childTnLst>
                                    <p:set>
                                      <p:cBhvr>
                                        <p:cTn id="336" dur="1" fill="hold">
                                          <p:stCondLst>
                                            <p:cond delay="0"/>
                                          </p:stCondLst>
                                        </p:cTn>
                                        <p:tgtEl>
                                          <p:spTgt spid="127"/>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presetID="1" presetClass="exit" presetSubtype="0" fill="hold" nodeType="clickEffect">
                                  <p:stCondLst>
                                    <p:cond delay="0"/>
                                  </p:stCondLst>
                                  <p:childTnLst>
                                    <p:set>
                                      <p:cBhvr>
                                        <p:cTn id="340" dur="1" fill="hold">
                                          <p:stCondLst>
                                            <p:cond delay="0"/>
                                          </p:stCondLst>
                                        </p:cTn>
                                        <p:tgtEl>
                                          <p:spTgt spid="188"/>
                                        </p:tgtEl>
                                        <p:attrNameLst>
                                          <p:attrName>style.visibility</p:attrName>
                                        </p:attrNameLst>
                                      </p:cBhvr>
                                      <p:to>
                                        <p:strVal val="hidden"/>
                                      </p:to>
                                    </p:set>
                                  </p:childTnLst>
                                </p:cTn>
                              </p:par>
                              <p:par>
                                <p:cTn id="341" presetID="1" presetClass="entr" presetSubtype="0" fill="hold" nodeType="withEffect">
                                  <p:stCondLst>
                                    <p:cond delay="0"/>
                                  </p:stCondLst>
                                  <p:childTnLst>
                                    <p:set>
                                      <p:cBhvr>
                                        <p:cTn id="342" dur="1" fill="hold">
                                          <p:stCondLst>
                                            <p:cond delay="0"/>
                                          </p:stCondLst>
                                        </p:cTn>
                                        <p:tgtEl>
                                          <p:spTgt spid="191"/>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1" presetClass="exit" presetSubtype="0" fill="hold" nodeType="clickEffect">
                                  <p:stCondLst>
                                    <p:cond delay="0"/>
                                  </p:stCondLst>
                                  <p:childTnLst>
                                    <p:set>
                                      <p:cBhvr>
                                        <p:cTn id="346" dur="1" fill="hold">
                                          <p:stCondLst>
                                            <p:cond delay="0"/>
                                          </p:stCondLst>
                                        </p:cTn>
                                        <p:tgtEl>
                                          <p:spTgt spid="191"/>
                                        </p:tgtEl>
                                        <p:attrNameLst>
                                          <p:attrName>style.visibility</p:attrName>
                                        </p:attrNameLst>
                                      </p:cBhvr>
                                      <p:to>
                                        <p:strVal val="hidden"/>
                                      </p:to>
                                    </p:set>
                                  </p:childTnLst>
                                </p:cTn>
                              </p:par>
                              <p:par>
                                <p:cTn id="347" presetID="1" presetClass="entr" presetSubtype="0" fill="hold" nodeType="withEffect">
                                  <p:stCondLst>
                                    <p:cond delay="0"/>
                                  </p:stCondLst>
                                  <p:childTnLst>
                                    <p:set>
                                      <p:cBhvr>
                                        <p:cTn id="348" dur="1" fill="hold">
                                          <p:stCondLst>
                                            <p:cond delay="0"/>
                                          </p:stCondLst>
                                        </p:cTn>
                                        <p:tgtEl>
                                          <p:spTgt spid="194"/>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presetID="1" presetClass="exit" presetSubtype="0" fill="hold" grpId="1" nodeType="clickEffect">
                                  <p:stCondLst>
                                    <p:cond delay="0"/>
                                  </p:stCondLst>
                                  <p:childTnLst>
                                    <p:set>
                                      <p:cBhvr>
                                        <p:cTn id="352" dur="1" fill="hold">
                                          <p:stCondLst>
                                            <p:cond delay="0"/>
                                          </p:stCondLst>
                                        </p:cTn>
                                        <p:tgtEl>
                                          <p:spTgt spid="127"/>
                                        </p:tgtEl>
                                        <p:attrNameLst>
                                          <p:attrName>style.visibility</p:attrName>
                                        </p:attrNameLst>
                                      </p:cBhvr>
                                      <p:to>
                                        <p:strVal val="hidden"/>
                                      </p:to>
                                    </p:set>
                                  </p:childTnLst>
                                </p:cTn>
                              </p:par>
                              <p:par>
                                <p:cTn id="353" presetID="1" presetClass="entr" presetSubtype="0" fill="hold" grpId="0" nodeType="withEffect">
                                  <p:stCondLst>
                                    <p:cond delay="0"/>
                                  </p:stCondLst>
                                  <p:childTnLst>
                                    <p:set>
                                      <p:cBhvr>
                                        <p:cTn id="354" dur="1" fill="hold">
                                          <p:stCondLst>
                                            <p:cond delay="0"/>
                                          </p:stCondLst>
                                        </p:cTn>
                                        <p:tgtEl>
                                          <p:spTgt spid="129"/>
                                        </p:tgtEl>
                                        <p:attrNameLst>
                                          <p:attrName>style.visibility</p:attrName>
                                        </p:attrNameLst>
                                      </p:cBhvr>
                                      <p:to>
                                        <p:strVal val="visible"/>
                                      </p:to>
                                    </p:set>
                                  </p:childTnLst>
                                </p:cTn>
                              </p:par>
                            </p:childTnLst>
                          </p:cTn>
                        </p:par>
                      </p:childTnLst>
                    </p:cTn>
                  </p:par>
                  <p:par>
                    <p:cTn id="355" fill="hold">
                      <p:stCondLst>
                        <p:cond delay="indefinite"/>
                      </p:stCondLst>
                      <p:childTnLst>
                        <p:par>
                          <p:cTn id="356" fill="hold">
                            <p:stCondLst>
                              <p:cond delay="0"/>
                            </p:stCondLst>
                            <p:childTnLst>
                              <p:par>
                                <p:cTn id="357" presetID="1" presetClass="exit" presetSubtype="0" fill="hold" nodeType="clickEffect">
                                  <p:stCondLst>
                                    <p:cond delay="0"/>
                                  </p:stCondLst>
                                  <p:childTnLst>
                                    <p:set>
                                      <p:cBhvr>
                                        <p:cTn id="358" dur="1" fill="hold">
                                          <p:stCondLst>
                                            <p:cond delay="0"/>
                                          </p:stCondLst>
                                        </p:cTn>
                                        <p:tgtEl>
                                          <p:spTgt spid="194"/>
                                        </p:tgtEl>
                                        <p:attrNameLst>
                                          <p:attrName>style.visibility</p:attrName>
                                        </p:attrNameLst>
                                      </p:cBhvr>
                                      <p:to>
                                        <p:strVal val="hidden"/>
                                      </p:to>
                                    </p:set>
                                  </p:childTnLst>
                                </p:cTn>
                              </p:par>
                            </p:childTnLst>
                          </p:cTn>
                        </p:par>
                      </p:childTnLst>
                    </p:cTn>
                  </p:par>
                  <p:par>
                    <p:cTn id="359" fill="hold">
                      <p:stCondLst>
                        <p:cond delay="indefinite"/>
                      </p:stCondLst>
                      <p:childTnLst>
                        <p:par>
                          <p:cTn id="360" fill="hold">
                            <p:stCondLst>
                              <p:cond delay="0"/>
                            </p:stCondLst>
                            <p:childTnLst>
                              <p:par>
                                <p:cTn id="361" presetID="1" presetClass="exit" presetSubtype="0" fill="hold" grpId="0" nodeType="clickEffect">
                                  <p:stCondLst>
                                    <p:cond delay="0"/>
                                  </p:stCondLst>
                                  <p:childTnLst>
                                    <p:set>
                                      <p:cBhvr>
                                        <p:cTn id="362" dur="1" fill="hold">
                                          <p:stCondLst>
                                            <p:cond delay="0"/>
                                          </p:stCondLst>
                                        </p:cTn>
                                        <p:tgtEl>
                                          <p:spTgt spid="73"/>
                                        </p:tgtEl>
                                        <p:attrNameLst>
                                          <p:attrName>style.visibility</p:attrName>
                                        </p:attrNameLst>
                                      </p:cBhvr>
                                      <p:to>
                                        <p:strVal val="hidden"/>
                                      </p:to>
                                    </p:set>
                                  </p:childTnLst>
                                </p:cTn>
                              </p:par>
                              <p:par>
                                <p:cTn id="363" presetID="1" presetClass="exit" presetSubtype="0" fill="hold" grpId="0" nodeType="withEffect">
                                  <p:stCondLst>
                                    <p:cond delay="0"/>
                                  </p:stCondLst>
                                  <p:childTnLst>
                                    <p:set>
                                      <p:cBhvr>
                                        <p:cTn id="364" dur="1" fill="hold">
                                          <p:stCondLst>
                                            <p:cond delay="0"/>
                                          </p:stCondLst>
                                        </p:cTn>
                                        <p:tgtEl>
                                          <p:spTgt spid="79"/>
                                        </p:tgtEl>
                                        <p:attrNameLst>
                                          <p:attrName>style.visibility</p:attrName>
                                        </p:attrNameLst>
                                      </p:cBhvr>
                                      <p:to>
                                        <p:strVal val="hidden"/>
                                      </p:to>
                                    </p:set>
                                  </p:childTnLst>
                                </p:cTn>
                              </p:par>
                            </p:childTnLst>
                          </p:cTn>
                        </p:par>
                        <p:par>
                          <p:cTn id="365" fill="hold">
                            <p:stCondLst>
                              <p:cond delay="0"/>
                            </p:stCondLst>
                            <p:childTnLst>
                              <p:par>
                                <p:cTn id="366" presetID="31" presetClass="entr" presetSubtype="0" fill="hold" grpId="0" nodeType="afterEffect">
                                  <p:stCondLst>
                                    <p:cond delay="0"/>
                                  </p:stCondLst>
                                  <p:childTnLst>
                                    <p:set>
                                      <p:cBhvr>
                                        <p:cTn id="367" dur="1" fill="hold">
                                          <p:stCondLst>
                                            <p:cond delay="0"/>
                                          </p:stCondLst>
                                        </p:cTn>
                                        <p:tgtEl>
                                          <p:spTgt spid="113"/>
                                        </p:tgtEl>
                                        <p:attrNameLst>
                                          <p:attrName>style.visibility</p:attrName>
                                        </p:attrNameLst>
                                      </p:cBhvr>
                                      <p:to>
                                        <p:strVal val="visible"/>
                                      </p:to>
                                    </p:set>
                                    <p:anim calcmode="lin" valueType="num">
                                      <p:cBhvr>
                                        <p:cTn id="368" dur="1000" fill="hold"/>
                                        <p:tgtEl>
                                          <p:spTgt spid="113"/>
                                        </p:tgtEl>
                                        <p:attrNameLst>
                                          <p:attrName>ppt_w</p:attrName>
                                        </p:attrNameLst>
                                      </p:cBhvr>
                                      <p:tavLst>
                                        <p:tav tm="0">
                                          <p:val>
                                            <p:fltVal val="0"/>
                                          </p:val>
                                        </p:tav>
                                        <p:tav tm="100000">
                                          <p:val>
                                            <p:strVal val="#ppt_w"/>
                                          </p:val>
                                        </p:tav>
                                      </p:tavLst>
                                    </p:anim>
                                    <p:anim calcmode="lin" valueType="num">
                                      <p:cBhvr>
                                        <p:cTn id="369" dur="1000" fill="hold"/>
                                        <p:tgtEl>
                                          <p:spTgt spid="113"/>
                                        </p:tgtEl>
                                        <p:attrNameLst>
                                          <p:attrName>ppt_h</p:attrName>
                                        </p:attrNameLst>
                                      </p:cBhvr>
                                      <p:tavLst>
                                        <p:tav tm="0">
                                          <p:val>
                                            <p:fltVal val="0"/>
                                          </p:val>
                                        </p:tav>
                                        <p:tav tm="100000">
                                          <p:val>
                                            <p:strVal val="#ppt_h"/>
                                          </p:val>
                                        </p:tav>
                                      </p:tavLst>
                                    </p:anim>
                                    <p:anim calcmode="lin" valueType="num">
                                      <p:cBhvr>
                                        <p:cTn id="370" dur="1000" fill="hold"/>
                                        <p:tgtEl>
                                          <p:spTgt spid="113"/>
                                        </p:tgtEl>
                                        <p:attrNameLst>
                                          <p:attrName>style.rotation</p:attrName>
                                        </p:attrNameLst>
                                      </p:cBhvr>
                                      <p:tavLst>
                                        <p:tav tm="0">
                                          <p:val>
                                            <p:fltVal val="90"/>
                                          </p:val>
                                        </p:tav>
                                        <p:tav tm="100000">
                                          <p:val>
                                            <p:fltVal val="0"/>
                                          </p:val>
                                        </p:tav>
                                      </p:tavLst>
                                    </p:anim>
                                    <p:animEffect transition="in" filter="fade">
                                      <p:cBhvr>
                                        <p:cTn id="371" dur="1000"/>
                                        <p:tgtEl>
                                          <p:spTgt spid="113"/>
                                        </p:tgtEl>
                                      </p:cBhvr>
                                    </p:animEffect>
                                  </p:childTnLst>
                                </p:cTn>
                              </p:par>
                              <p:par>
                                <p:cTn id="372" presetID="31" presetClass="entr" presetSubtype="0" fill="hold" grpId="0" nodeType="withEffect">
                                  <p:stCondLst>
                                    <p:cond delay="0"/>
                                  </p:stCondLst>
                                  <p:childTnLst>
                                    <p:set>
                                      <p:cBhvr>
                                        <p:cTn id="373" dur="1" fill="hold">
                                          <p:stCondLst>
                                            <p:cond delay="0"/>
                                          </p:stCondLst>
                                        </p:cTn>
                                        <p:tgtEl>
                                          <p:spTgt spid="99"/>
                                        </p:tgtEl>
                                        <p:attrNameLst>
                                          <p:attrName>style.visibility</p:attrName>
                                        </p:attrNameLst>
                                      </p:cBhvr>
                                      <p:to>
                                        <p:strVal val="visible"/>
                                      </p:to>
                                    </p:set>
                                    <p:anim calcmode="lin" valueType="num">
                                      <p:cBhvr>
                                        <p:cTn id="374" dur="1000" fill="hold"/>
                                        <p:tgtEl>
                                          <p:spTgt spid="99"/>
                                        </p:tgtEl>
                                        <p:attrNameLst>
                                          <p:attrName>ppt_w</p:attrName>
                                        </p:attrNameLst>
                                      </p:cBhvr>
                                      <p:tavLst>
                                        <p:tav tm="0">
                                          <p:val>
                                            <p:fltVal val="0"/>
                                          </p:val>
                                        </p:tav>
                                        <p:tav tm="100000">
                                          <p:val>
                                            <p:strVal val="#ppt_w"/>
                                          </p:val>
                                        </p:tav>
                                      </p:tavLst>
                                    </p:anim>
                                    <p:anim calcmode="lin" valueType="num">
                                      <p:cBhvr>
                                        <p:cTn id="375" dur="1000" fill="hold"/>
                                        <p:tgtEl>
                                          <p:spTgt spid="99"/>
                                        </p:tgtEl>
                                        <p:attrNameLst>
                                          <p:attrName>ppt_h</p:attrName>
                                        </p:attrNameLst>
                                      </p:cBhvr>
                                      <p:tavLst>
                                        <p:tav tm="0">
                                          <p:val>
                                            <p:fltVal val="0"/>
                                          </p:val>
                                        </p:tav>
                                        <p:tav tm="100000">
                                          <p:val>
                                            <p:strVal val="#ppt_h"/>
                                          </p:val>
                                        </p:tav>
                                      </p:tavLst>
                                    </p:anim>
                                    <p:anim calcmode="lin" valueType="num">
                                      <p:cBhvr>
                                        <p:cTn id="376" dur="1000" fill="hold"/>
                                        <p:tgtEl>
                                          <p:spTgt spid="99"/>
                                        </p:tgtEl>
                                        <p:attrNameLst>
                                          <p:attrName>style.rotation</p:attrName>
                                        </p:attrNameLst>
                                      </p:cBhvr>
                                      <p:tavLst>
                                        <p:tav tm="0">
                                          <p:val>
                                            <p:fltVal val="90"/>
                                          </p:val>
                                        </p:tav>
                                        <p:tav tm="100000">
                                          <p:val>
                                            <p:fltVal val="0"/>
                                          </p:val>
                                        </p:tav>
                                      </p:tavLst>
                                    </p:anim>
                                    <p:animEffect transition="in" filter="fade">
                                      <p:cBhvr>
                                        <p:cTn id="377" dur="1000"/>
                                        <p:tgtEl>
                                          <p:spTgt spid="99"/>
                                        </p:tgtEl>
                                      </p:cBhvr>
                                    </p:animEffect>
                                  </p:childTnLst>
                                </p:cTn>
                              </p:par>
                            </p:childTnLst>
                          </p:cTn>
                        </p:par>
                      </p:childTnLst>
                    </p:cTn>
                  </p:par>
                  <p:par>
                    <p:cTn id="378" fill="hold">
                      <p:stCondLst>
                        <p:cond delay="indefinite"/>
                      </p:stCondLst>
                      <p:childTnLst>
                        <p:par>
                          <p:cTn id="379" fill="hold">
                            <p:stCondLst>
                              <p:cond delay="0"/>
                            </p:stCondLst>
                            <p:childTnLst>
                              <p:par>
                                <p:cTn id="380" presetID="1" presetClass="exit" presetSubtype="0" fill="hold" grpId="1" nodeType="clickEffect">
                                  <p:stCondLst>
                                    <p:cond delay="0"/>
                                  </p:stCondLst>
                                  <p:childTnLst>
                                    <p:set>
                                      <p:cBhvr>
                                        <p:cTn id="381" dur="1" fill="hold">
                                          <p:stCondLst>
                                            <p:cond delay="0"/>
                                          </p:stCondLst>
                                        </p:cTn>
                                        <p:tgtEl>
                                          <p:spTgt spid="129"/>
                                        </p:tgtEl>
                                        <p:attrNameLst>
                                          <p:attrName>style.visibility</p:attrName>
                                        </p:attrNameLst>
                                      </p:cBhvr>
                                      <p:to>
                                        <p:strVal val="hidden"/>
                                      </p:to>
                                    </p:set>
                                  </p:childTnLst>
                                </p:cTn>
                              </p:par>
                            </p:childTnLst>
                          </p:cTn>
                        </p:par>
                      </p:childTnLst>
                    </p:cTn>
                  </p:par>
                  <p:par>
                    <p:cTn id="382" fill="hold">
                      <p:stCondLst>
                        <p:cond delay="indefinite"/>
                      </p:stCondLst>
                      <p:childTnLst>
                        <p:par>
                          <p:cTn id="383" fill="hold">
                            <p:stCondLst>
                              <p:cond delay="0"/>
                            </p:stCondLst>
                            <p:childTnLst>
                              <p:par>
                                <p:cTn id="384" presetID="1" presetClass="exit" presetSubtype="0" fill="hold" nodeType="clickEffect">
                                  <p:stCondLst>
                                    <p:cond delay="0"/>
                                  </p:stCondLst>
                                  <p:childTnLst>
                                    <p:set>
                                      <p:cBhvr>
                                        <p:cTn id="385" dur="1" fill="hold">
                                          <p:stCondLst>
                                            <p:cond delay="0"/>
                                          </p:stCondLst>
                                        </p:cTn>
                                        <p:tgtEl>
                                          <p:spTgt spid="152"/>
                                        </p:tgtEl>
                                        <p:attrNameLst>
                                          <p:attrName>style.visibility</p:attrName>
                                        </p:attrNameLst>
                                      </p:cBhvr>
                                      <p:to>
                                        <p:strVal val="hidden"/>
                                      </p:to>
                                    </p:set>
                                  </p:childTnLst>
                                </p:cTn>
                              </p:par>
                            </p:childTnLst>
                          </p:cTn>
                        </p:par>
                        <p:par>
                          <p:cTn id="386" fill="hold">
                            <p:stCondLst>
                              <p:cond delay="0"/>
                            </p:stCondLst>
                            <p:childTnLst>
                              <p:par>
                                <p:cTn id="387" presetID="1" presetClass="entr" presetSubtype="0" fill="hold" nodeType="afterEffect">
                                  <p:stCondLst>
                                    <p:cond delay="0"/>
                                  </p:stCondLst>
                                  <p:childTnLst>
                                    <p:set>
                                      <p:cBhvr>
                                        <p:cTn id="388" dur="1" fill="hold">
                                          <p:stCondLst>
                                            <p:cond delay="0"/>
                                          </p:stCondLst>
                                        </p:cTn>
                                        <p:tgtEl>
                                          <p:spTgt spid="155"/>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grpId="2" nodeType="clickEffect">
                                  <p:stCondLst>
                                    <p:cond delay="0"/>
                                  </p:stCondLst>
                                  <p:childTnLst>
                                    <p:set>
                                      <p:cBhvr>
                                        <p:cTn id="392" dur="1" fill="hold">
                                          <p:stCondLst>
                                            <p:cond delay="0"/>
                                          </p:stCondLst>
                                        </p:cTn>
                                        <p:tgtEl>
                                          <p:spTgt spid="122"/>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ntr" presetSubtype="0" fill="hold" nodeType="clickEffect">
                                  <p:stCondLst>
                                    <p:cond delay="0"/>
                                  </p:stCondLst>
                                  <p:childTnLst>
                                    <p:set>
                                      <p:cBhvr>
                                        <p:cTn id="396" dur="1" fill="hold">
                                          <p:stCondLst>
                                            <p:cond delay="0"/>
                                          </p:stCondLst>
                                        </p:cTn>
                                        <p:tgtEl>
                                          <p:spTgt spid="182"/>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grpId="3" nodeType="clickEffect">
                                  <p:stCondLst>
                                    <p:cond delay="0"/>
                                  </p:stCondLst>
                                  <p:childTnLst>
                                    <p:set>
                                      <p:cBhvr>
                                        <p:cTn id="400" dur="1" fill="hold">
                                          <p:stCondLst>
                                            <p:cond delay="0"/>
                                          </p:stCondLst>
                                        </p:cTn>
                                        <p:tgtEl>
                                          <p:spTgt spid="122"/>
                                        </p:tgtEl>
                                        <p:attrNameLst>
                                          <p:attrName>style.visibility</p:attrName>
                                        </p:attrNameLst>
                                      </p:cBhvr>
                                      <p:to>
                                        <p:strVal val="hidden"/>
                                      </p:to>
                                    </p:set>
                                  </p:childTnLst>
                                </p:cTn>
                              </p:par>
                            </p:childTnLst>
                          </p:cTn>
                        </p:par>
                        <p:par>
                          <p:cTn id="401" fill="hold">
                            <p:stCondLst>
                              <p:cond delay="0"/>
                            </p:stCondLst>
                            <p:childTnLst>
                              <p:par>
                                <p:cTn id="402" presetID="1" presetClass="entr" presetSubtype="0" fill="hold" grpId="6" nodeType="afterEffect">
                                  <p:stCondLst>
                                    <p:cond delay="0"/>
                                  </p:stCondLst>
                                  <p:childTnLst>
                                    <p:set>
                                      <p:cBhvr>
                                        <p:cTn id="403" dur="1" fill="hold">
                                          <p:stCondLst>
                                            <p:cond delay="0"/>
                                          </p:stCondLst>
                                        </p:cTn>
                                        <p:tgtEl>
                                          <p:spTgt spid="124"/>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xit" presetSubtype="0" fill="hold" nodeType="clickEffect">
                                  <p:stCondLst>
                                    <p:cond delay="0"/>
                                  </p:stCondLst>
                                  <p:childTnLst>
                                    <p:set>
                                      <p:cBhvr>
                                        <p:cTn id="407" dur="1" fill="hold">
                                          <p:stCondLst>
                                            <p:cond delay="0"/>
                                          </p:stCondLst>
                                        </p:cTn>
                                        <p:tgtEl>
                                          <p:spTgt spid="182"/>
                                        </p:tgtEl>
                                        <p:attrNameLst>
                                          <p:attrName>style.visibility</p:attrName>
                                        </p:attrNameLst>
                                      </p:cBhvr>
                                      <p:to>
                                        <p:strVal val="hidden"/>
                                      </p:to>
                                    </p:set>
                                  </p:childTnLst>
                                </p:cTn>
                              </p:par>
                              <p:par>
                                <p:cTn id="408" presetID="1" presetClass="entr" presetSubtype="0" fill="hold" nodeType="withEffect">
                                  <p:stCondLst>
                                    <p:cond delay="0"/>
                                  </p:stCondLst>
                                  <p:childTnLst>
                                    <p:set>
                                      <p:cBhvr>
                                        <p:cTn id="409" dur="1" fill="hold">
                                          <p:stCondLst>
                                            <p:cond delay="0"/>
                                          </p:stCondLst>
                                        </p:cTn>
                                        <p:tgtEl>
                                          <p:spTgt spid="185"/>
                                        </p:tgtEl>
                                        <p:attrNameLst>
                                          <p:attrName>style.visibility</p:attrName>
                                        </p:attrNameLst>
                                      </p:cBhvr>
                                      <p:to>
                                        <p:strVal val="visible"/>
                                      </p:to>
                                    </p:set>
                                  </p:childTnLst>
                                </p:cTn>
                              </p:par>
                            </p:childTnLst>
                          </p:cTn>
                        </p:par>
                      </p:childTnLst>
                    </p:cTn>
                  </p:par>
                  <p:par>
                    <p:cTn id="410" fill="hold">
                      <p:stCondLst>
                        <p:cond delay="indefinite"/>
                      </p:stCondLst>
                      <p:childTnLst>
                        <p:par>
                          <p:cTn id="411" fill="hold">
                            <p:stCondLst>
                              <p:cond delay="0"/>
                            </p:stCondLst>
                            <p:childTnLst>
                              <p:par>
                                <p:cTn id="412" presetID="1" presetClass="exit" presetSubtype="0" fill="hold" nodeType="clickEffect">
                                  <p:stCondLst>
                                    <p:cond delay="0"/>
                                  </p:stCondLst>
                                  <p:childTnLst>
                                    <p:set>
                                      <p:cBhvr>
                                        <p:cTn id="413" dur="1" fill="hold">
                                          <p:stCondLst>
                                            <p:cond delay="0"/>
                                          </p:stCondLst>
                                        </p:cTn>
                                        <p:tgtEl>
                                          <p:spTgt spid="185"/>
                                        </p:tgtEl>
                                        <p:attrNameLst>
                                          <p:attrName>style.visibility</p:attrName>
                                        </p:attrNameLst>
                                      </p:cBhvr>
                                      <p:to>
                                        <p:strVal val="hidden"/>
                                      </p:to>
                                    </p:set>
                                  </p:childTnLst>
                                </p:cTn>
                              </p:par>
                              <p:par>
                                <p:cTn id="414" presetID="1" presetClass="entr" presetSubtype="0" fill="hold" nodeType="withEffect">
                                  <p:stCondLst>
                                    <p:cond delay="0"/>
                                  </p:stCondLst>
                                  <p:childTnLst>
                                    <p:set>
                                      <p:cBhvr>
                                        <p:cTn id="415" dur="1" fill="hold">
                                          <p:stCondLst>
                                            <p:cond delay="0"/>
                                          </p:stCondLst>
                                        </p:cTn>
                                        <p:tgtEl>
                                          <p:spTgt spid="188"/>
                                        </p:tgtEl>
                                        <p:attrNameLst>
                                          <p:attrName>style.visibility</p:attrName>
                                        </p:attrNameLst>
                                      </p:cBhvr>
                                      <p:to>
                                        <p:strVal val="visible"/>
                                      </p:to>
                                    </p:set>
                                  </p:childTnLst>
                                </p:cTn>
                              </p:par>
                            </p:childTnLst>
                          </p:cTn>
                        </p:par>
                      </p:childTnLst>
                    </p:cTn>
                  </p:par>
                  <p:par>
                    <p:cTn id="416" fill="hold">
                      <p:stCondLst>
                        <p:cond delay="indefinite"/>
                      </p:stCondLst>
                      <p:childTnLst>
                        <p:par>
                          <p:cTn id="417" fill="hold">
                            <p:stCondLst>
                              <p:cond delay="0"/>
                            </p:stCondLst>
                            <p:childTnLst>
                              <p:par>
                                <p:cTn id="418" presetID="1" presetClass="exit" presetSubtype="0" fill="hold" grpId="7" nodeType="clickEffect">
                                  <p:stCondLst>
                                    <p:cond delay="0"/>
                                  </p:stCondLst>
                                  <p:childTnLst>
                                    <p:set>
                                      <p:cBhvr>
                                        <p:cTn id="419" dur="1" fill="hold">
                                          <p:stCondLst>
                                            <p:cond delay="0"/>
                                          </p:stCondLst>
                                        </p:cTn>
                                        <p:tgtEl>
                                          <p:spTgt spid="124"/>
                                        </p:tgtEl>
                                        <p:attrNameLst>
                                          <p:attrName>style.visibility</p:attrName>
                                        </p:attrNameLst>
                                      </p:cBhvr>
                                      <p:to>
                                        <p:strVal val="hidden"/>
                                      </p:to>
                                    </p:set>
                                  </p:childTnLst>
                                </p:cTn>
                              </p:par>
                              <p:par>
                                <p:cTn id="420" presetID="1" presetClass="entr" presetSubtype="0" fill="hold" grpId="2" nodeType="withEffect">
                                  <p:stCondLst>
                                    <p:cond delay="0"/>
                                  </p:stCondLst>
                                  <p:childTnLst>
                                    <p:set>
                                      <p:cBhvr>
                                        <p:cTn id="421" dur="1" fill="hold">
                                          <p:stCondLst>
                                            <p:cond delay="0"/>
                                          </p:stCondLst>
                                        </p:cTn>
                                        <p:tgtEl>
                                          <p:spTgt spid="127"/>
                                        </p:tgtEl>
                                        <p:attrNameLst>
                                          <p:attrName>style.visibility</p:attrName>
                                        </p:attrNameLst>
                                      </p:cBhvr>
                                      <p:to>
                                        <p:strVal val="visible"/>
                                      </p:to>
                                    </p:set>
                                  </p:childTnLst>
                                </p:cTn>
                              </p:par>
                            </p:childTnLst>
                          </p:cTn>
                        </p:par>
                      </p:childTnLst>
                    </p:cTn>
                  </p:par>
                  <p:par>
                    <p:cTn id="422" fill="hold">
                      <p:stCondLst>
                        <p:cond delay="indefinite"/>
                      </p:stCondLst>
                      <p:childTnLst>
                        <p:par>
                          <p:cTn id="423" fill="hold">
                            <p:stCondLst>
                              <p:cond delay="0"/>
                            </p:stCondLst>
                            <p:childTnLst>
                              <p:par>
                                <p:cTn id="424" presetID="1" presetClass="exit" presetSubtype="0" fill="hold" nodeType="clickEffect">
                                  <p:stCondLst>
                                    <p:cond delay="0"/>
                                  </p:stCondLst>
                                  <p:childTnLst>
                                    <p:set>
                                      <p:cBhvr>
                                        <p:cTn id="425" dur="1" fill="hold">
                                          <p:stCondLst>
                                            <p:cond delay="0"/>
                                          </p:stCondLst>
                                        </p:cTn>
                                        <p:tgtEl>
                                          <p:spTgt spid="188"/>
                                        </p:tgtEl>
                                        <p:attrNameLst>
                                          <p:attrName>style.visibility</p:attrName>
                                        </p:attrNameLst>
                                      </p:cBhvr>
                                      <p:to>
                                        <p:strVal val="hidden"/>
                                      </p:to>
                                    </p:set>
                                  </p:childTnLst>
                                </p:cTn>
                              </p:par>
                              <p:par>
                                <p:cTn id="426" presetID="1" presetClass="entr" presetSubtype="0" fill="hold" nodeType="withEffect">
                                  <p:stCondLst>
                                    <p:cond delay="0"/>
                                  </p:stCondLst>
                                  <p:childTnLst>
                                    <p:set>
                                      <p:cBhvr>
                                        <p:cTn id="427" dur="1" fill="hold">
                                          <p:stCondLst>
                                            <p:cond delay="0"/>
                                          </p:stCondLst>
                                        </p:cTn>
                                        <p:tgtEl>
                                          <p:spTgt spid="191"/>
                                        </p:tgtEl>
                                        <p:attrNameLst>
                                          <p:attrName>style.visibility</p:attrName>
                                        </p:attrNameLst>
                                      </p:cBhvr>
                                      <p:to>
                                        <p:strVal val="visible"/>
                                      </p:to>
                                    </p:set>
                                  </p:childTnLst>
                                </p:cTn>
                              </p:par>
                            </p:childTnLst>
                          </p:cTn>
                        </p:par>
                      </p:childTnLst>
                    </p:cTn>
                  </p:par>
                  <p:par>
                    <p:cTn id="428" fill="hold">
                      <p:stCondLst>
                        <p:cond delay="indefinite"/>
                      </p:stCondLst>
                      <p:childTnLst>
                        <p:par>
                          <p:cTn id="429" fill="hold">
                            <p:stCondLst>
                              <p:cond delay="0"/>
                            </p:stCondLst>
                            <p:childTnLst>
                              <p:par>
                                <p:cTn id="430" presetID="1" presetClass="exit" presetSubtype="0" fill="hold" nodeType="clickEffect">
                                  <p:stCondLst>
                                    <p:cond delay="0"/>
                                  </p:stCondLst>
                                  <p:childTnLst>
                                    <p:set>
                                      <p:cBhvr>
                                        <p:cTn id="431" dur="1" fill="hold">
                                          <p:stCondLst>
                                            <p:cond delay="0"/>
                                          </p:stCondLst>
                                        </p:cTn>
                                        <p:tgtEl>
                                          <p:spTgt spid="191"/>
                                        </p:tgtEl>
                                        <p:attrNameLst>
                                          <p:attrName>style.visibility</p:attrName>
                                        </p:attrNameLst>
                                      </p:cBhvr>
                                      <p:to>
                                        <p:strVal val="hidden"/>
                                      </p:to>
                                    </p:set>
                                  </p:childTnLst>
                                </p:cTn>
                              </p:par>
                              <p:par>
                                <p:cTn id="432" presetID="1" presetClass="entr" presetSubtype="0" fill="hold" nodeType="withEffect">
                                  <p:stCondLst>
                                    <p:cond delay="0"/>
                                  </p:stCondLst>
                                  <p:childTnLst>
                                    <p:set>
                                      <p:cBhvr>
                                        <p:cTn id="433" dur="1" fill="hold">
                                          <p:stCondLst>
                                            <p:cond delay="0"/>
                                          </p:stCondLst>
                                        </p:cTn>
                                        <p:tgtEl>
                                          <p:spTgt spid="194"/>
                                        </p:tgtEl>
                                        <p:attrNameLst>
                                          <p:attrName>style.visibility</p:attrName>
                                        </p:attrNameLst>
                                      </p:cBhvr>
                                      <p:to>
                                        <p:strVal val="visible"/>
                                      </p:to>
                                    </p:set>
                                  </p:childTnLst>
                                </p:cTn>
                              </p:par>
                            </p:childTnLst>
                          </p:cTn>
                        </p:par>
                      </p:childTnLst>
                    </p:cTn>
                  </p:par>
                  <p:par>
                    <p:cTn id="434" fill="hold">
                      <p:stCondLst>
                        <p:cond delay="indefinite"/>
                      </p:stCondLst>
                      <p:childTnLst>
                        <p:par>
                          <p:cTn id="435" fill="hold">
                            <p:stCondLst>
                              <p:cond delay="0"/>
                            </p:stCondLst>
                            <p:childTnLst>
                              <p:par>
                                <p:cTn id="436" presetID="1" presetClass="exit" presetSubtype="0" fill="hold" nodeType="clickEffect">
                                  <p:stCondLst>
                                    <p:cond delay="0"/>
                                  </p:stCondLst>
                                  <p:childTnLst>
                                    <p:set>
                                      <p:cBhvr>
                                        <p:cTn id="437" dur="1" fill="hold">
                                          <p:stCondLst>
                                            <p:cond delay="0"/>
                                          </p:stCondLst>
                                        </p:cTn>
                                        <p:tgtEl>
                                          <p:spTgt spid="194"/>
                                        </p:tgtEl>
                                        <p:attrNameLst>
                                          <p:attrName>style.visibility</p:attrName>
                                        </p:attrNameLst>
                                      </p:cBhvr>
                                      <p:to>
                                        <p:strVal val="hidden"/>
                                      </p:to>
                                    </p:set>
                                  </p:childTnLst>
                                </p:cTn>
                              </p:par>
                              <p:par>
                                <p:cTn id="438" presetID="1" presetClass="exit" presetSubtype="0" fill="hold" grpId="0" nodeType="withEffect">
                                  <p:stCondLst>
                                    <p:cond delay="0"/>
                                  </p:stCondLst>
                                  <p:childTnLst>
                                    <p:set>
                                      <p:cBhvr>
                                        <p:cTn id="439" dur="1" fill="hold">
                                          <p:stCondLst>
                                            <p:cond delay="0"/>
                                          </p:stCondLst>
                                        </p:cTn>
                                        <p:tgtEl>
                                          <p:spTgt spid="74"/>
                                        </p:tgtEl>
                                        <p:attrNameLst>
                                          <p:attrName>style.visibility</p:attrName>
                                        </p:attrNameLst>
                                      </p:cBhvr>
                                      <p:to>
                                        <p:strVal val="hidden"/>
                                      </p:to>
                                    </p:set>
                                  </p:childTnLst>
                                </p:cTn>
                              </p:par>
                              <p:par>
                                <p:cTn id="440" presetID="1" presetClass="exit" presetSubtype="0" fill="hold" grpId="0" nodeType="withEffect">
                                  <p:stCondLst>
                                    <p:cond delay="0"/>
                                  </p:stCondLst>
                                  <p:childTnLst>
                                    <p:set>
                                      <p:cBhvr>
                                        <p:cTn id="441" dur="1" fill="hold">
                                          <p:stCondLst>
                                            <p:cond delay="0"/>
                                          </p:stCondLst>
                                        </p:cTn>
                                        <p:tgtEl>
                                          <p:spTgt spid="77"/>
                                        </p:tgtEl>
                                        <p:attrNameLst>
                                          <p:attrName>style.visibility</p:attrName>
                                        </p:attrNameLst>
                                      </p:cBhvr>
                                      <p:to>
                                        <p:strVal val="hidden"/>
                                      </p:to>
                                    </p:set>
                                  </p:childTnLst>
                                </p:cTn>
                              </p:par>
                              <p:par>
                                <p:cTn id="442" presetID="31" presetClass="entr" presetSubtype="0" fill="hold" grpId="0" nodeType="withEffect">
                                  <p:stCondLst>
                                    <p:cond delay="0"/>
                                  </p:stCondLst>
                                  <p:childTnLst>
                                    <p:set>
                                      <p:cBhvr>
                                        <p:cTn id="443" dur="1" fill="hold">
                                          <p:stCondLst>
                                            <p:cond delay="0"/>
                                          </p:stCondLst>
                                        </p:cTn>
                                        <p:tgtEl>
                                          <p:spTgt spid="57"/>
                                        </p:tgtEl>
                                        <p:attrNameLst>
                                          <p:attrName>style.visibility</p:attrName>
                                        </p:attrNameLst>
                                      </p:cBhvr>
                                      <p:to>
                                        <p:strVal val="visible"/>
                                      </p:to>
                                    </p:set>
                                    <p:anim calcmode="lin" valueType="num">
                                      <p:cBhvr>
                                        <p:cTn id="444" dur="1000" fill="hold"/>
                                        <p:tgtEl>
                                          <p:spTgt spid="57"/>
                                        </p:tgtEl>
                                        <p:attrNameLst>
                                          <p:attrName>ppt_w</p:attrName>
                                        </p:attrNameLst>
                                      </p:cBhvr>
                                      <p:tavLst>
                                        <p:tav tm="0">
                                          <p:val>
                                            <p:fltVal val="0"/>
                                          </p:val>
                                        </p:tav>
                                        <p:tav tm="100000">
                                          <p:val>
                                            <p:strVal val="#ppt_w"/>
                                          </p:val>
                                        </p:tav>
                                      </p:tavLst>
                                    </p:anim>
                                    <p:anim calcmode="lin" valueType="num">
                                      <p:cBhvr>
                                        <p:cTn id="445" dur="1000" fill="hold"/>
                                        <p:tgtEl>
                                          <p:spTgt spid="57"/>
                                        </p:tgtEl>
                                        <p:attrNameLst>
                                          <p:attrName>ppt_h</p:attrName>
                                        </p:attrNameLst>
                                      </p:cBhvr>
                                      <p:tavLst>
                                        <p:tav tm="0">
                                          <p:val>
                                            <p:fltVal val="0"/>
                                          </p:val>
                                        </p:tav>
                                        <p:tav tm="100000">
                                          <p:val>
                                            <p:strVal val="#ppt_h"/>
                                          </p:val>
                                        </p:tav>
                                      </p:tavLst>
                                    </p:anim>
                                    <p:anim calcmode="lin" valueType="num">
                                      <p:cBhvr>
                                        <p:cTn id="446" dur="1000" fill="hold"/>
                                        <p:tgtEl>
                                          <p:spTgt spid="57"/>
                                        </p:tgtEl>
                                        <p:attrNameLst>
                                          <p:attrName>style.rotation</p:attrName>
                                        </p:attrNameLst>
                                      </p:cBhvr>
                                      <p:tavLst>
                                        <p:tav tm="0">
                                          <p:val>
                                            <p:fltVal val="90"/>
                                          </p:val>
                                        </p:tav>
                                        <p:tav tm="100000">
                                          <p:val>
                                            <p:fltVal val="0"/>
                                          </p:val>
                                        </p:tav>
                                      </p:tavLst>
                                    </p:anim>
                                    <p:animEffect transition="in" filter="fade">
                                      <p:cBhvr>
                                        <p:cTn id="447" dur="1000"/>
                                        <p:tgtEl>
                                          <p:spTgt spid="57"/>
                                        </p:tgtEl>
                                      </p:cBhvr>
                                    </p:animEffect>
                                  </p:childTnLst>
                                </p:cTn>
                              </p:par>
                              <p:par>
                                <p:cTn id="448" presetID="31" presetClass="entr" presetSubtype="0" fill="hold" grpId="0" nodeType="withEffect">
                                  <p:stCondLst>
                                    <p:cond delay="0"/>
                                  </p:stCondLst>
                                  <p:childTnLst>
                                    <p:set>
                                      <p:cBhvr>
                                        <p:cTn id="449" dur="1" fill="hold">
                                          <p:stCondLst>
                                            <p:cond delay="0"/>
                                          </p:stCondLst>
                                        </p:cTn>
                                        <p:tgtEl>
                                          <p:spTgt spid="114"/>
                                        </p:tgtEl>
                                        <p:attrNameLst>
                                          <p:attrName>style.visibility</p:attrName>
                                        </p:attrNameLst>
                                      </p:cBhvr>
                                      <p:to>
                                        <p:strVal val="visible"/>
                                      </p:to>
                                    </p:set>
                                    <p:anim calcmode="lin" valueType="num">
                                      <p:cBhvr>
                                        <p:cTn id="450" dur="1000" fill="hold"/>
                                        <p:tgtEl>
                                          <p:spTgt spid="114"/>
                                        </p:tgtEl>
                                        <p:attrNameLst>
                                          <p:attrName>ppt_w</p:attrName>
                                        </p:attrNameLst>
                                      </p:cBhvr>
                                      <p:tavLst>
                                        <p:tav tm="0">
                                          <p:val>
                                            <p:fltVal val="0"/>
                                          </p:val>
                                        </p:tav>
                                        <p:tav tm="100000">
                                          <p:val>
                                            <p:strVal val="#ppt_w"/>
                                          </p:val>
                                        </p:tav>
                                      </p:tavLst>
                                    </p:anim>
                                    <p:anim calcmode="lin" valueType="num">
                                      <p:cBhvr>
                                        <p:cTn id="451" dur="1000" fill="hold"/>
                                        <p:tgtEl>
                                          <p:spTgt spid="114"/>
                                        </p:tgtEl>
                                        <p:attrNameLst>
                                          <p:attrName>ppt_h</p:attrName>
                                        </p:attrNameLst>
                                      </p:cBhvr>
                                      <p:tavLst>
                                        <p:tav tm="0">
                                          <p:val>
                                            <p:fltVal val="0"/>
                                          </p:val>
                                        </p:tav>
                                        <p:tav tm="100000">
                                          <p:val>
                                            <p:strVal val="#ppt_h"/>
                                          </p:val>
                                        </p:tav>
                                      </p:tavLst>
                                    </p:anim>
                                    <p:anim calcmode="lin" valueType="num">
                                      <p:cBhvr>
                                        <p:cTn id="452" dur="1000" fill="hold"/>
                                        <p:tgtEl>
                                          <p:spTgt spid="114"/>
                                        </p:tgtEl>
                                        <p:attrNameLst>
                                          <p:attrName>style.rotation</p:attrName>
                                        </p:attrNameLst>
                                      </p:cBhvr>
                                      <p:tavLst>
                                        <p:tav tm="0">
                                          <p:val>
                                            <p:fltVal val="90"/>
                                          </p:val>
                                        </p:tav>
                                        <p:tav tm="100000">
                                          <p:val>
                                            <p:fltVal val="0"/>
                                          </p:val>
                                        </p:tav>
                                      </p:tavLst>
                                    </p:anim>
                                    <p:animEffect transition="in" filter="fade">
                                      <p:cBhvr>
                                        <p:cTn id="453" dur="1000"/>
                                        <p:tgtEl>
                                          <p:spTgt spid="114"/>
                                        </p:tgtEl>
                                      </p:cBhvr>
                                    </p:animEffect>
                                  </p:childTnLst>
                                </p:cTn>
                              </p:par>
                            </p:childTnLst>
                          </p:cTn>
                        </p:par>
                      </p:childTnLst>
                    </p:cTn>
                  </p:par>
                  <p:par>
                    <p:cTn id="454" fill="hold">
                      <p:stCondLst>
                        <p:cond delay="indefinite"/>
                      </p:stCondLst>
                      <p:childTnLst>
                        <p:par>
                          <p:cTn id="455" fill="hold">
                            <p:stCondLst>
                              <p:cond delay="0"/>
                            </p:stCondLst>
                            <p:childTnLst>
                              <p:par>
                                <p:cTn id="456" presetID="1" presetClass="exit" presetSubtype="0" fill="hold" grpId="3" nodeType="clickEffect">
                                  <p:stCondLst>
                                    <p:cond delay="0"/>
                                  </p:stCondLst>
                                  <p:childTnLst>
                                    <p:set>
                                      <p:cBhvr>
                                        <p:cTn id="457" dur="1" fill="hold">
                                          <p:stCondLst>
                                            <p:cond delay="0"/>
                                          </p:stCondLst>
                                        </p:cTn>
                                        <p:tgtEl>
                                          <p:spTgt spid="127"/>
                                        </p:tgtEl>
                                        <p:attrNameLst>
                                          <p:attrName>style.visibility</p:attrName>
                                        </p:attrNameLst>
                                      </p:cBhvr>
                                      <p:to>
                                        <p:strVal val="hidden"/>
                                      </p:to>
                                    </p:set>
                                  </p:childTnLst>
                                </p:cTn>
                              </p:par>
                            </p:childTnLst>
                          </p:cTn>
                        </p:par>
                      </p:childTnLst>
                    </p:cTn>
                  </p:par>
                  <p:par>
                    <p:cTn id="458" fill="hold">
                      <p:stCondLst>
                        <p:cond delay="indefinite"/>
                      </p:stCondLst>
                      <p:childTnLst>
                        <p:par>
                          <p:cTn id="459" fill="hold">
                            <p:stCondLst>
                              <p:cond delay="0"/>
                            </p:stCondLst>
                            <p:childTnLst>
                              <p:par>
                                <p:cTn id="460" presetID="1" presetClass="exit" presetSubtype="0" fill="hold" nodeType="clickEffect">
                                  <p:stCondLst>
                                    <p:cond delay="0"/>
                                  </p:stCondLst>
                                  <p:childTnLst>
                                    <p:set>
                                      <p:cBhvr>
                                        <p:cTn id="461" dur="1" fill="hold">
                                          <p:stCondLst>
                                            <p:cond delay="0"/>
                                          </p:stCondLst>
                                        </p:cTn>
                                        <p:tgtEl>
                                          <p:spTgt spid="155"/>
                                        </p:tgtEl>
                                        <p:attrNameLst>
                                          <p:attrName>style.visibility</p:attrName>
                                        </p:attrNameLst>
                                      </p:cBhvr>
                                      <p:to>
                                        <p:strVal val="hidden"/>
                                      </p:to>
                                    </p:set>
                                  </p:childTnLst>
                                </p:cTn>
                              </p:par>
                            </p:childTnLst>
                          </p:cTn>
                        </p:par>
                        <p:par>
                          <p:cTn id="462" fill="hold">
                            <p:stCondLst>
                              <p:cond delay="0"/>
                            </p:stCondLst>
                            <p:childTnLst>
                              <p:par>
                                <p:cTn id="463" presetID="1" presetClass="entr" presetSubtype="0" fill="hold" nodeType="afterEffect">
                                  <p:stCondLst>
                                    <p:cond delay="0"/>
                                  </p:stCondLst>
                                  <p:childTnLst>
                                    <p:set>
                                      <p:cBhvr>
                                        <p:cTn id="464" dur="1" fill="hold">
                                          <p:stCondLst>
                                            <p:cond delay="0"/>
                                          </p:stCondLst>
                                        </p:cTn>
                                        <p:tgtEl>
                                          <p:spTgt spid="158"/>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presetID="1" presetClass="entr" presetSubtype="0" fill="hold" grpId="8" nodeType="clickEffect">
                                  <p:stCondLst>
                                    <p:cond delay="0"/>
                                  </p:stCondLst>
                                  <p:childTnLst>
                                    <p:set>
                                      <p:cBhvr>
                                        <p:cTn id="468" dur="1" fill="hold">
                                          <p:stCondLst>
                                            <p:cond delay="0"/>
                                          </p:stCondLst>
                                        </p:cTn>
                                        <p:tgtEl>
                                          <p:spTgt spid="124"/>
                                        </p:tgtEl>
                                        <p:attrNameLst>
                                          <p:attrName>style.visibility</p:attrName>
                                        </p:attrNameLst>
                                      </p:cBhvr>
                                      <p:to>
                                        <p:strVal val="visible"/>
                                      </p:to>
                                    </p:set>
                                  </p:childTnLst>
                                </p:cTn>
                              </p:par>
                            </p:childTnLst>
                          </p:cTn>
                        </p:par>
                      </p:childTnLst>
                    </p:cTn>
                  </p:par>
                  <p:par>
                    <p:cTn id="469" fill="hold">
                      <p:stCondLst>
                        <p:cond delay="indefinite"/>
                      </p:stCondLst>
                      <p:childTnLst>
                        <p:par>
                          <p:cTn id="470" fill="hold">
                            <p:stCondLst>
                              <p:cond delay="0"/>
                            </p:stCondLst>
                            <p:childTnLst>
                              <p:par>
                                <p:cTn id="471" presetID="1" presetClass="entr" presetSubtype="0" fill="hold" nodeType="clickEffect">
                                  <p:stCondLst>
                                    <p:cond delay="0"/>
                                  </p:stCondLst>
                                  <p:childTnLst>
                                    <p:set>
                                      <p:cBhvr>
                                        <p:cTn id="472" dur="1" fill="hold">
                                          <p:stCondLst>
                                            <p:cond delay="0"/>
                                          </p:stCondLst>
                                        </p:cTn>
                                        <p:tgtEl>
                                          <p:spTgt spid="185"/>
                                        </p:tgtEl>
                                        <p:attrNameLst>
                                          <p:attrName>style.visibility</p:attrName>
                                        </p:attrNameLst>
                                      </p:cBhvr>
                                      <p:to>
                                        <p:strVal val="visible"/>
                                      </p:to>
                                    </p:set>
                                  </p:childTnLst>
                                </p:cTn>
                              </p:par>
                            </p:childTnLst>
                          </p:cTn>
                        </p:par>
                      </p:childTnLst>
                    </p:cTn>
                  </p:par>
                  <p:par>
                    <p:cTn id="473" fill="hold">
                      <p:stCondLst>
                        <p:cond delay="indefinite"/>
                      </p:stCondLst>
                      <p:childTnLst>
                        <p:par>
                          <p:cTn id="474" fill="hold">
                            <p:stCondLst>
                              <p:cond delay="0"/>
                            </p:stCondLst>
                            <p:childTnLst>
                              <p:par>
                                <p:cTn id="475" presetID="1" presetClass="exit" presetSubtype="0" fill="hold" nodeType="clickEffect">
                                  <p:stCondLst>
                                    <p:cond delay="0"/>
                                  </p:stCondLst>
                                  <p:childTnLst>
                                    <p:set>
                                      <p:cBhvr>
                                        <p:cTn id="476" dur="1" fill="hold">
                                          <p:stCondLst>
                                            <p:cond delay="0"/>
                                          </p:stCondLst>
                                        </p:cTn>
                                        <p:tgtEl>
                                          <p:spTgt spid="185"/>
                                        </p:tgtEl>
                                        <p:attrNameLst>
                                          <p:attrName>style.visibility</p:attrName>
                                        </p:attrNameLst>
                                      </p:cBhvr>
                                      <p:to>
                                        <p:strVal val="hidden"/>
                                      </p:to>
                                    </p:set>
                                  </p:childTnLst>
                                </p:cTn>
                              </p:par>
                              <p:par>
                                <p:cTn id="477" presetID="1" presetClass="entr" presetSubtype="0" fill="hold" nodeType="withEffect">
                                  <p:stCondLst>
                                    <p:cond delay="0"/>
                                  </p:stCondLst>
                                  <p:childTnLst>
                                    <p:set>
                                      <p:cBhvr>
                                        <p:cTn id="478" dur="1" fill="hold">
                                          <p:stCondLst>
                                            <p:cond delay="0"/>
                                          </p:stCondLst>
                                        </p:cTn>
                                        <p:tgtEl>
                                          <p:spTgt spid="188"/>
                                        </p:tgtEl>
                                        <p:attrNameLst>
                                          <p:attrName>style.visibility</p:attrName>
                                        </p:attrNameLst>
                                      </p:cBhvr>
                                      <p:to>
                                        <p:strVal val="visible"/>
                                      </p:to>
                                    </p:set>
                                  </p:childTnLst>
                                </p:cTn>
                              </p:par>
                            </p:childTnLst>
                          </p:cTn>
                        </p:par>
                      </p:childTnLst>
                    </p:cTn>
                  </p:par>
                  <p:par>
                    <p:cTn id="479" fill="hold">
                      <p:stCondLst>
                        <p:cond delay="indefinite"/>
                      </p:stCondLst>
                      <p:childTnLst>
                        <p:par>
                          <p:cTn id="480" fill="hold">
                            <p:stCondLst>
                              <p:cond delay="0"/>
                            </p:stCondLst>
                            <p:childTnLst>
                              <p:par>
                                <p:cTn id="481" presetID="1" presetClass="exit" presetSubtype="0" fill="hold" nodeType="clickEffect">
                                  <p:stCondLst>
                                    <p:cond delay="0"/>
                                  </p:stCondLst>
                                  <p:childTnLst>
                                    <p:set>
                                      <p:cBhvr>
                                        <p:cTn id="482" dur="1" fill="hold">
                                          <p:stCondLst>
                                            <p:cond delay="0"/>
                                          </p:stCondLst>
                                        </p:cTn>
                                        <p:tgtEl>
                                          <p:spTgt spid="188"/>
                                        </p:tgtEl>
                                        <p:attrNameLst>
                                          <p:attrName>style.visibility</p:attrName>
                                        </p:attrNameLst>
                                      </p:cBhvr>
                                      <p:to>
                                        <p:strVal val="hidden"/>
                                      </p:to>
                                    </p:set>
                                  </p:childTnLst>
                                </p:cTn>
                              </p:par>
                              <p:par>
                                <p:cTn id="483" presetID="1" presetClass="entr" presetSubtype="0" fill="hold" nodeType="withEffect">
                                  <p:stCondLst>
                                    <p:cond delay="0"/>
                                  </p:stCondLst>
                                  <p:childTnLst>
                                    <p:set>
                                      <p:cBhvr>
                                        <p:cTn id="484" dur="1" fill="hold">
                                          <p:stCondLst>
                                            <p:cond delay="0"/>
                                          </p:stCondLst>
                                        </p:cTn>
                                        <p:tgtEl>
                                          <p:spTgt spid="191"/>
                                        </p:tgtEl>
                                        <p:attrNameLst>
                                          <p:attrName>style.visibility</p:attrName>
                                        </p:attrNameLst>
                                      </p:cBhvr>
                                      <p:to>
                                        <p:strVal val="visible"/>
                                      </p:to>
                                    </p:set>
                                  </p:childTnLst>
                                </p:cTn>
                              </p:par>
                            </p:childTnLst>
                          </p:cTn>
                        </p:par>
                      </p:childTnLst>
                    </p:cTn>
                  </p:par>
                  <p:par>
                    <p:cTn id="485" fill="hold">
                      <p:stCondLst>
                        <p:cond delay="indefinite"/>
                      </p:stCondLst>
                      <p:childTnLst>
                        <p:par>
                          <p:cTn id="486" fill="hold">
                            <p:stCondLst>
                              <p:cond delay="0"/>
                            </p:stCondLst>
                            <p:childTnLst>
                              <p:par>
                                <p:cTn id="487" presetID="1" presetClass="exit" presetSubtype="0" fill="hold" nodeType="clickEffect">
                                  <p:stCondLst>
                                    <p:cond delay="0"/>
                                  </p:stCondLst>
                                  <p:childTnLst>
                                    <p:set>
                                      <p:cBhvr>
                                        <p:cTn id="488" dur="1" fill="hold">
                                          <p:stCondLst>
                                            <p:cond delay="0"/>
                                          </p:stCondLst>
                                        </p:cTn>
                                        <p:tgtEl>
                                          <p:spTgt spid="191"/>
                                        </p:tgtEl>
                                        <p:attrNameLst>
                                          <p:attrName>style.visibility</p:attrName>
                                        </p:attrNameLst>
                                      </p:cBhvr>
                                      <p:to>
                                        <p:strVal val="hidden"/>
                                      </p:to>
                                    </p:set>
                                  </p:childTnLst>
                                </p:cTn>
                              </p:par>
                              <p:par>
                                <p:cTn id="489" presetID="1" presetClass="entr" presetSubtype="0" fill="hold" nodeType="withEffect">
                                  <p:stCondLst>
                                    <p:cond delay="0"/>
                                  </p:stCondLst>
                                  <p:childTnLst>
                                    <p:set>
                                      <p:cBhvr>
                                        <p:cTn id="490" dur="1" fill="hold">
                                          <p:stCondLst>
                                            <p:cond delay="0"/>
                                          </p:stCondLst>
                                        </p:cTn>
                                        <p:tgtEl>
                                          <p:spTgt spid="194"/>
                                        </p:tgtEl>
                                        <p:attrNameLst>
                                          <p:attrName>style.visibility</p:attrName>
                                        </p:attrNameLst>
                                      </p:cBhvr>
                                      <p:to>
                                        <p:strVal val="visible"/>
                                      </p:to>
                                    </p:set>
                                  </p:childTnLst>
                                </p:cTn>
                              </p:par>
                            </p:childTnLst>
                          </p:cTn>
                        </p:par>
                      </p:childTnLst>
                    </p:cTn>
                  </p:par>
                  <p:par>
                    <p:cTn id="491" fill="hold">
                      <p:stCondLst>
                        <p:cond delay="indefinite"/>
                      </p:stCondLst>
                      <p:childTnLst>
                        <p:par>
                          <p:cTn id="492" fill="hold">
                            <p:stCondLst>
                              <p:cond delay="0"/>
                            </p:stCondLst>
                            <p:childTnLst>
                              <p:par>
                                <p:cTn id="493" presetID="1" presetClass="exit" presetSubtype="0" fill="hold" nodeType="clickEffect">
                                  <p:stCondLst>
                                    <p:cond delay="0"/>
                                  </p:stCondLst>
                                  <p:childTnLst>
                                    <p:set>
                                      <p:cBhvr>
                                        <p:cTn id="494" dur="1" fill="hold">
                                          <p:stCondLst>
                                            <p:cond delay="0"/>
                                          </p:stCondLst>
                                        </p:cTn>
                                        <p:tgtEl>
                                          <p:spTgt spid="194"/>
                                        </p:tgtEl>
                                        <p:attrNameLst>
                                          <p:attrName>style.visibility</p:attrName>
                                        </p:attrNameLst>
                                      </p:cBhvr>
                                      <p:to>
                                        <p:strVal val="hidden"/>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9" nodeType="clickEffect">
                                  <p:stCondLst>
                                    <p:cond delay="0"/>
                                  </p:stCondLst>
                                  <p:childTnLst>
                                    <p:set>
                                      <p:cBhvr>
                                        <p:cTn id="498" dur="1" fill="hold">
                                          <p:stCondLst>
                                            <p:cond delay="0"/>
                                          </p:stCondLst>
                                        </p:cTn>
                                        <p:tgtEl>
                                          <p:spTgt spid="124"/>
                                        </p:tgtEl>
                                        <p:attrNameLst>
                                          <p:attrName>style.visibility</p:attrName>
                                        </p:attrNameLst>
                                      </p:cBhvr>
                                      <p:to>
                                        <p:strVal val="hidden"/>
                                      </p:to>
                                    </p:set>
                                  </p:childTnLst>
                                </p:cTn>
                              </p:par>
                            </p:childTnLst>
                          </p:cTn>
                        </p:par>
                      </p:childTnLst>
                    </p:cTn>
                  </p:par>
                  <p:par>
                    <p:cTn id="499" fill="hold">
                      <p:stCondLst>
                        <p:cond delay="indefinite"/>
                      </p:stCondLst>
                      <p:childTnLst>
                        <p:par>
                          <p:cTn id="500" fill="hold">
                            <p:stCondLst>
                              <p:cond delay="0"/>
                            </p:stCondLst>
                            <p:childTnLst>
                              <p:par>
                                <p:cTn id="501" presetID="1" presetClass="exit" presetSubtype="0" fill="hold" nodeType="clickEffect">
                                  <p:stCondLst>
                                    <p:cond delay="0"/>
                                  </p:stCondLst>
                                  <p:childTnLst>
                                    <p:set>
                                      <p:cBhvr>
                                        <p:cTn id="502" dur="1" fill="hold">
                                          <p:stCondLst>
                                            <p:cond delay="0"/>
                                          </p:stCondLst>
                                        </p:cTn>
                                        <p:tgtEl>
                                          <p:spTgt spid="158"/>
                                        </p:tgtEl>
                                        <p:attrNameLst>
                                          <p:attrName>style.visibility</p:attrName>
                                        </p:attrNameLst>
                                      </p:cBhvr>
                                      <p:to>
                                        <p:strVal val="hidden"/>
                                      </p:to>
                                    </p:set>
                                  </p:childTnLst>
                                </p:cTn>
                              </p:par>
                            </p:childTnLst>
                          </p:cTn>
                        </p:par>
                        <p:par>
                          <p:cTn id="503" fill="hold">
                            <p:stCondLst>
                              <p:cond delay="0"/>
                            </p:stCondLst>
                            <p:childTnLst>
                              <p:par>
                                <p:cTn id="504" presetID="1" presetClass="entr" presetSubtype="0" fill="hold" nodeType="afterEffect">
                                  <p:stCondLst>
                                    <p:cond delay="0"/>
                                  </p:stCondLst>
                                  <p:childTnLst>
                                    <p:set>
                                      <p:cBhvr>
                                        <p:cTn id="505" dur="1" fill="hold">
                                          <p:stCondLst>
                                            <p:cond delay="0"/>
                                          </p:stCondLst>
                                        </p:cTn>
                                        <p:tgtEl>
                                          <p:spTgt spid="161"/>
                                        </p:tgtEl>
                                        <p:attrNameLst>
                                          <p:attrName>style.visibility</p:attrName>
                                        </p:attrNameLst>
                                      </p:cBhvr>
                                      <p:to>
                                        <p:strVal val="visible"/>
                                      </p:to>
                                    </p:set>
                                  </p:childTnLst>
                                </p:cTn>
                              </p:par>
                            </p:childTnLst>
                          </p:cTn>
                        </p:par>
                      </p:childTnLst>
                    </p:cTn>
                  </p:par>
                  <p:par>
                    <p:cTn id="506" fill="hold">
                      <p:stCondLst>
                        <p:cond delay="indefinite"/>
                      </p:stCondLst>
                      <p:childTnLst>
                        <p:par>
                          <p:cTn id="507" fill="hold">
                            <p:stCondLst>
                              <p:cond delay="0"/>
                            </p:stCondLst>
                            <p:childTnLst>
                              <p:par>
                                <p:cTn id="508" presetID="1" presetClass="entr" presetSubtype="0" fill="hold" grpId="0" nodeType="clickEffect">
                                  <p:stCondLst>
                                    <p:cond delay="0"/>
                                  </p:stCondLst>
                                  <p:childTnLst>
                                    <p:set>
                                      <p:cBhvr>
                                        <p:cTn id="509" dur="1" fill="hold">
                                          <p:stCondLst>
                                            <p:cond delay="0"/>
                                          </p:stCondLst>
                                        </p:cTn>
                                        <p:tgtEl>
                                          <p:spTgt spid="126"/>
                                        </p:tgtEl>
                                        <p:attrNameLst>
                                          <p:attrName>style.visibility</p:attrName>
                                        </p:attrNameLst>
                                      </p:cBhvr>
                                      <p:to>
                                        <p:strVal val="visible"/>
                                      </p:to>
                                    </p:set>
                                  </p:childTnLst>
                                </p:cTn>
                              </p:par>
                            </p:childTnLst>
                          </p:cTn>
                        </p:par>
                      </p:childTnLst>
                    </p:cTn>
                  </p:par>
                  <p:par>
                    <p:cTn id="510" fill="hold">
                      <p:stCondLst>
                        <p:cond delay="indefinite"/>
                      </p:stCondLst>
                      <p:childTnLst>
                        <p:par>
                          <p:cTn id="511" fill="hold">
                            <p:stCondLst>
                              <p:cond delay="0"/>
                            </p:stCondLst>
                            <p:childTnLst>
                              <p:par>
                                <p:cTn id="512" presetID="1" presetClass="entr" presetSubtype="0" fill="hold" nodeType="clickEffect">
                                  <p:stCondLst>
                                    <p:cond delay="0"/>
                                  </p:stCondLst>
                                  <p:childTnLst>
                                    <p:set>
                                      <p:cBhvr>
                                        <p:cTn id="513" dur="1" fill="hold">
                                          <p:stCondLst>
                                            <p:cond delay="0"/>
                                          </p:stCondLst>
                                        </p:cTn>
                                        <p:tgtEl>
                                          <p:spTgt spid="188"/>
                                        </p:tgtEl>
                                        <p:attrNameLst>
                                          <p:attrName>style.visibility</p:attrName>
                                        </p:attrNameLst>
                                      </p:cBhvr>
                                      <p:to>
                                        <p:strVal val="visible"/>
                                      </p:to>
                                    </p:set>
                                  </p:childTnLst>
                                </p:cTn>
                              </p:par>
                            </p:childTnLst>
                          </p:cTn>
                        </p:par>
                      </p:childTnLst>
                    </p:cTn>
                  </p:par>
                  <p:par>
                    <p:cTn id="514" fill="hold">
                      <p:stCondLst>
                        <p:cond delay="indefinite"/>
                      </p:stCondLst>
                      <p:childTnLst>
                        <p:par>
                          <p:cTn id="515" fill="hold">
                            <p:stCondLst>
                              <p:cond delay="0"/>
                            </p:stCondLst>
                            <p:childTnLst>
                              <p:par>
                                <p:cTn id="516" presetID="1" presetClass="exit" presetSubtype="0" fill="hold" grpId="1" nodeType="clickEffect">
                                  <p:stCondLst>
                                    <p:cond delay="0"/>
                                  </p:stCondLst>
                                  <p:childTnLst>
                                    <p:set>
                                      <p:cBhvr>
                                        <p:cTn id="517" dur="1" fill="hold">
                                          <p:stCondLst>
                                            <p:cond delay="0"/>
                                          </p:stCondLst>
                                        </p:cTn>
                                        <p:tgtEl>
                                          <p:spTgt spid="126"/>
                                        </p:tgtEl>
                                        <p:attrNameLst>
                                          <p:attrName>style.visibility</p:attrName>
                                        </p:attrNameLst>
                                      </p:cBhvr>
                                      <p:to>
                                        <p:strVal val="hidden"/>
                                      </p:to>
                                    </p:set>
                                  </p:childTnLst>
                                </p:cTn>
                              </p:par>
                            </p:childTnLst>
                          </p:cTn>
                        </p:par>
                        <p:par>
                          <p:cTn id="518" fill="hold">
                            <p:stCondLst>
                              <p:cond delay="0"/>
                            </p:stCondLst>
                            <p:childTnLst>
                              <p:par>
                                <p:cTn id="519" presetID="1" presetClass="entr" presetSubtype="0" fill="hold" grpId="4" nodeType="afterEffect">
                                  <p:stCondLst>
                                    <p:cond delay="0"/>
                                  </p:stCondLst>
                                  <p:childTnLst>
                                    <p:set>
                                      <p:cBhvr>
                                        <p:cTn id="520" dur="1" fill="hold">
                                          <p:stCondLst>
                                            <p:cond delay="0"/>
                                          </p:stCondLst>
                                        </p:cTn>
                                        <p:tgtEl>
                                          <p:spTgt spid="127"/>
                                        </p:tgtEl>
                                        <p:attrNameLst>
                                          <p:attrName>style.visibility</p:attrName>
                                        </p:attrNameLst>
                                      </p:cBhvr>
                                      <p:to>
                                        <p:strVal val="visible"/>
                                      </p:to>
                                    </p:set>
                                  </p:childTnLst>
                                </p:cTn>
                              </p:par>
                            </p:childTnLst>
                          </p:cTn>
                        </p:par>
                      </p:childTnLst>
                    </p:cTn>
                  </p:par>
                  <p:par>
                    <p:cTn id="521" fill="hold">
                      <p:stCondLst>
                        <p:cond delay="indefinite"/>
                      </p:stCondLst>
                      <p:childTnLst>
                        <p:par>
                          <p:cTn id="522" fill="hold">
                            <p:stCondLst>
                              <p:cond delay="0"/>
                            </p:stCondLst>
                            <p:childTnLst>
                              <p:par>
                                <p:cTn id="523" presetID="1" presetClass="exit" presetSubtype="0" fill="hold" nodeType="clickEffect">
                                  <p:stCondLst>
                                    <p:cond delay="0"/>
                                  </p:stCondLst>
                                  <p:childTnLst>
                                    <p:set>
                                      <p:cBhvr>
                                        <p:cTn id="524" dur="1" fill="hold">
                                          <p:stCondLst>
                                            <p:cond delay="0"/>
                                          </p:stCondLst>
                                        </p:cTn>
                                        <p:tgtEl>
                                          <p:spTgt spid="188"/>
                                        </p:tgtEl>
                                        <p:attrNameLst>
                                          <p:attrName>style.visibility</p:attrName>
                                        </p:attrNameLst>
                                      </p:cBhvr>
                                      <p:to>
                                        <p:strVal val="hidden"/>
                                      </p:to>
                                    </p:set>
                                  </p:childTnLst>
                                </p:cTn>
                              </p:par>
                              <p:par>
                                <p:cTn id="525" presetID="1" presetClass="entr" presetSubtype="0" fill="hold" nodeType="withEffect">
                                  <p:stCondLst>
                                    <p:cond delay="0"/>
                                  </p:stCondLst>
                                  <p:childTnLst>
                                    <p:set>
                                      <p:cBhvr>
                                        <p:cTn id="526" dur="1" fill="hold">
                                          <p:stCondLst>
                                            <p:cond delay="0"/>
                                          </p:stCondLst>
                                        </p:cTn>
                                        <p:tgtEl>
                                          <p:spTgt spid="191"/>
                                        </p:tgtEl>
                                        <p:attrNameLst>
                                          <p:attrName>style.visibility</p:attrName>
                                        </p:attrNameLst>
                                      </p:cBhvr>
                                      <p:to>
                                        <p:strVal val="visible"/>
                                      </p:to>
                                    </p:set>
                                  </p:childTnLst>
                                </p:cTn>
                              </p:par>
                            </p:childTnLst>
                          </p:cTn>
                        </p:par>
                      </p:childTnLst>
                    </p:cTn>
                  </p:par>
                  <p:par>
                    <p:cTn id="527" fill="hold">
                      <p:stCondLst>
                        <p:cond delay="indefinite"/>
                      </p:stCondLst>
                      <p:childTnLst>
                        <p:par>
                          <p:cTn id="528" fill="hold">
                            <p:stCondLst>
                              <p:cond delay="0"/>
                            </p:stCondLst>
                            <p:childTnLst>
                              <p:par>
                                <p:cTn id="529" presetID="1" presetClass="exit" presetSubtype="0" fill="hold" nodeType="clickEffect">
                                  <p:stCondLst>
                                    <p:cond delay="0"/>
                                  </p:stCondLst>
                                  <p:childTnLst>
                                    <p:set>
                                      <p:cBhvr>
                                        <p:cTn id="530" dur="1" fill="hold">
                                          <p:stCondLst>
                                            <p:cond delay="0"/>
                                          </p:stCondLst>
                                        </p:cTn>
                                        <p:tgtEl>
                                          <p:spTgt spid="191"/>
                                        </p:tgtEl>
                                        <p:attrNameLst>
                                          <p:attrName>style.visibility</p:attrName>
                                        </p:attrNameLst>
                                      </p:cBhvr>
                                      <p:to>
                                        <p:strVal val="hidden"/>
                                      </p:to>
                                    </p:set>
                                  </p:childTnLst>
                                </p:cTn>
                              </p:par>
                              <p:par>
                                <p:cTn id="531" presetID="1" presetClass="entr" presetSubtype="0" fill="hold" nodeType="withEffect">
                                  <p:stCondLst>
                                    <p:cond delay="0"/>
                                  </p:stCondLst>
                                  <p:childTnLst>
                                    <p:set>
                                      <p:cBhvr>
                                        <p:cTn id="532" dur="1" fill="hold">
                                          <p:stCondLst>
                                            <p:cond delay="0"/>
                                          </p:stCondLst>
                                        </p:cTn>
                                        <p:tgtEl>
                                          <p:spTgt spid="194"/>
                                        </p:tgtEl>
                                        <p:attrNameLst>
                                          <p:attrName>style.visibility</p:attrName>
                                        </p:attrNameLst>
                                      </p:cBhvr>
                                      <p:to>
                                        <p:strVal val="visible"/>
                                      </p:to>
                                    </p:se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194"/>
                                        </p:tgtEl>
                                        <p:attrNameLst>
                                          <p:attrName>style.visibility</p:attrName>
                                        </p:attrNameLst>
                                      </p:cBhvr>
                                      <p:to>
                                        <p:strVal val="hidden"/>
                                      </p:to>
                                    </p:set>
                                  </p:childTnLst>
                                </p:cTn>
                              </p:par>
                            </p:childTnLst>
                          </p:cTn>
                        </p:par>
                      </p:childTnLst>
                    </p:cTn>
                  </p:par>
                  <p:par>
                    <p:cTn id="537" fill="hold">
                      <p:stCondLst>
                        <p:cond delay="indefinite"/>
                      </p:stCondLst>
                      <p:childTnLst>
                        <p:par>
                          <p:cTn id="538" fill="hold">
                            <p:stCondLst>
                              <p:cond delay="0"/>
                            </p:stCondLst>
                            <p:childTnLst>
                              <p:par>
                                <p:cTn id="539" presetID="1" presetClass="exit" presetSubtype="0" fill="hold" grpId="1" nodeType="clickEffect">
                                  <p:stCondLst>
                                    <p:cond delay="0"/>
                                  </p:stCondLst>
                                  <p:childTnLst>
                                    <p:set>
                                      <p:cBhvr>
                                        <p:cTn id="540" dur="1" fill="hold">
                                          <p:stCondLst>
                                            <p:cond delay="0"/>
                                          </p:stCondLst>
                                        </p:cTn>
                                        <p:tgtEl>
                                          <p:spTgt spid="57"/>
                                        </p:tgtEl>
                                        <p:attrNameLst>
                                          <p:attrName>style.visibility</p:attrName>
                                        </p:attrNameLst>
                                      </p:cBhvr>
                                      <p:to>
                                        <p:strVal val="hidden"/>
                                      </p:to>
                                    </p:set>
                                  </p:childTnLst>
                                </p:cTn>
                              </p:par>
                              <p:par>
                                <p:cTn id="541" presetID="1" presetClass="exit" presetSubtype="0" fill="hold" grpId="0" nodeType="withEffect">
                                  <p:stCondLst>
                                    <p:cond delay="0"/>
                                  </p:stCondLst>
                                  <p:childTnLst>
                                    <p:set>
                                      <p:cBhvr>
                                        <p:cTn id="542" dur="1" fill="hold">
                                          <p:stCondLst>
                                            <p:cond delay="0"/>
                                          </p:stCondLst>
                                        </p:cTn>
                                        <p:tgtEl>
                                          <p:spTgt spid="76"/>
                                        </p:tgtEl>
                                        <p:attrNameLst>
                                          <p:attrName>style.visibility</p:attrName>
                                        </p:attrNameLst>
                                      </p:cBhvr>
                                      <p:to>
                                        <p:strVal val="hidden"/>
                                      </p:to>
                                    </p:set>
                                  </p:childTnLst>
                                </p:cTn>
                              </p:par>
                            </p:childTnLst>
                          </p:cTn>
                        </p:par>
                        <p:par>
                          <p:cTn id="543" fill="hold">
                            <p:stCondLst>
                              <p:cond delay="0"/>
                            </p:stCondLst>
                            <p:childTnLst>
                              <p:par>
                                <p:cTn id="544" presetID="31" presetClass="entr" presetSubtype="0" fill="hold" grpId="0" nodeType="afterEffect">
                                  <p:stCondLst>
                                    <p:cond delay="0"/>
                                  </p:stCondLst>
                                  <p:childTnLst>
                                    <p:set>
                                      <p:cBhvr>
                                        <p:cTn id="545" dur="1" fill="hold">
                                          <p:stCondLst>
                                            <p:cond delay="0"/>
                                          </p:stCondLst>
                                        </p:cTn>
                                        <p:tgtEl>
                                          <p:spTgt spid="116"/>
                                        </p:tgtEl>
                                        <p:attrNameLst>
                                          <p:attrName>style.visibility</p:attrName>
                                        </p:attrNameLst>
                                      </p:cBhvr>
                                      <p:to>
                                        <p:strVal val="visible"/>
                                      </p:to>
                                    </p:set>
                                    <p:anim calcmode="lin" valueType="num">
                                      <p:cBhvr>
                                        <p:cTn id="546" dur="1000" fill="hold"/>
                                        <p:tgtEl>
                                          <p:spTgt spid="116"/>
                                        </p:tgtEl>
                                        <p:attrNameLst>
                                          <p:attrName>ppt_w</p:attrName>
                                        </p:attrNameLst>
                                      </p:cBhvr>
                                      <p:tavLst>
                                        <p:tav tm="0">
                                          <p:val>
                                            <p:fltVal val="0"/>
                                          </p:val>
                                        </p:tav>
                                        <p:tav tm="100000">
                                          <p:val>
                                            <p:strVal val="#ppt_w"/>
                                          </p:val>
                                        </p:tav>
                                      </p:tavLst>
                                    </p:anim>
                                    <p:anim calcmode="lin" valueType="num">
                                      <p:cBhvr>
                                        <p:cTn id="547" dur="1000" fill="hold"/>
                                        <p:tgtEl>
                                          <p:spTgt spid="116"/>
                                        </p:tgtEl>
                                        <p:attrNameLst>
                                          <p:attrName>ppt_h</p:attrName>
                                        </p:attrNameLst>
                                      </p:cBhvr>
                                      <p:tavLst>
                                        <p:tav tm="0">
                                          <p:val>
                                            <p:fltVal val="0"/>
                                          </p:val>
                                        </p:tav>
                                        <p:tav tm="100000">
                                          <p:val>
                                            <p:strVal val="#ppt_h"/>
                                          </p:val>
                                        </p:tav>
                                      </p:tavLst>
                                    </p:anim>
                                    <p:anim calcmode="lin" valueType="num">
                                      <p:cBhvr>
                                        <p:cTn id="548" dur="1000" fill="hold"/>
                                        <p:tgtEl>
                                          <p:spTgt spid="116"/>
                                        </p:tgtEl>
                                        <p:attrNameLst>
                                          <p:attrName>style.rotation</p:attrName>
                                        </p:attrNameLst>
                                      </p:cBhvr>
                                      <p:tavLst>
                                        <p:tav tm="0">
                                          <p:val>
                                            <p:fltVal val="90"/>
                                          </p:val>
                                        </p:tav>
                                        <p:tav tm="100000">
                                          <p:val>
                                            <p:fltVal val="0"/>
                                          </p:val>
                                        </p:tav>
                                      </p:tavLst>
                                    </p:anim>
                                    <p:animEffect transition="in" filter="fade">
                                      <p:cBhvr>
                                        <p:cTn id="549" dur="1000"/>
                                        <p:tgtEl>
                                          <p:spTgt spid="116"/>
                                        </p:tgtEl>
                                      </p:cBhvr>
                                    </p:animEffect>
                                  </p:childTnLst>
                                </p:cTn>
                              </p:par>
                              <p:par>
                                <p:cTn id="550" presetID="31" presetClass="entr" presetSubtype="0" fill="hold" grpId="0" nodeType="withEffect">
                                  <p:stCondLst>
                                    <p:cond delay="0"/>
                                  </p:stCondLst>
                                  <p:childTnLst>
                                    <p:set>
                                      <p:cBhvr>
                                        <p:cTn id="551" dur="1" fill="hold">
                                          <p:stCondLst>
                                            <p:cond delay="0"/>
                                          </p:stCondLst>
                                        </p:cTn>
                                        <p:tgtEl>
                                          <p:spTgt spid="107"/>
                                        </p:tgtEl>
                                        <p:attrNameLst>
                                          <p:attrName>style.visibility</p:attrName>
                                        </p:attrNameLst>
                                      </p:cBhvr>
                                      <p:to>
                                        <p:strVal val="visible"/>
                                      </p:to>
                                    </p:set>
                                    <p:anim calcmode="lin" valueType="num">
                                      <p:cBhvr>
                                        <p:cTn id="552" dur="1000" fill="hold"/>
                                        <p:tgtEl>
                                          <p:spTgt spid="107"/>
                                        </p:tgtEl>
                                        <p:attrNameLst>
                                          <p:attrName>ppt_w</p:attrName>
                                        </p:attrNameLst>
                                      </p:cBhvr>
                                      <p:tavLst>
                                        <p:tav tm="0">
                                          <p:val>
                                            <p:fltVal val="0"/>
                                          </p:val>
                                        </p:tav>
                                        <p:tav tm="100000">
                                          <p:val>
                                            <p:strVal val="#ppt_w"/>
                                          </p:val>
                                        </p:tav>
                                      </p:tavLst>
                                    </p:anim>
                                    <p:anim calcmode="lin" valueType="num">
                                      <p:cBhvr>
                                        <p:cTn id="553" dur="1000" fill="hold"/>
                                        <p:tgtEl>
                                          <p:spTgt spid="107"/>
                                        </p:tgtEl>
                                        <p:attrNameLst>
                                          <p:attrName>ppt_h</p:attrName>
                                        </p:attrNameLst>
                                      </p:cBhvr>
                                      <p:tavLst>
                                        <p:tav tm="0">
                                          <p:val>
                                            <p:fltVal val="0"/>
                                          </p:val>
                                        </p:tav>
                                        <p:tav tm="100000">
                                          <p:val>
                                            <p:strVal val="#ppt_h"/>
                                          </p:val>
                                        </p:tav>
                                      </p:tavLst>
                                    </p:anim>
                                    <p:anim calcmode="lin" valueType="num">
                                      <p:cBhvr>
                                        <p:cTn id="554" dur="1000" fill="hold"/>
                                        <p:tgtEl>
                                          <p:spTgt spid="107"/>
                                        </p:tgtEl>
                                        <p:attrNameLst>
                                          <p:attrName>style.rotation</p:attrName>
                                        </p:attrNameLst>
                                      </p:cBhvr>
                                      <p:tavLst>
                                        <p:tav tm="0">
                                          <p:val>
                                            <p:fltVal val="90"/>
                                          </p:val>
                                        </p:tav>
                                        <p:tav tm="100000">
                                          <p:val>
                                            <p:fltVal val="0"/>
                                          </p:val>
                                        </p:tav>
                                      </p:tavLst>
                                    </p:anim>
                                    <p:animEffect transition="in" filter="fade">
                                      <p:cBhvr>
                                        <p:cTn id="555" dur="1000"/>
                                        <p:tgtEl>
                                          <p:spTgt spid="107"/>
                                        </p:tgtEl>
                                      </p:cBhvr>
                                    </p:animEffect>
                                  </p:childTnLst>
                                </p:cTn>
                              </p:par>
                            </p:childTnLst>
                          </p:cTn>
                        </p:par>
                      </p:childTnLst>
                    </p:cTn>
                  </p:par>
                  <p:par>
                    <p:cTn id="556" fill="hold">
                      <p:stCondLst>
                        <p:cond delay="indefinite"/>
                      </p:stCondLst>
                      <p:childTnLst>
                        <p:par>
                          <p:cTn id="557" fill="hold">
                            <p:stCondLst>
                              <p:cond delay="0"/>
                            </p:stCondLst>
                            <p:childTnLst>
                              <p:par>
                                <p:cTn id="558" presetID="1" presetClass="exit" presetSubtype="0" fill="hold" grpId="5" nodeType="clickEffect">
                                  <p:stCondLst>
                                    <p:cond delay="0"/>
                                  </p:stCondLst>
                                  <p:childTnLst>
                                    <p:set>
                                      <p:cBhvr>
                                        <p:cTn id="559" dur="1" fill="hold">
                                          <p:stCondLst>
                                            <p:cond delay="0"/>
                                          </p:stCondLst>
                                        </p:cTn>
                                        <p:tgtEl>
                                          <p:spTgt spid="127"/>
                                        </p:tgtEl>
                                        <p:attrNameLst>
                                          <p:attrName>style.visibility</p:attrName>
                                        </p:attrNameLst>
                                      </p:cBhvr>
                                      <p:to>
                                        <p:strVal val="hidden"/>
                                      </p:to>
                                    </p:set>
                                  </p:childTnLst>
                                </p:cTn>
                              </p:par>
                            </p:childTnLst>
                          </p:cTn>
                        </p:par>
                      </p:childTnLst>
                    </p:cTn>
                  </p:par>
                  <p:par>
                    <p:cTn id="560" fill="hold">
                      <p:stCondLst>
                        <p:cond delay="indefinite"/>
                      </p:stCondLst>
                      <p:childTnLst>
                        <p:par>
                          <p:cTn id="561" fill="hold">
                            <p:stCondLst>
                              <p:cond delay="0"/>
                            </p:stCondLst>
                            <p:childTnLst>
                              <p:par>
                                <p:cTn id="562" presetID="1" presetClass="exit" presetSubtype="0" fill="hold" nodeType="clickEffect">
                                  <p:stCondLst>
                                    <p:cond delay="0"/>
                                  </p:stCondLst>
                                  <p:childTnLst>
                                    <p:set>
                                      <p:cBhvr>
                                        <p:cTn id="563" dur="1" fill="hold">
                                          <p:stCondLst>
                                            <p:cond delay="0"/>
                                          </p:stCondLst>
                                        </p:cTn>
                                        <p:tgtEl>
                                          <p:spTgt spid="161"/>
                                        </p:tgtEl>
                                        <p:attrNameLst>
                                          <p:attrName>style.visibility</p:attrName>
                                        </p:attrNameLst>
                                      </p:cBhvr>
                                      <p:to>
                                        <p:strVal val="hidden"/>
                                      </p:to>
                                    </p:set>
                                  </p:childTnLst>
                                </p:cTn>
                              </p:par>
                            </p:childTnLst>
                          </p:cTn>
                        </p:par>
                        <p:par>
                          <p:cTn id="564" fill="hold">
                            <p:stCondLst>
                              <p:cond delay="0"/>
                            </p:stCondLst>
                            <p:childTnLst>
                              <p:par>
                                <p:cTn id="565" presetID="1" presetClass="entr" presetSubtype="0" fill="hold" nodeType="afterEffect">
                                  <p:stCondLst>
                                    <p:cond delay="0"/>
                                  </p:stCondLst>
                                  <p:childTnLst>
                                    <p:set>
                                      <p:cBhvr>
                                        <p:cTn id="566" dur="1" fill="hold">
                                          <p:stCondLst>
                                            <p:cond delay="0"/>
                                          </p:stCondLst>
                                        </p:cTn>
                                        <p:tgtEl>
                                          <p:spTgt spid="164"/>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presetID="1" presetClass="entr" presetSubtype="0" fill="hold" grpId="6" nodeType="clickEffect">
                                  <p:stCondLst>
                                    <p:cond delay="0"/>
                                  </p:stCondLst>
                                  <p:childTnLst>
                                    <p:set>
                                      <p:cBhvr>
                                        <p:cTn id="570" dur="1" fill="hold">
                                          <p:stCondLst>
                                            <p:cond delay="0"/>
                                          </p:stCondLst>
                                        </p:cTn>
                                        <p:tgtEl>
                                          <p:spTgt spid="127"/>
                                        </p:tgtEl>
                                        <p:attrNameLst>
                                          <p:attrName>style.visibility</p:attrName>
                                        </p:attrNameLst>
                                      </p:cBhvr>
                                      <p:to>
                                        <p:strVal val="visible"/>
                                      </p:to>
                                    </p:set>
                                  </p:childTnLst>
                                </p:cTn>
                              </p:par>
                            </p:childTnLst>
                          </p:cTn>
                        </p:par>
                      </p:childTnLst>
                    </p:cTn>
                  </p:par>
                  <p:par>
                    <p:cTn id="571" fill="hold">
                      <p:stCondLst>
                        <p:cond delay="indefinite"/>
                      </p:stCondLst>
                      <p:childTnLst>
                        <p:par>
                          <p:cTn id="572" fill="hold">
                            <p:stCondLst>
                              <p:cond delay="0"/>
                            </p:stCondLst>
                            <p:childTnLst>
                              <p:par>
                                <p:cTn id="573" presetID="1" presetClass="entr" presetSubtype="0" fill="hold" nodeType="clickEffect">
                                  <p:stCondLst>
                                    <p:cond delay="0"/>
                                  </p:stCondLst>
                                  <p:childTnLst>
                                    <p:set>
                                      <p:cBhvr>
                                        <p:cTn id="574" dur="1" fill="hold">
                                          <p:stCondLst>
                                            <p:cond delay="0"/>
                                          </p:stCondLst>
                                        </p:cTn>
                                        <p:tgtEl>
                                          <p:spTgt spid="191"/>
                                        </p:tgtEl>
                                        <p:attrNameLst>
                                          <p:attrName>style.visibility</p:attrName>
                                        </p:attrNameLst>
                                      </p:cBhvr>
                                      <p:to>
                                        <p:strVal val="visible"/>
                                      </p:to>
                                    </p:set>
                                  </p:childTnLst>
                                </p:cTn>
                              </p:par>
                            </p:childTnLst>
                          </p:cTn>
                        </p:par>
                      </p:childTnLst>
                    </p:cTn>
                  </p:par>
                  <p:par>
                    <p:cTn id="575" fill="hold">
                      <p:stCondLst>
                        <p:cond delay="indefinite"/>
                      </p:stCondLst>
                      <p:childTnLst>
                        <p:par>
                          <p:cTn id="576" fill="hold">
                            <p:stCondLst>
                              <p:cond delay="0"/>
                            </p:stCondLst>
                            <p:childTnLst>
                              <p:par>
                                <p:cTn id="577" presetID="1" presetClass="exit" presetSubtype="0" fill="hold" grpId="7" nodeType="clickEffect">
                                  <p:stCondLst>
                                    <p:cond delay="0"/>
                                  </p:stCondLst>
                                  <p:childTnLst>
                                    <p:set>
                                      <p:cBhvr>
                                        <p:cTn id="578" dur="1" fill="hold">
                                          <p:stCondLst>
                                            <p:cond delay="0"/>
                                          </p:stCondLst>
                                        </p:cTn>
                                        <p:tgtEl>
                                          <p:spTgt spid="127"/>
                                        </p:tgtEl>
                                        <p:attrNameLst>
                                          <p:attrName>style.visibility</p:attrName>
                                        </p:attrNameLst>
                                      </p:cBhvr>
                                      <p:to>
                                        <p:strVal val="hidden"/>
                                      </p:to>
                                    </p:set>
                                  </p:childTnLst>
                                </p:cTn>
                              </p:par>
                              <p:par>
                                <p:cTn id="579" presetID="1" presetClass="entr" presetSubtype="0" fill="hold" grpId="0" nodeType="withEffect">
                                  <p:stCondLst>
                                    <p:cond delay="0"/>
                                  </p:stCondLst>
                                  <p:childTnLst>
                                    <p:set>
                                      <p:cBhvr>
                                        <p:cTn id="580" dur="1" fill="hold">
                                          <p:stCondLst>
                                            <p:cond delay="0"/>
                                          </p:stCondLst>
                                        </p:cTn>
                                        <p:tgtEl>
                                          <p:spTgt spid="128"/>
                                        </p:tgtEl>
                                        <p:attrNameLst>
                                          <p:attrName>style.visibility</p:attrName>
                                        </p:attrNameLst>
                                      </p:cBhvr>
                                      <p:to>
                                        <p:strVal val="visible"/>
                                      </p:to>
                                    </p:set>
                                  </p:childTnLst>
                                </p:cTn>
                              </p:par>
                            </p:childTnLst>
                          </p:cTn>
                        </p:par>
                      </p:childTnLst>
                    </p:cTn>
                  </p:par>
                  <p:par>
                    <p:cTn id="581" fill="hold">
                      <p:stCondLst>
                        <p:cond delay="indefinite"/>
                      </p:stCondLst>
                      <p:childTnLst>
                        <p:par>
                          <p:cTn id="582" fill="hold">
                            <p:stCondLst>
                              <p:cond delay="0"/>
                            </p:stCondLst>
                            <p:childTnLst>
                              <p:par>
                                <p:cTn id="583" presetID="1" presetClass="exit" presetSubtype="0" fill="hold" nodeType="clickEffect">
                                  <p:stCondLst>
                                    <p:cond delay="0"/>
                                  </p:stCondLst>
                                  <p:childTnLst>
                                    <p:set>
                                      <p:cBhvr>
                                        <p:cTn id="584" dur="1" fill="hold">
                                          <p:stCondLst>
                                            <p:cond delay="0"/>
                                          </p:stCondLst>
                                        </p:cTn>
                                        <p:tgtEl>
                                          <p:spTgt spid="191"/>
                                        </p:tgtEl>
                                        <p:attrNameLst>
                                          <p:attrName>style.visibility</p:attrName>
                                        </p:attrNameLst>
                                      </p:cBhvr>
                                      <p:to>
                                        <p:strVal val="hidden"/>
                                      </p:to>
                                    </p:set>
                                  </p:childTnLst>
                                </p:cTn>
                              </p:par>
                              <p:par>
                                <p:cTn id="585" presetID="1" presetClass="entr" presetSubtype="0" fill="hold" nodeType="withEffect">
                                  <p:stCondLst>
                                    <p:cond delay="0"/>
                                  </p:stCondLst>
                                  <p:childTnLst>
                                    <p:set>
                                      <p:cBhvr>
                                        <p:cTn id="586" dur="1" fill="hold">
                                          <p:stCondLst>
                                            <p:cond delay="0"/>
                                          </p:stCondLst>
                                        </p:cTn>
                                        <p:tgtEl>
                                          <p:spTgt spid="194"/>
                                        </p:tgtEl>
                                        <p:attrNameLst>
                                          <p:attrName>style.visibility</p:attrName>
                                        </p:attrNameLst>
                                      </p:cBhvr>
                                      <p:to>
                                        <p:strVal val="visible"/>
                                      </p:to>
                                    </p:set>
                                  </p:childTnLst>
                                </p:cTn>
                              </p:par>
                            </p:childTnLst>
                          </p:cTn>
                        </p:par>
                      </p:childTnLst>
                    </p:cTn>
                  </p:par>
                  <p:par>
                    <p:cTn id="587" fill="hold">
                      <p:stCondLst>
                        <p:cond delay="indefinite"/>
                      </p:stCondLst>
                      <p:childTnLst>
                        <p:par>
                          <p:cTn id="588" fill="hold">
                            <p:stCondLst>
                              <p:cond delay="0"/>
                            </p:stCondLst>
                            <p:childTnLst>
                              <p:par>
                                <p:cTn id="589" presetID="1" presetClass="exit" presetSubtype="0" fill="hold" nodeType="clickEffect">
                                  <p:stCondLst>
                                    <p:cond delay="0"/>
                                  </p:stCondLst>
                                  <p:childTnLst>
                                    <p:set>
                                      <p:cBhvr>
                                        <p:cTn id="590" dur="1" fill="hold">
                                          <p:stCondLst>
                                            <p:cond delay="0"/>
                                          </p:stCondLst>
                                        </p:cTn>
                                        <p:tgtEl>
                                          <p:spTgt spid="194"/>
                                        </p:tgtEl>
                                        <p:attrNameLst>
                                          <p:attrName>style.visibility</p:attrName>
                                        </p:attrNameLst>
                                      </p:cBhvr>
                                      <p:to>
                                        <p:strVal val="hidden"/>
                                      </p:to>
                                    </p:set>
                                  </p:childTnLst>
                                </p:cTn>
                              </p:par>
                            </p:childTnLst>
                          </p:cTn>
                        </p:par>
                      </p:childTnLst>
                    </p:cTn>
                  </p:par>
                  <p:par>
                    <p:cTn id="591" fill="hold">
                      <p:stCondLst>
                        <p:cond delay="indefinite"/>
                      </p:stCondLst>
                      <p:childTnLst>
                        <p:par>
                          <p:cTn id="592" fill="hold">
                            <p:stCondLst>
                              <p:cond delay="0"/>
                            </p:stCondLst>
                            <p:childTnLst>
                              <p:par>
                                <p:cTn id="593" presetID="1" presetClass="exit" presetSubtype="0" fill="hold" grpId="1" nodeType="clickEffect">
                                  <p:stCondLst>
                                    <p:cond delay="0"/>
                                  </p:stCondLst>
                                  <p:childTnLst>
                                    <p:set>
                                      <p:cBhvr>
                                        <p:cTn id="594" dur="1" fill="hold">
                                          <p:stCondLst>
                                            <p:cond delay="0"/>
                                          </p:stCondLst>
                                        </p:cTn>
                                        <p:tgtEl>
                                          <p:spTgt spid="107"/>
                                        </p:tgtEl>
                                        <p:attrNameLst>
                                          <p:attrName>style.visibility</p:attrName>
                                        </p:attrNameLst>
                                      </p:cBhvr>
                                      <p:to>
                                        <p:strVal val="hidden"/>
                                      </p:to>
                                    </p:set>
                                  </p:childTnLst>
                                </p:cTn>
                              </p:par>
                              <p:par>
                                <p:cTn id="595" presetID="1" presetClass="exit" presetSubtype="0" fill="hold" grpId="0" nodeType="withEffect">
                                  <p:stCondLst>
                                    <p:cond delay="0"/>
                                  </p:stCondLst>
                                  <p:childTnLst>
                                    <p:set>
                                      <p:cBhvr>
                                        <p:cTn id="596" dur="1" fill="hold">
                                          <p:stCondLst>
                                            <p:cond delay="0"/>
                                          </p:stCondLst>
                                        </p:cTn>
                                        <p:tgtEl>
                                          <p:spTgt spid="78"/>
                                        </p:tgtEl>
                                        <p:attrNameLst>
                                          <p:attrName>style.visibility</p:attrName>
                                        </p:attrNameLst>
                                      </p:cBhvr>
                                      <p:to>
                                        <p:strVal val="hidden"/>
                                      </p:to>
                                    </p:set>
                                  </p:childTnLst>
                                </p:cTn>
                              </p:par>
                              <p:par>
                                <p:cTn id="597" presetID="31" presetClass="entr" presetSubtype="0" fill="hold" grpId="0" nodeType="withEffect">
                                  <p:stCondLst>
                                    <p:cond delay="0"/>
                                  </p:stCondLst>
                                  <p:childTnLst>
                                    <p:set>
                                      <p:cBhvr>
                                        <p:cTn id="598" dur="1" fill="hold">
                                          <p:stCondLst>
                                            <p:cond delay="0"/>
                                          </p:stCondLst>
                                        </p:cTn>
                                        <p:tgtEl>
                                          <p:spTgt spid="68"/>
                                        </p:tgtEl>
                                        <p:attrNameLst>
                                          <p:attrName>style.visibility</p:attrName>
                                        </p:attrNameLst>
                                      </p:cBhvr>
                                      <p:to>
                                        <p:strVal val="visible"/>
                                      </p:to>
                                    </p:set>
                                    <p:anim calcmode="lin" valueType="num">
                                      <p:cBhvr>
                                        <p:cTn id="599" dur="1000" fill="hold"/>
                                        <p:tgtEl>
                                          <p:spTgt spid="68"/>
                                        </p:tgtEl>
                                        <p:attrNameLst>
                                          <p:attrName>ppt_w</p:attrName>
                                        </p:attrNameLst>
                                      </p:cBhvr>
                                      <p:tavLst>
                                        <p:tav tm="0">
                                          <p:val>
                                            <p:fltVal val="0"/>
                                          </p:val>
                                        </p:tav>
                                        <p:tav tm="100000">
                                          <p:val>
                                            <p:strVal val="#ppt_w"/>
                                          </p:val>
                                        </p:tav>
                                      </p:tavLst>
                                    </p:anim>
                                    <p:anim calcmode="lin" valueType="num">
                                      <p:cBhvr>
                                        <p:cTn id="600" dur="1000" fill="hold"/>
                                        <p:tgtEl>
                                          <p:spTgt spid="68"/>
                                        </p:tgtEl>
                                        <p:attrNameLst>
                                          <p:attrName>ppt_h</p:attrName>
                                        </p:attrNameLst>
                                      </p:cBhvr>
                                      <p:tavLst>
                                        <p:tav tm="0">
                                          <p:val>
                                            <p:fltVal val="0"/>
                                          </p:val>
                                        </p:tav>
                                        <p:tav tm="100000">
                                          <p:val>
                                            <p:strVal val="#ppt_h"/>
                                          </p:val>
                                        </p:tav>
                                      </p:tavLst>
                                    </p:anim>
                                    <p:anim calcmode="lin" valueType="num">
                                      <p:cBhvr>
                                        <p:cTn id="601" dur="1000" fill="hold"/>
                                        <p:tgtEl>
                                          <p:spTgt spid="68"/>
                                        </p:tgtEl>
                                        <p:attrNameLst>
                                          <p:attrName>style.rotation</p:attrName>
                                        </p:attrNameLst>
                                      </p:cBhvr>
                                      <p:tavLst>
                                        <p:tav tm="0">
                                          <p:val>
                                            <p:fltVal val="90"/>
                                          </p:val>
                                        </p:tav>
                                        <p:tav tm="100000">
                                          <p:val>
                                            <p:fltVal val="0"/>
                                          </p:val>
                                        </p:tav>
                                      </p:tavLst>
                                    </p:anim>
                                    <p:animEffect transition="in" filter="fade">
                                      <p:cBhvr>
                                        <p:cTn id="602" dur="1000"/>
                                        <p:tgtEl>
                                          <p:spTgt spid="68"/>
                                        </p:tgtEl>
                                      </p:cBhvr>
                                    </p:animEffect>
                                  </p:childTnLst>
                                </p:cTn>
                              </p:par>
                              <p:par>
                                <p:cTn id="603" presetID="31" presetClass="entr" presetSubtype="0" fill="hold" grpId="0" nodeType="withEffect">
                                  <p:stCondLst>
                                    <p:cond delay="0"/>
                                  </p:stCondLst>
                                  <p:childTnLst>
                                    <p:set>
                                      <p:cBhvr>
                                        <p:cTn id="604" dur="1" fill="hold">
                                          <p:stCondLst>
                                            <p:cond delay="0"/>
                                          </p:stCondLst>
                                        </p:cTn>
                                        <p:tgtEl>
                                          <p:spTgt spid="97"/>
                                        </p:tgtEl>
                                        <p:attrNameLst>
                                          <p:attrName>style.visibility</p:attrName>
                                        </p:attrNameLst>
                                      </p:cBhvr>
                                      <p:to>
                                        <p:strVal val="visible"/>
                                      </p:to>
                                    </p:set>
                                    <p:anim calcmode="lin" valueType="num">
                                      <p:cBhvr>
                                        <p:cTn id="605" dur="1000" fill="hold"/>
                                        <p:tgtEl>
                                          <p:spTgt spid="97"/>
                                        </p:tgtEl>
                                        <p:attrNameLst>
                                          <p:attrName>ppt_w</p:attrName>
                                        </p:attrNameLst>
                                      </p:cBhvr>
                                      <p:tavLst>
                                        <p:tav tm="0">
                                          <p:val>
                                            <p:fltVal val="0"/>
                                          </p:val>
                                        </p:tav>
                                        <p:tav tm="100000">
                                          <p:val>
                                            <p:strVal val="#ppt_w"/>
                                          </p:val>
                                        </p:tav>
                                      </p:tavLst>
                                    </p:anim>
                                    <p:anim calcmode="lin" valueType="num">
                                      <p:cBhvr>
                                        <p:cTn id="606" dur="1000" fill="hold"/>
                                        <p:tgtEl>
                                          <p:spTgt spid="97"/>
                                        </p:tgtEl>
                                        <p:attrNameLst>
                                          <p:attrName>ppt_h</p:attrName>
                                        </p:attrNameLst>
                                      </p:cBhvr>
                                      <p:tavLst>
                                        <p:tav tm="0">
                                          <p:val>
                                            <p:fltVal val="0"/>
                                          </p:val>
                                        </p:tav>
                                        <p:tav tm="100000">
                                          <p:val>
                                            <p:strVal val="#ppt_h"/>
                                          </p:val>
                                        </p:tav>
                                      </p:tavLst>
                                    </p:anim>
                                    <p:anim calcmode="lin" valueType="num">
                                      <p:cBhvr>
                                        <p:cTn id="607" dur="1000" fill="hold"/>
                                        <p:tgtEl>
                                          <p:spTgt spid="97"/>
                                        </p:tgtEl>
                                        <p:attrNameLst>
                                          <p:attrName>style.rotation</p:attrName>
                                        </p:attrNameLst>
                                      </p:cBhvr>
                                      <p:tavLst>
                                        <p:tav tm="0">
                                          <p:val>
                                            <p:fltVal val="90"/>
                                          </p:val>
                                        </p:tav>
                                        <p:tav tm="100000">
                                          <p:val>
                                            <p:fltVal val="0"/>
                                          </p:val>
                                        </p:tav>
                                      </p:tavLst>
                                    </p:anim>
                                    <p:animEffect transition="in" filter="fade">
                                      <p:cBhvr>
                                        <p:cTn id="608" dur="1000"/>
                                        <p:tgtEl>
                                          <p:spTgt spid="97"/>
                                        </p:tgtEl>
                                      </p:cBhvr>
                                    </p:animEffect>
                                  </p:childTnLst>
                                </p:cTn>
                              </p:par>
                            </p:childTnLst>
                          </p:cTn>
                        </p:par>
                      </p:childTnLst>
                    </p:cTn>
                  </p:par>
                  <p:par>
                    <p:cTn id="609" fill="hold">
                      <p:stCondLst>
                        <p:cond delay="indefinite"/>
                      </p:stCondLst>
                      <p:childTnLst>
                        <p:par>
                          <p:cTn id="610" fill="hold">
                            <p:stCondLst>
                              <p:cond delay="0"/>
                            </p:stCondLst>
                            <p:childTnLst>
                              <p:par>
                                <p:cTn id="611" presetID="1" presetClass="exit" presetSubtype="0" fill="hold" grpId="1" nodeType="clickEffect">
                                  <p:stCondLst>
                                    <p:cond delay="0"/>
                                  </p:stCondLst>
                                  <p:childTnLst>
                                    <p:set>
                                      <p:cBhvr>
                                        <p:cTn id="612" dur="1" fill="hold">
                                          <p:stCondLst>
                                            <p:cond delay="0"/>
                                          </p:stCondLst>
                                        </p:cTn>
                                        <p:tgtEl>
                                          <p:spTgt spid="128"/>
                                        </p:tgtEl>
                                        <p:attrNameLst>
                                          <p:attrName>style.visibility</p:attrName>
                                        </p:attrNameLst>
                                      </p:cBhvr>
                                      <p:to>
                                        <p:strVal val="hidden"/>
                                      </p:to>
                                    </p:set>
                                  </p:childTnLst>
                                </p:cTn>
                              </p:par>
                            </p:childTnLst>
                          </p:cTn>
                        </p:par>
                      </p:childTnLst>
                    </p:cTn>
                  </p:par>
                  <p:par>
                    <p:cTn id="613" fill="hold">
                      <p:stCondLst>
                        <p:cond delay="indefinite"/>
                      </p:stCondLst>
                      <p:childTnLst>
                        <p:par>
                          <p:cTn id="614" fill="hold">
                            <p:stCondLst>
                              <p:cond delay="0"/>
                            </p:stCondLst>
                            <p:childTnLst>
                              <p:par>
                                <p:cTn id="615" presetID="1" presetClass="exit" presetSubtype="0" fill="hold" nodeType="clickEffect">
                                  <p:stCondLst>
                                    <p:cond delay="0"/>
                                  </p:stCondLst>
                                  <p:childTnLst>
                                    <p:set>
                                      <p:cBhvr>
                                        <p:cTn id="616" dur="1" fill="hold">
                                          <p:stCondLst>
                                            <p:cond delay="0"/>
                                          </p:stCondLst>
                                        </p:cTn>
                                        <p:tgtEl>
                                          <p:spTgt spid="164"/>
                                        </p:tgtEl>
                                        <p:attrNameLst>
                                          <p:attrName>style.visibility</p:attrName>
                                        </p:attrNameLst>
                                      </p:cBhvr>
                                      <p:to>
                                        <p:strVal val="hidden"/>
                                      </p:to>
                                    </p:set>
                                  </p:childTnLst>
                                </p:cTn>
                              </p:par>
                            </p:childTnLst>
                          </p:cTn>
                        </p:par>
                        <p:par>
                          <p:cTn id="617" fill="hold">
                            <p:stCondLst>
                              <p:cond delay="0"/>
                            </p:stCondLst>
                            <p:childTnLst>
                              <p:par>
                                <p:cTn id="618" presetID="1" presetClass="entr" presetSubtype="0" fill="hold" nodeType="afterEffect">
                                  <p:stCondLst>
                                    <p:cond delay="0"/>
                                  </p:stCondLst>
                                  <p:childTnLst>
                                    <p:set>
                                      <p:cBhvr>
                                        <p:cTn id="619" dur="1" fill="hold">
                                          <p:stCondLst>
                                            <p:cond delay="0"/>
                                          </p:stCondLst>
                                        </p:cTn>
                                        <p:tgtEl>
                                          <p:spTgt spid="167"/>
                                        </p:tgtEl>
                                        <p:attrNameLst>
                                          <p:attrName>style.visibility</p:attrName>
                                        </p:attrNameLst>
                                      </p:cBhvr>
                                      <p:to>
                                        <p:strVal val="visible"/>
                                      </p:to>
                                    </p:set>
                                  </p:childTnLst>
                                </p:cTn>
                              </p:par>
                            </p:childTnLst>
                          </p:cTn>
                        </p:par>
                      </p:childTnLst>
                    </p:cTn>
                  </p:par>
                  <p:par>
                    <p:cTn id="620" fill="hold">
                      <p:stCondLst>
                        <p:cond delay="indefinite"/>
                      </p:stCondLst>
                      <p:childTnLst>
                        <p:par>
                          <p:cTn id="621" fill="hold">
                            <p:stCondLst>
                              <p:cond delay="0"/>
                            </p:stCondLst>
                            <p:childTnLst>
                              <p:par>
                                <p:cTn id="622" presetID="1" presetClass="entr" presetSubtype="0" fill="hold" grpId="2" nodeType="clickEffect">
                                  <p:stCondLst>
                                    <p:cond delay="0"/>
                                  </p:stCondLst>
                                  <p:childTnLst>
                                    <p:set>
                                      <p:cBhvr>
                                        <p:cTn id="623" dur="1" fill="hold">
                                          <p:stCondLst>
                                            <p:cond delay="0"/>
                                          </p:stCondLst>
                                        </p:cTn>
                                        <p:tgtEl>
                                          <p:spTgt spid="128"/>
                                        </p:tgtEl>
                                        <p:attrNameLst>
                                          <p:attrName>style.visibility</p:attrName>
                                        </p:attrNameLst>
                                      </p:cBhvr>
                                      <p:to>
                                        <p:strVal val="visible"/>
                                      </p:to>
                                    </p:set>
                                  </p:childTnLst>
                                </p:cTn>
                              </p:par>
                            </p:childTnLst>
                          </p:cTn>
                        </p:par>
                      </p:childTnLst>
                    </p:cTn>
                  </p:par>
                  <p:par>
                    <p:cTn id="624" fill="hold">
                      <p:stCondLst>
                        <p:cond delay="indefinite"/>
                      </p:stCondLst>
                      <p:childTnLst>
                        <p:par>
                          <p:cTn id="625" fill="hold">
                            <p:stCondLst>
                              <p:cond delay="0"/>
                            </p:stCondLst>
                            <p:childTnLst>
                              <p:par>
                                <p:cTn id="626" presetID="1" presetClass="entr" presetSubtype="0" fill="hold" nodeType="clickEffect">
                                  <p:stCondLst>
                                    <p:cond delay="0"/>
                                  </p:stCondLst>
                                  <p:childTnLst>
                                    <p:set>
                                      <p:cBhvr>
                                        <p:cTn id="627" dur="1" fill="hold">
                                          <p:stCondLst>
                                            <p:cond delay="0"/>
                                          </p:stCondLst>
                                        </p:cTn>
                                        <p:tgtEl>
                                          <p:spTgt spid="194"/>
                                        </p:tgtEl>
                                        <p:attrNameLst>
                                          <p:attrName>style.visibility</p:attrName>
                                        </p:attrNameLst>
                                      </p:cBhvr>
                                      <p:to>
                                        <p:strVal val="visible"/>
                                      </p:to>
                                    </p:set>
                                  </p:childTnLst>
                                </p:cTn>
                              </p:par>
                            </p:childTnLst>
                          </p:cTn>
                        </p:par>
                      </p:childTnLst>
                    </p:cTn>
                  </p:par>
                  <p:par>
                    <p:cTn id="628" fill="hold">
                      <p:stCondLst>
                        <p:cond delay="indefinite"/>
                      </p:stCondLst>
                      <p:childTnLst>
                        <p:par>
                          <p:cTn id="629" fill="hold">
                            <p:stCondLst>
                              <p:cond delay="0"/>
                            </p:stCondLst>
                            <p:childTnLst>
                              <p:par>
                                <p:cTn id="630" presetID="1" presetClass="exit" presetSubtype="0" fill="hold" nodeType="clickEffect">
                                  <p:stCondLst>
                                    <p:cond delay="0"/>
                                  </p:stCondLst>
                                  <p:childTnLst>
                                    <p:set>
                                      <p:cBhvr>
                                        <p:cTn id="631" dur="1" fill="hold">
                                          <p:stCondLst>
                                            <p:cond delay="0"/>
                                          </p:stCondLst>
                                        </p:cTn>
                                        <p:tgtEl>
                                          <p:spTgt spid="194"/>
                                        </p:tgtEl>
                                        <p:attrNameLst>
                                          <p:attrName>style.visibility</p:attrName>
                                        </p:attrNameLst>
                                      </p:cBhvr>
                                      <p:to>
                                        <p:strVal val="hidden"/>
                                      </p:to>
                                    </p:set>
                                  </p:childTnLst>
                                </p:cTn>
                              </p:par>
                            </p:childTnLst>
                          </p:cTn>
                        </p:par>
                      </p:childTnLst>
                    </p:cTn>
                  </p:par>
                  <p:par>
                    <p:cTn id="632" fill="hold">
                      <p:stCondLst>
                        <p:cond delay="indefinite"/>
                      </p:stCondLst>
                      <p:childTnLst>
                        <p:par>
                          <p:cTn id="633" fill="hold">
                            <p:stCondLst>
                              <p:cond delay="0"/>
                            </p:stCondLst>
                            <p:childTnLst>
                              <p:par>
                                <p:cTn id="634" presetID="1" presetClass="exit" presetSubtype="0" fill="hold" grpId="3" nodeType="clickEffect">
                                  <p:stCondLst>
                                    <p:cond delay="0"/>
                                  </p:stCondLst>
                                  <p:childTnLst>
                                    <p:set>
                                      <p:cBhvr>
                                        <p:cTn id="635" dur="1" fill="hold">
                                          <p:stCondLst>
                                            <p:cond delay="0"/>
                                          </p:stCondLst>
                                        </p:cTn>
                                        <p:tgtEl>
                                          <p:spTgt spid="128"/>
                                        </p:tgtEl>
                                        <p:attrNameLst>
                                          <p:attrName>style.visibility</p:attrName>
                                        </p:attrNameLst>
                                      </p:cBhvr>
                                      <p:to>
                                        <p:strVal val="hidden"/>
                                      </p:to>
                                    </p:set>
                                  </p:childTnLst>
                                </p:cTn>
                              </p:par>
                            </p:childTnLst>
                          </p:cTn>
                        </p:par>
                      </p:childTnLst>
                    </p:cTn>
                  </p:par>
                  <p:par>
                    <p:cTn id="636" fill="hold">
                      <p:stCondLst>
                        <p:cond delay="indefinite"/>
                      </p:stCondLst>
                      <p:childTnLst>
                        <p:par>
                          <p:cTn id="637" fill="hold">
                            <p:stCondLst>
                              <p:cond delay="0"/>
                            </p:stCondLst>
                            <p:childTnLst>
                              <p:par>
                                <p:cTn id="638" presetID="1" presetClass="exit" presetSubtype="0" fill="hold" nodeType="clickEffect">
                                  <p:stCondLst>
                                    <p:cond delay="0"/>
                                  </p:stCondLst>
                                  <p:childTnLst>
                                    <p:set>
                                      <p:cBhvr>
                                        <p:cTn id="639" dur="1" fill="hold">
                                          <p:stCondLst>
                                            <p:cond delay="0"/>
                                          </p:stCondLst>
                                        </p:cTn>
                                        <p:tgtEl>
                                          <p:spTgt spid="167"/>
                                        </p:tgtEl>
                                        <p:attrNameLst>
                                          <p:attrName>style.visibility</p:attrName>
                                        </p:attrNameLst>
                                      </p:cBhvr>
                                      <p:to>
                                        <p:strVal val="hidden"/>
                                      </p:to>
                                    </p:set>
                                  </p:childTnLst>
                                </p:cTn>
                              </p:par>
                            </p:childTnLst>
                          </p:cTn>
                        </p:par>
                      </p:childTnLst>
                    </p:cTn>
                  </p:par>
                  <p:par>
                    <p:cTn id="640" fill="hold">
                      <p:stCondLst>
                        <p:cond delay="indefinite"/>
                      </p:stCondLst>
                      <p:childTnLst>
                        <p:par>
                          <p:cTn id="641" fill="hold">
                            <p:stCondLst>
                              <p:cond delay="0"/>
                            </p:stCondLst>
                            <p:childTnLst>
                              <p:par>
                                <p:cTn id="642" presetID="1" presetClass="entr" presetSubtype="0" fill="hold" grpId="0" nodeType="clickEffect">
                                  <p:stCondLst>
                                    <p:cond delay="0"/>
                                  </p:stCondLst>
                                  <p:childTnLst>
                                    <p:set>
                                      <p:cBhvr>
                                        <p:cTn id="643"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0" grpId="0" animBg="1"/>
      <p:bldP spid="51" grpId="0" animBg="1"/>
      <p:bldP spid="52" grpId="0" animBg="1"/>
      <p:bldP spid="52" grpId="1" animBg="1"/>
      <p:bldP spid="55" grpId="0" animBg="1"/>
      <p:bldP spid="55" grpId="1" animBg="1"/>
      <p:bldP spid="57" grpId="0" animBg="1"/>
      <p:bldP spid="57" grpId="1" animBg="1"/>
      <p:bldP spid="68"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97" grpId="0" animBg="1"/>
      <p:bldP spid="99" grpId="0" animBg="1"/>
      <p:bldP spid="107" grpId="0" animBg="1"/>
      <p:bldP spid="107" grpId="1" animBg="1"/>
      <p:bldP spid="113" grpId="0" animBg="1"/>
      <p:bldP spid="114" grpId="0" animBg="1"/>
      <p:bldP spid="116" grpId="0" animBg="1"/>
      <p:bldP spid="125" grpId="0" animBg="1"/>
      <p:bldP spid="2" grpId="0" animBg="1"/>
      <p:bldP spid="2" grpId="1" animBg="1"/>
      <p:bldP spid="118" grpId="0" animBg="1"/>
      <p:bldP spid="118" grpId="1" animBg="1"/>
      <p:bldP spid="120" grpId="0" animBg="1"/>
      <p:bldP spid="120" grpId="1" animBg="1"/>
      <p:bldP spid="120" grpId="2" animBg="1"/>
      <p:bldP spid="120" grpId="3" animBg="1"/>
      <p:bldP spid="120" grpId="4" animBg="1"/>
      <p:bldP spid="120" grpId="5" animBg="1"/>
      <p:bldP spid="121" grpId="0" animBg="1"/>
      <p:bldP spid="121" grpId="1" animBg="1"/>
      <p:bldP spid="122" grpId="0" animBg="1"/>
      <p:bldP spid="122" grpId="1" animBg="1"/>
      <p:bldP spid="122" grpId="2" animBg="1"/>
      <p:bldP spid="122" grpId="3" animBg="1"/>
      <p:bldP spid="124" grpId="0" animBg="1"/>
      <p:bldP spid="124" grpId="1" animBg="1"/>
      <p:bldP spid="124" grpId="2" animBg="1"/>
      <p:bldP spid="124" grpId="3" animBg="1"/>
      <p:bldP spid="124" grpId="4" animBg="1"/>
      <p:bldP spid="124" grpId="5" animBg="1"/>
      <p:bldP spid="124" grpId="6" animBg="1"/>
      <p:bldP spid="124" grpId="7" animBg="1"/>
      <p:bldP spid="124" grpId="8" animBg="1"/>
      <p:bldP spid="124" grpId="9" animBg="1"/>
      <p:bldP spid="126" grpId="0" animBg="1"/>
      <p:bldP spid="126" grpId="1" animBg="1"/>
      <p:bldP spid="127" grpId="0" animBg="1"/>
      <p:bldP spid="127" grpId="1" animBg="1"/>
      <p:bldP spid="127" grpId="2" animBg="1"/>
      <p:bldP spid="127" grpId="3" animBg="1"/>
      <p:bldP spid="127" grpId="4" animBg="1"/>
      <p:bldP spid="127" grpId="5" animBg="1"/>
      <p:bldP spid="127" grpId="6" animBg="1"/>
      <p:bldP spid="127" grpId="7" animBg="1"/>
      <p:bldP spid="128" grpId="0" animBg="1"/>
      <p:bldP spid="128" grpId="1" animBg="1"/>
      <p:bldP spid="128" grpId="2" animBg="1"/>
      <p:bldP spid="128" grpId="3" animBg="1"/>
      <p:bldP spid="129" grpId="0" animBg="1"/>
      <p:bldP spid="129" grpId="1" animBg="1"/>
      <p:bldP spid="9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2858047"/>
            <a:ext cx="11794435" cy="854075"/>
          </a:xfrm>
        </p:spPr>
        <p:txBody>
          <a:bodyPr>
            <a:normAutofit fontScale="90000"/>
          </a:bodyPr>
          <a:lstStyle/>
          <a:p>
            <a:pPr algn="ctr"/>
            <a:r>
              <a:rPr lang="en-US" dirty="0" smtClean="0">
                <a:solidFill>
                  <a:srgbClr val="C00000"/>
                </a:solidFill>
                <a:latin typeface="Bell MT" panose="02020503060305020303" pitchFamily="18" charset="0"/>
              </a:rPr>
              <a:t>Let’s see another example of </a:t>
            </a:r>
            <a:r>
              <a:rPr lang="en-US" dirty="0">
                <a:solidFill>
                  <a:srgbClr val="C00000"/>
                </a:solidFill>
                <a:latin typeface="Bell MT" panose="02020503060305020303" pitchFamily="18" charset="0"/>
              </a:rPr>
              <a:t/>
            </a:r>
            <a:br>
              <a:rPr lang="en-US" dirty="0">
                <a:solidFill>
                  <a:srgbClr val="C00000"/>
                </a:solidFill>
                <a:latin typeface="Bell MT" panose="02020503060305020303" pitchFamily="18" charset="0"/>
              </a:rPr>
            </a:br>
            <a:r>
              <a:rPr lang="en-US" dirty="0" smtClean="0">
                <a:solidFill>
                  <a:srgbClr val="C00000"/>
                </a:solidFill>
                <a:latin typeface="Bell MT" panose="02020503060305020303" pitchFamily="18" charset="0"/>
              </a:rPr>
              <a:t>selection sorting</a:t>
            </a:r>
            <a:endParaRPr lang="en-US" dirty="0">
              <a:solidFill>
                <a:srgbClr val="C00000"/>
              </a:solidFill>
              <a:latin typeface="Bell MT" panose="02020503060305020303" pitchFamily="18" charset="0"/>
            </a:endParaRPr>
          </a:p>
        </p:txBody>
      </p:sp>
    </p:spTree>
    <p:extLst>
      <p:ext uri="{BB962C8B-B14F-4D97-AF65-F5344CB8AC3E}">
        <p14:creationId xmlns:p14="http://schemas.microsoft.com/office/powerpoint/2010/main" val="2619546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7" name="Table 6"/>
          <p:cNvGraphicFramePr>
            <a:graphicFrameLocks noGrp="1"/>
          </p:cNvGraphicFramePr>
          <p:nvPr>
            <p:extLst/>
          </p:nvPr>
        </p:nvGraphicFramePr>
        <p:xfrm>
          <a:off x="0" y="166259"/>
          <a:ext cx="11731333" cy="6265714"/>
        </p:xfrm>
        <a:graphic>
          <a:graphicData uri="http://schemas.openxmlformats.org/drawingml/2006/table">
            <a:tbl>
              <a:tblPr firstRow="1" firstCol="1" bandRow="1"/>
              <a:tblGrid>
                <a:gridCol w="599411">
                  <a:extLst>
                    <a:ext uri="{9D8B030D-6E8A-4147-A177-3AD203B41FA5}">
                      <a16:colId xmlns:a16="http://schemas.microsoft.com/office/drawing/2014/main" val="20000"/>
                    </a:ext>
                  </a:extLst>
                </a:gridCol>
                <a:gridCol w="599411">
                  <a:extLst>
                    <a:ext uri="{9D8B030D-6E8A-4147-A177-3AD203B41FA5}">
                      <a16:colId xmlns:a16="http://schemas.microsoft.com/office/drawing/2014/main" val="20001"/>
                    </a:ext>
                  </a:extLst>
                </a:gridCol>
                <a:gridCol w="599411">
                  <a:extLst>
                    <a:ext uri="{9D8B030D-6E8A-4147-A177-3AD203B41FA5}">
                      <a16:colId xmlns:a16="http://schemas.microsoft.com/office/drawing/2014/main" val="20002"/>
                    </a:ext>
                  </a:extLst>
                </a:gridCol>
                <a:gridCol w="599411">
                  <a:extLst>
                    <a:ext uri="{9D8B030D-6E8A-4147-A177-3AD203B41FA5}">
                      <a16:colId xmlns:a16="http://schemas.microsoft.com/office/drawing/2014/main" val="20003"/>
                    </a:ext>
                  </a:extLst>
                </a:gridCol>
                <a:gridCol w="599411">
                  <a:extLst>
                    <a:ext uri="{9D8B030D-6E8A-4147-A177-3AD203B41FA5}">
                      <a16:colId xmlns:a16="http://schemas.microsoft.com/office/drawing/2014/main" val="20004"/>
                    </a:ext>
                  </a:extLst>
                </a:gridCol>
                <a:gridCol w="599411">
                  <a:extLst>
                    <a:ext uri="{9D8B030D-6E8A-4147-A177-3AD203B41FA5}">
                      <a16:colId xmlns:a16="http://schemas.microsoft.com/office/drawing/2014/main" val="20005"/>
                    </a:ext>
                  </a:extLst>
                </a:gridCol>
                <a:gridCol w="599411">
                  <a:extLst>
                    <a:ext uri="{9D8B030D-6E8A-4147-A177-3AD203B41FA5}">
                      <a16:colId xmlns:a16="http://schemas.microsoft.com/office/drawing/2014/main" val="20006"/>
                    </a:ext>
                  </a:extLst>
                </a:gridCol>
                <a:gridCol w="599411">
                  <a:extLst>
                    <a:ext uri="{9D8B030D-6E8A-4147-A177-3AD203B41FA5}">
                      <a16:colId xmlns:a16="http://schemas.microsoft.com/office/drawing/2014/main" val="20007"/>
                    </a:ext>
                  </a:extLst>
                </a:gridCol>
                <a:gridCol w="599411">
                  <a:extLst>
                    <a:ext uri="{9D8B030D-6E8A-4147-A177-3AD203B41FA5}">
                      <a16:colId xmlns:a16="http://schemas.microsoft.com/office/drawing/2014/main" val="20008"/>
                    </a:ext>
                  </a:extLst>
                </a:gridCol>
                <a:gridCol w="599411">
                  <a:extLst>
                    <a:ext uri="{9D8B030D-6E8A-4147-A177-3AD203B41FA5}">
                      <a16:colId xmlns:a16="http://schemas.microsoft.com/office/drawing/2014/main" val="20009"/>
                    </a:ext>
                  </a:extLst>
                </a:gridCol>
                <a:gridCol w="599411">
                  <a:extLst>
                    <a:ext uri="{9D8B030D-6E8A-4147-A177-3AD203B41FA5}">
                      <a16:colId xmlns:a16="http://schemas.microsoft.com/office/drawing/2014/main" val="20010"/>
                    </a:ext>
                  </a:extLst>
                </a:gridCol>
                <a:gridCol w="599411">
                  <a:extLst>
                    <a:ext uri="{9D8B030D-6E8A-4147-A177-3AD203B41FA5}">
                      <a16:colId xmlns:a16="http://schemas.microsoft.com/office/drawing/2014/main" val="20011"/>
                    </a:ext>
                  </a:extLst>
                </a:gridCol>
                <a:gridCol w="599411">
                  <a:extLst>
                    <a:ext uri="{9D8B030D-6E8A-4147-A177-3AD203B41FA5}">
                      <a16:colId xmlns:a16="http://schemas.microsoft.com/office/drawing/2014/main" val="20012"/>
                    </a:ext>
                  </a:extLst>
                </a:gridCol>
                <a:gridCol w="599411">
                  <a:extLst>
                    <a:ext uri="{9D8B030D-6E8A-4147-A177-3AD203B41FA5}">
                      <a16:colId xmlns:a16="http://schemas.microsoft.com/office/drawing/2014/main" val="20013"/>
                    </a:ext>
                  </a:extLst>
                </a:gridCol>
                <a:gridCol w="599411">
                  <a:extLst>
                    <a:ext uri="{9D8B030D-6E8A-4147-A177-3AD203B41FA5}">
                      <a16:colId xmlns:a16="http://schemas.microsoft.com/office/drawing/2014/main" val="20014"/>
                    </a:ext>
                  </a:extLst>
                </a:gridCol>
                <a:gridCol w="599411">
                  <a:extLst>
                    <a:ext uri="{9D8B030D-6E8A-4147-A177-3AD203B41FA5}">
                      <a16:colId xmlns:a16="http://schemas.microsoft.com/office/drawing/2014/main" val="20015"/>
                    </a:ext>
                  </a:extLst>
                </a:gridCol>
                <a:gridCol w="599411">
                  <a:extLst>
                    <a:ext uri="{9D8B030D-6E8A-4147-A177-3AD203B41FA5}">
                      <a16:colId xmlns:a16="http://schemas.microsoft.com/office/drawing/2014/main" val="20016"/>
                    </a:ext>
                  </a:extLst>
                </a:gridCol>
                <a:gridCol w="513782">
                  <a:extLst>
                    <a:ext uri="{9D8B030D-6E8A-4147-A177-3AD203B41FA5}">
                      <a16:colId xmlns:a16="http://schemas.microsoft.com/office/drawing/2014/main" val="20017"/>
                    </a:ext>
                  </a:extLst>
                </a:gridCol>
                <a:gridCol w="513782">
                  <a:extLst>
                    <a:ext uri="{9D8B030D-6E8A-4147-A177-3AD203B41FA5}">
                      <a16:colId xmlns:a16="http://schemas.microsoft.com/office/drawing/2014/main" val="20018"/>
                    </a:ext>
                  </a:extLst>
                </a:gridCol>
                <a:gridCol w="513782">
                  <a:extLst>
                    <a:ext uri="{9D8B030D-6E8A-4147-A177-3AD203B41FA5}">
                      <a16:colId xmlns:a16="http://schemas.microsoft.com/office/drawing/2014/main" val="20019"/>
                    </a:ext>
                  </a:extLst>
                </a:gridCol>
              </a:tblGrid>
              <a:tr h="329774">
                <a:tc rowSpan="2">
                  <a:txBody>
                    <a:bodyPr/>
                    <a:lstStyle/>
                    <a:p>
                      <a:pPr marL="0" marR="0" algn="ctr">
                        <a:spcBef>
                          <a:spcPts val="0"/>
                        </a:spcBef>
                        <a:spcAft>
                          <a:spcPts val="0"/>
                        </a:spcAf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rowSpan="2">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j</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gridSpan="9">
                  <a:txBody>
                    <a:bodyPr/>
                    <a:lstStyle/>
                    <a:p>
                      <a:pPr marL="0" marR="0" algn="ctr">
                        <a:spcBef>
                          <a:spcPts val="0"/>
                        </a:spcBef>
                        <a:spcAft>
                          <a:spcPts val="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Comparing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list[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&gt; list[j]</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Swapping if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true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9774">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0001"/>
                  </a:ext>
                </a:extLst>
              </a:tr>
              <a:tr h="659549">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59549">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59549">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59549">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59549">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59549">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659549">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659549">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29774">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928910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80928" y="118269"/>
            <a:ext cx="7793037" cy="1462087"/>
          </a:xfrm>
        </p:spPr>
        <p:txBody>
          <a:bodyPr/>
          <a:lstStyle/>
          <a:p>
            <a:pPr algn="ctr"/>
            <a:r>
              <a:rPr lang="en-US" altLang="en-US" dirty="0" smtClean="0"/>
              <a:t>Sorting </a:t>
            </a:r>
          </a:p>
        </p:txBody>
      </p:sp>
      <p:sp>
        <p:nvSpPr>
          <p:cNvPr id="19459" name="Content Placeholder 2"/>
          <p:cNvSpPr>
            <a:spLocks noGrp="1"/>
          </p:cNvSpPr>
          <p:nvPr>
            <p:ph idx="1"/>
          </p:nvPr>
        </p:nvSpPr>
        <p:spPr/>
        <p:txBody>
          <a:bodyPr/>
          <a:lstStyle/>
          <a:p>
            <a:r>
              <a:rPr lang="en-US" altLang="en-US" sz="2400"/>
              <a:t>Process to convert the </a:t>
            </a:r>
            <a:r>
              <a:rPr lang="en-US" altLang="en-US" sz="2400">
                <a:solidFill>
                  <a:srgbClr val="FF0000"/>
                </a:solidFill>
              </a:rPr>
              <a:t>Unordered</a:t>
            </a:r>
            <a:r>
              <a:rPr lang="en-US" altLang="en-US" sz="2400"/>
              <a:t> list to </a:t>
            </a:r>
            <a:r>
              <a:rPr lang="en-US" altLang="en-US" sz="2400">
                <a:solidFill>
                  <a:srgbClr val="FF0000"/>
                </a:solidFill>
              </a:rPr>
              <a:t>Ordered</a:t>
            </a:r>
            <a:r>
              <a:rPr lang="en-US" altLang="en-US" sz="2400"/>
              <a:t> list. </a:t>
            </a:r>
          </a:p>
        </p:txBody>
      </p:sp>
      <p:graphicFrame>
        <p:nvGraphicFramePr>
          <p:cNvPr id="4" name="Table 3"/>
          <p:cNvGraphicFramePr>
            <a:graphicFrameLocks noGrp="1"/>
          </p:cNvGraphicFramePr>
          <p:nvPr/>
        </p:nvGraphicFramePr>
        <p:xfrm>
          <a:off x="3429000" y="2743200"/>
          <a:ext cx="6095998" cy="1173312"/>
        </p:xfrm>
        <a:graphic>
          <a:graphicData uri="http://schemas.openxmlformats.org/drawingml/2006/table">
            <a:tbl>
              <a:tblPr firstRow="1" bandRow="1">
                <a:tableStyleId>{5C22544A-7EE6-4342-B048-85BDC9FD1C3A}</a:tableStyleId>
              </a:tblPr>
              <a:tblGrid>
                <a:gridCol w="1303336">
                  <a:extLst>
                    <a:ext uri="{9D8B030D-6E8A-4147-A177-3AD203B41FA5}">
                      <a16:colId xmlns:a16="http://schemas.microsoft.com/office/drawing/2014/main" val="20000"/>
                    </a:ext>
                  </a:extLst>
                </a:gridCol>
                <a:gridCol w="838199">
                  <a:extLst>
                    <a:ext uri="{9D8B030D-6E8A-4147-A177-3AD203B41FA5}">
                      <a16:colId xmlns:a16="http://schemas.microsoft.com/office/drawing/2014/main" val="20001"/>
                    </a:ext>
                  </a:extLst>
                </a:gridCol>
                <a:gridCol w="990599">
                  <a:extLst>
                    <a:ext uri="{9D8B030D-6E8A-4147-A177-3AD203B41FA5}">
                      <a16:colId xmlns:a16="http://schemas.microsoft.com/office/drawing/2014/main" val="20002"/>
                    </a:ext>
                  </a:extLst>
                </a:gridCol>
                <a:gridCol w="931866">
                  <a:extLst>
                    <a:ext uri="{9D8B030D-6E8A-4147-A177-3AD203B41FA5}">
                      <a16:colId xmlns:a16="http://schemas.microsoft.com/office/drawing/2014/main" val="20003"/>
                    </a:ext>
                  </a:extLst>
                </a:gridCol>
                <a:gridCol w="1015999">
                  <a:extLst>
                    <a:ext uri="{9D8B030D-6E8A-4147-A177-3AD203B41FA5}">
                      <a16:colId xmlns:a16="http://schemas.microsoft.com/office/drawing/2014/main" val="20004"/>
                    </a:ext>
                  </a:extLst>
                </a:gridCol>
                <a:gridCol w="1015999">
                  <a:extLst>
                    <a:ext uri="{9D8B030D-6E8A-4147-A177-3AD203B41FA5}">
                      <a16:colId xmlns:a16="http://schemas.microsoft.com/office/drawing/2014/main" val="20005"/>
                    </a:ext>
                  </a:extLst>
                </a:gridCol>
              </a:tblGrid>
              <a:tr h="533256">
                <a:tc>
                  <a:txBody>
                    <a:bodyPr/>
                    <a:lstStyle/>
                    <a:p>
                      <a:pPr algn="l"/>
                      <a:r>
                        <a:rPr lang="en-US" sz="1800" b="0" dirty="0" smtClean="0">
                          <a:solidFill>
                            <a:schemeClr val="tx1"/>
                          </a:solidFill>
                        </a:rPr>
                        <a:t>Index</a:t>
                      </a:r>
                      <a:endParaRPr lang="en-US" sz="1800" b="0" dirty="0">
                        <a:solidFill>
                          <a:schemeClr val="tx1"/>
                        </a:solidFill>
                      </a:endParaRPr>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solidFill>
                            <a:schemeClr val="tx1"/>
                          </a:solidFill>
                        </a:rPr>
                        <a:t>0</a:t>
                      </a:r>
                      <a:endParaRPr lang="en-US" sz="1800" dirty="0">
                        <a:solidFill>
                          <a:schemeClr val="tx1"/>
                        </a:solidFill>
                      </a:endParaRPr>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solidFill>
                            <a:schemeClr val="tx1"/>
                          </a:solidFill>
                        </a:rPr>
                        <a:t>1</a:t>
                      </a:r>
                      <a:endParaRPr lang="en-US" sz="1800" dirty="0">
                        <a:solidFill>
                          <a:schemeClr val="tx1"/>
                        </a:solidFill>
                      </a:endParaRPr>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solidFill>
                            <a:schemeClr val="tx1"/>
                          </a:solidFill>
                        </a:rPr>
                        <a:t>2</a:t>
                      </a:r>
                      <a:endParaRPr lang="en-US" sz="1800" dirty="0">
                        <a:solidFill>
                          <a:schemeClr val="tx1"/>
                        </a:solidFill>
                      </a:endParaRPr>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solidFill>
                            <a:schemeClr val="tx1"/>
                          </a:solidFill>
                        </a:rPr>
                        <a:t>3</a:t>
                      </a:r>
                      <a:endParaRPr lang="en-US" sz="1800" dirty="0">
                        <a:solidFill>
                          <a:schemeClr val="tx1"/>
                        </a:solidFill>
                      </a:endParaRPr>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solidFill>
                            <a:schemeClr val="tx1"/>
                          </a:solidFill>
                        </a:rPr>
                        <a:t>4</a:t>
                      </a:r>
                      <a:endParaRPr lang="en-US" sz="1800" dirty="0">
                        <a:solidFill>
                          <a:schemeClr val="tx1"/>
                        </a:solidFill>
                      </a:endParaRPr>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39907">
                <a:tc>
                  <a:txBody>
                    <a:bodyPr/>
                    <a:lstStyle/>
                    <a:p>
                      <a:pPr algn="l"/>
                      <a:r>
                        <a:rPr lang="en-US" sz="1800" dirty="0" smtClean="0"/>
                        <a:t>Unordered list</a:t>
                      </a:r>
                      <a:endParaRPr lang="en-US" sz="1800" dirty="0"/>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21</a:t>
                      </a:r>
                      <a:endParaRPr lang="en-US" sz="1800" dirty="0"/>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20</a:t>
                      </a:r>
                      <a:endParaRPr lang="en-US" sz="1800" dirty="0"/>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27</a:t>
                      </a:r>
                      <a:endParaRPr lang="en-US" sz="1800" dirty="0"/>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19</a:t>
                      </a:r>
                      <a:endParaRPr lang="en-US" sz="1800" dirty="0"/>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16</a:t>
                      </a:r>
                      <a:endParaRPr lang="en-US" sz="1800" dirty="0"/>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3390900" y="4343400"/>
          <a:ext cx="6095998" cy="1173312"/>
        </p:xfrm>
        <a:graphic>
          <a:graphicData uri="http://schemas.openxmlformats.org/drawingml/2006/table">
            <a:tbl>
              <a:tblPr firstRow="1" bandRow="1">
                <a:tableStyleId>{5C22544A-7EE6-4342-B048-85BDC9FD1C3A}</a:tableStyleId>
              </a:tblPr>
              <a:tblGrid>
                <a:gridCol w="1303336">
                  <a:extLst>
                    <a:ext uri="{9D8B030D-6E8A-4147-A177-3AD203B41FA5}">
                      <a16:colId xmlns:a16="http://schemas.microsoft.com/office/drawing/2014/main" val="20000"/>
                    </a:ext>
                  </a:extLst>
                </a:gridCol>
                <a:gridCol w="838199">
                  <a:extLst>
                    <a:ext uri="{9D8B030D-6E8A-4147-A177-3AD203B41FA5}">
                      <a16:colId xmlns:a16="http://schemas.microsoft.com/office/drawing/2014/main" val="20001"/>
                    </a:ext>
                  </a:extLst>
                </a:gridCol>
                <a:gridCol w="990599">
                  <a:extLst>
                    <a:ext uri="{9D8B030D-6E8A-4147-A177-3AD203B41FA5}">
                      <a16:colId xmlns:a16="http://schemas.microsoft.com/office/drawing/2014/main" val="20002"/>
                    </a:ext>
                  </a:extLst>
                </a:gridCol>
                <a:gridCol w="931866">
                  <a:extLst>
                    <a:ext uri="{9D8B030D-6E8A-4147-A177-3AD203B41FA5}">
                      <a16:colId xmlns:a16="http://schemas.microsoft.com/office/drawing/2014/main" val="20003"/>
                    </a:ext>
                  </a:extLst>
                </a:gridCol>
                <a:gridCol w="1015999">
                  <a:extLst>
                    <a:ext uri="{9D8B030D-6E8A-4147-A177-3AD203B41FA5}">
                      <a16:colId xmlns:a16="http://schemas.microsoft.com/office/drawing/2014/main" val="20004"/>
                    </a:ext>
                  </a:extLst>
                </a:gridCol>
                <a:gridCol w="1015999">
                  <a:extLst>
                    <a:ext uri="{9D8B030D-6E8A-4147-A177-3AD203B41FA5}">
                      <a16:colId xmlns:a16="http://schemas.microsoft.com/office/drawing/2014/main" val="20005"/>
                    </a:ext>
                  </a:extLst>
                </a:gridCol>
              </a:tblGrid>
              <a:tr h="533256">
                <a:tc>
                  <a:txBody>
                    <a:bodyPr/>
                    <a:lstStyle/>
                    <a:p>
                      <a:pPr algn="l"/>
                      <a:r>
                        <a:rPr lang="en-US" sz="1800" b="0" dirty="0" smtClean="0">
                          <a:solidFill>
                            <a:schemeClr val="tx1"/>
                          </a:solidFill>
                        </a:rPr>
                        <a:t>Index</a:t>
                      </a:r>
                      <a:endParaRPr lang="en-US" sz="1800" b="0" dirty="0">
                        <a:solidFill>
                          <a:schemeClr val="tx1"/>
                        </a:solidFill>
                      </a:endParaRPr>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solidFill>
                            <a:schemeClr val="tx1"/>
                          </a:solidFill>
                        </a:rPr>
                        <a:t>0</a:t>
                      </a:r>
                      <a:endParaRPr lang="en-US" sz="1800" dirty="0">
                        <a:solidFill>
                          <a:schemeClr val="tx1"/>
                        </a:solidFill>
                      </a:endParaRPr>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solidFill>
                            <a:schemeClr val="tx1"/>
                          </a:solidFill>
                        </a:rPr>
                        <a:t>1</a:t>
                      </a:r>
                      <a:endParaRPr lang="en-US" sz="1800" dirty="0">
                        <a:solidFill>
                          <a:schemeClr val="tx1"/>
                        </a:solidFill>
                      </a:endParaRPr>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solidFill>
                            <a:schemeClr val="tx1"/>
                          </a:solidFill>
                        </a:rPr>
                        <a:t>2</a:t>
                      </a:r>
                      <a:endParaRPr lang="en-US" sz="1800" dirty="0">
                        <a:solidFill>
                          <a:schemeClr val="tx1"/>
                        </a:solidFill>
                      </a:endParaRPr>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solidFill>
                            <a:schemeClr val="tx1"/>
                          </a:solidFill>
                        </a:rPr>
                        <a:t>3</a:t>
                      </a:r>
                      <a:endParaRPr lang="en-US" sz="1800" dirty="0">
                        <a:solidFill>
                          <a:schemeClr val="tx1"/>
                        </a:solidFill>
                      </a:endParaRPr>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solidFill>
                            <a:schemeClr val="tx1"/>
                          </a:solidFill>
                        </a:rPr>
                        <a:t>4</a:t>
                      </a:r>
                      <a:endParaRPr lang="en-US" sz="1800" dirty="0">
                        <a:solidFill>
                          <a:schemeClr val="tx1"/>
                        </a:solidFill>
                      </a:endParaRPr>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39907">
                <a:tc>
                  <a:txBody>
                    <a:bodyPr/>
                    <a:lstStyle/>
                    <a:p>
                      <a:pPr algn="l"/>
                      <a:r>
                        <a:rPr lang="en-US" sz="1800" dirty="0" smtClean="0"/>
                        <a:t>Ordered list</a:t>
                      </a:r>
                      <a:endParaRPr lang="en-US" sz="1800" dirty="0"/>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16</a:t>
                      </a:r>
                      <a:endParaRPr lang="en-US" sz="1800" dirty="0"/>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19</a:t>
                      </a:r>
                      <a:endParaRPr lang="en-US" sz="1800" dirty="0"/>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20</a:t>
                      </a:r>
                      <a:endParaRPr lang="en-US" sz="1800" dirty="0"/>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21</a:t>
                      </a:r>
                      <a:endParaRPr lang="en-US" sz="1800" dirty="0"/>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27</a:t>
                      </a:r>
                      <a:endParaRPr lang="en-US" sz="1800" dirty="0"/>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ight Arrow 7"/>
          <p:cNvSpPr/>
          <p:nvPr/>
        </p:nvSpPr>
        <p:spPr>
          <a:xfrm>
            <a:off x="4876800" y="5638799"/>
            <a:ext cx="4419600" cy="493713"/>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0" fontAlgn="base" hangingPunct="0">
              <a:spcBef>
                <a:spcPct val="0"/>
              </a:spcBef>
              <a:spcAft>
                <a:spcPct val="0"/>
              </a:spcAft>
              <a:defRPr/>
            </a:pPr>
            <a:r>
              <a:rPr lang="en-US" sz="1600" b="1" dirty="0">
                <a:solidFill>
                  <a:srgbClr val="000000"/>
                </a:solidFill>
                <a:latin typeface="Tahoma"/>
                <a:ea typeface="ＭＳ Ｐゴシック"/>
              </a:rPr>
              <a:t>Ascending order</a:t>
            </a:r>
          </a:p>
        </p:txBody>
      </p:sp>
      <p:sp>
        <p:nvSpPr>
          <p:cNvPr id="12" name="Left Arrow 11"/>
          <p:cNvSpPr/>
          <p:nvPr/>
        </p:nvSpPr>
        <p:spPr>
          <a:xfrm>
            <a:off x="4876800" y="6019799"/>
            <a:ext cx="4419600" cy="539601"/>
          </a:xfrm>
          <a:prstGeom prst="lef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0" fontAlgn="base" hangingPunct="0">
              <a:spcBef>
                <a:spcPct val="0"/>
              </a:spcBef>
              <a:spcAft>
                <a:spcPct val="0"/>
              </a:spcAft>
              <a:defRPr/>
            </a:pPr>
            <a:r>
              <a:rPr kumimoji="1" lang="en-US" b="1" kern="0" dirty="0">
                <a:solidFill>
                  <a:srgbClr val="000000"/>
                </a:solidFill>
                <a:latin typeface="Tahoma"/>
                <a:ea typeface="ＭＳ Ｐゴシック"/>
              </a:rPr>
              <a:t>Descending order</a:t>
            </a:r>
            <a:endParaRPr lang="en-US" sz="1200" b="1" dirty="0">
              <a:solidFill>
                <a:srgbClr val="FFFFFF"/>
              </a:solidFill>
              <a:latin typeface="Tahoma"/>
              <a:ea typeface="ＭＳ Ｐゴシック"/>
            </a:endParaRPr>
          </a:p>
        </p:txBody>
      </p:sp>
    </p:spTree>
    <p:extLst>
      <p:ext uri="{BB962C8B-B14F-4D97-AF65-F5344CB8AC3E}">
        <p14:creationId xmlns:p14="http://schemas.microsoft.com/office/powerpoint/2010/main" val="15753266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nvPr>
        </p:nvGraphicFramePr>
        <p:xfrm>
          <a:off x="218216" y="780761"/>
          <a:ext cx="11606640" cy="6077241"/>
        </p:xfrm>
        <a:graphic>
          <a:graphicData uri="http://schemas.openxmlformats.org/drawingml/2006/table">
            <a:tbl>
              <a:tblPr firstRow="1" firstCol="1" bandRow="1"/>
              <a:tblGrid>
                <a:gridCol w="593040">
                  <a:extLst>
                    <a:ext uri="{9D8B030D-6E8A-4147-A177-3AD203B41FA5}">
                      <a16:colId xmlns:a16="http://schemas.microsoft.com/office/drawing/2014/main" val="20000"/>
                    </a:ext>
                  </a:extLst>
                </a:gridCol>
                <a:gridCol w="593040">
                  <a:extLst>
                    <a:ext uri="{9D8B030D-6E8A-4147-A177-3AD203B41FA5}">
                      <a16:colId xmlns:a16="http://schemas.microsoft.com/office/drawing/2014/main" val="20001"/>
                    </a:ext>
                  </a:extLst>
                </a:gridCol>
                <a:gridCol w="593040">
                  <a:extLst>
                    <a:ext uri="{9D8B030D-6E8A-4147-A177-3AD203B41FA5}">
                      <a16:colId xmlns:a16="http://schemas.microsoft.com/office/drawing/2014/main" val="20002"/>
                    </a:ext>
                  </a:extLst>
                </a:gridCol>
                <a:gridCol w="593040">
                  <a:extLst>
                    <a:ext uri="{9D8B030D-6E8A-4147-A177-3AD203B41FA5}">
                      <a16:colId xmlns:a16="http://schemas.microsoft.com/office/drawing/2014/main" val="20003"/>
                    </a:ext>
                  </a:extLst>
                </a:gridCol>
                <a:gridCol w="593040">
                  <a:extLst>
                    <a:ext uri="{9D8B030D-6E8A-4147-A177-3AD203B41FA5}">
                      <a16:colId xmlns:a16="http://schemas.microsoft.com/office/drawing/2014/main" val="20004"/>
                    </a:ext>
                  </a:extLst>
                </a:gridCol>
                <a:gridCol w="593040">
                  <a:extLst>
                    <a:ext uri="{9D8B030D-6E8A-4147-A177-3AD203B41FA5}">
                      <a16:colId xmlns:a16="http://schemas.microsoft.com/office/drawing/2014/main" val="20005"/>
                    </a:ext>
                  </a:extLst>
                </a:gridCol>
                <a:gridCol w="593040">
                  <a:extLst>
                    <a:ext uri="{9D8B030D-6E8A-4147-A177-3AD203B41FA5}">
                      <a16:colId xmlns:a16="http://schemas.microsoft.com/office/drawing/2014/main" val="20006"/>
                    </a:ext>
                  </a:extLst>
                </a:gridCol>
                <a:gridCol w="593040">
                  <a:extLst>
                    <a:ext uri="{9D8B030D-6E8A-4147-A177-3AD203B41FA5}">
                      <a16:colId xmlns:a16="http://schemas.microsoft.com/office/drawing/2014/main" val="20007"/>
                    </a:ext>
                  </a:extLst>
                </a:gridCol>
                <a:gridCol w="593040">
                  <a:extLst>
                    <a:ext uri="{9D8B030D-6E8A-4147-A177-3AD203B41FA5}">
                      <a16:colId xmlns:a16="http://schemas.microsoft.com/office/drawing/2014/main" val="20008"/>
                    </a:ext>
                  </a:extLst>
                </a:gridCol>
                <a:gridCol w="593040">
                  <a:extLst>
                    <a:ext uri="{9D8B030D-6E8A-4147-A177-3AD203B41FA5}">
                      <a16:colId xmlns:a16="http://schemas.microsoft.com/office/drawing/2014/main" val="20009"/>
                    </a:ext>
                  </a:extLst>
                </a:gridCol>
                <a:gridCol w="593040">
                  <a:extLst>
                    <a:ext uri="{9D8B030D-6E8A-4147-A177-3AD203B41FA5}">
                      <a16:colId xmlns:a16="http://schemas.microsoft.com/office/drawing/2014/main" val="20010"/>
                    </a:ext>
                  </a:extLst>
                </a:gridCol>
                <a:gridCol w="593040">
                  <a:extLst>
                    <a:ext uri="{9D8B030D-6E8A-4147-A177-3AD203B41FA5}">
                      <a16:colId xmlns:a16="http://schemas.microsoft.com/office/drawing/2014/main" val="20011"/>
                    </a:ext>
                  </a:extLst>
                </a:gridCol>
                <a:gridCol w="593040">
                  <a:extLst>
                    <a:ext uri="{9D8B030D-6E8A-4147-A177-3AD203B41FA5}">
                      <a16:colId xmlns:a16="http://schemas.microsoft.com/office/drawing/2014/main" val="20012"/>
                    </a:ext>
                  </a:extLst>
                </a:gridCol>
                <a:gridCol w="593040">
                  <a:extLst>
                    <a:ext uri="{9D8B030D-6E8A-4147-A177-3AD203B41FA5}">
                      <a16:colId xmlns:a16="http://schemas.microsoft.com/office/drawing/2014/main" val="20013"/>
                    </a:ext>
                  </a:extLst>
                </a:gridCol>
                <a:gridCol w="593040">
                  <a:extLst>
                    <a:ext uri="{9D8B030D-6E8A-4147-A177-3AD203B41FA5}">
                      <a16:colId xmlns:a16="http://schemas.microsoft.com/office/drawing/2014/main" val="20014"/>
                    </a:ext>
                  </a:extLst>
                </a:gridCol>
                <a:gridCol w="593040">
                  <a:extLst>
                    <a:ext uri="{9D8B030D-6E8A-4147-A177-3AD203B41FA5}">
                      <a16:colId xmlns:a16="http://schemas.microsoft.com/office/drawing/2014/main" val="20015"/>
                    </a:ext>
                  </a:extLst>
                </a:gridCol>
                <a:gridCol w="593040">
                  <a:extLst>
                    <a:ext uri="{9D8B030D-6E8A-4147-A177-3AD203B41FA5}">
                      <a16:colId xmlns:a16="http://schemas.microsoft.com/office/drawing/2014/main" val="20016"/>
                    </a:ext>
                  </a:extLst>
                </a:gridCol>
                <a:gridCol w="508320">
                  <a:extLst>
                    <a:ext uri="{9D8B030D-6E8A-4147-A177-3AD203B41FA5}">
                      <a16:colId xmlns:a16="http://schemas.microsoft.com/office/drawing/2014/main" val="20017"/>
                    </a:ext>
                  </a:extLst>
                </a:gridCol>
                <a:gridCol w="508320">
                  <a:extLst>
                    <a:ext uri="{9D8B030D-6E8A-4147-A177-3AD203B41FA5}">
                      <a16:colId xmlns:a16="http://schemas.microsoft.com/office/drawing/2014/main" val="20018"/>
                    </a:ext>
                  </a:extLst>
                </a:gridCol>
                <a:gridCol w="508320">
                  <a:extLst>
                    <a:ext uri="{9D8B030D-6E8A-4147-A177-3AD203B41FA5}">
                      <a16:colId xmlns:a16="http://schemas.microsoft.com/office/drawing/2014/main" val="20019"/>
                    </a:ext>
                  </a:extLst>
                </a:gridCol>
              </a:tblGrid>
              <a:tr h="810299">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tc>
                  <a:txBody>
                    <a:bodyPr/>
                    <a:lstStyle/>
                    <a:p>
                      <a:pPr marL="0" marR="0" algn="ctr">
                        <a:spcBef>
                          <a:spcPts val="0"/>
                        </a:spcBef>
                        <a:spcAft>
                          <a:spcPts val="0"/>
                        </a:spcAft>
                      </a:pPr>
                      <a:r>
                        <a:rPr lang="en-US" sz="16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10299">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u="none"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u="non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10299">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10299">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u="none"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u="non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u="none"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u="non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10299">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10299">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10299">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05148">
                <a:tc>
                  <a:txBody>
                    <a:bodyPr/>
                    <a:lstStyle/>
                    <a:p>
                      <a:pPr marL="0" marR="0" algn="ctr">
                        <a:spcBef>
                          <a:spcPts val="0"/>
                        </a:spcBef>
                        <a:spcAft>
                          <a:spcPts val="0"/>
                        </a:spcAft>
                      </a:pPr>
                      <a:r>
                        <a:rPr lang="en-US" sz="120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nvPr>
        </p:nvGraphicFramePr>
        <p:xfrm>
          <a:off x="193964" y="97697"/>
          <a:ext cx="11731333" cy="659548"/>
        </p:xfrm>
        <a:graphic>
          <a:graphicData uri="http://schemas.openxmlformats.org/drawingml/2006/table">
            <a:tbl>
              <a:tblPr firstRow="1" firstCol="1" bandRow="1"/>
              <a:tblGrid>
                <a:gridCol w="599411">
                  <a:extLst>
                    <a:ext uri="{9D8B030D-6E8A-4147-A177-3AD203B41FA5}">
                      <a16:colId xmlns:a16="http://schemas.microsoft.com/office/drawing/2014/main" val="20000"/>
                    </a:ext>
                  </a:extLst>
                </a:gridCol>
                <a:gridCol w="599411">
                  <a:extLst>
                    <a:ext uri="{9D8B030D-6E8A-4147-A177-3AD203B41FA5}">
                      <a16:colId xmlns:a16="http://schemas.microsoft.com/office/drawing/2014/main" val="20001"/>
                    </a:ext>
                  </a:extLst>
                </a:gridCol>
                <a:gridCol w="599411">
                  <a:extLst>
                    <a:ext uri="{9D8B030D-6E8A-4147-A177-3AD203B41FA5}">
                      <a16:colId xmlns:a16="http://schemas.microsoft.com/office/drawing/2014/main" val="20002"/>
                    </a:ext>
                  </a:extLst>
                </a:gridCol>
                <a:gridCol w="599411">
                  <a:extLst>
                    <a:ext uri="{9D8B030D-6E8A-4147-A177-3AD203B41FA5}">
                      <a16:colId xmlns:a16="http://schemas.microsoft.com/office/drawing/2014/main" val="20003"/>
                    </a:ext>
                  </a:extLst>
                </a:gridCol>
                <a:gridCol w="599411">
                  <a:extLst>
                    <a:ext uri="{9D8B030D-6E8A-4147-A177-3AD203B41FA5}">
                      <a16:colId xmlns:a16="http://schemas.microsoft.com/office/drawing/2014/main" val="20004"/>
                    </a:ext>
                  </a:extLst>
                </a:gridCol>
                <a:gridCol w="599411">
                  <a:extLst>
                    <a:ext uri="{9D8B030D-6E8A-4147-A177-3AD203B41FA5}">
                      <a16:colId xmlns:a16="http://schemas.microsoft.com/office/drawing/2014/main" val="20005"/>
                    </a:ext>
                  </a:extLst>
                </a:gridCol>
                <a:gridCol w="599411">
                  <a:extLst>
                    <a:ext uri="{9D8B030D-6E8A-4147-A177-3AD203B41FA5}">
                      <a16:colId xmlns:a16="http://schemas.microsoft.com/office/drawing/2014/main" val="20006"/>
                    </a:ext>
                  </a:extLst>
                </a:gridCol>
                <a:gridCol w="599411">
                  <a:extLst>
                    <a:ext uri="{9D8B030D-6E8A-4147-A177-3AD203B41FA5}">
                      <a16:colId xmlns:a16="http://schemas.microsoft.com/office/drawing/2014/main" val="20007"/>
                    </a:ext>
                  </a:extLst>
                </a:gridCol>
                <a:gridCol w="599411">
                  <a:extLst>
                    <a:ext uri="{9D8B030D-6E8A-4147-A177-3AD203B41FA5}">
                      <a16:colId xmlns:a16="http://schemas.microsoft.com/office/drawing/2014/main" val="20008"/>
                    </a:ext>
                  </a:extLst>
                </a:gridCol>
                <a:gridCol w="599411">
                  <a:extLst>
                    <a:ext uri="{9D8B030D-6E8A-4147-A177-3AD203B41FA5}">
                      <a16:colId xmlns:a16="http://schemas.microsoft.com/office/drawing/2014/main" val="20009"/>
                    </a:ext>
                  </a:extLst>
                </a:gridCol>
                <a:gridCol w="599411">
                  <a:extLst>
                    <a:ext uri="{9D8B030D-6E8A-4147-A177-3AD203B41FA5}">
                      <a16:colId xmlns:a16="http://schemas.microsoft.com/office/drawing/2014/main" val="20010"/>
                    </a:ext>
                  </a:extLst>
                </a:gridCol>
                <a:gridCol w="599411">
                  <a:extLst>
                    <a:ext uri="{9D8B030D-6E8A-4147-A177-3AD203B41FA5}">
                      <a16:colId xmlns:a16="http://schemas.microsoft.com/office/drawing/2014/main" val="20011"/>
                    </a:ext>
                  </a:extLst>
                </a:gridCol>
                <a:gridCol w="599411">
                  <a:extLst>
                    <a:ext uri="{9D8B030D-6E8A-4147-A177-3AD203B41FA5}">
                      <a16:colId xmlns:a16="http://schemas.microsoft.com/office/drawing/2014/main" val="20012"/>
                    </a:ext>
                  </a:extLst>
                </a:gridCol>
                <a:gridCol w="599411">
                  <a:extLst>
                    <a:ext uri="{9D8B030D-6E8A-4147-A177-3AD203B41FA5}">
                      <a16:colId xmlns:a16="http://schemas.microsoft.com/office/drawing/2014/main" val="20013"/>
                    </a:ext>
                  </a:extLst>
                </a:gridCol>
                <a:gridCol w="599411">
                  <a:extLst>
                    <a:ext uri="{9D8B030D-6E8A-4147-A177-3AD203B41FA5}">
                      <a16:colId xmlns:a16="http://schemas.microsoft.com/office/drawing/2014/main" val="20014"/>
                    </a:ext>
                  </a:extLst>
                </a:gridCol>
                <a:gridCol w="599411">
                  <a:extLst>
                    <a:ext uri="{9D8B030D-6E8A-4147-A177-3AD203B41FA5}">
                      <a16:colId xmlns:a16="http://schemas.microsoft.com/office/drawing/2014/main" val="20015"/>
                    </a:ext>
                  </a:extLst>
                </a:gridCol>
                <a:gridCol w="599411">
                  <a:extLst>
                    <a:ext uri="{9D8B030D-6E8A-4147-A177-3AD203B41FA5}">
                      <a16:colId xmlns:a16="http://schemas.microsoft.com/office/drawing/2014/main" val="20016"/>
                    </a:ext>
                  </a:extLst>
                </a:gridCol>
                <a:gridCol w="513782">
                  <a:extLst>
                    <a:ext uri="{9D8B030D-6E8A-4147-A177-3AD203B41FA5}">
                      <a16:colId xmlns:a16="http://schemas.microsoft.com/office/drawing/2014/main" val="20017"/>
                    </a:ext>
                  </a:extLst>
                </a:gridCol>
                <a:gridCol w="513782">
                  <a:extLst>
                    <a:ext uri="{9D8B030D-6E8A-4147-A177-3AD203B41FA5}">
                      <a16:colId xmlns:a16="http://schemas.microsoft.com/office/drawing/2014/main" val="20018"/>
                    </a:ext>
                  </a:extLst>
                </a:gridCol>
                <a:gridCol w="513782">
                  <a:extLst>
                    <a:ext uri="{9D8B030D-6E8A-4147-A177-3AD203B41FA5}">
                      <a16:colId xmlns:a16="http://schemas.microsoft.com/office/drawing/2014/main" val="20019"/>
                    </a:ext>
                  </a:extLst>
                </a:gridCol>
              </a:tblGrid>
              <a:tr h="329774">
                <a:tc rowSpan="2">
                  <a:txBody>
                    <a:bodyPr/>
                    <a:lstStyle/>
                    <a:p>
                      <a:pPr marL="0" marR="0" algn="ctr">
                        <a:spcBef>
                          <a:spcPts val="0"/>
                        </a:spcBef>
                        <a:spcAft>
                          <a:spcPts val="0"/>
                        </a:spcAf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rowSpan="2">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j</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gridSpan="9">
                  <a:txBody>
                    <a:bodyPr/>
                    <a:lstStyle/>
                    <a:p>
                      <a:pPr marL="0" marR="0" algn="ctr">
                        <a:spcBef>
                          <a:spcPts val="0"/>
                        </a:spcBef>
                        <a:spcAft>
                          <a:spcPts val="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Comparing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list[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&gt; list[j]</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Swapping if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true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9774">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578366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Table 5"/>
          <p:cNvGraphicFramePr>
            <a:graphicFrameLocks noGrp="1"/>
          </p:cNvGraphicFramePr>
          <p:nvPr>
            <p:extLst/>
          </p:nvPr>
        </p:nvGraphicFramePr>
        <p:xfrm>
          <a:off x="193964" y="1031140"/>
          <a:ext cx="11731333" cy="659548"/>
        </p:xfrm>
        <a:graphic>
          <a:graphicData uri="http://schemas.openxmlformats.org/drawingml/2006/table">
            <a:tbl>
              <a:tblPr firstRow="1" firstCol="1" bandRow="1"/>
              <a:tblGrid>
                <a:gridCol w="599411">
                  <a:extLst>
                    <a:ext uri="{9D8B030D-6E8A-4147-A177-3AD203B41FA5}">
                      <a16:colId xmlns:a16="http://schemas.microsoft.com/office/drawing/2014/main" val="20000"/>
                    </a:ext>
                  </a:extLst>
                </a:gridCol>
                <a:gridCol w="599411">
                  <a:extLst>
                    <a:ext uri="{9D8B030D-6E8A-4147-A177-3AD203B41FA5}">
                      <a16:colId xmlns:a16="http://schemas.microsoft.com/office/drawing/2014/main" val="20001"/>
                    </a:ext>
                  </a:extLst>
                </a:gridCol>
                <a:gridCol w="599411">
                  <a:extLst>
                    <a:ext uri="{9D8B030D-6E8A-4147-A177-3AD203B41FA5}">
                      <a16:colId xmlns:a16="http://schemas.microsoft.com/office/drawing/2014/main" val="20002"/>
                    </a:ext>
                  </a:extLst>
                </a:gridCol>
                <a:gridCol w="599411">
                  <a:extLst>
                    <a:ext uri="{9D8B030D-6E8A-4147-A177-3AD203B41FA5}">
                      <a16:colId xmlns:a16="http://schemas.microsoft.com/office/drawing/2014/main" val="20003"/>
                    </a:ext>
                  </a:extLst>
                </a:gridCol>
                <a:gridCol w="599411">
                  <a:extLst>
                    <a:ext uri="{9D8B030D-6E8A-4147-A177-3AD203B41FA5}">
                      <a16:colId xmlns:a16="http://schemas.microsoft.com/office/drawing/2014/main" val="20004"/>
                    </a:ext>
                  </a:extLst>
                </a:gridCol>
                <a:gridCol w="599411">
                  <a:extLst>
                    <a:ext uri="{9D8B030D-6E8A-4147-A177-3AD203B41FA5}">
                      <a16:colId xmlns:a16="http://schemas.microsoft.com/office/drawing/2014/main" val="20005"/>
                    </a:ext>
                  </a:extLst>
                </a:gridCol>
                <a:gridCol w="599411">
                  <a:extLst>
                    <a:ext uri="{9D8B030D-6E8A-4147-A177-3AD203B41FA5}">
                      <a16:colId xmlns:a16="http://schemas.microsoft.com/office/drawing/2014/main" val="20006"/>
                    </a:ext>
                  </a:extLst>
                </a:gridCol>
                <a:gridCol w="599411">
                  <a:extLst>
                    <a:ext uri="{9D8B030D-6E8A-4147-A177-3AD203B41FA5}">
                      <a16:colId xmlns:a16="http://schemas.microsoft.com/office/drawing/2014/main" val="20007"/>
                    </a:ext>
                  </a:extLst>
                </a:gridCol>
                <a:gridCol w="599411">
                  <a:extLst>
                    <a:ext uri="{9D8B030D-6E8A-4147-A177-3AD203B41FA5}">
                      <a16:colId xmlns:a16="http://schemas.microsoft.com/office/drawing/2014/main" val="20008"/>
                    </a:ext>
                  </a:extLst>
                </a:gridCol>
                <a:gridCol w="599411">
                  <a:extLst>
                    <a:ext uri="{9D8B030D-6E8A-4147-A177-3AD203B41FA5}">
                      <a16:colId xmlns:a16="http://schemas.microsoft.com/office/drawing/2014/main" val="20009"/>
                    </a:ext>
                  </a:extLst>
                </a:gridCol>
                <a:gridCol w="599411">
                  <a:extLst>
                    <a:ext uri="{9D8B030D-6E8A-4147-A177-3AD203B41FA5}">
                      <a16:colId xmlns:a16="http://schemas.microsoft.com/office/drawing/2014/main" val="20010"/>
                    </a:ext>
                  </a:extLst>
                </a:gridCol>
                <a:gridCol w="599411">
                  <a:extLst>
                    <a:ext uri="{9D8B030D-6E8A-4147-A177-3AD203B41FA5}">
                      <a16:colId xmlns:a16="http://schemas.microsoft.com/office/drawing/2014/main" val="20011"/>
                    </a:ext>
                  </a:extLst>
                </a:gridCol>
                <a:gridCol w="599411">
                  <a:extLst>
                    <a:ext uri="{9D8B030D-6E8A-4147-A177-3AD203B41FA5}">
                      <a16:colId xmlns:a16="http://schemas.microsoft.com/office/drawing/2014/main" val="20012"/>
                    </a:ext>
                  </a:extLst>
                </a:gridCol>
                <a:gridCol w="599411">
                  <a:extLst>
                    <a:ext uri="{9D8B030D-6E8A-4147-A177-3AD203B41FA5}">
                      <a16:colId xmlns:a16="http://schemas.microsoft.com/office/drawing/2014/main" val="20013"/>
                    </a:ext>
                  </a:extLst>
                </a:gridCol>
                <a:gridCol w="599411">
                  <a:extLst>
                    <a:ext uri="{9D8B030D-6E8A-4147-A177-3AD203B41FA5}">
                      <a16:colId xmlns:a16="http://schemas.microsoft.com/office/drawing/2014/main" val="20014"/>
                    </a:ext>
                  </a:extLst>
                </a:gridCol>
                <a:gridCol w="599411">
                  <a:extLst>
                    <a:ext uri="{9D8B030D-6E8A-4147-A177-3AD203B41FA5}">
                      <a16:colId xmlns:a16="http://schemas.microsoft.com/office/drawing/2014/main" val="20015"/>
                    </a:ext>
                  </a:extLst>
                </a:gridCol>
                <a:gridCol w="599411">
                  <a:extLst>
                    <a:ext uri="{9D8B030D-6E8A-4147-A177-3AD203B41FA5}">
                      <a16:colId xmlns:a16="http://schemas.microsoft.com/office/drawing/2014/main" val="20016"/>
                    </a:ext>
                  </a:extLst>
                </a:gridCol>
                <a:gridCol w="513782">
                  <a:extLst>
                    <a:ext uri="{9D8B030D-6E8A-4147-A177-3AD203B41FA5}">
                      <a16:colId xmlns:a16="http://schemas.microsoft.com/office/drawing/2014/main" val="20017"/>
                    </a:ext>
                  </a:extLst>
                </a:gridCol>
                <a:gridCol w="513782">
                  <a:extLst>
                    <a:ext uri="{9D8B030D-6E8A-4147-A177-3AD203B41FA5}">
                      <a16:colId xmlns:a16="http://schemas.microsoft.com/office/drawing/2014/main" val="20018"/>
                    </a:ext>
                  </a:extLst>
                </a:gridCol>
                <a:gridCol w="513782">
                  <a:extLst>
                    <a:ext uri="{9D8B030D-6E8A-4147-A177-3AD203B41FA5}">
                      <a16:colId xmlns:a16="http://schemas.microsoft.com/office/drawing/2014/main" val="20019"/>
                    </a:ext>
                  </a:extLst>
                </a:gridCol>
              </a:tblGrid>
              <a:tr h="329774">
                <a:tc rowSpan="2">
                  <a:txBody>
                    <a:bodyPr/>
                    <a:lstStyle/>
                    <a:p>
                      <a:pPr marL="0" marR="0" algn="ctr">
                        <a:spcBef>
                          <a:spcPts val="0"/>
                        </a:spcBef>
                        <a:spcAft>
                          <a:spcPts val="0"/>
                        </a:spcAft>
                      </a:pPr>
                      <a:r>
                        <a:rPr lang="en-US" sz="2000" b="1" dirty="0" err="1">
                          <a:effectLst/>
                          <a:latin typeface="Courier New" panose="02070309020205020404" pitchFamily="49" charset="0"/>
                          <a:ea typeface="Times New Roman" panose="02020603050405020304" pitchFamily="18" charset="0"/>
                          <a:cs typeface="Times New Roman" panose="02020603050405020304" pitchFamily="18" charset="0"/>
                        </a:rPr>
                        <a:t>i</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rowSpan="2">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j</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gridSpan="9">
                  <a:txBody>
                    <a:bodyPr/>
                    <a:lstStyle/>
                    <a:p>
                      <a:pPr marL="0" marR="0" algn="ctr">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Comparing </a:t>
                      </a: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list[</a:t>
                      </a:r>
                      <a:r>
                        <a:rPr lang="en-US" sz="1800" b="1"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 &gt; list[j]</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Swapping if </a:t>
                      </a: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true</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9774">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0001"/>
                  </a:ext>
                </a:extLst>
              </a:tr>
            </a:tbl>
          </a:graphicData>
        </a:graphic>
      </p:graphicFrame>
      <p:graphicFrame>
        <p:nvGraphicFramePr>
          <p:cNvPr id="7" name="Content Placeholder 6"/>
          <p:cNvGraphicFramePr>
            <a:graphicFrameLocks noGrp="1"/>
          </p:cNvGraphicFramePr>
          <p:nvPr>
            <p:ph idx="1"/>
            <p:extLst/>
          </p:nvPr>
        </p:nvGraphicFramePr>
        <p:xfrm>
          <a:off x="197424" y="1690688"/>
          <a:ext cx="11741725" cy="4769430"/>
        </p:xfrm>
        <a:graphic>
          <a:graphicData uri="http://schemas.openxmlformats.org/drawingml/2006/table">
            <a:tbl>
              <a:tblPr firstRow="1" firstCol="1" bandRow="1"/>
              <a:tblGrid>
                <a:gridCol w="599942">
                  <a:extLst>
                    <a:ext uri="{9D8B030D-6E8A-4147-A177-3AD203B41FA5}">
                      <a16:colId xmlns:a16="http://schemas.microsoft.com/office/drawing/2014/main" val="20000"/>
                    </a:ext>
                  </a:extLst>
                </a:gridCol>
                <a:gridCol w="599942">
                  <a:extLst>
                    <a:ext uri="{9D8B030D-6E8A-4147-A177-3AD203B41FA5}">
                      <a16:colId xmlns:a16="http://schemas.microsoft.com/office/drawing/2014/main" val="20001"/>
                    </a:ext>
                  </a:extLst>
                </a:gridCol>
                <a:gridCol w="599942">
                  <a:extLst>
                    <a:ext uri="{9D8B030D-6E8A-4147-A177-3AD203B41FA5}">
                      <a16:colId xmlns:a16="http://schemas.microsoft.com/office/drawing/2014/main" val="20002"/>
                    </a:ext>
                  </a:extLst>
                </a:gridCol>
                <a:gridCol w="599942">
                  <a:extLst>
                    <a:ext uri="{9D8B030D-6E8A-4147-A177-3AD203B41FA5}">
                      <a16:colId xmlns:a16="http://schemas.microsoft.com/office/drawing/2014/main" val="20003"/>
                    </a:ext>
                  </a:extLst>
                </a:gridCol>
                <a:gridCol w="599942">
                  <a:extLst>
                    <a:ext uri="{9D8B030D-6E8A-4147-A177-3AD203B41FA5}">
                      <a16:colId xmlns:a16="http://schemas.microsoft.com/office/drawing/2014/main" val="20004"/>
                    </a:ext>
                  </a:extLst>
                </a:gridCol>
                <a:gridCol w="599942">
                  <a:extLst>
                    <a:ext uri="{9D8B030D-6E8A-4147-A177-3AD203B41FA5}">
                      <a16:colId xmlns:a16="http://schemas.microsoft.com/office/drawing/2014/main" val="20005"/>
                    </a:ext>
                  </a:extLst>
                </a:gridCol>
                <a:gridCol w="599942">
                  <a:extLst>
                    <a:ext uri="{9D8B030D-6E8A-4147-A177-3AD203B41FA5}">
                      <a16:colId xmlns:a16="http://schemas.microsoft.com/office/drawing/2014/main" val="20006"/>
                    </a:ext>
                  </a:extLst>
                </a:gridCol>
                <a:gridCol w="599942">
                  <a:extLst>
                    <a:ext uri="{9D8B030D-6E8A-4147-A177-3AD203B41FA5}">
                      <a16:colId xmlns:a16="http://schemas.microsoft.com/office/drawing/2014/main" val="20007"/>
                    </a:ext>
                  </a:extLst>
                </a:gridCol>
                <a:gridCol w="599942">
                  <a:extLst>
                    <a:ext uri="{9D8B030D-6E8A-4147-A177-3AD203B41FA5}">
                      <a16:colId xmlns:a16="http://schemas.microsoft.com/office/drawing/2014/main" val="20008"/>
                    </a:ext>
                  </a:extLst>
                </a:gridCol>
                <a:gridCol w="599942">
                  <a:extLst>
                    <a:ext uri="{9D8B030D-6E8A-4147-A177-3AD203B41FA5}">
                      <a16:colId xmlns:a16="http://schemas.microsoft.com/office/drawing/2014/main" val="20009"/>
                    </a:ext>
                  </a:extLst>
                </a:gridCol>
                <a:gridCol w="599942">
                  <a:extLst>
                    <a:ext uri="{9D8B030D-6E8A-4147-A177-3AD203B41FA5}">
                      <a16:colId xmlns:a16="http://schemas.microsoft.com/office/drawing/2014/main" val="20010"/>
                    </a:ext>
                  </a:extLst>
                </a:gridCol>
                <a:gridCol w="599942">
                  <a:extLst>
                    <a:ext uri="{9D8B030D-6E8A-4147-A177-3AD203B41FA5}">
                      <a16:colId xmlns:a16="http://schemas.microsoft.com/office/drawing/2014/main" val="20011"/>
                    </a:ext>
                  </a:extLst>
                </a:gridCol>
                <a:gridCol w="599942">
                  <a:extLst>
                    <a:ext uri="{9D8B030D-6E8A-4147-A177-3AD203B41FA5}">
                      <a16:colId xmlns:a16="http://schemas.microsoft.com/office/drawing/2014/main" val="20012"/>
                    </a:ext>
                  </a:extLst>
                </a:gridCol>
                <a:gridCol w="599942">
                  <a:extLst>
                    <a:ext uri="{9D8B030D-6E8A-4147-A177-3AD203B41FA5}">
                      <a16:colId xmlns:a16="http://schemas.microsoft.com/office/drawing/2014/main" val="20013"/>
                    </a:ext>
                  </a:extLst>
                </a:gridCol>
                <a:gridCol w="599942">
                  <a:extLst>
                    <a:ext uri="{9D8B030D-6E8A-4147-A177-3AD203B41FA5}">
                      <a16:colId xmlns:a16="http://schemas.microsoft.com/office/drawing/2014/main" val="20014"/>
                    </a:ext>
                  </a:extLst>
                </a:gridCol>
                <a:gridCol w="599942">
                  <a:extLst>
                    <a:ext uri="{9D8B030D-6E8A-4147-A177-3AD203B41FA5}">
                      <a16:colId xmlns:a16="http://schemas.microsoft.com/office/drawing/2014/main" val="20015"/>
                    </a:ext>
                  </a:extLst>
                </a:gridCol>
                <a:gridCol w="599942">
                  <a:extLst>
                    <a:ext uri="{9D8B030D-6E8A-4147-A177-3AD203B41FA5}">
                      <a16:colId xmlns:a16="http://schemas.microsoft.com/office/drawing/2014/main" val="20016"/>
                    </a:ext>
                  </a:extLst>
                </a:gridCol>
                <a:gridCol w="514237">
                  <a:extLst>
                    <a:ext uri="{9D8B030D-6E8A-4147-A177-3AD203B41FA5}">
                      <a16:colId xmlns:a16="http://schemas.microsoft.com/office/drawing/2014/main" val="20017"/>
                    </a:ext>
                  </a:extLst>
                </a:gridCol>
                <a:gridCol w="514237">
                  <a:extLst>
                    <a:ext uri="{9D8B030D-6E8A-4147-A177-3AD203B41FA5}">
                      <a16:colId xmlns:a16="http://schemas.microsoft.com/office/drawing/2014/main" val="20018"/>
                    </a:ext>
                  </a:extLst>
                </a:gridCol>
                <a:gridCol w="514237">
                  <a:extLst>
                    <a:ext uri="{9D8B030D-6E8A-4147-A177-3AD203B41FA5}">
                      <a16:colId xmlns:a16="http://schemas.microsoft.com/office/drawing/2014/main" val="20019"/>
                    </a:ext>
                  </a:extLst>
                </a:gridCol>
              </a:tblGrid>
              <a:tr h="794905">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tc>
                  <a:txBody>
                    <a:bodyPr/>
                    <a:lstStyle/>
                    <a:p>
                      <a:pPr marL="0" marR="0" algn="ctr">
                        <a:spcBef>
                          <a:spcPts val="0"/>
                        </a:spcBef>
                        <a:spcAft>
                          <a:spcPts val="0"/>
                        </a:spcAft>
                      </a:pPr>
                      <a:r>
                        <a:rPr lang="en-US" sz="2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94905">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94905">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u="none"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u="non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94905">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94905">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94905">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289053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Table 5"/>
          <p:cNvGraphicFramePr>
            <a:graphicFrameLocks noGrp="1"/>
          </p:cNvGraphicFramePr>
          <p:nvPr>
            <p:extLst/>
          </p:nvPr>
        </p:nvGraphicFramePr>
        <p:xfrm>
          <a:off x="193964" y="1031140"/>
          <a:ext cx="11731333" cy="659548"/>
        </p:xfrm>
        <a:graphic>
          <a:graphicData uri="http://schemas.openxmlformats.org/drawingml/2006/table">
            <a:tbl>
              <a:tblPr firstRow="1" firstCol="1" bandRow="1"/>
              <a:tblGrid>
                <a:gridCol w="599411">
                  <a:extLst>
                    <a:ext uri="{9D8B030D-6E8A-4147-A177-3AD203B41FA5}">
                      <a16:colId xmlns:a16="http://schemas.microsoft.com/office/drawing/2014/main" val="20000"/>
                    </a:ext>
                  </a:extLst>
                </a:gridCol>
                <a:gridCol w="599411">
                  <a:extLst>
                    <a:ext uri="{9D8B030D-6E8A-4147-A177-3AD203B41FA5}">
                      <a16:colId xmlns:a16="http://schemas.microsoft.com/office/drawing/2014/main" val="20001"/>
                    </a:ext>
                  </a:extLst>
                </a:gridCol>
                <a:gridCol w="599411">
                  <a:extLst>
                    <a:ext uri="{9D8B030D-6E8A-4147-A177-3AD203B41FA5}">
                      <a16:colId xmlns:a16="http://schemas.microsoft.com/office/drawing/2014/main" val="20002"/>
                    </a:ext>
                  </a:extLst>
                </a:gridCol>
                <a:gridCol w="599411">
                  <a:extLst>
                    <a:ext uri="{9D8B030D-6E8A-4147-A177-3AD203B41FA5}">
                      <a16:colId xmlns:a16="http://schemas.microsoft.com/office/drawing/2014/main" val="20003"/>
                    </a:ext>
                  </a:extLst>
                </a:gridCol>
                <a:gridCol w="599411">
                  <a:extLst>
                    <a:ext uri="{9D8B030D-6E8A-4147-A177-3AD203B41FA5}">
                      <a16:colId xmlns:a16="http://schemas.microsoft.com/office/drawing/2014/main" val="20004"/>
                    </a:ext>
                  </a:extLst>
                </a:gridCol>
                <a:gridCol w="599411">
                  <a:extLst>
                    <a:ext uri="{9D8B030D-6E8A-4147-A177-3AD203B41FA5}">
                      <a16:colId xmlns:a16="http://schemas.microsoft.com/office/drawing/2014/main" val="20005"/>
                    </a:ext>
                  </a:extLst>
                </a:gridCol>
                <a:gridCol w="599411">
                  <a:extLst>
                    <a:ext uri="{9D8B030D-6E8A-4147-A177-3AD203B41FA5}">
                      <a16:colId xmlns:a16="http://schemas.microsoft.com/office/drawing/2014/main" val="20006"/>
                    </a:ext>
                  </a:extLst>
                </a:gridCol>
                <a:gridCol w="599411">
                  <a:extLst>
                    <a:ext uri="{9D8B030D-6E8A-4147-A177-3AD203B41FA5}">
                      <a16:colId xmlns:a16="http://schemas.microsoft.com/office/drawing/2014/main" val="20007"/>
                    </a:ext>
                  </a:extLst>
                </a:gridCol>
                <a:gridCol w="599411">
                  <a:extLst>
                    <a:ext uri="{9D8B030D-6E8A-4147-A177-3AD203B41FA5}">
                      <a16:colId xmlns:a16="http://schemas.microsoft.com/office/drawing/2014/main" val="20008"/>
                    </a:ext>
                  </a:extLst>
                </a:gridCol>
                <a:gridCol w="599411">
                  <a:extLst>
                    <a:ext uri="{9D8B030D-6E8A-4147-A177-3AD203B41FA5}">
                      <a16:colId xmlns:a16="http://schemas.microsoft.com/office/drawing/2014/main" val="20009"/>
                    </a:ext>
                  </a:extLst>
                </a:gridCol>
                <a:gridCol w="599411">
                  <a:extLst>
                    <a:ext uri="{9D8B030D-6E8A-4147-A177-3AD203B41FA5}">
                      <a16:colId xmlns:a16="http://schemas.microsoft.com/office/drawing/2014/main" val="20010"/>
                    </a:ext>
                  </a:extLst>
                </a:gridCol>
                <a:gridCol w="599411">
                  <a:extLst>
                    <a:ext uri="{9D8B030D-6E8A-4147-A177-3AD203B41FA5}">
                      <a16:colId xmlns:a16="http://schemas.microsoft.com/office/drawing/2014/main" val="20011"/>
                    </a:ext>
                  </a:extLst>
                </a:gridCol>
                <a:gridCol w="599411">
                  <a:extLst>
                    <a:ext uri="{9D8B030D-6E8A-4147-A177-3AD203B41FA5}">
                      <a16:colId xmlns:a16="http://schemas.microsoft.com/office/drawing/2014/main" val="20012"/>
                    </a:ext>
                  </a:extLst>
                </a:gridCol>
                <a:gridCol w="599411">
                  <a:extLst>
                    <a:ext uri="{9D8B030D-6E8A-4147-A177-3AD203B41FA5}">
                      <a16:colId xmlns:a16="http://schemas.microsoft.com/office/drawing/2014/main" val="20013"/>
                    </a:ext>
                  </a:extLst>
                </a:gridCol>
                <a:gridCol w="599411">
                  <a:extLst>
                    <a:ext uri="{9D8B030D-6E8A-4147-A177-3AD203B41FA5}">
                      <a16:colId xmlns:a16="http://schemas.microsoft.com/office/drawing/2014/main" val="20014"/>
                    </a:ext>
                  </a:extLst>
                </a:gridCol>
                <a:gridCol w="599411">
                  <a:extLst>
                    <a:ext uri="{9D8B030D-6E8A-4147-A177-3AD203B41FA5}">
                      <a16:colId xmlns:a16="http://schemas.microsoft.com/office/drawing/2014/main" val="20015"/>
                    </a:ext>
                  </a:extLst>
                </a:gridCol>
                <a:gridCol w="599411">
                  <a:extLst>
                    <a:ext uri="{9D8B030D-6E8A-4147-A177-3AD203B41FA5}">
                      <a16:colId xmlns:a16="http://schemas.microsoft.com/office/drawing/2014/main" val="20016"/>
                    </a:ext>
                  </a:extLst>
                </a:gridCol>
                <a:gridCol w="513782">
                  <a:extLst>
                    <a:ext uri="{9D8B030D-6E8A-4147-A177-3AD203B41FA5}">
                      <a16:colId xmlns:a16="http://schemas.microsoft.com/office/drawing/2014/main" val="20017"/>
                    </a:ext>
                  </a:extLst>
                </a:gridCol>
                <a:gridCol w="513782">
                  <a:extLst>
                    <a:ext uri="{9D8B030D-6E8A-4147-A177-3AD203B41FA5}">
                      <a16:colId xmlns:a16="http://schemas.microsoft.com/office/drawing/2014/main" val="20018"/>
                    </a:ext>
                  </a:extLst>
                </a:gridCol>
                <a:gridCol w="513782">
                  <a:extLst>
                    <a:ext uri="{9D8B030D-6E8A-4147-A177-3AD203B41FA5}">
                      <a16:colId xmlns:a16="http://schemas.microsoft.com/office/drawing/2014/main" val="20019"/>
                    </a:ext>
                  </a:extLst>
                </a:gridCol>
              </a:tblGrid>
              <a:tr h="329774">
                <a:tc rowSpan="2">
                  <a:txBody>
                    <a:bodyPr/>
                    <a:lstStyle/>
                    <a:p>
                      <a:pPr marL="0" marR="0" algn="ctr">
                        <a:spcBef>
                          <a:spcPts val="0"/>
                        </a:spcBef>
                        <a:spcAft>
                          <a:spcPts val="0"/>
                        </a:spcAft>
                      </a:pPr>
                      <a:r>
                        <a:rPr lang="en-US" sz="2000" b="1" dirty="0" err="1">
                          <a:effectLst/>
                          <a:latin typeface="Courier New" panose="02070309020205020404" pitchFamily="49" charset="0"/>
                          <a:ea typeface="Times New Roman" panose="02020603050405020304" pitchFamily="18" charset="0"/>
                          <a:cs typeface="Times New Roman" panose="02020603050405020304" pitchFamily="18" charset="0"/>
                        </a:rPr>
                        <a:t>i</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rowSpan="2">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j</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gridSpan="9">
                  <a:txBody>
                    <a:bodyPr/>
                    <a:lstStyle/>
                    <a:p>
                      <a:pPr marL="0" marR="0" algn="ctr">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Comparing </a:t>
                      </a: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list[</a:t>
                      </a:r>
                      <a:r>
                        <a:rPr lang="en-US" sz="1800" b="1"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 &gt; list[j]</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Swapping if </a:t>
                      </a: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true</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9774">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0001"/>
                  </a:ext>
                </a:extLst>
              </a:tr>
            </a:tbl>
          </a:graphicData>
        </a:graphic>
      </p:graphicFrame>
      <p:graphicFrame>
        <p:nvGraphicFramePr>
          <p:cNvPr id="5" name="Content Placeholder 4"/>
          <p:cNvGraphicFramePr>
            <a:graphicFrameLocks noGrp="1"/>
          </p:cNvGraphicFramePr>
          <p:nvPr>
            <p:ph idx="1"/>
            <p:extLst/>
          </p:nvPr>
        </p:nvGraphicFramePr>
        <p:xfrm>
          <a:off x="197425" y="1766454"/>
          <a:ext cx="11731333" cy="3470565"/>
        </p:xfrm>
        <a:graphic>
          <a:graphicData uri="http://schemas.openxmlformats.org/drawingml/2006/table">
            <a:tbl>
              <a:tblPr firstRow="1" firstCol="1" bandRow="1"/>
              <a:tblGrid>
                <a:gridCol w="599411">
                  <a:extLst>
                    <a:ext uri="{9D8B030D-6E8A-4147-A177-3AD203B41FA5}">
                      <a16:colId xmlns:a16="http://schemas.microsoft.com/office/drawing/2014/main" val="20000"/>
                    </a:ext>
                  </a:extLst>
                </a:gridCol>
                <a:gridCol w="599411">
                  <a:extLst>
                    <a:ext uri="{9D8B030D-6E8A-4147-A177-3AD203B41FA5}">
                      <a16:colId xmlns:a16="http://schemas.microsoft.com/office/drawing/2014/main" val="20001"/>
                    </a:ext>
                  </a:extLst>
                </a:gridCol>
                <a:gridCol w="599411">
                  <a:extLst>
                    <a:ext uri="{9D8B030D-6E8A-4147-A177-3AD203B41FA5}">
                      <a16:colId xmlns:a16="http://schemas.microsoft.com/office/drawing/2014/main" val="20002"/>
                    </a:ext>
                  </a:extLst>
                </a:gridCol>
                <a:gridCol w="599411">
                  <a:extLst>
                    <a:ext uri="{9D8B030D-6E8A-4147-A177-3AD203B41FA5}">
                      <a16:colId xmlns:a16="http://schemas.microsoft.com/office/drawing/2014/main" val="20003"/>
                    </a:ext>
                  </a:extLst>
                </a:gridCol>
                <a:gridCol w="599411">
                  <a:extLst>
                    <a:ext uri="{9D8B030D-6E8A-4147-A177-3AD203B41FA5}">
                      <a16:colId xmlns:a16="http://schemas.microsoft.com/office/drawing/2014/main" val="20004"/>
                    </a:ext>
                  </a:extLst>
                </a:gridCol>
                <a:gridCol w="599411">
                  <a:extLst>
                    <a:ext uri="{9D8B030D-6E8A-4147-A177-3AD203B41FA5}">
                      <a16:colId xmlns:a16="http://schemas.microsoft.com/office/drawing/2014/main" val="20005"/>
                    </a:ext>
                  </a:extLst>
                </a:gridCol>
                <a:gridCol w="599411">
                  <a:extLst>
                    <a:ext uri="{9D8B030D-6E8A-4147-A177-3AD203B41FA5}">
                      <a16:colId xmlns:a16="http://schemas.microsoft.com/office/drawing/2014/main" val="20006"/>
                    </a:ext>
                  </a:extLst>
                </a:gridCol>
                <a:gridCol w="599411">
                  <a:extLst>
                    <a:ext uri="{9D8B030D-6E8A-4147-A177-3AD203B41FA5}">
                      <a16:colId xmlns:a16="http://schemas.microsoft.com/office/drawing/2014/main" val="20007"/>
                    </a:ext>
                  </a:extLst>
                </a:gridCol>
                <a:gridCol w="599411">
                  <a:extLst>
                    <a:ext uri="{9D8B030D-6E8A-4147-A177-3AD203B41FA5}">
                      <a16:colId xmlns:a16="http://schemas.microsoft.com/office/drawing/2014/main" val="20008"/>
                    </a:ext>
                  </a:extLst>
                </a:gridCol>
                <a:gridCol w="599411">
                  <a:extLst>
                    <a:ext uri="{9D8B030D-6E8A-4147-A177-3AD203B41FA5}">
                      <a16:colId xmlns:a16="http://schemas.microsoft.com/office/drawing/2014/main" val="20009"/>
                    </a:ext>
                  </a:extLst>
                </a:gridCol>
                <a:gridCol w="599411">
                  <a:extLst>
                    <a:ext uri="{9D8B030D-6E8A-4147-A177-3AD203B41FA5}">
                      <a16:colId xmlns:a16="http://schemas.microsoft.com/office/drawing/2014/main" val="20010"/>
                    </a:ext>
                  </a:extLst>
                </a:gridCol>
                <a:gridCol w="599411">
                  <a:extLst>
                    <a:ext uri="{9D8B030D-6E8A-4147-A177-3AD203B41FA5}">
                      <a16:colId xmlns:a16="http://schemas.microsoft.com/office/drawing/2014/main" val="20011"/>
                    </a:ext>
                  </a:extLst>
                </a:gridCol>
                <a:gridCol w="599411">
                  <a:extLst>
                    <a:ext uri="{9D8B030D-6E8A-4147-A177-3AD203B41FA5}">
                      <a16:colId xmlns:a16="http://schemas.microsoft.com/office/drawing/2014/main" val="20012"/>
                    </a:ext>
                  </a:extLst>
                </a:gridCol>
                <a:gridCol w="599411">
                  <a:extLst>
                    <a:ext uri="{9D8B030D-6E8A-4147-A177-3AD203B41FA5}">
                      <a16:colId xmlns:a16="http://schemas.microsoft.com/office/drawing/2014/main" val="20013"/>
                    </a:ext>
                  </a:extLst>
                </a:gridCol>
                <a:gridCol w="599411">
                  <a:extLst>
                    <a:ext uri="{9D8B030D-6E8A-4147-A177-3AD203B41FA5}">
                      <a16:colId xmlns:a16="http://schemas.microsoft.com/office/drawing/2014/main" val="20014"/>
                    </a:ext>
                  </a:extLst>
                </a:gridCol>
                <a:gridCol w="599411">
                  <a:extLst>
                    <a:ext uri="{9D8B030D-6E8A-4147-A177-3AD203B41FA5}">
                      <a16:colId xmlns:a16="http://schemas.microsoft.com/office/drawing/2014/main" val="20015"/>
                    </a:ext>
                  </a:extLst>
                </a:gridCol>
                <a:gridCol w="599411">
                  <a:extLst>
                    <a:ext uri="{9D8B030D-6E8A-4147-A177-3AD203B41FA5}">
                      <a16:colId xmlns:a16="http://schemas.microsoft.com/office/drawing/2014/main" val="20016"/>
                    </a:ext>
                  </a:extLst>
                </a:gridCol>
                <a:gridCol w="513782">
                  <a:extLst>
                    <a:ext uri="{9D8B030D-6E8A-4147-A177-3AD203B41FA5}">
                      <a16:colId xmlns:a16="http://schemas.microsoft.com/office/drawing/2014/main" val="20017"/>
                    </a:ext>
                  </a:extLst>
                </a:gridCol>
                <a:gridCol w="513782">
                  <a:extLst>
                    <a:ext uri="{9D8B030D-6E8A-4147-A177-3AD203B41FA5}">
                      <a16:colId xmlns:a16="http://schemas.microsoft.com/office/drawing/2014/main" val="20018"/>
                    </a:ext>
                  </a:extLst>
                </a:gridCol>
                <a:gridCol w="513782">
                  <a:extLst>
                    <a:ext uri="{9D8B030D-6E8A-4147-A177-3AD203B41FA5}">
                      <a16:colId xmlns:a16="http://schemas.microsoft.com/office/drawing/2014/main" val="20019"/>
                    </a:ext>
                  </a:extLst>
                </a:gridCol>
              </a:tblGrid>
              <a:tr h="694113">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94113">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94113">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94113">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94113">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058767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Table 5"/>
          <p:cNvGraphicFramePr>
            <a:graphicFrameLocks noGrp="1"/>
          </p:cNvGraphicFramePr>
          <p:nvPr>
            <p:extLst/>
          </p:nvPr>
        </p:nvGraphicFramePr>
        <p:xfrm>
          <a:off x="193964" y="1031140"/>
          <a:ext cx="11731333" cy="659548"/>
        </p:xfrm>
        <a:graphic>
          <a:graphicData uri="http://schemas.openxmlformats.org/drawingml/2006/table">
            <a:tbl>
              <a:tblPr firstRow="1" firstCol="1" bandRow="1"/>
              <a:tblGrid>
                <a:gridCol w="599411">
                  <a:extLst>
                    <a:ext uri="{9D8B030D-6E8A-4147-A177-3AD203B41FA5}">
                      <a16:colId xmlns:a16="http://schemas.microsoft.com/office/drawing/2014/main" val="20000"/>
                    </a:ext>
                  </a:extLst>
                </a:gridCol>
                <a:gridCol w="599411">
                  <a:extLst>
                    <a:ext uri="{9D8B030D-6E8A-4147-A177-3AD203B41FA5}">
                      <a16:colId xmlns:a16="http://schemas.microsoft.com/office/drawing/2014/main" val="20001"/>
                    </a:ext>
                  </a:extLst>
                </a:gridCol>
                <a:gridCol w="599411">
                  <a:extLst>
                    <a:ext uri="{9D8B030D-6E8A-4147-A177-3AD203B41FA5}">
                      <a16:colId xmlns:a16="http://schemas.microsoft.com/office/drawing/2014/main" val="20002"/>
                    </a:ext>
                  </a:extLst>
                </a:gridCol>
                <a:gridCol w="599411">
                  <a:extLst>
                    <a:ext uri="{9D8B030D-6E8A-4147-A177-3AD203B41FA5}">
                      <a16:colId xmlns:a16="http://schemas.microsoft.com/office/drawing/2014/main" val="20003"/>
                    </a:ext>
                  </a:extLst>
                </a:gridCol>
                <a:gridCol w="599411">
                  <a:extLst>
                    <a:ext uri="{9D8B030D-6E8A-4147-A177-3AD203B41FA5}">
                      <a16:colId xmlns:a16="http://schemas.microsoft.com/office/drawing/2014/main" val="20004"/>
                    </a:ext>
                  </a:extLst>
                </a:gridCol>
                <a:gridCol w="599411">
                  <a:extLst>
                    <a:ext uri="{9D8B030D-6E8A-4147-A177-3AD203B41FA5}">
                      <a16:colId xmlns:a16="http://schemas.microsoft.com/office/drawing/2014/main" val="20005"/>
                    </a:ext>
                  </a:extLst>
                </a:gridCol>
                <a:gridCol w="599411">
                  <a:extLst>
                    <a:ext uri="{9D8B030D-6E8A-4147-A177-3AD203B41FA5}">
                      <a16:colId xmlns:a16="http://schemas.microsoft.com/office/drawing/2014/main" val="20006"/>
                    </a:ext>
                  </a:extLst>
                </a:gridCol>
                <a:gridCol w="599411">
                  <a:extLst>
                    <a:ext uri="{9D8B030D-6E8A-4147-A177-3AD203B41FA5}">
                      <a16:colId xmlns:a16="http://schemas.microsoft.com/office/drawing/2014/main" val="20007"/>
                    </a:ext>
                  </a:extLst>
                </a:gridCol>
                <a:gridCol w="599411">
                  <a:extLst>
                    <a:ext uri="{9D8B030D-6E8A-4147-A177-3AD203B41FA5}">
                      <a16:colId xmlns:a16="http://schemas.microsoft.com/office/drawing/2014/main" val="20008"/>
                    </a:ext>
                  </a:extLst>
                </a:gridCol>
                <a:gridCol w="599411">
                  <a:extLst>
                    <a:ext uri="{9D8B030D-6E8A-4147-A177-3AD203B41FA5}">
                      <a16:colId xmlns:a16="http://schemas.microsoft.com/office/drawing/2014/main" val="20009"/>
                    </a:ext>
                  </a:extLst>
                </a:gridCol>
                <a:gridCol w="599411">
                  <a:extLst>
                    <a:ext uri="{9D8B030D-6E8A-4147-A177-3AD203B41FA5}">
                      <a16:colId xmlns:a16="http://schemas.microsoft.com/office/drawing/2014/main" val="20010"/>
                    </a:ext>
                  </a:extLst>
                </a:gridCol>
                <a:gridCol w="599411">
                  <a:extLst>
                    <a:ext uri="{9D8B030D-6E8A-4147-A177-3AD203B41FA5}">
                      <a16:colId xmlns:a16="http://schemas.microsoft.com/office/drawing/2014/main" val="20011"/>
                    </a:ext>
                  </a:extLst>
                </a:gridCol>
                <a:gridCol w="599411">
                  <a:extLst>
                    <a:ext uri="{9D8B030D-6E8A-4147-A177-3AD203B41FA5}">
                      <a16:colId xmlns:a16="http://schemas.microsoft.com/office/drawing/2014/main" val="20012"/>
                    </a:ext>
                  </a:extLst>
                </a:gridCol>
                <a:gridCol w="599411">
                  <a:extLst>
                    <a:ext uri="{9D8B030D-6E8A-4147-A177-3AD203B41FA5}">
                      <a16:colId xmlns:a16="http://schemas.microsoft.com/office/drawing/2014/main" val="20013"/>
                    </a:ext>
                  </a:extLst>
                </a:gridCol>
                <a:gridCol w="599411">
                  <a:extLst>
                    <a:ext uri="{9D8B030D-6E8A-4147-A177-3AD203B41FA5}">
                      <a16:colId xmlns:a16="http://schemas.microsoft.com/office/drawing/2014/main" val="20014"/>
                    </a:ext>
                  </a:extLst>
                </a:gridCol>
                <a:gridCol w="599411">
                  <a:extLst>
                    <a:ext uri="{9D8B030D-6E8A-4147-A177-3AD203B41FA5}">
                      <a16:colId xmlns:a16="http://schemas.microsoft.com/office/drawing/2014/main" val="20015"/>
                    </a:ext>
                  </a:extLst>
                </a:gridCol>
                <a:gridCol w="599411">
                  <a:extLst>
                    <a:ext uri="{9D8B030D-6E8A-4147-A177-3AD203B41FA5}">
                      <a16:colId xmlns:a16="http://schemas.microsoft.com/office/drawing/2014/main" val="20016"/>
                    </a:ext>
                  </a:extLst>
                </a:gridCol>
                <a:gridCol w="513782">
                  <a:extLst>
                    <a:ext uri="{9D8B030D-6E8A-4147-A177-3AD203B41FA5}">
                      <a16:colId xmlns:a16="http://schemas.microsoft.com/office/drawing/2014/main" val="20017"/>
                    </a:ext>
                  </a:extLst>
                </a:gridCol>
                <a:gridCol w="513782">
                  <a:extLst>
                    <a:ext uri="{9D8B030D-6E8A-4147-A177-3AD203B41FA5}">
                      <a16:colId xmlns:a16="http://schemas.microsoft.com/office/drawing/2014/main" val="20018"/>
                    </a:ext>
                  </a:extLst>
                </a:gridCol>
                <a:gridCol w="513782">
                  <a:extLst>
                    <a:ext uri="{9D8B030D-6E8A-4147-A177-3AD203B41FA5}">
                      <a16:colId xmlns:a16="http://schemas.microsoft.com/office/drawing/2014/main" val="20019"/>
                    </a:ext>
                  </a:extLst>
                </a:gridCol>
              </a:tblGrid>
              <a:tr h="329774">
                <a:tc rowSpan="2">
                  <a:txBody>
                    <a:bodyPr/>
                    <a:lstStyle/>
                    <a:p>
                      <a:pPr marL="0" marR="0" algn="ctr">
                        <a:spcBef>
                          <a:spcPts val="0"/>
                        </a:spcBef>
                        <a:spcAft>
                          <a:spcPts val="0"/>
                        </a:spcAft>
                      </a:pPr>
                      <a:r>
                        <a:rPr lang="en-US" sz="2000" b="1" dirty="0" err="1">
                          <a:effectLst/>
                          <a:latin typeface="Courier New" panose="02070309020205020404" pitchFamily="49" charset="0"/>
                          <a:ea typeface="Times New Roman" panose="02020603050405020304" pitchFamily="18" charset="0"/>
                          <a:cs typeface="Times New Roman" panose="02020603050405020304" pitchFamily="18" charset="0"/>
                        </a:rPr>
                        <a:t>i</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rowSpan="2">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j</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gridSpan="9">
                  <a:txBody>
                    <a:bodyPr/>
                    <a:lstStyle/>
                    <a:p>
                      <a:pPr marL="0" marR="0" algn="ctr">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Comparing </a:t>
                      </a: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list[</a:t>
                      </a:r>
                      <a:r>
                        <a:rPr lang="en-US" sz="1800" b="1"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 &gt; list[j]</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Swapping if </a:t>
                      </a: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true</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9774">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0001"/>
                  </a:ext>
                </a:extLst>
              </a:tr>
            </a:tbl>
          </a:graphicData>
        </a:graphic>
      </p:graphicFrame>
      <p:graphicFrame>
        <p:nvGraphicFramePr>
          <p:cNvPr id="7" name="Content Placeholder 6"/>
          <p:cNvGraphicFramePr>
            <a:graphicFrameLocks noGrp="1"/>
          </p:cNvGraphicFramePr>
          <p:nvPr>
            <p:ph idx="1"/>
            <p:extLst/>
          </p:nvPr>
        </p:nvGraphicFramePr>
        <p:xfrm>
          <a:off x="207812" y="1690686"/>
          <a:ext cx="11710560" cy="3161868"/>
        </p:xfrm>
        <a:graphic>
          <a:graphicData uri="http://schemas.openxmlformats.org/drawingml/2006/table">
            <a:tbl>
              <a:tblPr firstRow="1" firstCol="1" bandRow="1"/>
              <a:tblGrid>
                <a:gridCol w="598350">
                  <a:extLst>
                    <a:ext uri="{9D8B030D-6E8A-4147-A177-3AD203B41FA5}">
                      <a16:colId xmlns:a16="http://schemas.microsoft.com/office/drawing/2014/main" val="20000"/>
                    </a:ext>
                  </a:extLst>
                </a:gridCol>
                <a:gridCol w="598350">
                  <a:extLst>
                    <a:ext uri="{9D8B030D-6E8A-4147-A177-3AD203B41FA5}">
                      <a16:colId xmlns:a16="http://schemas.microsoft.com/office/drawing/2014/main" val="20001"/>
                    </a:ext>
                  </a:extLst>
                </a:gridCol>
                <a:gridCol w="598350">
                  <a:extLst>
                    <a:ext uri="{9D8B030D-6E8A-4147-A177-3AD203B41FA5}">
                      <a16:colId xmlns:a16="http://schemas.microsoft.com/office/drawing/2014/main" val="20002"/>
                    </a:ext>
                  </a:extLst>
                </a:gridCol>
                <a:gridCol w="598350">
                  <a:extLst>
                    <a:ext uri="{9D8B030D-6E8A-4147-A177-3AD203B41FA5}">
                      <a16:colId xmlns:a16="http://schemas.microsoft.com/office/drawing/2014/main" val="20003"/>
                    </a:ext>
                  </a:extLst>
                </a:gridCol>
                <a:gridCol w="598350">
                  <a:extLst>
                    <a:ext uri="{9D8B030D-6E8A-4147-A177-3AD203B41FA5}">
                      <a16:colId xmlns:a16="http://schemas.microsoft.com/office/drawing/2014/main" val="20004"/>
                    </a:ext>
                  </a:extLst>
                </a:gridCol>
                <a:gridCol w="598350">
                  <a:extLst>
                    <a:ext uri="{9D8B030D-6E8A-4147-A177-3AD203B41FA5}">
                      <a16:colId xmlns:a16="http://schemas.microsoft.com/office/drawing/2014/main" val="20005"/>
                    </a:ext>
                  </a:extLst>
                </a:gridCol>
                <a:gridCol w="598350">
                  <a:extLst>
                    <a:ext uri="{9D8B030D-6E8A-4147-A177-3AD203B41FA5}">
                      <a16:colId xmlns:a16="http://schemas.microsoft.com/office/drawing/2014/main" val="20006"/>
                    </a:ext>
                  </a:extLst>
                </a:gridCol>
                <a:gridCol w="598350">
                  <a:extLst>
                    <a:ext uri="{9D8B030D-6E8A-4147-A177-3AD203B41FA5}">
                      <a16:colId xmlns:a16="http://schemas.microsoft.com/office/drawing/2014/main" val="20007"/>
                    </a:ext>
                  </a:extLst>
                </a:gridCol>
                <a:gridCol w="598350">
                  <a:extLst>
                    <a:ext uri="{9D8B030D-6E8A-4147-A177-3AD203B41FA5}">
                      <a16:colId xmlns:a16="http://schemas.microsoft.com/office/drawing/2014/main" val="20008"/>
                    </a:ext>
                  </a:extLst>
                </a:gridCol>
                <a:gridCol w="598350">
                  <a:extLst>
                    <a:ext uri="{9D8B030D-6E8A-4147-A177-3AD203B41FA5}">
                      <a16:colId xmlns:a16="http://schemas.microsoft.com/office/drawing/2014/main" val="20009"/>
                    </a:ext>
                  </a:extLst>
                </a:gridCol>
                <a:gridCol w="598350">
                  <a:extLst>
                    <a:ext uri="{9D8B030D-6E8A-4147-A177-3AD203B41FA5}">
                      <a16:colId xmlns:a16="http://schemas.microsoft.com/office/drawing/2014/main" val="20010"/>
                    </a:ext>
                  </a:extLst>
                </a:gridCol>
                <a:gridCol w="598350">
                  <a:extLst>
                    <a:ext uri="{9D8B030D-6E8A-4147-A177-3AD203B41FA5}">
                      <a16:colId xmlns:a16="http://schemas.microsoft.com/office/drawing/2014/main" val="20011"/>
                    </a:ext>
                  </a:extLst>
                </a:gridCol>
                <a:gridCol w="598350">
                  <a:extLst>
                    <a:ext uri="{9D8B030D-6E8A-4147-A177-3AD203B41FA5}">
                      <a16:colId xmlns:a16="http://schemas.microsoft.com/office/drawing/2014/main" val="20012"/>
                    </a:ext>
                  </a:extLst>
                </a:gridCol>
                <a:gridCol w="598350">
                  <a:extLst>
                    <a:ext uri="{9D8B030D-6E8A-4147-A177-3AD203B41FA5}">
                      <a16:colId xmlns:a16="http://schemas.microsoft.com/office/drawing/2014/main" val="20013"/>
                    </a:ext>
                  </a:extLst>
                </a:gridCol>
                <a:gridCol w="598350">
                  <a:extLst>
                    <a:ext uri="{9D8B030D-6E8A-4147-A177-3AD203B41FA5}">
                      <a16:colId xmlns:a16="http://schemas.microsoft.com/office/drawing/2014/main" val="20014"/>
                    </a:ext>
                  </a:extLst>
                </a:gridCol>
                <a:gridCol w="598350">
                  <a:extLst>
                    <a:ext uri="{9D8B030D-6E8A-4147-A177-3AD203B41FA5}">
                      <a16:colId xmlns:a16="http://schemas.microsoft.com/office/drawing/2014/main" val="20015"/>
                    </a:ext>
                  </a:extLst>
                </a:gridCol>
                <a:gridCol w="598350">
                  <a:extLst>
                    <a:ext uri="{9D8B030D-6E8A-4147-A177-3AD203B41FA5}">
                      <a16:colId xmlns:a16="http://schemas.microsoft.com/office/drawing/2014/main" val="20016"/>
                    </a:ext>
                  </a:extLst>
                </a:gridCol>
                <a:gridCol w="512870">
                  <a:extLst>
                    <a:ext uri="{9D8B030D-6E8A-4147-A177-3AD203B41FA5}">
                      <a16:colId xmlns:a16="http://schemas.microsoft.com/office/drawing/2014/main" val="20017"/>
                    </a:ext>
                  </a:extLst>
                </a:gridCol>
                <a:gridCol w="512870">
                  <a:extLst>
                    <a:ext uri="{9D8B030D-6E8A-4147-A177-3AD203B41FA5}">
                      <a16:colId xmlns:a16="http://schemas.microsoft.com/office/drawing/2014/main" val="20018"/>
                    </a:ext>
                  </a:extLst>
                </a:gridCol>
                <a:gridCol w="512870">
                  <a:extLst>
                    <a:ext uri="{9D8B030D-6E8A-4147-A177-3AD203B41FA5}">
                      <a16:colId xmlns:a16="http://schemas.microsoft.com/office/drawing/2014/main" val="20019"/>
                    </a:ext>
                  </a:extLst>
                </a:gridCol>
              </a:tblGrid>
              <a:tr h="790467">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tc>
                  <a:txBody>
                    <a:bodyPr/>
                    <a:lstStyle/>
                    <a:p>
                      <a:pPr marL="0" marR="0" algn="ctr">
                        <a:spcBef>
                          <a:spcPts val="0"/>
                        </a:spcBef>
                        <a:spcAft>
                          <a:spcPts val="0"/>
                        </a:spcAft>
                      </a:pPr>
                      <a:r>
                        <a:rPr lang="en-US" sz="2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90467">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90467">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90467">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4708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Table 5"/>
          <p:cNvGraphicFramePr>
            <a:graphicFrameLocks noGrp="1"/>
          </p:cNvGraphicFramePr>
          <p:nvPr>
            <p:extLst/>
          </p:nvPr>
        </p:nvGraphicFramePr>
        <p:xfrm>
          <a:off x="193964" y="1031140"/>
          <a:ext cx="11731333" cy="659548"/>
        </p:xfrm>
        <a:graphic>
          <a:graphicData uri="http://schemas.openxmlformats.org/drawingml/2006/table">
            <a:tbl>
              <a:tblPr firstRow="1" firstCol="1" bandRow="1"/>
              <a:tblGrid>
                <a:gridCol w="599411">
                  <a:extLst>
                    <a:ext uri="{9D8B030D-6E8A-4147-A177-3AD203B41FA5}">
                      <a16:colId xmlns:a16="http://schemas.microsoft.com/office/drawing/2014/main" val="20000"/>
                    </a:ext>
                  </a:extLst>
                </a:gridCol>
                <a:gridCol w="599411">
                  <a:extLst>
                    <a:ext uri="{9D8B030D-6E8A-4147-A177-3AD203B41FA5}">
                      <a16:colId xmlns:a16="http://schemas.microsoft.com/office/drawing/2014/main" val="20001"/>
                    </a:ext>
                  </a:extLst>
                </a:gridCol>
                <a:gridCol w="599411">
                  <a:extLst>
                    <a:ext uri="{9D8B030D-6E8A-4147-A177-3AD203B41FA5}">
                      <a16:colId xmlns:a16="http://schemas.microsoft.com/office/drawing/2014/main" val="20002"/>
                    </a:ext>
                  </a:extLst>
                </a:gridCol>
                <a:gridCol w="599411">
                  <a:extLst>
                    <a:ext uri="{9D8B030D-6E8A-4147-A177-3AD203B41FA5}">
                      <a16:colId xmlns:a16="http://schemas.microsoft.com/office/drawing/2014/main" val="20003"/>
                    </a:ext>
                  </a:extLst>
                </a:gridCol>
                <a:gridCol w="599411">
                  <a:extLst>
                    <a:ext uri="{9D8B030D-6E8A-4147-A177-3AD203B41FA5}">
                      <a16:colId xmlns:a16="http://schemas.microsoft.com/office/drawing/2014/main" val="20004"/>
                    </a:ext>
                  </a:extLst>
                </a:gridCol>
                <a:gridCol w="599411">
                  <a:extLst>
                    <a:ext uri="{9D8B030D-6E8A-4147-A177-3AD203B41FA5}">
                      <a16:colId xmlns:a16="http://schemas.microsoft.com/office/drawing/2014/main" val="20005"/>
                    </a:ext>
                  </a:extLst>
                </a:gridCol>
                <a:gridCol w="599411">
                  <a:extLst>
                    <a:ext uri="{9D8B030D-6E8A-4147-A177-3AD203B41FA5}">
                      <a16:colId xmlns:a16="http://schemas.microsoft.com/office/drawing/2014/main" val="20006"/>
                    </a:ext>
                  </a:extLst>
                </a:gridCol>
                <a:gridCol w="599411">
                  <a:extLst>
                    <a:ext uri="{9D8B030D-6E8A-4147-A177-3AD203B41FA5}">
                      <a16:colId xmlns:a16="http://schemas.microsoft.com/office/drawing/2014/main" val="20007"/>
                    </a:ext>
                  </a:extLst>
                </a:gridCol>
                <a:gridCol w="599411">
                  <a:extLst>
                    <a:ext uri="{9D8B030D-6E8A-4147-A177-3AD203B41FA5}">
                      <a16:colId xmlns:a16="http://schemas.microsoft.com/office/drawing/2014/main" val="20008"/>
                    </a:ext>
                  </a:extLst>
                </a:gridCol>
                <a:gridCol w="599411">
                  <a:extLst>
                    <a:ext uri="{9D8B030D-6E8A-4147-A177-3AD203B41FA5}">
                      <a16:colId xmlns:a16="http://schemas.microsoft.com/office/drawing/2014/main" val="20009"/>
                    </a:ext>
                  </a:extLst>
                </a:gridCol>
                <a:gridCol w="599411">
                  <a:extLst>
                    <a:ext uri="{9D8B030D-6E8A-4147-A177-3AD203B41FA5}">
                      <a16:colId xmlns:a16="http://schemas.microsoft.com/office/drawing/2014/main" val="20010"/>
                    </a:ext>
                  </a:extLst>
                </a:gridCol>
                <a:gridCol w="599411">
                  <a:extLst>
                    <a:ext uri="{9D8B030D-6E8A-4147-A177-3AD203B41FA5}">
                      <a16:colId xmlns:a16="http://schemas.microsoft.com/office/drawing/2014/main" val="20011"/>
                    </a:ext>
                  </a:extLst>
                </a:gridCol>
                <a:gridCol w="599411">
                  <a:extLst>
                    <a:ext uri="{9D8B030D-6E8A-4147-A177-3AD203B41FA5}">
                      <a16:colId xmlns:a16="http://schemas.microsoft.com/office/drawing/2014/main" val="20012"/>
                    </a:ext>
                  </a:extLst>
                </a:gridCol>
                <a:gridCol w="599411">
                  <a:extLst>
                    <a:ext uri="{9D8B030D-6E8A-4147-A177-3AD203B41FA5}">
                      <a16:colId xmlns:a16="http://schemas.microsoft.com/office/drawing/2014/main" val="20013"/>
                    </a:ext>
                  </a:extLst>
                </a:gridCol>
                <a:gridCol w="599411">
                  <a:extLst>
                    <a:ext uri="{9D8B030D-6E8A-4147-A177-3AD203B41FA5}">
                      <a16:colId xmlns:a16="http://schemas.microsoft.com/office/drawing/2014/main" val="20014"/>
                    </a:ext>
                  </a:extLst>
                </a:gridCol>
                <a:gridCol w="599411">
                  <a:extLst>
                    <a:ext uri="{9D8B030D-6E8A-4147-A177-3AD203B41FA5}">
                      <a16:colId xmlns:a16="http://schemas.microsoft.com/office/drawing/2014/main" val="20015"/>
                    </a:ext>
                  </a:extLst>
                </a:gridCol>
                <a:gridCol w="599411">
                  <a:extLst>
                    <a:ext uri="{9D8B030D-6E8A-4147-A177-3AD203B41FA5}">
                      <a16:colId xmlns:a16="http://schemas.microsoft.com/office/drawing/2014/main" val="20016"/>
                    </a:ext>
                  </a:extLst>
                </a:gridCol>
                <a:gridCol w="513782">
                  <a:extLst>
                    <a:ext uri="{9D8B030D-6E8A-4147-A177-3AD203B41FA5}">
                      <a16:colId xmlns:a16="http://schemas.microsoft.com/office/drawing/2014/main" val="20017"/>
                    </a:ext>
                  </a:extLst>
                </a:gridCol>
                <a:gridCol w="513782">
                  <a:extLst>
                    <a:ext uri="{9D8B030D-6E8A-4147-A177-3AD203B41FA5}">
                      <a16:colId xmlns:a16="http://schemas.microsoft.com/office/drawing/2014/main" val="20018"/>
                    </a:ext>
                  </a:extLst>
                </a:gridCol>
                <a:gridCol w="513782">
                  <a:extLst>
                    <a:ext uri="{9D8B030D-6E8A-4147-A177-3AD203B41FA5}">
                      <a16:colId xmlns:a16="http://schemas.microsoft.com/office/drawing/2014/main" val="20019"/>
                    </a:ext>
                  </a:extLst>
                </a:gridCol>
              </a:tblGrid>
              <a:tr h="329774">
                <a:tc rowSpan="2">
                  <a:txBody>
                    <a:bodyPr/>
                    <a:lstStyle/>
                    <a:p>
                      <a:pPr marL="0" marR="0" algn="ctr">
                        <a:spcBef>
                          <a:spcPts val="0"/>
                        </a:spcBef>
                        <a:spcAft>
                          <a:spcPts val="0"/>
                        </a:spcAft>
                      </a:pPr>
                      <a:r>
                        <a:rPr lang="en-US" sz="2000" b="1" dirty="0" err="1">
                          <a:effectLst/>
                          <a:latin typeface="Courier New" panose="02070309020205020404" pitchFamily="49" charset="0"/>
                          <a:ea typeface="Times New Roman" panose="02020603050405020304" pitchFamily="18" charset="0"/>
                          <a:cs typeface="Times New Roman" panose="02020603050405020304" pitchFamily="18" charset="0"/>
                        </a:rPr>
                        <a:t>i</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rowSpan="2">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j</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gridSpan="9">
                  <a:txBody>
                    <a:bodyPr/>
                    <a:lstStyle/>
                    <a:p>
                      <a:pPr marL="0" marR="0" algn="ctr">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Comparing </a:t>
                      </a: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list[</a:t>
                      </a:r>
                      <a:r>
                        <a:rPr lang="en-US" sz="1800" b="1"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 &gt; list[j]</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Swapping if </a:t>
                      </a: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true</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9774">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0001"/>
                  </a:ext>
                </a:extLst>
              </a:tr>
            </a:tbl>
          </a:graphicData>
        </a:graphic>
      </p:graphicFrame>
      <p:graphicFrame>
        <p:nvGraphicFramePr>
          <p:cNvPr id="5" name="Content Placeholder 4"/>
          <p:cNvGraphicFramePr>
            <a:graphicFrameLocks noGrp="1"/>
          </p:cNvGraphicFramePr>
          <p:nvPr>
            <p:ph idx="1"/>
            <p:extLst/>
          </p:nvPr>
        </p:nvGraphicFramePr>
        <p:xfrm>
          <a:off x="197425" y="1690686"/>
          <a:ext cx="11731333" cy="2870922"/>
        </p:xfrm>
        <a:graphic>
          <a:graphicData uri="http://schemas.openxmlformats.org/drawingml/2006/table">
            <a:tbl>
              <a:tblPr firstRow="1" firstCol="1" bandRow="1"/>
              <a:tblGrid>
                <a:gridCol w="599411">
                  <a:extLst>
                    <a:ext uri="{9D8B030D-6E8A-4147-A177-3AD203B41FA5}">
                      <a16:colId xmlns:a16="http://schemas.microsoft.com/office/drawing/2014/main" val="20000"/>
                    </a:ext>
                  </a:extLst>
                </a:gridCol>
                <a:gridCol w="599411">
                  <a:extLst>
                    <a:ext uri="{9D8B030D-6E8A-4147-A177-3AD203B41FA5}">
                      <a16:colId xmlns:a16="http://schemas.microsoft.com/office/drawing/2014/main" val="20001"/>
                    </a:ext>
                  </a:extLst>
                </a:gridCol>
                <a:gridCol w="599411">
                  <a:extLst>
                    <a:ext uri="{9D8B030D-6E8A-4147-A177-3AD203B41FA5}">
                      <a16:colId xmlns:a16="http://schemas.microsoft.com/office/drawing/2014/main" val="20002"/>
                    </a:ext>
                  </a:extLst>
                </a:gridCol>
                <a:gridCol w="599411">
                  <a:extLst>
                    <a:ext uri="{9D8B030D-6E8A-4147-A177-3AD203B41FA5}">
                      <a16:colId xmlns:a16="http://schemas.microsoft.com/office/drawing/2014/main" val="20003"/>
                    </a:ext>
                  </a:extLst>
                </a:gridCol>
                <a:gridCol w="599411">
                  <a:extLst>
                    <a:ext uri="{9D8B030D-6E8A-4147-A177-3AD203B41FA5}">
                      <a16:colId xmlns:a16="http://schemas.microsoft.com/office/drawing/2014/main" val="20004"/>
                    </a:ext>
                  </a:extLst>
                </a:gridCol>
                <a:gridCol w="599411">
                  <a:extLst>
                    <a:ext uri="{9D8B030D-6E8A-4147-A177-3AD203B41FA5}">
                      <a16:colId xmlns:a16="http://schemas.microsoft.com/office/drawing/2014/main" val="20005"/>
                    </a:ext>
                  </a:extLst>
                </a:gridCol>
                <a:gridCol w="599411">
                  <a:extLst>
                    <a:ext uri="{9D8B030D-6E8A-4147-A177-3AD203B41FA5}">
                      <a16:colId xmlns:a16="http://schemas.microsoft.com/office/drawing/2014/main" val="20006"/>
                    </a:ext>
                  </a:extLst>
                </a:gridCol>
                <a:gridCol w="599411">
                  <a:extLst>
                    <a:ext uri="{9D8B030D-6E8A-4147-A177-3AD203B41FA5}">
                      <a16:colId xmlns:a16="http://schemas.microsoft.com/office/drawing/2014/main" val="20007"/>
                    </a:ext>
                  </a:extLst>
                </a:gridCol>
                <a:gridCol w="599411">
                  <a:extLst>
                    <a:ext uri="{9D8B030D-6E8A-4147-A177-3AD203B41FA5}">
                      <a16:colId xmlns:a16="http://schemas.microsoft.com/office/drawing/2014/main" val="20008"/>
                    </a:ext>
                  </a:extLst>
                </a:gridCol>
                <a:gridCol w="599411">
                  <a:extLst>
                    <a:ext uri="{9D8B030D-6E8A-4147-A177-3AD203B41FA5}">
                      <a16:colId xmlns:a16="http://schemas.microsoft.com/office/drawing/2014/main" val="20009"/>
                    </a:ext>
                  </a:extLst>
                </a:gridCol>
                <a:gridCol w="599411">
                  <a:extLst>
                    <a:ext uri="{9D8B030D-6E8A-4147-A177-3AD203B41FA5}">
                      <a16:colId xmlns:a16="http://schemas.microsoft.com/office/drawing/2014/main" val="20010"/>
                    </a:ext>
                  </a:extLst>
                </a:gridCol>
                <a:gridCol w="599411">
                  <a:extLst>
                    <a:ext uri="{9D8B030D-6E8A-4147-A177-3AD203B41FA5}">
                      <a16:colId xmlns:a16="http://schemas.microsoft.com/office/drawing/2014/main" val="20011"/>
                    </a:ext>
                  </a:extLst>
                </a:gridCol>
                <a:gridCol w="599411">
                  <a:extLst>
                    <a:ext uri="{9D8B030D-6E8A-4147-A177-3AD203B41FA5}">
                      <a16:colId xmlns:a16="http://schemas.microsoft.com/office/drawing/2014/main" val="20012"/>
                    </a:ext>
                  </a:extLst>
                </a:gridCol>
                <a:gridCol w="599411">
                  <a:extLst>
                    <a:ext uri="{9D8B030D-6E8A-4147-A177-3AD203B41FA5}">
                      <a16:colId xmlns:a16="http://schemas.microsoft.com/office/drawing/2014/main" val="20013"/>
                    </a:ext>
                  </a:extLst>
                </a:gridCol>
                <a:gridCol w="599411">
                  <a:extLst>
                    <a:ext uri="{9D8B030D-6E8A-4147-A177-3AD203B41FA5}">
                      <a16:colId xmlns:a16="http://schemas.microsoft.com/office/drawing/2014/main" val="20014"/>
                    </a:ext>
                  </a:extLst>
                </a:gridCol>
                <a:gridCol w="599411">
                  <a:extLst>
                    <a:ext uri="{9D8B030D-6E8A-4147-A177-3AD203B41FA5}">
                      <a16:colId xmlns:a16="http://schemas.microsoft.com/office/drawing/2014/main" val="20015"/>
                    </a:ext>
                  </a:extLst>
                </a:gridCol>
                <a:gridCol w="599411">
                  <a:extLst>
                    <a:ext uri="{9D8B030D-6E8A-4147-A177-3AD203B41FA5}">
                      <a16:colId xmlns:a16="http://schemas.microsoft.com/office/drawing/2014/main" val="20016"/>
                    </a:ext>
                  </a:extLst>
                </a:gridCol>
                <a:gridCol w="513782">
                  <a:extLst>
                    <a:ext uri="{9D8B030D-6E8A-4147-A177-3AD203B41FA5}">
                      <a16:colId xmlns:a16="http://schemas.microsoft.com/office/drawing/2014/main" val="20017"/>
                    </a:ext>
                  </a:extLst>
                </a:gridCol>
                <a:gridCol w="513782">
                  <a:extLst>
                    <a:ext uri="{9D8B030D-6E8A-4147-A177-3AD203B41FA5}">
                      <a16:colId xmlns:a16="http://schemas.microsoft.com/office/drawing/2014/main" val="20018"/>
                    </a:ext>
                  </a:extLst>
                </a:gridCol>
                <a:gridCol w="513782">
                  <a:extLst>
                    <a:ext uri="{9D8B030D-6E8A-4147-A177-3AD203B41FA5}">
                      <a16:colId xmlns:a16="http://schemas.microsoft.com/office/drawing/2014/main" val="20019"/>
                    </a:ext>
                  </a:extLst>
                </a:gridCol>
              </a:tblGrid>
              <a:tr h="956974">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56974">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56974">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601789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Table 5"/>
          <p:cNvGraphicFramePr>
            <a:graphicFrameLocks noGrp="1"/>
          </p:cNvGraphicFramePr>
          <p:nvPr>
            <p:extLst/>
          </p:nvPr>
        </p:nvGraphicFramePr>
        <p:xfrm>
          <a:off x="193964" y="1031140"/>
          <a:ext cx="11731333" cy="659548"/>
        </p:xfrm>
        <a:graphic>
          <a:graphicData uri="http://schemas.openxmlformats.org/drawingml/2006/table">
            <a:tbl>
              <a:tblPr firstRow="1" firstCol="1" bandRow="1"/>
              <a:tblGrid>
                <a:gridCol w="599411">
                  <a:extLst>
                    <a:ext uri="{9D8B030D-6E8A-4147-A177-3AD203B41FA5}">
                      <a16:colId xmlns:a16="http://schemas.microsoft.com/office/drawing/2014/main" val="20000"/>
                    </a:ext>
                  </a:extLst>
                </a:gridCol>
                <a:gridCol w="599411">
                  <a:extLst>
                    <a:ext uri="{9D8B030D-6E8A-4147-A177-3AD203B41FA5}">
                      <a16:colId xmlns:a16="http://schemas.microsoft.com/office/drawing/2014/main" val="20001"/>
                    </a:ext>
                  </a:extLst>
                </a:gridCol>
                <a:gridCol w="599411">
                  <a:extLst>
                    <a:ext uri="{9D8B030D-6E8A-4147-A177-3AD203B41FA5}">
                      <a16:colId xmlns:a16="http://schemas.microsoft.com/office/drawing/2014/main" val="20002"/>
                    </a:ext>
                  </a:extLst>
                </a:gridCol>
                <a:gridCol w="599411">
                  <a:extLst>
                    <a:ext uri="{9D8B030D-6E8A-4147-A177-3AD203B41FA5}">
                      <a16:colId xmlns:a16="http://schemas.microsoft.com/office/drawing/2014/main" val="20003"/>
                    </a:ext>
                  </a:extLst>
                </a:gridCol>
                <a:gridCol w="599411">
                  <a:extLst>
                    <a:ext uri="{9D8B030D-6E8A-4147-A177-3AD203B41FA5}">
                      <a16:colId xmlns:a16="http://schemas.microsoft.com/office/drawing/2014/main" val="20004"/>
                    </a:ext>
                  </a:extLst>
                </a:gridCol>
                <a:gridCol w="599411">
                  <a:extLst>
                    <a:ext uri="{9D8B030D-6E8A-4147-A177-3AD203B41FA5}">
                      <a16:colId xmlns:a16="http://schemas.microsoft.com/office/drawing/2014/main" val="20005"/>
                    </a:ext>
                  </a:extLst>
                </a:gridCol>
                <a:gridCol w="599411">
                  <a:extLst>
                    <a:ext uri="{9D8B030D-6E8A-4147-A177-3AD203B41FA5}">
                      <a16:colId xmlns:a16="http://schemas.microsoft.com/office/drawing/2014/main" val="20006"/>
                    </a:ext>
                  </a:extLst>
                </a:gridCol>
                <a:gridCol w="599411">
                  <a:extLst>
                    <a:ext uri="{9D8B030D-6E8A-4147-A177-3AD203B41FA5}">
                      <a16:colId xmlns:a16="http://schemas.microsoft.com/office/drawing/2014/main" val="20007"/>
                    </a:ext>
                  </a:extLst>
                </a:gridCol>
                <a:gridCol w="599411">
                  <a:extLst>
                    <a:ext uri="{9D8B030D-6E8A-4147-A177-3AD203B41FA5}">
                      <a16:colId xmlns:a16="http://schemas.microsoft.com/office/drawing/2014/main" val="20008"/>
                    </a:ext>
                  </a:extLst>
                </a:gridCol>
                <a:gridCol w="599411">
                  <a:extLst>
                    <a:ext uri="{9D8B030D-6E8A-4147-A177-3AD203B41FA5}">
                      <a16:colId xmlns:a16="http://schemas.microsoft.com/office/drawing/2014/main" val="20009"/>
                    </a:ext>
                  </a:extLst>
                </a:gridCol>
                <a:gridCol w="599411">
                  <a:extLst>
                    <a:ext uri="{9D8B030D-6E8A-4147-A177-3AD203B41FA5}">
                      <a16:colId xmlns:a16="http://schemas.microsoft.com/office/drawing/2014/main" val="20010"/>
                    </a:ext>
                  </a:extLst>
                </a:gridCol>
                <a:gridCol w="599411">
                  <a:extLst>
                    <a:ext uri="{9D8B030D-6E8A-4147-A177-3AD203B41FA5}">
                      <a16:colId xmlns:a16="http://schemas.microsoft.com/office/drawing/2014/main" val="20011"/>
                    </a:ext>
                  </a:extLst>
                </a:gridCol>
                <a:gridCol w="599411">
                  <a:extLst>
                    <a:ext uri="{9D8B030D-6E8A-4147-A177-3AD203B41FA5}">
                      <a16:colId xmlns:a16="http://schemas.microsoft.com/office/drawing/2014/main" val="20012"/>
                    </a:ext>
                  </a:extLst>
                </a:gridCol>
                <a:gridCol w="599411">
                  <a:extLst>
                    <a:ext uri="{9D8B030D-6E8A-4147-A177-3AD203B41FA5}">
                      <a16:colId xmlns:a16="http://schemas.microsoft.com/office/drawing/2014/main" val="20013"/>
                    </a:ext>
                  </a:extLst>
                </a:gridCol>
                <a:gridCol w="599411">
                  <a:extLst>
                    <a:ext uri="{9D8B030D-6E8A-4147-A177-3AD203B41FA5}">
                      <a16:colId xmlns:a16="http://schemas.microsoft.com/office/drawing/2014/main" val="20014"/>
                    </a:ext>
                  </a:extLst>
                </a:gridCol>
                <a:gridCol w="599411">
                  <a:extLst>
                    <a:ext uri="{9D8B030D-6E8A-4147-A177-3AD203B41FA5}">
                      <a16:colId xmlns:a16="http://schemas.microsoft.com/office/drawing/2014/main" val="20015"/>
                    </a:ext>
                  </a:extLst>
                </a:gridCol>
                <a:gridCol w="599411">
                  <a:extLst>
                    <a:ext uri="{9D8B030D-6E8A-4147-A177-3AD203B41FA5}">
                      <a16:colId xmlns:a16="http://schemas.microsoft.com/office/drawing/2014/main" val="20016"/>
                    </a:ext>
                  </a:extLst>
                </a:gridCol>
                <a:gridCol w="513782">
                  <a:extLst>
                    <a:ext uri="{9D8B030D-6E8A-4147-A177-3AD203B41FA5}">
                      <a16:colId xmlns:a16="http://schemas.microsoft.com/office/drawing/2014/main" val="20017"/>
                    </a:ext>
                  </a:extLst>
                </a:gridCol>
                <a:gridCol w="513782">
                  <a:extLst>
                    <a:ext uri="{9D8B030D-6E8A-4147-A177-3AD203B41FA5}">
                      <a16:colId xmlns:a16="http://schemas.microsoft.com/office/drawing/2014/main" val="20018"/>
                    </a:ext>
                  </a:extLst>
                </a:gridCol>
                <a:gridCol w="513782">
                  <a:extLst>
                    <a:ext uri="{9D8B030D-6E8A-4147-A177-3AD203B41FA5}">
                      <a16:colId xmlns:a16="http://schemas.microsoft.com/office/drawing/2014/main" val="20019"/>
                    </a:ext>
                  </a:extLst>
                </a:gridCol>
              </a:tblGrid>
              <a:tr h="329774">
                <a:tc rowSpan="2">
                  <a:txBody>
                    <a:bodyPr/>
                    <a:lstStyle/>
                    <a:p>
                      <a:pPr marL="0" marR="0" algn="ctr">
                        <a:spcBef>
                          <a:spcPts val="0"/>
                        </a:spcBef>
                        <a:spcAft>
                          <a:spcPts val="0"/>
                        </a:spcAft>
                      </a:pPr>
                      <a:r>
                        <a:rPr lang="en-US" sz="2000" b="1" dirty="0" err="1">
                          <a:effectLst/>
                          <a:latin typeface="Courier New" panose="02070309020205020404" pitchFamily="49" charset="0"/>
                          <a:ea typeface="Times New Roman" panose="02020603050405020304" pitchFamily="18" charset="0"/>
                          <a:cs typeface="Times New Roman" panose="02020603050405020304" pitchFamily="18" charset="0"/>
                        </a:rPr>
                        <a:t>i</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rowSpan="2">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j</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gridSpan="9">
                  <a:txBody>
                    <a:bodyPr/>
                    <a:lstStyle/>
                    <a:p>
                      <a:pPr marL="0" marR="0" algn="ctr">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Comparing </a:t>
                      </a: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list[</a:t>
                      </a:r>
                      <a:r>
                        <a:rPr lang="en-US" sz="1800" b="1"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 &gt; list[j]</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Swapping if </a:t>
                      </a: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true</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9774">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0001"/>
                  </a:ext>
                </a:extLst>
              </a:tr>
            </a:tbl>
          </a:graphicData>
        </a:graphic>
      </p:graphicFrame>
      <p:graphicFrame>
        <p:nvGraphicFramePr>
          <p:cNvPr id="7" name="Content Placeholder 6"/>
          <p:cNvGraphicFramePr>
            <a:graphicFrameLocks noGrp="1"/>
          </p:cNvGraphicFramePr>
          <p:nvPr>
            <p:ph idx="1"/>
            <p:extLst/>
          </p:nvPr>
        </p:nvGraphicFramePr>
        <p:xfrm>
          <a:off x="197420" y="1690688"/>
          <a:ext cx="11720952" cy="2413722"/>
        </p:xfrm>
        <a:graphic>
          <a:graphicData uri="http://schemas.openxmlformats.org/drawingml/2006/table">
            <a:tbl>
              <a:tblPr firstRow="1" firstCol="1" bandRow="1"/>
              <a:tblGrid>
                <a:gridCol w="598881">
                  <a:extLst>
                    <a:ext uri="{9D8B030D-6E8A-4147-A177-3AD203B41FA5}">
                      <a16:colId xmlns:a16="http://schemas.microsoft.com/office/drawing/2014/main" val="20000"/>
                    </a:ext>
                  </a:extLst>
                </a:gridCol>
                <a:gridCol w="598881">
                  <a:extLst>
                    <a:ext uri="{9D8B030D-6E8A-4147-A177-3AD203B41FA5}">
                      <a16:colId xmlns:a16="http://schemas.microsoft.com/office/drawing/2014/main" val="20001"/>
                    </a:ext>
                  </a:extLst>
                </a:gridCol>
                <a:gridCol w="598881">
                  <a:extLst>
                    <a:ext uri="{9D8B030D-6E8A-4147-A177-3AD203B41FA5}">
                      <a16:colId xmlns:a16="http://schemas.microsoft.com/office/drawing/2014/main" val="20002"/>
                    </a:ext>
                  </a:extLst>
                </a:gridCol>
                <a:gridCol w="598881">
                  <a:extLst>
                    <a:ext uri="{9D8B030D-6E8A-4147-A177-3AD203B41FA5}">
                      <a16:colId xmlns:a16="http://schemas.microsoft.com/office/drawing/2014/main" val="20003"/>
                    </a:ext>
                  </a:extLst>
                </a:gridCol>
                <a:gridCol w="598881">
                  <a:extLst>
                    <a:ext uri="{9D8B030D-6E8A-4147-A177-3AD203B41FA5}">
                      <a16:colId xmlns:a16="http://schemas.microsoft.com/office/drawing/2014/main" val="20004"/>
                    </a:ext>
                  </a:extLst>
                </a:gridCol>
                <a:gridCol w="598881">
                  <a:extLst>
                    <a:ext uri="{9D8B030D-6E8A-4147-A177-3AD203B41FA5}">
                      <a16:colId xmlns:a16="http://schemas.microsoft.com/office/drawing/2014/main" val="20005"/>
                    </a:ext>
                  </a:extLst>
                </a:gridCol>
                <a:gridCol w="598881">
                  <a:extLst>
                    <a:ext uri="{9D8B030D-6E8A-4147-A177-3AD203B41FA5}">
                      <a16:colId xmlns:a16="http://schemas.microsoft.com/office/drawing/2014/main" val="20006"/>
                    </a:ext>
                  </a:extLst>
                </a:gridCol>
                <a:gridCol w="598881">
                  <a:extLst>
                    <a:ext uri="{9D8B030D-6E8A-4147-A177-3AD203B41FA5}">
                      <a16:colId xmlns:a16="http://schemas.microsoft.com/office/drawing/2014/main" val="20007"/>
                    </a:ext>
                  </a:extLst>
                </a:gridCol>
                <a:gridCol w="598881">
                  <a:extLst>
                    <a:ext uri="{9D8B030D-6E8A-4147-A177-3AD203B41FA5}">
                      <a16:colId xmlns:a16="http://schemas.microsoft.com/office/drawing/2014/main" val="20008"/>
                    </a:ext>
                  </a:extLst>
                </a:gridCol>
                <a:gridCol w="598881">
                  <a:extLst>
                    <a:ext uri="{9D8B030D-6E8A-4147-A177-3AD203B41FA5}">
                      <a16:colId xmlns:a16="http://schemas.microsoft.com/office/drawing/2014/main" val="20009"/>
                    </a:ext>
                  </a:extLst>
                </a:gridCol>
                <a:gridCol w="598881">
                  <a:extLst>
                    <a:ext uri="{9D8B030D-6E8A-4147-A177-3AD203B41FA5}">
                      <a16:colId xmlns:a16="http://schemas.microsoft.com/office/drawing/2014/main" val="20010"/>
                    </a:ext>
                  </a:extLst>
                </a:gridCol>
                <a:gridCol w="598881">
                  <a:extLst>
                    <a:ext uri="{9D8B030D-6E8A-4147-A177-3AD203B41FA5}">
                      <a16:colId xmlns:a16="http://schemas.microsoft.com/office/drawing/2014/main" val="20011"/>
                    </a:ext>
                  </a:extLst>
                </a:gridCol>
                <a:gridCol w="598881">
                  <a:extLst>
                    <a:ext uri="{9D8B030D-6E8A-4147-A177-3AD203B41FA5}">
                      <a16:colId xmlns:a16="http://schemas.microsoft.com/office/drawing/2014/main" val="20012"/>
                    </a:ext>
                  </a:extLst>
                </a:gridCol>
                <a:gridCol w="598881">
                  <a:extLst>
                    <a:ext uri="{9D8B030D-6E8A-4147-A177-3AD203B41FA5}">
                      <a16:colId xmlns:a16="http://schemas.microsoft.com/office/drawing/2014/main" val="20013"/>
                    </a:ext>
                  </a:extLst>
                </a:gridCol>
                <a:gridCol w="598881">
                  <a:extLst>
                    <a:ext uri="{9D8B030D-6E8A-4147-A177-3AD203B41FA5}">
                      <a16:colId xmlns:a16="http://schemas.microsoft.com/office/drawing/2014/main" val="20014"/>
                    </a:ext>
                  </a:extLst>
                </a:gridCol>
                <a:gridCol w="598881">
                  <a:extLst>
                    <a:ext uri="{9D8B030D-6E8A-4147-A177-3AD203B41FA5}">
                      <a16:colId xmlns:a16="http://schemas.microsoft.com/office/drawing/2014/main" val="20015"/>
                    </a:ext>
                  </a:extLst>
                </a:gridCol>
                <a:gridCol w="598881">
                  <a:extLst>
                    <a:ext uri="{9D8B030D-6E8A-4147-A177-3AD203B41FA5}">
                      <a16:colId xmlns:a16="http://schemas.microsoft.com/office/drawing/2014/main" val="20016"/>
                    </a:ext>
                  </a:extLst>
                </a:gridCol>
                <a:gridCol w="513325">
                  <a:extLst>
                    <a:ext uri="{9D8B030D-6E8A-4147-A177-3AD203B41FA5}">
                      <a16:colId xmlns:a16="http://schemas.microsoft.com/office/drawing/2014/main" val="20017"/>
                    </a:ext>
                  </a:extLst>
                </a:gridCol>
                <a:gridCol w="513325">
                  <a:extLst>
                    <a:ext uri="{9D8B030D-6E8A-4147-A177-3AD203B41FA5}">
                      <a16:colId xmlns:a16="http://schemas.microsoft.com/office/drawing/2014/main" val="20018"/>
                    </a:ext>
                  </a:extLst>
                </a:gridCol>
                <a:gridCol w="513325">
                  <a:extLst>
                    <a:ext uri="{9D8B030D-6E8A-4147-A177-3AD203B41FA5}">
                      <a16:colId xmlns:a16="http://schemas.microsoft.com/office/drawing/2014/main" val="20019"/>
                    </a:ext>
                  </a:extLst>
                </a:gridCol>
              </a:tblGrid>
              <a:tr h="1206861">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2800" b="1" dirty="0">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8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tc>
                  <a:txBody>
                    <a:bodyPr/>
                    <a:lstStyle/>
                    <a:p>
                      <a:pPr marL="0" marR="0" algn="ctr">
                        <a:spcBef>
                          <a:spcPts val="0"/>
                        </a:spcBef>
                        <a:spcAft>
                          <a:spcPts val="0"/>
                        </a:spcAft>
                      </a:pPr>
                      <a:r>
                        <a:rPr lang="en-US" sz="28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06861">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tc>
                  <a:txBody>
                    <a:bodyPr/>
                    <a:lstStyle/>
                    <a:p>
                      <a:pPr marL="0" marR="0" algn="ctr">
                        <a:spcBef>
                          <a:spcPts val="0"/>
                        </a:spcBef>
                        <a:spcAft>
                          <a:spcPts val="0"/>
                        </a:spcAft>
                      </a:pPr>
                      <a:r>
                        <a:rPr lang="en-US" sz="2800" b="1">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582193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Table 5"/>
          <p:cNvGraphicFramePr>
            <a:graphicFrameLocks noGrp="1"/>
          </p:cNvGraphicFramePr>
          <p:nvPr>
            <p:extLst/>
          </p:nvPr>
        </p:nvGraphicFramePr>
        <p:xfrm>
          <a:off x="193964" y="1031140"/>
          <a:ext cx="11731333" cy="659548"/>
        </p:xfrm>
        <a:graphic>
          <a:graphicData uri="http://schemas.openxmlformats.org/drawingml/2006/table">
            <a:tbl>
              <a:tblPr firstRow="1" firstCol="1" bandRow="1"/>
              <a:tblGrid>
                <a:gridCol w="599411">
                  <a:extLst>
                    <a:ext uri="{9D8B030D-6E8A-4147-A177-3AD203B41FA5}">
                      <a16:colId xmlns:a16="http://schemas.microsoft.com/office/drawing/2014/main" val="20000"/>
                    </a:ext>
                  </a:extLst>
                </a:gridCol>
                <a:gridCol w="599411">
                  <a:extLst>
                    <a:ext uri="{9D8B030D-6E8A-4147-A177-3AD203B41FA5}">
                      <a16:colId xmlns:a16="http://schemas.microsoft.com/office/drawing/2014/main" val="20001"/>
                    </a:ext>
                  </a:extLst>
                </a:gridCol>
                <a:gridCol w="599411">
                  <a:extLst>
                    <a:ext uri="{9D8B030D-6E8A-4147-A177-3AD203B41FA5}">
                      <a16:colId xmlns:a16="http://schemas.microsoft.com/office/drawing/2014/main" val="20002"/>
                    </a:ext>
                  </a:extLst>
                </a:gridCol>
                <a:gridCol w="599411">
                  <a:extLst>
                    <a:ext uri="{9D8B030D-6E8A-4147-A177-3AD203B41FA5}">
                      <a16:colId xmlns:a16="http://schemas.microsoft.com/office/drawing/2014/main" val="20003"/>
                    </a:ext>
                  </a:extLst>
                </a:gridCol>
                <a:gridCol w="599411">
                  <a:extLst>
                    <a:ext uri="{9D8B030D-6E8A-4147-A177-3AD203B41FA5}">
                      <a16:colId xmlns:a16="http://schemas.microsoft.com/office/drawing/2014/main" val="20004"/>
                    </a:ext>
                  </a:extLst>
                </a:gridCol>
                <a:gridCol w="599411">
                  <a:extLst>
                    <a:ext uri="{9D8B030D-6E8A-4147-A177-3AD203B41FA5}">
                      <a16:colId xmlns:a16="http://schemas.microsoft.com/office/drawing/2014/main" val="20005"/>
                    </a:ext>
                  </a:extLst>
                </a:gridCol>
                <a:gridCol w="599411">
                  <a:extLst>
                    <a:ext uri="{9D8B030D-6E8A-4147-A177-3AD203B41FA5}">
                      <a16:colId xmlns:a16="http://schemas.microsoft.com/office/drawing/2014/main" val="20006"/>
                    </a:ext>
                  </a:extLst>
                </a:gridCol>
                <a:gridCol w="599411">
                  <a:extLst>
                    <a:ext uri="{9D8B030D-6E8A-4147-A177-3AD203B41FA5}">
                      <a16:colId xmlns:a16="http://schemas.microsoft.com/office/drawing/2014/main" val="20007"/>
                    </a:ext>
                  </a:extLst>
                </a:gridCol>
                <a:gridCol w="599411">
                  <a:extLst>
                    <a:ext uri="{9D8B030D-6E8A-4147-A177-3AD203B41FA5}">
                      <a16:colId xmlns:a16="http://schemas.microsoft.com/office/drawing/2014/main" val="20008"/>
                    </a:ext>
                  </a:extLst>
                </a:gridCol>
                <a:gridCol w="599411">
                  <a:extLst>
                    <a:ext uri="{9D8B030D-6E8A-4147-A177-3AD203B41FA5}">
                      <a16:colId xmlns:a16="http://schemas.microsoft.com/office/drawing/2014/main" val="20009"/>
                    </a:ext>
                  </a:extLst>
                </a:gridCol>
                <a:gridCol w="599411">
                  <a:extLst>
                    <a:ext uri="{9D8B030D-6E8A-4147-A177-3AD203B41FA5}">
                      <a16:colId xmlns:a16="http://schemas.microsoft.com/office/drawing/2014/main" val="20010"/>
                    </a:ext>
                  </a:extLst>
                </a:gridCol>
                <a:gridCol w="599411">
                  <a:extLst>
                    <a:ext uri="{9D8B030D-6E8A-4147-A177-3AD203B41FA5}">
                      <a16:colId xmlns:a16="http://schemas.microsoft.com/office/drawing/2014/main" val="20011"/>
                    </a:ext>
                  </a:extLst>
                </a:gridCol>
                <a:gridCol w="599411">
                  <a:extLst>
                    <a:ext uri="{9D8B030D-6E8A-4147-A177-3AD203B41FA5}">
                      <a16:colId xmlns:a16="http://schemas.microsoft.com/office/drawing/2014/main" val="20012"/>
                    </a:ext>
                  </a:extLst>
                </a:gridCol>
                <a:gridCol w="599411">
                  <a:extLst>
                    <a:ext uri="{9D8B030D-6E8A-4147-A177-3AD203B41FA5}">
                      <a16:colId xmlns:a16="http://schemas.microsoft.com/office/drawing/2014/main" val="20013"/>
                    </a:ext>
                  </a:extLst>
                </a:gridCol>
                <a:gridCol w="599411">
                  <a:extLst>
                    <a:ext uri="{9D8B030D-6E8A-4147-A177-3AD203B41FA5}">
                      <a16:colId xmlns:a16="http://schemas.microsoft.com/office/drawing/2014/main" val="20014"/>
                    </a:ext>
                  </a:extLst>
                </a:gridCol>
                <a:gridCol w="599411">
                  <a:extLst>
                    <a:ext uri="{9D8B030D-6E8A-4147-A177-3AD203B41FA5}">
                      <a16:colId xmlns:a16="http://schemas.microsoft.com/office/drawing/2014/main" val="20015"/>
                    </a:ext>
                  </a:extLst>
                </a:gridCol>
                <a:gridCol w="599411">
                  <a:extLst>
                    <a:ext uri="{9D8B030D-6E8A-4147-A177-3AD203B41FA5}">
                      <a16:colId xmlns:a16="http://schemas.microsoft.com/office/drawing/2014/main" val="20016"/>
                    </a:ext>
                  </a:extLst>
                </a:gridCol>
                <a:gridCol w="513782">
                  <a:extLst>
                    <a:ext uri="{9D8B030D-6E8A-4147-A177-3AD203B41FA5}">
                      <a16:colId xmlns:a16="http://schemas.microsoft.com/office/drawing/2014/main" val="20017"/>
                    </a:ext>
                  </a:extLst>
                </a:gridCol>
                <a:gridCol w="513782">
                  <a:extLst>
                    <a:ext uri="{9D8B030D-6E8A-4147-A177-3AD203B41FA5}">
                      <a16:colId xmlns:a16="http://schemas.microsoft.com/office/drawing/2014/main" val="20018"/>
                    </a:ext>
                  </a:extLst>
                </a:gridCol>
                <a:gridCol w="513782">
                  <a:extLst>
                    <a:ext uri="{9D8B030D-6E8A-4147-A177-3AD203B41FA5}">
                      <a16:colId xmlns:a16="http://schemas.microsoft.com/office/drawing/2014/main" val="20019"/>
                    </a:ext>
                  </a:extLst>
                </a:gridCol>
              </a:tblGrid>
              <a:tr h="329774">
                <a:tc rowSpan="2">
                  <a:txBody>
                    <a:bodyPr/>
                    <a:lstStyle/>
                    <a:p>
                      <a:pPr marL="0" marR="0" algn="ctr">
                        <a:spcBef>
                          <a:spcPts val="0"/>
                        </a:spcBef>
                        <a:spcAft>
                          <a:spcPts val="0"/>
                        </a:spcAft>
                      </a:pPr>
                      <a:r>
                        <a:rPr lang="en-US" sz="2000" b="1" dirty="0" err="1">
                          <a:effectLst/>
                          <a:latin typeface="Courier New" panose="02070309020205020404" pitchFamily="49" charset="0"/>
                          <a:ea typeface="Times New Roman" panose="02020603050405020304" pitchFamily="18" charset="0"/>
                          <a:cs typeface="Times New Roman" panose="02020603050405020304" pitchFamily="18" charset="0"/>
                        </a:rPr>
                        <a:t>i</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rowSpan="2">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j</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gridSpan="9">
                  <a:txBody>
                    <a:bodyPr/>
                    <a:lstStyle/>
                    <a:p>
                      <a:pPr marL="0" marR="0" algn="ctr">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Comparing </a:t>
                      </a: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list[</a:t>
                      </a:r>
                      <a:r>
                        <a:rPr lang="en-US" sz="1800" b="1"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 &gt; list[j]</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Swapping if </a:t>
                      </a: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true</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9774">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tc>
                  <a:txBody>
                    <a:bodyPr/>
                    <a:lstStyle/>
                    <a:p>
                      <a:pPr marL="0" marR="0" algn="ctr">
                        <a:spcBef>
                          <a:spcPts val="0"/>
                        </a:spcBef>
                        <a:spcAft>
                          <a:spcPts val="0"/>
                        </a:spcAft>
                      </a:pPr>
                      <a:r>
                        <a:rPr lang="en-US" sz="2000" b="1" dirty="0">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0001"/>
                  </a:ext>
                </a:extLst>
              </a:tr>
            </a:tbl>
          </a:graphicData>
        </a:graphic>
      </p:graphicFrame>
      <p:graphicFrame>
        <p:nvGraphicFramePr>
          <p:cNvPr id="5" name="Content Placeholder 4"/>
          <p:cNvGraphicFramePr>
            <a:graphicFrameLocks noGrp="1"/>
          </p:cNvGraphicFramePr>
          <p:nvPr>
            <p:ph idx="1"/>
            <p:extLst/>
          </p:nvPr>
        </p:nvGraphicFramePr>
        <p:xfrm>
          <a:off x="176641" y="1690688"/>
          <a:ext cx="11731347" cy="1229157"/>
        </p:xfrm>
        <a:graphic>
          <a:graphicData uri="http://schemas.openxmlformats.org/drawingml/2006/table">
            <a:tbl>
              <a:tblPr firstRow="1" firstCol="1" bandRow="1"/>
              <a:tblGrid>
                <a:gridCol w="599412">
                  <a:extLst>
                    <a:ext uri="{9D8B030D-6E8A-4147-A177-3AD203B41FA5}">
                      <a16:colId xmlns:a16="http://schemas.microsoft.com/office/drawing/2014/main" val="20000"/>
                    </a:ext>
                  </a:extLst>
                </a:gridCol>
                <a:gridCol w="599412">
                  <a:extLst>
                    <a:ext uri="{9D8B030D-6E8A-4147-A177-3AD203B41FA5}">
                      <a16:colId xmlns:a16="http://schemas.microsoft.com/office/drawing/2014/main" val="20001"/>
                    </a:ext>
                  </a:extLst>
                </a:gridCol>
                <a:gridCol w="599412">
                  <a:extLst>
                    <a:ext uri="{9D8B030D-6E8A-4147-A177-3AD203B41FA5}">
                      <a16:colId xmlns:a16="http://schemas.microsoft.com/office/drawing/2014/main" val="20002"/>
                    </a:ext>
                  </a:extLst>
                </a:gridCol>
                <a:gridCol w="599412">
                  <a:extLst>
                    <a:ext uri="{9D8B030D-6E8A-4147-A177-3AD203B41FA5}">
                      <a16:colId xmlns:a16="http://schemas.microsoft.com/office/drawing/2014/main" val="20003"/>
                    </a:ext>
                  </a:extLst>
                </a:gridCol>
                <a:gridCol w="599412">
                  <a:extLst>
                    <a:ext uri="{9D8B030D-6E8A-4147-A177-3AD203B41FA5}">
                      <a16:colId xmlns:a16="http://schemas.microsoft.com/office/drawing/2014/main" val="20004"/>
                    </a:ext>
                  </a:extLst>
                </a:gridCol>
                <a:gridCol w="599412">
                  <a:extLst>
                    <a:ext uri="{9D8B030D-6E8A-4147-A177-3AD203B41FA5}">
                      <a16:colId xmlns:a16="http://schemas.microsoft.com/office/drawing/2014/main" val="20005"/>
                    </a:ext>
                  </a:extLst>
                </a:gridCol>
                <a:gridCol w="599412">
                  <a:extLst>
                    <a:ext uri="{9D8B030D-6E8A-4147-A177-3AD203B41FA5}">
                      <a16:colId xmlns:a16="http://schemas.microsoft.com/office/drawing/2014/main" val="20006"/>
                    </a:ext>
                  </a:extLst>
                </a:gridCol>
                <a:gridCol w="599412">
                  <a:extLst>
                    <a:ext uri="{9D8B030D-6E8A-4147-A177-3AD203B41FA5}">
                      <a16:colId xmlns:a16="http://schemas.microsoft.com/office/drawing/2014/main" val="20007"/>
                    </a:ext>
                  </a:extLst>
                </a:gridCol>
                <a:gridCol w="599412">
                  <a:extLst>
                    <a:ext uri="{9D8B030D-6E8A-4147-A177-3AD203B41FA5}">
                      <a16:colId xmlns:a16="http://schemas.microsoft.com/office/drawing/2014/main" val="20008"/>
                    </a:ext>
                  </a:extLst>
                </a:gridCol>
                <a:gridCol w="599412">
                  <a:extLst>
                    <a:ext uri="{9D8B030D-6E8A-4147-A177-3AD203B41FA5}">
                      <a16:colId xmlns:a16="http://schemas.microsoft.com/office/drawing/2014/main" val="20009"/>
                    </a:ext>
                  </a:extLst>
                </a:gridCol>
                <a:gridCol w="599412">
                  <a:extLst>
                    <a:ext uri="{9D8B030D-6E8A-4147-A177-3AD203B41FA5}">
                      <a16:colId xmlns:a16="http://schemas.microsoft.com/office/drawing/2014/main" val="20010"/>
                    </a:ext>
                  </a:extLst>
                </a:gridCol>
                <a:gridCol w="599412">
                  <a:extLst>
                    <a:ext uri="{9D8B030D-6E8A-4147-A177-3AD203B41FA5}">
                      <a16:colId xmlns:a16="http://schemas.microsoft.com/office/drawing/2014/main" val="20011"/>
                    </a:ext>
                  </a:extLst>
                </a:gridCol>
                <a:gridCol w="599412">
                  <a:extLst>
                    <a:ext uri="{9D8B030D-6E8A-4147-A177-3AD203B41FA5}">
                      <a16:colId xmlns:a16="http://schemas.microsoft.com/office/drawing/2014/main" val="20012"/>
                    </a:ext>
                  </a:extLst>
                </a:gridCol>
                <a:gridCol w="599412">
                  <a:extLst>
                    <a:ext uri="{9D8B030D-6E8A-4147-A177-3AD203B41FA5}">
                      <a16:colId xmlns:a16="http://schemas.microsoft.com/office/drawing/2014/main" val="20013"/>
                    </a:ext>
                  </a:extLst>
                </a:gridCol>
                <a:gridCol w="599412">
                  <a:extLst>
                    <a:ext uri="{9D8B030D-6E8A-4147-A177-3AD203B41FA5}">
                      <a16:colId xmlns:a16="http://schemas.microsoft.com/office/drawing/2014/main" val="20014"/>
                    </a:ext>
                  </a:extLst>
                </a:gridCol>
                <a:gridCol w="599412">
                  <a:extLst>
                    <a:ext uri="{9D8B030D-6E8A-4147-A177-3AD203B41FA5}">
                      <a16:colId xmlns:a16="http://schemas.microsoft.com/office/drawing/2014/main" val="20015"/>
                    </a:ext>
                  </a:extLst>
                </a:gridCol>
                <a:gridCol w="599412">
                  <a:extLst>
                    <a:ext uri="{9D8B030D-6E8A-4147-A177-3AD203B41FA5}">
                      <a16:colId xmlns:a16="http://schemas.microsoft.com/office/drawing/2014/main" val="20016"/>
                    </a:ext>
                  </a:extLst>
                </a:gridCol>
                <a:gridCol w="513781">
                  <a:extLst>
                    <a:ext uri="{9D8B030D-6E8A-4147-A177-3AD203B41FA5}">
                      <a16:colId xmlns:a16="http://schemas.microsoft.com/office/drawing/2014/main" val="20017"/>
                    </a:ext>
                  </a:extLst>
                </a:gridCol>
                <a:gridCol w="513781">
                  <a:extLst>
                    <a:ext uri="{9D8B030D-6E8A-4147-A177-3AD203B41FA5}">
                      <a16:colId xmlns:a16="http://schemas.microsoft.com/office/drawing/2014/main" val="20018"/>
                    </a:ext>
                  </a:extLst>
                </a:gridCol>
                <a:gridCol w="513781">
                  <a:extLst>
                    <a:ext uri="{9D8B030D-6E8A-4147-A177-3AD203B41FA5}">
                      <a16:colId xmlns:a16="http://schemas.microsoft.com/office/drawing/2014/main" val="20019"/>
                    </a:ext>
                  </a:extLst>
                </a:gridCol>
              </a:tblGrid>
              <a:tr h="1229157">
                <a:tc>
                  <a:txBody>
                    <a:bodyPr/>
                    <a:lstStyle/>
                    <a:p>
                      <a:pPr marL="0" marR="0" algn="ctr">
                        <a:spcBef>
                          <a:spcPts val="0"/>
                        </a:spcBef>
                        <a:spcAft>
                          <a:spcPts val="0"/>
                        </a:spcAft>
                      </a:pPr>
                      <a:r>
                        <a:rPr lang="en-US" sz="2800" b="1" dirty="0">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2800" b="1" dirty="0">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8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8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8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800" b="1" dirty="0">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8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800" b="1" dirty="0">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00"/>
                    </a:solidFill>
                  </a:tcPr>
                </a:tc>
                <a:tc>
                  <a:txBody>
                    <a:bodyPr/>
                    <a:lstStyle/>
                    <a:p>
                      <a:pPr marL="0" marR="0" algn="ctr">
                        <a:spcBef>
                          <a:spcPts val="0"/>
                        </a:spcBef>
                        <a:spcAft>
                          <a:spcPts val="0"/>
                        </a:spcAft>
                      </a:pPr>
                      <a:r>
                        <a:rPr lang="en-US" sz="2800" b="1" dirty="0">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2800" b="1" dirty="0">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9"/>
                    </a:solidFill>
                  </a:tcPr>
                </a:tc>
                <a:tc>
                  <a:txBody>
                    <a:bodyPr/>
                    <a:lstStyle/>
                    <a:p>
                      <a:pPr marL="0" marR="0" algn="ctr">
                        <a:spcBef>
                          <a:spcPts val="0"/>
                        </a:spcBef>
                        <a:spcAft>
                          <a:spcPts val="0"/>
                        </a:spcAft>
                      </a:pPr>
                      <a:r>
                        <a:rPr lang="en-US" sz="28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dirty="0">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dirty="0">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dirty="0">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dirty="0">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dirty="0">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dirty="0">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tc>
                  <a:txBody>
                    <a:bodyPr/>
                    <a:lstStyle/>
                    <a:p>
                      <a:pPr marL="0" marR="0" algn="ctr">
                        <a:spcBef>
                          <a:spcPts val="0"/>
                        </a:spcBef>
                        <a:spcAft>
                          <a:spcPts val="0"/>
                        </a:spcAft>
                      </a:pPr>
                      <a:r>
                        <a:rPr lang="en-US" sz="2800" b="1" dirty="0">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B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90240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pPr eaLnBrk="1" hangingPunct="1">
              <a:defRPr/>
            </a:pPr>
            <a:r>
              <a:rPr lang="en-US" smtClean="0">
                <a:ea typeface="+mj-ea"/>
                <a:cs typeface="+mj-cs"/>
              </a:rPr>
              <a:t>Selection Sort - Tradeoffs</a:t>
            </a:r>
          </a:p>
        </p:txBody>
      </p:sp>
      <p:sp>
        <p:nvSpPr>
          <p:cNvPr id="762883" name="Rectangle 3"/>
          <p:cNvSpPr>
            <a:spLocks noGrp="1" noChangeArrowheads="1"/>
          </p:cNvSpPr>
          <p:nvPr>
            <p:ph type="body" idx="1"/>
          </p:nvPr>
        </p:nvSpPr>
        <p:spPr/>
        <p:txBody>
          <a:bodyPr/>
          <a:lstStyle/>
          <a:p>
            <a:pPr eaLnBrk="1" hangingPunct="1">
              <a:buFont typeface="Wingdings" charset="0"/>
              <a:buChar char="n"/>
              <a:defRPr/>
            </a:pPr>
            <a:r>
              <a:rPr lang="en-US" smtClean="0">
                <a:ea typeface="+mn-ea"/>
                <a:cs typeface="+mn-cs"/>
              </a:rPr>
              <a:t>Benefit:</a:t>
            </a:r>
          </a:p>
          <a:p>
            <a:pPr lvl="1" eaLnBrk="1" hangingPunct="1">
              <a:buFont typeface="Wingdings" charset="0"/>
              <a:buChar char="n"/>
              <a:defRPr/>
            </a:pPr>
            <a:r>
              <a:rPr lang="en-US" smtClean="0">
                <a:ea typeface="+mn-ea"/>
              </a:rPr>
              <a:t>More efficient than Bubble Sort, since fewer exchanges</a:t>
            </a:r>
            <a:br>
              <a:rPr lang="en-US" smtClean="0">
                <a:ea typeface="+mn-ea"/>
              </a:rPr>
            </a:br>
            <a:endParaRPr lang="en-US" smtClean="0">
              <a:ea typeface="+mn-ea"/>
            </a:endParaRPr>
          </a:p>
          <a:p>
            <a:pPr eaLnBrk="1" hangingPunct="1">
              <a:buFont typeface="Wingdings" charset="0"/>
              <a:buChar char="n"/>
              <a:defRPr/>
            </a:pPr>
            <a:r>
              <a:rPr lang="en-US" smtClean="0">
                <a:ea typeface="+mn-ea"/>
                <a:cs typeface="+mn-cs"/>
              </a:rPr>
              <a:t>Disadvantage:</a:t>
            </a:r>
          </a:p>
          <a:p>
            <a:pPr lvl="1" eaLnBrk="1" hangingPunct="1">
              <a:buFont typeface="Wingdings" charset="0"/>
              <a:buChar char="n"/>
              <a:defRPr/>
            </a:pPr>
            <a:r>
              <a:rPr lang="en-US" smtClean="0">
                <a:ea typeface="+mn-ea"/>
              </a:rPr>
              <a:t>May not be as easy as Bubble Sort to understand</a:t>
            </a:r>
          </a:p>
        </p:txBody>
      </p:sp>
    </p:spTree>
    <p:extLst>
      <p:ext uri="{BB962C8B-B14F-4D97-AF65-F5344CB8AC3E}">
        <p14:creationId xmlns:p14="http://schemas.microsoft.com/office/powerpoint/2010/main" val="3837715968"/>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1981200" y="1752601"/>
            <a:ext cx="8458200" cy="35401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b="1">
                <a:solidFill>
                  <a:srgbClr val="161616"/>
                </a:solidFill>
                <a:latin typeface="Times New Roman" panose="02020603050405020304" pitchFamily="18" charset="0"/>
                <a:ea typeface="ＭＳ Ｐゴシック" panose="020B0600070205080204" pitchFamily="34" charset="-128"/>
              </a:defRPr>
            </a:lvl1pPr>
            <a:lvl2pPr marL="742950" indent="-285750">
              <a:defRPr sz="2000" b="1">
                <a:solidFill>
                  <a:srgbClr val="161616"/>
                </a:solidFill>
                <a:latin typeface="Times New Roman" panose="02020603050405020304" pitchFamily="18" charset="0"/>
                <a:ea typeface="ＭＳ Ｐゴシック" panose="020B0600070205080204" pitchFamily="34" charset="-128"/>
              </a:defRPr>
            </a:lvl2pPr>
            <a:lvl3pPr marL="1143000" indent="-228600">
              <a:defRPr sz="2000" b="1">
                <a:solidFill>
                  <a:srgbClr val="161616"/>
                </a:solidFill>
                <a:latin typeface="Times New Roman" panose="02020603050405020304" pitchFamily="18" charset="0"/>
                <a:ea typeface="ＭＳ Ｐゴシック" panose="020B0600070205080204" pitchFamily="34" charset="-128"/>
              </a:defRPr>
            </a:lvl3pPr>
            <a:lvl4pPr marL="1600200" indent="-228600">
              <a:defRPr sz="2000" b="1">
                <a:solidFill>
                  <a:srgbClr val="161616"/>
                </a:solidFill>
                <a:latin typeface="Times New Roman" panose="02020603050405020304" pitchFamily="18" charset="0"/>
                <a:ea typeface="ＭＳ Ｐゴシック" panose="020B0600070205080204" pitchFamily="34" charset="-128"/>
              </a:defRPr>
            </a:lvl4pPr>
            <a:lvl5pPr marL="2057400" indent="-228600">
              <a:defRPr sz="2000" b="1">
                <a:solidFill>
                  <a:srgbClr val="16161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9pPr>
          </a:lstStyle>
          <a:p>
            <a:pPr fontAlgn="base">
              <a:spcBef>
                <a:spcPct val="0"/>
              </a:spcBef>
              <a:spcAft>
                <a:spcPct val="0"/>
              </a:spcAft>
            </a:pPr>
            <a:r>
              <a:rPr lang="en-US" altLang="ja-JP" sz="3200" b="0"/>
              <a:t>Mark first element as sorted, </a:t>
            </a:r>
          </a:p>
          <a:p>
            <a:pPr fontAlgn="base">
              <a:spcBef>
                <a:spcPct val="0"/>
              </a:spcBef>
              <a:spcAft>
                <a:spcPct val="0"/>
              </a:spcAft>
            </a:pPr>
            <a:r>
              <a:rPr lang="en-US" altLang="ja-JP" sz="3200" b="0"/>
              <a:t>Next for each unsorted element </a:t>
            </a:r>
          </a:p>
          <a:p>
            <a:pPr fontAlgn="base">
              <a:spcBef>
                <a:spcPct val="0"/>
              </a:spcBef>
              <a:spcAft>
                <a:spcPct val="0"/>
              </a:spcAft>
            </a:pPr>
            <a:r>
              <a:rPr lang="en-US" altLang="ja-JP" sz="3200" b="0"/>
              <a:t>'extract' the element</a:t>
            </a:r>
          </a:p>
          <a:p>
            <a:pPr fontAlgn="base">
              <a:spcBef>
                <a:spcPct val="0"/>
              </a:spcBef>
              <a:spcAft>
                <a:spcPct val="0"/>
              </a:spcAft>
            </a:pPr>
            <a:r>
              <a:rPr lang="en-US" altLang="ja-JP" sz="3200" b="0"/>
              <a:t>  for i = last Sorted Index to 0</a:t>
            </a:r>
          </a:p>
          <a:p>
            <a:pPr fontAlgn="base">
              <a:spcBef>
                <a:spcPct val="0"/>
              </a:spcBef>
              <a:spcAft>
                <a:spcPct val="0"/>
              </a:spcAft>
            </a:pPr>
            <a:r>
              <a:rPr lang="en-US" altLang="ja-JP" sz="3200" b="0"/>
              <a:t>    if 	   current SortedElement &gt; extracted Element</a:t>
            </a:r>
          </a:p>
          <a:p>
            <a:pPr fontAlgn="base">
              <a:spcBef>
                <a:spcPct val="0"/>
              </a:spcBef>
              <a:spcAft>
                <a:spcPct val="0"/>
              </a:spcAft>
            </a:pPr>
            <a:r>
              <a:rPr lang="en-US" altLang="ja-JP" sz="3200" b="0"/>
              <a:t>      	   move/shift sorted element to the right by 1</a:t>
            </a:r>
          </a:p>
          <a:p>
            <a:pPr fontAlgn="base">
              <a:spcBef>
                <a:spcPct val="0"/>
              </a:spcBef>
              <a:spcAft>
                <a:spcPct val="0"/>
              </a:spcAft>
            </a:pPr>
            <a:r>
              <a:rPr lang="en-US" altLang="ja-JP" sz="3200" b="0"/>
              <a:t>    else: insert extracted element</a:t>
            </a:r>
          </a:p>
        </p:txBody>
      </p:sp>
      <p:sp>
        <p:nvSpPr>
          <p:cNvPr id="34819" name="Rectangle 2"/>
          <p:cNvSpPr txBox="1">
            <a:spLocks noChangeArrowheads="1"/>
          </p:cNvSpPr>
          <p:nvPr/>
        </p:nvSpPr>
        <p:spPr bwMode="auto">
          <a:xfrm>
            <a:off x="1981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1">
                <a:solidFill>
                  <a:srgbClr val="161616"/>
                </a:solidFill>
                <a:latin typeface="Times New Roman" panose="02020603050405020304" pitchFamily="18" charset="0"/>
                <a:ea typeface="ＭＳ Ｐゴシック" panose="020B0600070205080204" pitchFamily="34" charset="-128"/>
              </a:defRPr>
            </a:lvl1pPr>
            <a:lvl2pPr marL="742950" indent="-285750">
              <a:defRPr sz="2000" b="1">
                <a:solidFill>
                  <a:srgbClr val="161616"/>
                </a:solidFill>
                <a:latin typeface="Times New Roman" panose="02020603050405020304" pitchFamily="18" charset="0"/>
                <a:ea typeface="ＭＳ Ｐゴシック" panose="020B0600070205080204" pitchFamily="34" charset="-128"/>
              </a:defRPr>
            </a:lvl2pPr>
            <a:lvl3pPr marL="1143000" indent="-228600">
              <a:defRPr sz="2000" b="1">
                <a:solidFill>
                  <a:srgbClr val="161616"/>
                </a:solidFill>
                <a:latin typeface="Times New Roman" panose="02020603050405020304" pitchFamily="18" charset="0"/>
                <a:ea typeface="ＭＳ Ｐゴシック" panose="020B0600070205080204" pitchFamily="34" charset="-128"/>
              </a:defRPr>
            </a:lvl3pPr>
            <a:lvl4pPr marL="1600200" indent="-228600">
              <a:defRPr sz="2000" b="1">
                <a:solidFill>
                  <a:srgbClr val="161616"/>
                </a:solidFill>
                <a:latin typeface="Times New Roman" panose="02020603050405020304" pitchFamily="18" charset="0"/>
                <a:ea typeface="ＭＳ Ｐゴシック" panose="020B0600070205080204" pitchFamily="34" charset="-128"/>
              </a:defRPr>
            </a:lvl4pPr>
            <a:lvl5pPr marL="2057400" indent="-228600">
              <a:defRPr sz="2000" b="1">
                <a:solidFill>
                  <a:srgbClr val="16161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9pPr>
          </a:lstStyle>
          <a:p>
            <a:pPr fontAlgn="base">
              <a:spcBef>
                <a:spcPct val="0"/>
              </a:spcBef>
              <a:spcAft>
                <a:spcPct val="0"/>
              </a:spcAft>
            </a:pPr>
            <a:r>
              <a:rPr kumimoji="1" lang="en-US" altLang="ja-JP" sz="4400" u="sng">
                <a:solidFill>
                  <a:srgbClr val="1F497D"/>
                </a:solidFill>
                <a:latin typeface="Calibri" panose="020F0502020204030204" pitchFamily="34" charset="0"/>
              </a:rPr>
              <a:t>Insertion Sort</a:t>
            </a:r>
          </a:p>
        </p:txBody>
      </p:sp>
    </p:spTree>
    <p:extLst>
      <p:ext uri="{BB962C8B-B14F-4D97-AF65-F5344CB8AC3E}">
        <p14:creationId xmlns:p14="http://schemas.microsoft.com/office/powerpoint/2010/main" val="18538722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Working of Insertion sort algorithm in programming to sort elements of an array."/>
          <p:cNvPicPr/>
          <p:nvPr/>
        </p:nvPicPr>
        <p:blipFill>
          <a:blip r:embed="rId2">
            <a:extLst>
              <a:ext uri="{28A0092B-C50C-407E-A947-70E740481C1C}">
                <a14:useLocalDpi xmlns:a14="http://schemas.microsoft.com/office/drawing/2010/main" val="0"/>
              </a:ext>
            </a:extLst>
          </a:blip>
          <a:srcRect/>
          <a:stretch>
            <a:fillRect/>
          </a:stretch>
        </p:blipFill>
        <p:spPr bwMode="auto">
          <a:xfrm>
            <a:off x="3108958" y="614363"/>
            <a:ext cx="8268790" cy="6073820"/>
          </a:xfrm>
          <a:prstGeom prst="rect">
            <a:avLst/>
          </a:prstGeom>
          <a:noFill/>
          <a:ln>
            <a:noFill/>
          </a:ln>
        </p:spPr>
      </p:pic>
      <p:sp>
        <p:nvSpPr>
          <p:cNvPr id="7" name="Rectangle 6"/>
          <p:cNvSpPr/>
          <p:nvPr/>
        </p:nvSpPr>
        <p:spPr>
          <a:xfrm>
            <a:off x="380394" y="144363"/>
            <a:ext cx="4882362" cy="470000"/>
          </a:xfrm>
          <a:prstGeom prst="rect">
            <a:avLst/>
          </a:prstGeom>
        </p:spPr>
        <p:txBody>
          <a:bodyPr wrap="none">
            <a:spAutoFit/>
          </a:bodyPr>
          <a:lstStyle/>
          <a:p>
            <a:pPr>
              <a:lnSpc>
                <a:spcPct val="107000"/>
              </a:lnSpc>
              <a:spcAft>
                <a:spcPts val="800"/>
              </a:spcAft>
            </a:pPr>
            <a:r>
              <a:rPr lang="en-US" sz="2400" b="1" u="sng" dirty="0">
                <a:solidFill>
                  <a:srgbClr val="4472C4"/>
                </a:solidFill>
                <a:latin typeface="Calibri" panose="020F0502020204030204" pitchFamily="34" charset="0"/>
                <a:ea typeface="Calibri" panose="020F0502020204030204" pitchFamily="34" charset="0"/>
                <a:cs typeface="Times New Roman" panose="02020603050405020304" pitchFamily="18" charset="0"/>
              </a:rPr>
              <a:t>How insertion sort Algorithm works?</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4567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802" y="333557"/>
            <a:ext cx="11976100" cy="866775"/>
          </a:xfrm>
        </p:spPr>
        <p:txBody>
          <a:bodyPr/>
          <a:lstStyle/>
          <a:p>
            <a:r>
              <a:rPr lang="en-US" dirty="0" smtClean="0">
                <a:latin typeface="Arial" panose="020B0604020202020204" pitchFamily="34" charset="0"/>
                <a:cs typeface="Arial" panose="020B0604020202020204" pitchFamily="34" charset="0"/>
              </a:rPr>
              <a:t>Sorting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77175" y="1560013"/>
            <a:ext cx="11976100" cy="5172075"/>
          </a:xfrm>
        </p:spPr>
        <p:txBody>
          <a:bodyPr>
            <a:normAutofit/>
          </a:bodyPr>
          <a:lstStyle/>
          <a:p>
            <a:r>
              <a:rPr lang="en-US" sz="3200" dirty="0" smtClean="0"/>
              <a:t>Sort</a:t>
            </a:r>
            <a:r>
              <a:rPr lang="en-US" sz="3200" dirty="0"/>
              <a:t>: arrange values into an order:</a:t>
            </a:r>
          </a:p>
          <a:p>
            <a:pPr lvl="3"/>
            <a:r>
              <a:rPr lang="en-US" sz="2800" dirty="0"/>
              <a:t>Alphabetical</a:t>
            </a:r>
          </a:p>
          <a:p>
            <a:pPr lvl="3"/>
            <a:r>
              <a:rPr lang="en-US" sz="2800" dirty="0"/>
              <a:t>Ascending numeric</a:t>
            </a:r>
          </a:p>
          <a:p>
            <a:pPr lvl="3"/>
            <a:r>
              <a:rPr lang="en-US" sz="2800" dirty="0"/>
              <a:t>Descending </a:t>
            </a:r>
            <a:r>
              <a:rPr lang="en-US" sz="2800" dirty="0" smtClean="0"/>
              <a:t>numeric</a:t>
            </a:r>
          </a:p>
          <a:p>
            <a:r>
              <a:rPr lang="en-US" sz="3200" dirty="0" smtClean="0"/>
              <a:t>Three algorithms/approaches will be examined – </a:t>
            </a:r>
          </a:p>
          <a:p>
            <a:pPr lvl="3"/>
            <a:r>
              <a:rPr lang="en-US" sz="2800" dirty="0" smtClean="0"/>
              <a:t>Bubble </a:t>
            </a:r>
            <a:r>
              <a:rPr lang="en-US" sz="2800" dirty="0"/>
              <a:t>sort</a:t>
            </a:r>
          </a:p>
          <a:p>
            <a:pPr lvl="3"/>
            <a:r>
              <a:rPr lang="en-US" sz="2800" dirty="0"/>
              <a:t>Selection sort</a:t>
            </a:r>
          </a:p>
          <a:p>
            <a:pPr lvl="3"/>
            <a:r>
              <a:rPr lang="en-US" sz="2800" dirty="0"/>
              <a:t>Insertion sort</a:t>
            </a:r>
          </a:p>
          <a:p>
            <a:endParaRPr lang="en-US" dirty="0"/>
          </a:p>
        </p:txBody>
      </p:sp>
    </p:spTree>
    <p:extLst>
      <p:ext uri="{BB962C8B-B14F-4D97-AF65-F5344CB8AC3E}">
        <p14:creationId xmlns:p14="http://schemas.microsoft.com/office/powerpoint/2010/main" val="14145875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txBox="1">
            <a:spLocks noChangeArrowheads="1"/>
          </p:cNvSpPr>
          <p:nvPr/>
        </p:nvSpPr>
        <p:spPr bwMode="auto">
          <a:xfrm>
            <a:off x="1981200" y="-3810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1">
                <a:solidFill>
                  <a:srgbClr val="161616"/>
                </a:solidFill>
                <a:latin typeface="Times New Roman" panose="02020603050405020304" pitchFamily="18" charset="0"/>
                <a:ea typeface="ＭＳ Ｐゴシック" panose="020B0600070205080204" pitchFamily="34" charset="-128"/>
              </a:defRPr>
            </a:lvl1pPr>
            <a:lvl2pPr marL="742950" indent="-285750">
              <a:defRPr sz="2000" b="1">
                <a:solidFill>
                  <a:srgbClr val="161616"/>
                </a:solidFill>
                <a:latin typeface="Times New Roman" panose="02020603050405020304" pitchFamily="18" charset="0"/>
                <a:ea typeface="ＭＳ Ｐゴシック" panose="020B0600070205080204" pitchFamily="34" charset="-128"/>
              </a:defRPr>
            </a:lvl2pPr>
            <a:lvl3pPr marL="1143000" indent="-228600">
              <a:defRPr sz="2000" b="1">
                <a:solidFill>
                  <a:srgbClr val="161616"/>
                </a:solidFill>
                <a:latin typeface="Times New Roman" panose="02020603050405020304" pitchFamily="18" charset="0"/>
                <a:ea typeface="ＭＳ Ｐゴシック" panose="020B0600070205080204" pitchFamily="34" charset="-128"/>
              </a:defRPr>
            </a:lvl3pPr>
            <a:lvl4pPr marL="1600200" indent="-228600">
              <a:defRPr sz="2000" b="1">
                <a:solidFill>
                  <a:srgbClr val="161616"/>
                </a:solidFill>
                <a:latin typeface="Times New Roman" panose="02020603050405020304" pitchFamily="18" charset="0"/>
                <a:ea typeface="ＭＳ Ｐゴシック" panose="020B0600070205080204" pitchFamily="34" charset="-128"/>
              </a:defRPr>
            </a:lvl4pPr>
            <a:lvl5pPr marL="2057400" indent="-228600">
              <a:defRPr sz="2000" b="1">
                <a:solidFill>
                  <a:srgbClr val="16161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9pPr>
          </a:lstStyle>
          <a:p>
            <a:pPr fontAlgn="base">
              <a:spcBef>
                <a:spcPct val="0"/>
              </a:spcBef>
              <a:spcAft>
                <a:spcPct val="0"/>
              </a:spcAft>
            </a:pPr>
            <a:r>
              <a:rPr kumimoji="1" lang="en-US" altLang="ja-JP" sz="4400" u="sng">
                <a:solidFill>
                  <a:srgbClr val="000000"/>
                </a:solidFill>
                <a:latin typeface="Calibri" panose="020F0502020204030204" pitchFamily="34" charset="0"/>
              </a:rPr>
              <a:t>Insertion Sort</a:t>
            </a:r>
          </a:p>
        </p:txBody>
      </p:sp>
      <p:sp>
        <p:nvSpPr>
          <p:cNvPr id="12" name="Rectangle 3"/>
          <p:cNvSpPr txBox="1">
            <a:spLocks noChangeArrowheads="1"/>
          </p:cNvSpPr>
          <p:nvPr/>
        </p:nvSpPr>
        <p:spPr bwMode="auto">
          <a:xfrm>
            <a:off x="2133600" y="1066801"/>
            <a:ext cx="8305800" cy="5591175"/>
          </a:xfrm>
          <a:prstGeom prst="rect">
            <a:avLst/>
          </a:prstGeom>
          <a:noFill/>
          <a:ln>
            <a:noFill/>
          </a:ln>
          <a:extLst/>
        </p:spPr>
        <p:txBody>
          <a:bodyPr>
            <a:normAutofit/>
          </a:bodyPr>
          <a:lstStyle>
            <a:lvl1pPr marL="342900" indent="-342900" algn="l" rtl="0" eaLnBrk="0" fontAlgn="base" hangingPunct="0">
              <a:spcBef>
                <a:spcPct val="20000"/>
              </a:spcBef>
              <a:spcAft>
                <a:spcPct val="0"/>
              </a:spcAft>
              <a:buClr>
                <a:schemeClr val="folHlink"/>
              </a:buClr>
              <a:buSzPct val="60000"/>
              <a:buFont typeface="Wingdings" charset="0"/>
              <a:buChar char="n"/>
              <a:defRPr kumimoji="1" sz="32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Clr>
                <a:schemeClr val="hlink"/>
              </a:buClr>
              <a:buSzPct val="55000"/>
              <a:buFont typeface="Wingdings" charset="0"/>
              <a:buChar char="n"/>
              <a:defRPr kumimoji="1" sz="28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lr>
                <a:schemeClr val="folHlink"/>
              </a:buClr>
              <a:buSzPct val="50000"/>
              <a:buFont typeface="Wingdings" charset="0"/>
              <a:buChar char="n"/>
              <a:defRPr kumimoji="1" sz="24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lr>
                <a:schemeClr val="accent2"/>
              </a:buClr>
              <a:buSzPct val="55000"/>
              <a:buFont typeface="Wingdings" charset="0"/>
              <a:buChar char="n"/>
              <a:defRPr kumimoji="1" sz="20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lr>
                <a:schemeClr val="accent1"/>
              </a:buClr>
              <a:buSzPct val="50000"/>
              <a:buFont typeface="Wingdings" charset="0"/>
              <a:buChar char="n"/>
              <a:defRPr kumimoji="1" sz="2000">
                <a:solidFill>
                  <a:schemeClr val="tx1"/>
                </a:solidFill>
                <a:latin typeface="+mn-lt"/>
                <a:ea typeface="MS PGothic" pitchFamily="34" charset="-128"/>
                <a:cs typeface="MS PGothic" charset="0"/>
              </a:defRPr>
            </a:lvl5pPr>
            <a:lvl6pPr marL="25146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kumimoji="1" sz="2000">
                <a:solidFill>
                  <a:schemeClr val="tx1"/>
                </a:solidFill>
                <a:latin typeface="+mn-lt"/>
                <a:ea typeface="+mn-ea"/>
              </a:defRPr>
            </a:lvl9pPr>
          </a:lstStyle>
          <a:p>
            <a:pPr eaLnBrk="1" fontAlgn="auto" hangingPunct="1">
              <a:spcAft>
                <a:spcPts val="0"/>
              </a:spcAft>
              <a:buClr>
                <a:srgbClr val="3333CC"/>
              </a:buClr>
              <a:defRPr/>
            </a:pPr>
            <a:r>
              <a:rPr lang="en-US" sz="2400" kern="0" dirty="0">
                <a:solidFill>
                  <a:srgbClr val="000000"/>
                </a:solidFill>
                <a:latin typeface="Tahoma"/>
                <a:ea typeface="ＭＳ Ｐゴシック"/>
                <a:cs typeface="ＭＳ Ｐゴシック"/>
              </a:rPr>
              <a:t>To sort array A[0..</a:t>
            </a:r>
            <a:r>
              <a:rPr lang="en-US" sz="2400" i="1" kern="0" dirty="0">
                <a:solidFill>
                  <a:srgbClr val="000000"/>
                </a:solidFill>
                <a:latin typeface="Tahoma"/>
                <a:ea typeface="ＭＳ Ｐゴシック"/>
                <a:cs typeface="ＭＳ Ｐゴシック"/>
              </a:rPr>
              <a:t>n</a:t>
            </a:r>
            <a:r>
              <a:rPr lang="en-US" sz="2400" kern="0" dirty="0">
                <a:solidFill>
                  <a:srgbClr val="000000"/>
                </a:solidFill>
                <a:latin typeface="Tahoma"/>
                <a:ea typeface="ＭＳ Ｐゴシック"/>
                <a:cs typeface="ＭＳ Ｐゴシック"/>
              </a:rPr>
              <a:t>-1], sort A[0..</a:t>
            </a:r>
            <a:r>
              <a:rPr lang="en-US" sz="2400" i="1" kern="0" dirty="0">
                <a:solidFill>
                  <a:srgbClr val="FF0000"/>
                </a:solidFill>
                <a:latin typeface="Tahoma"/>
                <a:ea typeface="ＭＳ Ｐゴシック"/>
                <a:cs typeface="ＭＳ Ｐゴシック"/>
              </a:rPr>
              <a:t>n</a:t>
            </a:r>
            <a:r>
              <a:rPr lang="en-US" sz="2400" kern="0" dirty="0">
                <a:solidFill>
                  <a:srgbClr val="FF0000"/>
                </a:solidFill>
                <a:latin typeface="Tahoma"/>
                <a:ea typeface="ＭＳ Ｐゴシック"/>
                <a:cs typeface="ＭＳ Ｐゴシック"/>
              </a:rPr>
              <a:t>-2</a:t>
            </a:r>
            <a:r>
              <a:rPr lang="en-US" sz="2400" kern="0" dirty="0">
                <a:solidFill>
                  <a:srgbClr val="000000"/>
                </a:solidFill>
                <a:latin typeface="Tahoma"/>
                <a:ea typeface="ＭＳ Ｐゴシック"/>
                <a:cs typeface="ＭＳ Ｐゴシック"/>
              </a:rPr>
              <a:t>] recursively and then insert A[</a:t>
            </a:r>
            <a:r>
              <a:rPr lang="en-US" sz="2400" i="1" kern="0" dirty="0">
                <a:solidFill>
                  <a:srgbClr val="000000"/>
                </a:solidFill>
                <a:latin typeface="Tahoma"/>
                <a:ea typeface="ＭＳ Ｐゴシック"/>
                <a:cs typeface="ＭＳ Ｐゴシック"/>
              </a:rPr>
              <a:t>n</a:t>
            </a:r>
            <a:r>
              <a:rPr lang="en-US" sz="2400" kern="0" dirty="0">
                <a:solidFill>
                  <a:srgbClr val="000000"/>
                </a:solidFill>
                <a:latin typeface="Tahoma"/>
                <a:ea typeface="ＭＳ Ｐゴシック"/>
                <a:cs typeface="ＭＳ Ｐゴシック"/>
              </a:rPr>
              <a:t>-1] in its proper place among the sorted A[0..</a:t>
            </a:r>
            <a:r>
              <a:rPr lang="en-US" sz="2400" i="1" kern="0" dirty="0">
                <a:solidFill>
                  <a:srgbClr val="000000"/>
                </a:solidFill>
                <a:latin typeface="Tahoma"/>
                <a:ea typeface="ＭＳ Ｐゴシック"/>
                <a:cs typeface="ＭＳ Ｐゴシック"/>
              </a:rPr>
              <a:t>n</a:t>
            </a:r>
            <a:r>
              <a:rPr lang="en-US" sz="2400" kern="0" dirty="0">
                <a:solidFill>
                  <a:srgbClr val="000000"/>
                </a:solidFill>
                <a:latin typeface="Tahoma"/>
                <a:ea typeface="ＭＳ Ｐゴシック"/>
                <a:cs typeface="ＭＳ Ｐゴシック"/>
              </a:rPr>
              <a:t>-2]</a:t>
            </a:r>
          </a:p>
          <a:p>
            <a:pPr eaLnBrk="1" fontAlgn="auto" hangingPunct="1">
              <a:spcAft>
                <a:spcPts val="0"/>
              </a:spcAft>
              <a:buClr>
                <a:srgbClr val="3333CC"/>
              </a:buClr>
              <a:defRPr/>
            </a:pPr>
            <a:r>
              <a:rPr lang="en-US" sz="2400" kern="0" dirty="0">
                <a:solidFill>
                  <a:srgbClr val="000000"/>
                </a:solidFill>
                <a:latin typeface="Tahoma"/>
                <a:ea typeface="ＭＳ Ｐゴシック"/>
                <a:cs typeface="ＭＳ Ｐゴシック"/>
              </a:rPr>
              <a:t>Usually implemented bottom up (non-recursively)</a:t>
            </a:r>
            <a:br>
              <a:rPr lang="en-US" sz="2400" kern="0" dirty="0">
                <a:solidFill>
                  <a:srgbClr val="000000"/>
                </a:solidFill>
                <a:latin typeface="Tahoma"/>
                <a:ea typeface="ＭＳ Ｐゴシック"/>
                <a:cs typeface="ＭＳ Ｐゴシック"/>
              </a:rPr>
            </a:br>
            <a:endParaRPr lang="en-US" sz="2400" kern="0" dirty="0">
              <a:solidFill>
                <a:srgbClr val="000000"/>
              </a:solidFill>
              <a:latin typeface="Tahoma"/>
              <a:ea typeface="ＭＳ Ｐゴシック"/>
              <a:cs typeface="ＭＳ Ｐゴシック"/>
            </a:endParaRPr>
          </a:p>
          <a:p>
            <a:pPr eaLnBrk="1" fontAlgn="auto" hangingPunct="1">
              <a:spcBef>
                <a:spcPct val="0"/>
              </a:spcBef>
              <a:spcAft>
                <a:spcPts val="0"/>
              </a:spcAft>
              <a:buClr>
                <a:srgbClr val="3333CC"/>
              </a:buClr>
              <a:buNone/>
              <a:defRPr/>
            </a:pPr>
            <a:r>
              <a:rPr lang="en-US" sz="2800" kern="0" dirty="0">
                <a:solidFill>
                  <a:srgbClr val="000000"/>
                </a:solidFill>
                <a:latin typeface="Tahoma"/>
                <a:ea typeface="ＭＳ Ｐゴシック"/>
                <a:cs typeface="ＭＳ Ｐゴシック"/>
              </a:rPr>
              <a:t>Example: 6,  4,  1,  8,  5</a:t>
            </a:r>
            <a:br>
              <a:rPr lang="en-US" sz="2800" kern="0" dirty="0">
                <a:solidFill>
                  <a:srgbClr val="000000"/>
                </a:solidFill>
                <a:latin typeface="Tahoma"/>
                <a:ea typeface="ＭＳ Ｐゴシック"/>
                <a:cs typeface="ＭＳ Ｐゴシック"/>
              </a:rPr>
            </a:br>
            <a:r>
              <a:rPr lang="en-US" sz="2800" kern="0" dirty="0">
                <a:solidFill>
                  <a:srgbClr val="000000"/>
                </a:solidFill>
                <a:latin typeface="Tahoma"/>
                <a:ea typeface="ＭＳ Ｐゴシック"/>
                <a:cs typeface="ＭＳ Ｐゴシック"/>
              </a:rPr>
              <a:t/>
            </a:r>
            <a:br>
              <a:rPr lang="en-US" sz="2800" kern="0" dirty="0">
                <a:solidFill>
                  <a:srgbClr val="000000"/>
                </a:solidFill>
                <a:latin typeface="Tahoma"/>
                <a:ea typeface="ＭＳ Ｐゴシック"/>
                <a:cs typeface="ＭＳ Ｐゴシック"/>
              </a:rPr>
            </a:br>
            <a:r>
              <a:rPr lang="en-US" sz="2800" kern="0" dirty="0">
                <a:solidFill>
                  <a:srgbClr val="000000"/>
                </a:solidFill>
                <a:latin typeface="Tahoma"/>
                <a:ea typeface="ＭＳ Ｐゴシック"/>
                <a:cs typeface="ＭＳ Ｐゴシック"/>
              </a:rPr>
              <a:t> 6 | </a:t>
            </a:r>
            <a:r>
              <a:rPr lang="en-US" sz="2800" u="sng" kern="0" dirty="0">
                <a:solidFill>
                  <a:srgbClr val="000000"/>
                </a:solidFill>
                <a:latin typeface="Tahoma"/>
                <a:ea typeface="ＭＳ Ｐゴシック"/>
                <a:cs typeface="ＭＳ Ｐゴシック"/>
              </a:rPr>
              <a:t>4</a:t>
            </a:r>
            <a:r>
              <a:rPr lang="en-US" sz="2800" kern="0" dirty="0">
                <a:solidFill>
                  <a:srgbClr val="000000"/>
                </a:solidFill>
                <a:latin typeface="Tahoma"/>
                <a:ea typeface="ＭＳ Ｐゴシック"/>
                <a:cs typeface="ＭＳ Ｐゴシック"/>
              </a:rPr>
              <a:t>   1   8   5</a:t>
            </a:r>
          </a:p>
          <a:p>
            <a:pPr eaLnBrk="1" fontAlgn="auto" hangingPunct="1">
              <a:spcBef>
                <a:spcPct val="0"/>
              </a:spcBef>
              <a:spcAft>
                <a:spcPts val="0"/>
              </a:spcAft>
              <a:buClr>
                <a:srgbClr val="3333CC"/>
              </a:buClr>
              <a:buNone/>
              <a:defRPr/>
            </a:pPr>
            <a:r>
              <a:rPr lang="en-US" sz="2800" kern="0" dirty="0">
                <a:solidFill>
                  <a:srgbClr val="000000"/>
                </a:solidFill>
                <a:latin typeface="Tahoma"/>
                <a:ea typeface="ＭＳ Ｐゴシック"/>
                <a:cs typeface="ＭＳ Ｐゴシック"/>
              </a:rPr>
              <a:t>	 4   6 | </a:t>
            </a:r>
            <a:r>
              <a:rPr lang="en-US" sz="2800" u="sng" kern="0" dirty="0">
                <a:solidFill>
                  <a:srgbClr val="000000"/>
                </a:solidFill>
                <a:latin typeface="Tahoma"/>
                <a:ea typeface="ＭＳ Ｐゴシック"/>
                <a:cs typeface="ＭＳ Ｐゴシック"/>
              </a:rPr>
              <a:t>1</a:t>
            </a:r>
            <a:r>
              <a:rPr lang="en-US" sz="2800" kern="0" dirty="0">
                <a:solidFill>
                  <a:srgbClr val="000000"/>
                </a:solidFill>
                <a:latin typeface="Tahoma"/>
                <a:ea typeface="ＭＳ Ｐゴシック"/>
                <a:cs typeface="ＭＳ Ｐゴシック"/>
              </a:rPr>
              <a:t>   8   5</a:t>
            </a:r>
          </a:p>
          <a:p>
            <a:pPr eaLnBrk="1" fontAlgn="auto" hangingPunct="1">
              <a:spcBef>
                <a:spcPct val="0"/>
              </a:spcBef>
              <a:spcAft>
                <a:spcPts val="0"/>
              </a:spcAft>
              <a:buClr>
                <a:srgbClr val="3333CC"/>
              </a:buClr>
              <a:buNone/>
              <a:defRPr/>
            </a:pPr>
            <a:r>
              <a:rPr lang="en-US" sz="2800" kern="0" dirty="0">
                <a:solidFill>
                  <a:srgbClr val="000000"/>
                </a:solidFill>
                <a:latin typeface="Tahoma"/>
                <a:ea typeface="ＭＳ Ｐゴシック"/>
                <a:cs typeface="ＭＳ Ｐゴシック"/>
              </a:rPr>
              <a:t>	 1   4   6 | </a:t>
            </a:r>
            <a:r>
              <a:rPr lang="en-US" sz="2800" u="sng" kern="0" dirty="0">
                <a:solidFill>
                  <a:srgbClr val="000000"/>
                </a:solidFill>
                <a:latin typeface="Tahoma"/>
                <a:ea typeface="ＭＳ Ｐゴシック"/>
                <a:cs typeface="ＭＳ Ｐゴシック"/>
              </a:rPr>
              <a:t>8</a:t>
            </a:r>
            <a:r>
              <a:rPr lang="en-US" sz="2800" kern="0" dirty="0">
                <a:solidFill>
                  <a:srgbClr val="000000"/>
                </a:solidFill>
                <a:latin typeface="Tahoma"/>
                <a:ea typeface="ＭＳ Ｐゴシック"/>
                <a:cs typeface="ＭＳ Ｐゴシック"/>
              </a:rPr>
              <a:t>   5</a:t>
            </a:r>
          </a:p>
          <a:p>
            <a:pPr eaLnBrk="1" fontAlgn="auto" hangingPunct="1">
              <a:spcBef>
                <a:spcPct val="0"/>
              </a:spcBef>
              <a:spcAft>
                <a:spcPts val="0"/>
              </a:spcAft>
              <a:buClr>
                <a:srgbClr val="3333CC"/>
              </a:buClr>
              <a:buNone/>
              <a:defRPr/>
            </a:pPr>
            <a:r>
              <a:rPr lang="en-US" sz="2800" kern="0" dirty="0">
                <a:solidFill>
                  <a:srgbClr val="000000"/>
                </a:solidFill>
                <a:latin typeface="Tahoma"/>
                <a:ea typeface="ＭＳ Ｐゴシック"/>
                <a:cs typeface="ＭＳ Ｐゴシック"/>
              </a:rPr>
              <a:t>	 1   4   6   8 | </a:t>
            </a:r>
            <a:r>
              <a:rPr lang="en-US" sz="2800" u="sng" kern="0" dirty="0">
                <a:solidFill>
                  <a:srgbClr val="000000"/>
                </a:solidFill>
                <a:latin typeface="Tahoma"/>
                <a:ea typeface="ＭＳ Ｐゴシック"/>
                <a:cs typeface="ＭＳ Ｐゴシック"/>
              </a:rPr>
              <a:t>5</a:t>
            </a:r>
          </a:p>
          <a:p>
            <a:pPr eaLnBrk="1" fontAlgn="auto" hangingPunct="1">
              <a:spcBef>
                <a:spcPct val="0"/>
              </a:spcBef>
              <a:spcAft>
                <a:spcPts val="0"/>
              </a:spcAft>
              <a:buClr>
                <a:srgbClr val="3333CC"/>
              </a:buClr>
              <a:buNone/>
              <a:defRPr/>
            </a:pPr>
            <a:r>
              <a:rPr lang="en-US" sz="2800" kern="0" dirty="0">
                <a:solidFill>
                  <a:srgbClr val="000000"/>
                </a:solidFill>
                <a:latin typeface="Tahoma"/>
                <a:ea typeface="ＭＳ Ｐゴシック"/>
                <a:cs typeface="ＭＳ Ｐゴシック"/>
              </a:rPr>
              <a:t>	 1   4   5   6   8</a:t>
            </a:r>
          </a:p>
          <a:p>
            <a:pPr eaLnBrk="1" fontAlgn="auto" hangingPunct="1">
              <a:spcBef>
                <a:spcPct val="0"/>
              </a:spcBef>
              <a:spcAft>
                <a:spcPts val="0"/>
              </a:spcAft>
              <a:buClr>
                <a:srgbClr val="3333CC"/>
              </a:buClr>
              <a:buNone/>
              <a:defRPr/>
            </a:pPr>
            <a:endParaRPr lang="en-US" sz="2800" kern="0" dirty="0">
              <a:solidFill>
                <a:srgbClr val="000000"/>
              </a:solidFill>
              <a:latin typeface="Tahoma"/>
              <a:ea typeface="ＭＳ Ｐゴシック"/>
              <a:cs typeface="ＭＳ Ｐゴシック"/>
            </a:endParaRPr>
          </a:p>
        </p:txBody>
      </p:sp>
      <p:pic>
        <p:nvPicPr>
          <p:cNvPr id="36868" name="Picture 4" descr="5_1a"/>
          <p:cNvPicPr>
            <a:picLocks noChangeAspect="1" noChangeArrowheads="1"/>
          </p:cNvPicPr>
          <p:nvPr/>
        </p:nvPicPr>
        <p:blipFill>
          <a:blip r:embed="rId2">
            <a:extLst>
              <a:ext uri="{28A0092B-C50C-407E-A947-70E740481C1C}">
                <a14:useLocalDpi xmlns:a14="http://schemas.microsoft.com/office/drawing/2010/main" val="0"/>
              </a:ext>
            </a:extLst>
          </a:blip>
          <a:srcRect l="5997" t="36389" r="39723"/>
          <a:stretch>
            <a:fillRect/>
          </a:stretch>
        </p:blipFill>
        <p:spPr bwMode="auto">
          <a:xfrm>
            <a:off x="5715000" y="3581400"/>
            <a:ext cx="4508500" cy="2895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6869" name="テキスト ボックス 1"/>
          <p:cNvSpPr txBox="1">
            <a:spLocks noChangeArrowheads="1"/>
          </p:cNvSpPr>
          <p:nvPr/>
        </p:nvSpPr>
        <p:spPr bwMode="auto">
          <a:xfrm>
            <a:off x="2625725" y="3505200"/>
            <a:ext cx="2590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161616"/>
                </a:solidFill>
                <a:latin typeface="Times New Roman" panose="02020603050405020304" pitchFamily="18" charset="0"/>
                <a:ea typeface="ＭＳ Ｐゴシック" panose="020B0600070205080204" pitchFamily="34" charset="-128"/>
              </a:defRPr>
            </a:lvl1pPr>
            <a:lvl2pPr marL="742950" indent="-285750">
              <a:defRPr sz="2000" b="1">
                <a:solidFill>
                  <a:srgbClr val="161616"/>
                </a:solidFill>
                <a:latin typeface="Times New Roman" panose="02020603050405020304" pitchFamily="18" charset="0"/>
                <a:ea typeface="ＭＳ Ｐゴシック" panose="020B0600070205080204" pitchFamily="34" charset="-128"/>
              </a:defRPr>
            </a:lvl2pPr>
            <a:lvl3pPr marL="1143000" indent="-228600">
              <a:defRPr sz="2000" b="1">
                <a:solidFill>
                  <a:srgbClr val="161616"/>
                </a:solidFill>
                <a:latin typeface="Times New Roman" panose="02020603050405020304" pitchFamily="18" charset="0"/>
                <a:ea typeface="ＭＳ Ｐゴシック" panose="020B0600070205080204" pitchFamily="34" charset="-128"/>
              </a:defRPr>
            </a:lvl3pPr>
            <a:lvl4pPr marL="1600200" indent="-228600">
              <a:defRPr sz="2000" b="1">
                <a:solidFill>
                  <a:srgbClr val="161616"/>
                </a:solidFill>
                <a:latin typeface="Times New Roman" panose="02020603050405020304" pitchFamily="18" charset="0"/>
                <a:ea typeface="ＭＳ Ｐゴシック" panose="020B0600070205080204" pitchFamily="34" charset="-128"/>
              </a:defRPr>
            </a:lvl4pPr>
            <a:lvl5pPr marL="2057400" indent="-228600">
              <a:defRPr sz="2000" b="1">
                <a:solidFill>
                  <a:srgbClr val="16161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9pPr>
          </a:lstStyle>
          <a:p>
            <a:pPr fontAlgn="base">
              <a:spcBef>
                <a:spcPct val="0"/>
              </a:spcBef>
              <a:spcAft>
                <a:spcPct val="0"/>
              </a:spcAft>
            </a:pPr>
            <a:r>
              <a:rPr lang="en-US" altLang="ja-JP" u="sng">
                <a:solidFill>
                  <a:srgbClr val="FF0000"/>
                </a:solidFill>
                <a:latin typeface="Arial" panose="020B0604020202020204" pitchFamily="34" charset="0"/>
              </a:rPr>
              <a:t>0      1      2     3      4</a:t>
            </a:r>
            <a:endParaRPr lang="ja-JP" altLang="en-US" u="sng">
              <a:solidFill>
                <a:srgbClr val="FF0000"/>
              </a:solidFill>
              <a:latin typeface="Arial" panose="020B0604020202020204" pitchFamily="34" charset="0"/>
            </a:endParaRPr>
          </a:p>
        </p:txBody>
      </p:sp>
    </p:spTree>
    <p:extLst>
      <p:ext uri="{BB962C8B-B14F-4D97-AF65-F5344CB8AC3E}">
        <p14:creationId xmlns:p14="http://schemas.microsoft.com/office/powerpoint/2010/main" val="5232361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正方形/長方形 3"/>
          <p:cNvSpPr>
            <a:spLocks noChangeArrowheads="1"/>
          </p:cNvSpPr>
          <p:nvPr/>
        </p:nvSpPr>
        <p:spPr bwMode="auto">
          <a:xfrm>
            <a:off x="1838325" y="433388"/>
            <a:ext cx="8351838"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161616"/>
                </a:solidFill>
                <a:latin typeface="Times New Roman" panose="02020603050405020304" pitchFamily="18" charset="0"/>
                <a:ea typeface="ＭＳ Ｐゴシック" panose="020B0600070205080204" pitchFamily="34" charset="-128"/>
              </a:defRPr>
            </a:lvl1pPr>
            <a:lvl2pPr marL="742950" indent="-285750">
              <a:defRPr sz="2000" b="1">
                <a:solidFill>
                  <a:srgbClr val="161616"/>
                </a:solidFill>
                <a:latin typeface="Times New Roman" panose="02020603050405020304" pitchFamily="18" charset="0"/>
                <a:ea typeface="ＭＳ Ｐゴシック" panose="020B0600070205080204" pitchFamily="34" charset="-128"/>
              </a:defRPr>
            </a:lvl2pPr>
            <a:lvl3pPr marL="1143000" indent="-228600">
              <a:defRPr sz="2000" b="1">
                <a:solidFill>
                  <a:srgbClr val="161616"/>
                </a:solidFill>
                <a:latin typeface="Times New Roman" panose="02020603050405020304" pitchFamily="18" charset="0"/>
                <a:ea typeface="ＭＳ Ｐゴシック" panose="020B0600070205080204" pitchFamily="34" charset="-128"/>
              </a:defRPr>
            </a:lvl3pPr>
            <a:lvl4pPr marL="1600200" indent="-228600">
              <a:defRPr sz="2000" b="1">
                <a:solidFill>
                  <a:srgbClr val="161616"/>
                </a:solidFill>
                <a:latin typeface="Times New Roman" panose="02020603050405020304" pitchFamily="18" charset="0"/>
                <a:ea typeface="ＭＳ Ｐゴシック" panose="020B0600070205080204" pitchFamily="34" charset="-128"/>
              </a:defRPr>
            </a:lvl4pPr>
            <a:lvl5pPr marL="2057400" indent="-228600">
              <a:defRPr sz="2000" b="1">
                <a:solidFill>
                  <a:srgbClr val="16161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9pPr>
          </a:lstStyle>
          <a:p>
            <a:pPr fontAlgn="base">
              <a:spcBef>
                <a:spcPct val="0"/>
              </a:spcBef>
              <a:spcAft>
                <a:spcPct val="0"/>
              </a:spcAft>
            </a:pPr>
            <a:r>
              <a:rPr lang="en-US" altLang="ja-JP" sz="3200">
                <a:solidFill>
                  <a:srgbClr val="FF0000"/>
                </a:solidFill>
              </a:rPr>
              <a:t>Example: </a:t>
            </a:r>
            <a:r>
              <a:rPr lang="en-US" altLang="ja-JP" sz="2800"/>
              <a:t>The following table shows the steps for sorting the sequence {3, 7, 4, 9, 5, 2, 6, 1}. In each step, the item under consideration is underlined. The item that was moved (or left in place because it was biggest yet considered) in the previous step is shown in bold.</a:t>
            </a:r>
          </a:p>
          <a:p>
            <a:pPr fontAlgn="base">
              <a:spcBef>
                <a:spcPct val="0"/>
              </a:spcBef>
              <a:spcAft>
                <a:spcPct val="0"/>
              </a:spcAft>
            </a:pPr>
            <a:r>
              <a:rPr lang="en-US" altLang="ja-JP" sz="2800"/>
              <a:t>		3 </a:t>
            </a:r>
            <a:r>
              <a:rPr lang="en-US" altLang="ja-JP" sz="2800" u="sng">
                <a:solidFill>
                  <a:srgbClr val="FF0000"/>
                </a:solidFill>
              </a:rPr>
              <a:t>7</a:t>
            </a:r>
            <a:r>
              <a:rPr lang="en-US" altLang="ja-JP" sz="2800"/>
              <a:t> 4 9 5 2 6 1</a:t>
            </a:r>
          </a:p>
          <a:p>
            <a:pPr fontAlgn="base">
              <a:spcBef>
                <a:spcPct val="0"/>
              </a:spcBef>
              <a:spcAft>
                <a:spcPct val="0"/>
              </a:spcAft>
            </a:pPr>
            <a:r>
              <a:rPr lang="en-US" altLang="ja-JP" sz="2800"/>
              <a:t>		3 7 </a:t>
            </a:r>
            <a:r>
              <a:rPr lang="en-US" altLang="ja-JP" sz="2800" u="sng">
                <a:solidFill>
                  <a:srgbClr val="FF0000"/>
                </a:solidFill>
              </a:rPr>
              <a:t>4</a:t>
            </a:r>
            <a:r>
              <a:rPr lang="en-US" altLang="ja-JP" sz="2800"/>
              <a:t> 9 5 2 6 1</a:t>
            </a:r>
          </a:p>
          <a:p>
            <a:pPr fontAlgn="base">
              <a:spcBef>
                <a:spcPct val="0"/>
              </a:spcBef>
              <a:spcAft>
                <a:spcPct val="0"/>
              </a:spcAft>
            </a:pPr>
            <a:r>
              <a:rPr lang="en-US" altLang="ja-JP" sz="2800"/>
              <a:t>		3 4 7 </a:t>
            </a:r>
            <a:r>
              <a:rPr lang="en-US" altLang="ja-JP" sz="2800" u="sng">
                <a:solidFill>
                  <a:srgbClr val="FF0000"/>
                </a:solidFill>
              </a:rPr>
              <a:t>9</a:t>
            </a:r>
            <a:r>
              <a:rPr lang="en-US" altLang="ja-JP" sz="2800"/>
              <a:t> 5 2 6 1</a:t>
            </a:r>
          </a:p>
          <a:p>
            <a:pPr fontAlgn="base">
              <a:spcBef>
                <a:spcPct val="0"/>
              </a:spcBef>
              <a:spcAft>
                <a:spcPct val="0"/>
              </a:spcAft>
            </a:pPr>
            <a:r>
              <a:rPr lang="en-US" altLang="ja-JP" sz="2800"/>
              <a:t>		3 4 7 9 </a:t>
            </a:r>
            <a:r>
              <a:rPr lang="en-US" altLang="ja-JP" sz="2800" u="sng">
                <a:solidFill>
                  <a:srgbClr val="FF0000"/>
                </a:solidFill>
              </a:rPr>
              <a:t>5</a:t>
            </a:r>
            <a:r>
              <a:rPr lang="en-US" altLang="ja-JP" sz="2800"/>
              <a:t> 2 6 1</a:t>
            </a:r>
          </a:p>
          <a:p>
            <a:pPr fontAlgn="base">
              <a:spcBef>
                <a:spcPct val="0"/>
              </a:spcBef>
              <a:spcAft>
                <a:spcPct val="0"/>
              </a:spcAft>
            </a:pPr>
            <a:r>
              <a:rPr lang="da-DK" altLang="ja-JP" sz="2800"/>
              <a:t>		3 4 5 7 9 </a:t>
            </a:r>
            <a:r>
              <a:rPr lang="da-DK" altLang="ja-JP" sz="2800" u="sng">
                <a:solidFill>
                  <a:srgbClr val="FF0000"/>
                </a:solidFill>
              </a:rPr>
              <a:t>2</a:t>
            </a:r>
            <a:r>
              <a:rPr lang="da-DK" altLang="ja-JP" sz="2800"/>
              <a:t> 6 1</a:t>
            </a:r>
          </a:p>
          <a:p>
            <a:pPr fontAlgn="base">
              <a:spcBef>
                <a:spcPct val="0"/>
              </a:spcBef>
              <a:spcAft>
                <a:spcPct val="0"/>
              </a:spcAft>
            </a:pPr>
            <a:r>
              <a:rPr lang="da-DK" altLang="ja-JP" sz="2800"/>
              <a:t>		2 3 4 5 7 9 </a:t>
            </a:r>
            <a:r>
              <a:rPr lang="da-DK" altLang="ja-JP" sz="2800" u="sng">
                <a:solidFill>
                  <a:srgbClr val="FF0000"/>
                </a:solidFill>
              </a:rPr>
              <a:t>6</a:t>
            </a:r>
            <a:r>
              <a:rPr lang="da-DK" altLang="ja-JP" sz="2800"/>
              <a:t> 1</a:t>
            </a:r>
          </a:p>
          <a:p>
            <a:pPr fontAlgn="base">
              <a:spcBef>
                <a:spcPct val="0"/>
              </a:spcBef>
              <a:spcAft>
                <a:spcPct val="0"/>
              </a:spcAft>
            </a:pPr>
            <a:r>
              <a:rPr lang="da-DK" altLang="ja-JP" sz="2800"/>
              <a:t>		2 3 4 5 6 7 9 </a:t>
            </a:r>
            <a:r>
              <a:rPr lang="da-DK" altLang="ja-JP" sz="2800" u="sng">
                <a:solidFill>
                  <a:srgbClr val="FF0000"/>
                </a:solidFill>
              </a:rPr>
              <a:t>1</a:t>
            </a:r>
          </a:p>
          <a:p>
            <a:pPr fontAlgn="base">
              <a:spcBef>
                <a:spcPct val="0"/>
              </a:spcBef>
              <a:spcAft>
                <a:spcPct val="0"/>
              </a:spcAft>
            </a:pPr>
            <a:r>
              <a:rPr lang="da-DK" altLang="ja-JP" sz="2800"/>
              <a:t>		1 2 3 4 5 6 7 9</a:t>
            </a:r>
            <a:endParaRPr lang="ja-JP" altLang="en-US" sz="2800"/>
          </a:p>
        </p:txBody>
      </p:sp>
      <p:pic>
        <p:nvPicPr>
          <p:cNvPr id="37891" name="Picture 4" descr="5_1a"/>
          <p:cNvPicPr>
            <a:picLocks noChangeAspect="1" noChangeArrowheads="1"/>
          </p:cNvPicPr>
          <p:nvPr/>
        </p:nvPicPr>
        <p:blipFill>
          <a:blip r:embed="rId2">
            <a:extLst>
              <a:ext uri="{28A0092B-C50C-407E-A947-70E740481C1C}">
                <a14:useLocalDpi xmlns:a14="http://schemas.microsoft.com/office/drawing/2010/main" val="0"/>
              </a:ext>
            </a:extLst>
          </a:blip>
          <a:srcRect l="5997" t="36389" r="39723"/>
          <a:stretch>
            <a:fillRect/>
          </a:stretch>
        </p:blipFill>
        <p:spPr bwMode="auto">
          <a:xfrm>
            <a:off x="6007100" y="3200400"/>
            <a:ext cx="4508500" cy="2895600"/>
          </a:xfrm>
          <a:prstGeom prst="rect">
            <a:avLst/>
          </a:prstGeom>
          <a:solidFill>
            <a:schemeClr val="tx1"/>
          </a:solidFill>
          <a:ln w="9525">
            <a:solidFill>
              <a:srgbClr val="000000"/>
            </a:solidFill>
            <a:miter lim="800000"/>
            <a:headEnd/>
            <a:tailEnd/>
          </a:ln>
        </p:spPr>
      </p:pic>
    </p:spTree>
    <p:extLst>
      <p:ext uri="{BB962C8B-B14F-4D97-AF65-F5344CB8AC3E}">
        <p14:creationId xmlns:p14="http://schemas.microsoft.com/office/powerpoint/2010/main" val="4737823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09330" y="124570"/>
            <a:ext cx="5163060" cy="646393"/>
          </a:xfrm>
        </p:spPr>
        <p:txBody>
          <a:bodyPr/>
          <a:lstStyle/>
          <a:p>
            <a:r>
              <a:rPr lang="en-US" dirty="0" smtClean="0"/>
              <a:t>Insertion Sort</a:t>
            </a:r>
            <a:endParaRPr lang="en-US" dirty="0"/>
          </a:p>
        </p:txBody>
      </p:sp>
      <p:sp>
        <p:nvSpPr>
          <p:cNvPr id="11" name="Content Placeholder 10"/>
          <p:cNvSpPr>
            <a:spLocks noGrp="1"/>
          </p:cNvSpPr>
          <p:nvPr>
            <p:ph idx="1"/>
          </p:nvPr>
        </p:nvSpPr>
        <p:spPr>
          <a:xfrm>
            <a:off x="6270172" y="124571"/>
            <a:ext cx="5725886" cy="3979344"/>
          </a:xfrm>
        </p:spPr>
        <p:txBody>
          <a:bodyPr>
            <a:normAutofit fontScale="55000" lnSpcReduction="20000"/>
          </a:bodyPr>
          <a:lstStyle/>
          <a:p>
            <a:pPr>
              <a:lnSpc>
                <a:spcPct val="120000"/>
              </a:lnSpc>
              <a:spcBef>
                <a:spcPts val="0"/>
              </a:spcBef>
              <a:buFontTx/>
              <a:buNone/>
              <a:defRPr/>
            </a:pPr>
            <a:r>
              <a:rPr lang="en-US" altLang="ja-JP" sz="2600" dirty="0">
                <a:solidFill>
                  <a:schemeClr val="bg1">
                    <a:lumMod val="50000"/>
                  </a:schemeClr>
                </a:solidFill>
                <a:latin typeface="Courier New" charset="0"/>
                <a:ea typeface="MS PGothic" charset="0"/>
              </a:rPr>
              <a:t>/* sorting element in ascending order */</a:t>
            </a:r>
          </a:p>
          <a:p>
            <a:pPr>
              <a:lnSpc>
                <a:spcPct val="120000"/>
              </a:lnSpc>
              <a:spcBef>
                <a:spcPts val="0"/>
              </a:spcBef>
              <a:buFontTx/>
              <a:buNone/>
              <a:defRPr/>
            </a:pPr>
            <a:r>
              <a:rPr lang="en-US" altLang="ja-JP" sz="3300" b="1" dirty="0" err="1" smtClean="0">
                <a:solidFill>
                  <a:srgbClr val="0000B0"/>
                </a:solidFill>
                <a:latin typeface="Courier New" charset="0"/>
                <a:ea typeface="MS PGothic" charset="0"/>
              </a:rPr>
              <a:t>int</a:t>
            </a:r>
            <a:r>
              <a:rPr lang="en-US" altLang="ja-JP" sz="3300" dirty="0" smtClean="0">
                <a:latin typeface="Courier New" charset="0"/>
                <a:ea typeface="MS PGothic" charset="0"/>
              </a:rPr>
              <a:t> </a:t>
            </a:r>
            <a:r>
              <a:rPr lang="en-US" altLang="ja-JP" sz="3300" i="1" dirty="0" err="1" smtClean="0">
                <a:latin typeface="Courier New" charset="0"/>
                <a:ea typeface="MS PGothic" charset="0"/>
              </a:rPr>
              <a:t>i</a:t>
            </a:r>
            <a:r>
              <a:rPr lang="en-US" altLang="ja-JP" sz="3300" dirty="0" smtClean="0">
                <a:latin typeface="Courier New" charset="0"/>
                <a:ea typeface="MS PGothic" charset="0"/>
              </a:rPr>
              <a:t>, </a:t>
            </a:r>
            <a:r>
              <a:rPr lang="en-US" altLang="ja-JP" sz="3300" i="1" dirty="0" smtClean="0">
                <a:latin typeface="Courier New" charset="0"/>
                <a:ea typeface="MS PGothic" charset="0"/>
              </a:rPr>
              <a:t>j</a:t>
            </a:r>
            <a:r>
              <a:rPr lang="en-US" altLang="ja-JP" sz="3300" dirty="0" smtClean="0">
                <a:latin typeface="Courier New" charset="0"/>
                <a:ea typeface="MS PGothic" charset="0"/>
              </a:rPr>
              <a:t>, v, </a:t>
            </a:r>
            <a:r>
              <a:rPr lang="en-US" altLang="ja-JP" sz="3300" i="1" dirty="0" smtClean="0">
                <a:latin typeface="Courier New" charset="0"/>
                <a:ea typeface="MS PGothic" charset="0"/>
              </a:rPr>
              <a:t>List</a:t>
            </a:r>
            <a:r>
              <a:rPr lang="en-US" altLang="ja-JP" sz="3300" dirty="0" smtClean="0">
                <a:latin typeface="Courier New" charset="0"/>
                <a:ea typeface="MS PGothic" charset="0"/>
              </a:rPr>
              <a:t>[100];</a:t>
            </a:r>
          </a:p>
          <a:p>
            <a:pPr>
              <a:lnSpc>
                <a:spcPct val="120000"/>
              </a:lnSpc>
              <a:spcBef>
                <a:spcPts val="0"/>
              </a:spcBef>
              <a:buFontTx/>
              <a:buNone/>
              <a:defRPr/>
            </a:pPr>
            <a:r>
              <a:rPr lang="en-US" altLang="ja-JP" sz="2600" dirty="0" smtClean="0">
                <a:solidFill>
                  <a:schemeClr val="bg1">
                    <a:lumMod val="50000"/>
                  </a:schemeClr>
                </a:solidFill>
                <a:latin typeface="Courier New" charset="0"/>
                <a:ea typeface="MS PGothic" charset="0"/>
              </a:rPr>
              <a:t>/* start with the 2</a:t>
            </a:r>
            <a:r>
              <a:rPr lang="en-US" altLang="ja-JP" sz="2600" baseline="30000" dirty="0" smtClean="0">
                <a:solidFill>
                  <a:schemeClr val="bg1">
                    <a:lumMod val="50000"/>
                  </a:schemeClr>
                </a:solidFill>
                <a:latin typeface="Courier New" charset="0"/>
                <a:ea typeface="MS PGothic" charset="0"/>
              </a:rPr>
              <a:t>nd</a:t>
            </a:r>
            <a:r>
              <a:rPr lang="en-US" altLang="ja-JP" sz="2600" dirty="0" smtClean="0">
                <a:solidFill>
                  <a:schemeClr val="bg1">
                    <a:lumMod val="50000"/>
                  </a:schemeClr>
                </a:solidFill>
                <a:latin typeface="Courier New" charset="0"/>
                <a:ea typeface="MS PGothic" charset="0"/>
              </a:rPr>
              <a:t> element </a:t>
            </a:r>
            <a:r>
              <a:rPr lang="en-US" altLang="ja-JP" sz="2600" dirty="0">
                <a:solidFill>
                  <a:schemeClr val="bg1">
                    <a:lumMod val="50000"/>
                  </a:schemeClr>
                </a:solidFill>
                <a:latin typeface="Courier New" charset="0"/>
                <a:ea typeface="MS PGothic" charset="0"/>
              </a:rPr>
              <a:t>*/</a:t>
            </a:r>
          </a:p>
          <a:p>
            <a:pPr>
              <a:lnSpc>
                <a:spcPct val="120000"/>
              </a:lnSpc>
              <a:spcBef>
                <a:spcPts val="0"/>
              </a:spcBef>
              <a:buFontTx/>
              <a:buNone/>
              <a:defRPr/>
            </a:pPr>
            <a:r>
              <a:rPr lang="en-US" altLang="ja-JP" b="1" dirty="0">
                <a:solidFill>
                  <a:schemeClr val="accent2"/>
                </a:solidFill>
                <a:latin typeface="Courier New" charset="0"/>
                <a:ea typeface="MS PGothic" charset="0"/>
              </a:rPr>
              <a:t>for</a:t>
            </a:r>
            <a:r>
              <a:rPr lang="en-US" altLang="ja-JP" dirty="0">
                <a:latin typeface="Courier New" charset="0"/>
                <a:ea typeface="MS PGothic" charset="0"/>
              </a:rPr>
              <a:t> </a:t>
            </a:r>
            <a:r>
              <a:rPr lang="en-US" altLang="ja-JP" dirty="0" smtClean="0">
                <a:latin typeface="Courier New" charset="0"/>
                <a:ea typeface="MS PGothic" charset="0"/>
              </a:rPr>
              <a:t>( </a:t>
            </a:r>
            <a:r>
              <a:rPr lang="en-US" altLang="ja-JP" i="1" dirty="0" err="1" smtClean="0">
                <a:latin typeface="Courier New" charset="0"/>
                <a:ea typeface="MS PGothic" charset="0"/>
              </a:rPr>
              <a:t>i</a:t>
            </a:r>
            <a:r>
              <a:rPr lang="en-US" altLang="ja-JP" dirty="0" smtClean="0">
                <a:latin typeface="Courier New" charset="0"/>
                <a:ea typeface="MS PGothic" charset="0"/>
              </a:rPr>
              <a:t>=1; </a:t>
            </a:r>
            <a:r>
              <a:rPr lang="en-US" altLang="ja-JP" i="1" dirty="0" err="1" smtClean="0">
                <a:latin typeface="Courier New" charset="0"/>
                <a:ea typeface="MS PGothic" charset="0"/>
              </a:rPr>
              <a:t>i</a:t>
            </a:r>
            <a:r>
              <a:rPr lang="en-US" altLang="ja-JP" dirty="0" smtClean="0">
                <a:latin typeface="Courier New" charset="0"/>
                <a:ea typeface="MS PGothic" charset="0"/>
              </a:rPr>
              <a:t>&lt;</a:t>
            </a:r>
            <a:r>
              <a:rPr lang="en-US" altLang="ja-JP" i="1" dirty="0" smtClean="0">
                <a:latin typeface="Courier New" charset="0"/>
                <a:ea typeface="MS PGothic" charset="0"/>
              </a:rPr>
              <a:t>n</a:t>
            </a:r>
            <a:r>
              <a:rPr lang="en-US" altLang="ja-JP" dirty="0" smtClean="0">
                <a:latin typeface="Courier New" charset="0"/>
                <a:ea typeface="MS PGothic" charset="0"/>
              </a:rPr>
              <a:t>; ++</a:t>
            </a:r>
            <a:r>
              <a:rPr lang="en-US" altLang="ja-JP" i="1" dirty="0" err="1" smtClean="0">
                <a:latin typeface="Courier New" charset="0"/>
                <a:ea typeface="MS PGothic" charset="0"/>
              </a:rPr>
              <a:t>i</a:t>
            </a:r>
            <a:r>
              <a:rPr lang="en-US" altLang="ja-JP" i="1" dirty="0" smtClean="0">
                <a:latin typeface="Courier New" charset="0"/>
                <a:ea typeface="MS PGothic" charset="0"/>
              </a:rPr>
              <a:t> </a:t>
            </a:r>
            <a:r>
              <a:rPr lang="en-US" altLang="ja-JP" dirty="0" smtClean="0">
                <a:latin typeface="Courier New" charset="0"/>
                <a:ea typeface="MS PGothic" charset="0"/>
              </a:rPr>
              <a:t>){</a:t>
            </a:r>
          </a:p>
          <a:p>
            <a:pPr>
              <a:lnSpc>
                <a:spcPct val="120000"/>
              </a:lnSpc>
              <a:spcBef>
                <a:spcPts val="0"/>
              </a:spcBef>
              <a:buFontTx/>
              <a:buNone/>
              <a:defRPr/>
            </a:pPr>
            <a:r>
              <a:rPr lang="en-US" altLang="ja-JP" dirty="0">
                <a:latin typeface="Courier New" charset="0"/>
                <a:ea typeface="MS PGothic" charset="0"/>
              </a:rPr>
              <a:t> </a:t>
            </a:r>
            <a:r>
              <a:rPr lang="en-US" altLang="ja-JP" dirty="0" smtClean="0">
                <a:latin typeface="Courier New" charset="0"/>
                <a:ea typeface="MS PGothic" charset="0"/>
              </a:rPr>
              <a:t>  </a:t>
            </a:r>
            <a:r>
              <a:rPr lang="en-US" altLang="ja-JP" i="1" dirty="0" smtClean="0">
                <a:latin typeface="Courier New" charset="0"/>
                <a:ea typeface="MS PGothic" charset="0"/>
              </a:rPr>
              <a:t>v</a:t>
            </a:r>
            <a:r>
              <a:rPr lang="en-US" altLang="ja-JP" dirty="0" smtClean="0">
                <a:latin typeface="Courier New" charset="0"/>
                <a:ea typeface="MS PGothic" charset="0"/>
              </a:rPr>
              <a:t> = </a:t>
            </a:r>
            <a:r>
              <a:rPr lang="en-US" altLang="ja-JP" i="1" dirty="0" smtClean="0">
                <a:latin typeface="Courier New" charset="0"/>
                <a:ea typeface="MS PGothic" charset="0"/>
              </a:rPr>
              <a:t>List</a:t>
            </a:r>
            <a:r>
              <a:rPr lang="en-US" altLang="ja-JP" dirty="0" smtClean="0">
                <a:latin typeface="Courier New" charset="0"/>
                <a:ea typeface="MS PGothic" charset="0"/>
              </a:rPr>
              <a:t>[</a:t>
            </a:r>
            <a:r>
              <a:rPr lang="en-US" altLang="ja-JP" i="1" dirty="0" err="1" smtClean="0">
                <a:latin typeface="Courier New" charset="0"/>
                <a:ea typeface="MS PGothic" charset="0"/>
              </a:rPr>
              <a:t>i</a:t>
            </a:r>
            <a:r>
              <a:rPr lang="en-US" altLang="ja-JP" dirty="0" smtClean="0">
                <a:latin typeface="Courier New" charset="0"/>
                <a:ea typeface="MS PGothic" charset="0"/>
              </a:rPr>
              <a:t>]; </a:t>
            </a:r>
            <a:r>
              <a:rPr lang="en-US" altLang="ja-JP" sz="2600" dirty="0" smtClean="0">
                <a:solidFill>
                  <a:schemeClr val="bg1">
                    <a:lumMod val="50000"/>
                  </a:schemeClr>
                </a:solidFill>
                <a:latin typeface="Courier New" charset="0"/>
                <a:ea typeface="MS PGothic" charset="0"/>
              </a:rPr>
              <a:t>// store the current value </a:t>
            </a:r>
          </a:p>
          <a:p>
            <a:pPr>
              <a:lnSpc>
                <a:spcPct val="120000"/>
              </a:lnSpc>
              <a:spcBef>
                <a:spcPts val="0"/>
              </a:spcBef>
              <a:buFontTx/>
              <a:buNone/>
              <a:defRPr/>
            </a:pPr>
            <a:r>
              <a:rPr lang="en-US" altLang="ja-JP" sz="2600" dirty="0">
                <a:solidFill>
                  <a:schemeClr val="bg1">
                    <a:lumMod val="50000"/>
                  </a:schemeClr>
                </a:solidFill>
                <a:latin typeface="Courier New" charset="0"/>
                <a:ea typeface="MS PGothic" charset="0"/>
              </a:rPr>
              <a:t> </a:t>
            </a:r>
            <a:r>
              <a:rPr lang="en-US" altLang="ja-JP" sz="2600" dirty="0" smtClean="0">
                <a:solidFill>
                  <a:schemeClr val="bg1">
                    <a:lumMod val="50000"/>
                  </a:schemeClr>
                </a:solidFill>
                <a:latin typeface="Courier New" charset="0"/>
                <a:ea typeface="MS PGothic" charset="0"/>
              </a:rPr>
              <a:t>   </a:t>
            </a:r>
            <a:r>
              <a:rPr lang="en-US" altLang="ja-JP" sz="3300" i="1" dirty="0">
                <a:latin typeface="Courier New" charset="0"/>
                <a:ea typeface="MS PGothic" charset="0"/>
              </a:rPr>
              <a:t>j</a:t>
            </a:r>
            <a:r>
              <a:rPr lang="en-US" altLang="ja-JP" sz="3300" dirty="0">
                <a:latin typeface="Courier New" charset="0"/>
                <a:ea typeface="MS PGothic" charset="0"/>
              </a:rPr>
              <a:t> = </a:t>
            </a:r>
            <a:r>
              <a:rPr lang="en-US" altLang="ja-JP" sz="3300" i="1" dirty="0" err="1">
                <a:latin typeface="Courier New" charset="0"/>
                <a:ea typeface="MS PGothic" charset="0"/>
              </a:rPr>
              <a:t>i</a:t>
            </a:r>
            <a:r>
              <a:rPr lang="en-US" altLang="ja-JP" sz="3300" dirty="0">
                <a:latin typeface="Courier New" charset="0"/>
                <a:ea typeface="MS PGothic" charset="0"/>
              </a:rPr>
              <a:t> - </a:t>
            </a:r>
            <a:r>
              <a:rPr lang="en-US" altLang="ja-JP" sz="3300" i="1" dirty="0">
                <a:latin typeface="Courier New" charset="0"/>
                <a:ea typeface="MS PGothic" charset="0"/>
              </a:rPr>
              <a:t>1</a:t>
            </a:r>
            <a:r>
              <a:rPr lang="en-US" altLang="ja-JP" sz="3300" i="1" dirty="0" smtClean="0">
                <a:latin typeface="Courier New" charset="0"/>
                <a:ea typeface="MS PGothic" charset="0"/>
              </a:rPr>
              <a:t>;	 </a:t>
            </a:r>
            <a:r>
              <a:rPr lang="en-US" altLang="ja-JP" sz="2500" dirty="0">
                <a:solidFill>
                  <a:schemeClr val="bg1">
                    <a:lumMod val="50000"/>
                  </a:schemeClr>
                </a:solidFill>
                <a:latin typeface="Courier New" charset="0"/>
                <a:ea typeface="MS PGothic" charset="0"/>
              </a:rPr>
              <a:t>// </a:t>
            </a:r>
            <a:r>
              <a:rPr lang="en-US" altLang="ja-JP" sz="2500" dirty="0" smtClean="0">
                <a:solidFill>
                  <a:schemeClr val="bg1">
                    <a:lumMod val="50000"/>
                  </a:schemeClr>
                </a:solidFill>
                <a:latin typeface="Courier New" charset="0"/>
                <a:ea typeface="MS PGothic" charset="0"/>
              </a:rPr>
              <a:t>go for the previous element</a:t>
            </a:r>
            <a:r>
              <a:rPr lang="en-US" altLang="ja-JP" sz="2500" i="1" dirty="0" smtClean="0">
                <a:latin typeface="Courier New" charset="0"/>
                <a:ea typeface="MS PGothic" charset="0"/>
              </a:rPr>
              <a:t> </a:t>
            </a:r>
            <a:r>
              <a:rPr lang="en-US" altLang="ja-JP" sz="2200" i="1" dirty="0" smtClean="0">
                <a:latin typeface="Courier New" charset="0"/>
                <a:ea typeface="MS PGothic" charset="0"/>
              </a:rPr>
              <a:t>	</a:t>
            </a:r>
            <a:endParaRPr lang="en-US" altLang="ja-JP" sz="2200" i="1" dirty="0">
              <a:latin typeface="Courier New" charset="0"/>
              <a:ea typeface="MS PGothic" charset="0"/>
            </a:endParaRPr>
          </a:p>
          <a:p>
            <a:pPr>
              <a:lnSpc>
                <a:spcPct val="120000"/>
              </a:lnSpc>
              <a:spcBef>
                <a:spcPts val="0"/>
              </a:spcBef>
              <a:buFontTx/>
              <a:buNone/>
              <a:defRPr/>
            </a:pPr>
            <a:r>
              <a:rPr lang="en-US" altLang="ja-JP" sz="2600" dirty="0">
                <a:solidFill>
                  <a:schemeClr val="bg1">
                    <a:lumMod val="50000"/>
                  </a:schemeClr>
                </a:solidFill>
                <a:latin typeface="Courier New" charset="0"/>
                <a:ea typeface="MS PGothic" charset="0"/>
              </a:rPr>
              <a:t>/* compare with </a:t>
            </a:r>
            <a:r>
              <a:rPr lang="en-US" altLang="ja-JP" sz="2600" dirty="0" smtClean="0">
                <a:solidFill>
                  <a:schemeClr val="bg1">
                    <a:lumMod val="50000"/>
                  </a:schemeClr>
                </a:solidFill>
                <a:latin typeface="Courier New" charset="0"/>
                <a:ea typeface="MS PGothic" charset="0"/>
              </a:rPr>
              <a:t>the previous elements in index j */</a:t>
            </a:r>
            <a:endParaRPr lang="en-US" altLang="ja-JP" sz="2600" dirty="0">
              <a:solidFill>
                <a:schemeClr val="bg1">
                  <a:lumMod val="50000"/>
                </a:schemeClr>
              </a:solidFill>
              <a:latin typeface="Courier New" charset="0"/>
              <a:ea typeface="MS PGothic" charset="0"/>
            </a:endParaRPr>
          </a:p>
          <a:p>
            <a:pPr>
              <a:lnSpc>
                <a:spcPct val="120000"/>
              </a:lnSpc>
              <a:spcBef>
                <a:spcPts val="0"/>
              </a:spcBef>
              <a:buFontTx/>
              <a:buNone/>
              <a:defRPr/>
            </a:pPr>
            <a:r>
              <a:rPr lang="en-US" altLang="ja-JP" dirty="0" smtClean="0">
                <a:latin typeface="Courier New" charset="0"/>
                <a:ea typeface="MS PGothic" charset="0"/>
              </a:rPr>
              <a:t>	</a:t>
            </a:r>
            <a:r>
              <a:rPr lang="en-US" altLang="ja-JP" b="1" dirty="0" smtClean="0">
                <a:solidFill>
                  <a:schemeClr val="accent2"/>
                </a:solidFill>
                <a:latin typeface="Courier New" charset="0"/>
                <a:ea typeface="MS PGothic" charset="0"/>
              </a:rPr>
              <a:t>while</a:t>
            </a:r>
            <a:r>
              <a:rPr lang="en-US" altLang="ja-JP" dirty="0" smtClean="0">
                <a:latin typeface="Courier New" charset="0"/>
                <a:ea typeface="MS PGothic" charset="0"/>
              </a:rPr>
              <a:t>( </a:t>
            </a:r>
            <a:r>
              <a:rPr lang="en-US" altLang="ja-JP" i="1" dirty="0" smtClean="0">
                <a:latin typeface="Courier New" charset="0"/>
                <a:ea typeface="MS PGothic" charset="0"/>
              </a:rPr>
              <a:t>j</a:t>
            </a:r>
            <a:r>
              <a:rPr lang="en-US" altLang="ja-JP" dirty="0" smtClean="0">
                <a:latin typeface="Courier New" charset="0"/>
                <a:ea typeface="MS PGothic" charset="0"/>
              </a:rPr>
              <a:t> &gt;= 0 &amp;&amp; </a:t>
            </a:r>
            <a:r>
              <a:rPr lang="en-US" altLang="ja-JP" i="1" dirty="0" smtClean="0">
                <a:latin typeface="Courier New" charset="0"/>
                <a:ea typeface="MS PGothic" charset="0"/>
              </a:rPr>
              <a:t>List</a:t>
            </a:r>
            <a:r>
              <a:rPr lang="en-US" altLang="ja-JP" dirty="0" smtClean="0">
                <a:latin typeface="Courier New" charset="0"/>
                <a:ea typeface="MS PGothic" charset="0"/>
              </a:rPr>
              <a:t>[</a:t>
            </a:r>
            <a:r>
              <a:rPr lang="en-US" altLang="ja-JP" i="1" dirty="0" smtClean="0">
                <a:latin typeface="Courier New" charset="0"/>
                <a:ea typeface="MS PGothic" charset="0"/>
              </a:rPr>
              <a:t>j</a:t>
            </a:r>
            <a:r>
              <a:rPr lang="en-US" altLang="ja-JP" dirty="0" smtClean="0">
                <a:latin typeface="Courier New" charset="0"/>
                <a:ea typeface="MS PGothic" charset="0"/>
              </a:rPr>
              <a:t>] &gt; </a:t>
            </a:r>
            <a:r>
              <a:rPr lang="en-US" altLang="ja-JP" i="1" dirty="0" smtClean="0">
                <a:latin typeface="Courier New" charset="0"/>
                <a:ea typeface="MS PGothic" charset="0"/>
              </a:rPr>
              <a:t>v </a:t>
            </a:r>
            <a:r>
              <a:rPr lang="en-US" altLang="ja-JP" dirty="0" smtClean="0">
                <a:latin typeface="Courier New" charset="0"/>
                <a:ea typeface="MS PGothic" charset="0"/>
              </a:rPr>
              <a:t>){</a:t>
            </a:r>
            <a:endParaRPr lang="en-US" altLang="ja-JP" dirty="0">
              <a:latin typeface="Courier New" charset="0"/>
              <a:ea typeface="MS PGothic" charset="0"/>
            </a:endParaRPr>
          </a:p>
          <a:p>
            <a:pPr>
              <a:lnSpc>
                <a:spcPct val="120000"/>
              </a:lnSpc>
              <a:spcBef>
                <a:spcPts val="0"/>
              </a:spcBef>
              <a:buFontTx/>
              <a:buNone/>
              <a:defRPr/>
            </a:pPr>
            <a:r>
              <a:rPr lang="en-US" altLang="ja-JP" sz="2600" dirty="0" smtClean="0">
                <a:solidFill>
                  <a:schemeClr val="bg1">
                    <a:lumMod val="50000"/>
                  </a:schemeClr>
                </a:solidFill>
                <a:latin typeface="Courier New" charset="0"/>
                <a:ea typeface="MS PGothic" charset="0"/>
              </a:rPr>
              <a:t>    /* move forward </a:t>
            </a:r>
            <a:r>
              <a:rPr lang="en-US" altLang="ja-JP" sz="2600" dirty="0">
                <a:solidFill>
                  <a:schemeClr val="bg1">
                    <a:lumMod val="50000"/>
                  </a:schemeClr>
                </a:solidFill>
                <a:latin typeface="Courier New" charset="0"/>
                <a:ea typeface="MS PGothic" charset="0"/>
              </a:rPr>
              <a:t>if value at index </a:t>
            </a:r>
            <a:r>
              <a:rPr lang="en-US" altLang="ja-JP" sz="2600" dirty="0" smtClean="0">
                <a:solidFill>
                  <a:schemeClr val="bg1">
                    <a:lumMod val="50000"/>
                  </a:schemeClr>
                </a:solidFill>
                <a:latin typeface="Courier New" charset="0"/>
                <a:ea typeface="MS PGothic" charset="0"/>
              </a:rPr>
              <a:t>j </a:t>
            </a:r>
            <a:r>
              <a:rPr lang="en-US" altLang="ja-JP" sz="2600" dirty="0">
                <a:solidFill>
                  <a:schemeClr val="bg1">
                    <a:lumMod val="50000"/>
                  </a:schemeClr>
                </a:solidFill>
                <a:latin typeface="Courier New" charset="0"/>
                <a:ea typeface="MS PGothic" charset="0"/>
              </a:rPr>
              <a:t>is </a:t>
            </a:r>
            <a:r>
              <a:rPr lang="en-US" altLang="ja-JP" sz="2600" dirty="0" smtClean="0">
                <a:solidFill>
                  <a:schemeClr val="bg1">
                    <a:lumMod val="50000"/>
                  </a:schemeClr>
                </a:solidFill>
                <a:latin typeface="Courier New" charset="0"/>
                <a:ea typeface="MS PGothic" charset="0"/>
              </a:rPr>
              <a:t>large  </a:t>
            </a:r>
            <a:r>
              <a:rPr lang="en-US" altLang="ja-JP" sz="2600" dirty="0">
                <a:solidFill>
                  <a:schemeClr val="bg1">
                    <a:lumMod val="50000"/>
                  </a:schemeClr>
                </a:solidFill>
                <a:latin typeface="Courier New" charset="0"/>
                <a:ea typeface="MS PGothic" charset="0"/>
              </a:rPr>
              <a:t>*/</a:t>
            </a:r>
          </a:p>
          <a:p>
            <a:pPr>
              <a:lnSpc>
                <a:spcPct val="120000"/>
              </a:lnSpc>
              <a:spcBef>
                <a:spcPts val="0"/>
              </a:spcBef>
              <a:buFontTx/>
              <a:buNone/>
              <a:defRPr/>
            </a:pPr>
            <a:r>
              <a:rPr lang="en-US" altLang="ja-JP" dirty="0" smtClean="0">
                <a:latin typeface="Courier New" charset="0"/>
                <a:ea typeface="MS PGothic" charset="0"/>
              </a:rPr>
              <a:t>		</a:t>
            </a:r>
            <a:r>
              <a:rPr lang="en-US" altLang="ja-JP" i="1" dirty="0" smtClean="0">
                <a:latin typeface="Courier New" charset="0"/>
                <a:ea typeface="MS PGothic" charset="0"/>
              </a:rPr>
              <a:t>List</a:t>
            </a:r>
            <a:r>
              <a:rPr lang="en-US" altLang="ja-JP" dirty="0" smtClean="0">
                <a:latin typeface="Courier New" charset="0"/>
                <a:ea typeface="MS PGothic" charset="0"/>
              </a:rPr>
              <a:t>[</a:t>
            </a:r>
            <a:r>
              <a:rPr lang="en-US" altLang="ja-JP" i="1" dirty="0" smtClean="0">
                <a:latin typeface="Courier New" charset="0"/>
                <a:ea typeface="MS PGothic" charset="0"/>
              </a:rPr>
              <a:t>j+1</a:t>
            </a:r>
            <a:r>
              <a:rPr lang="en-US" altLang="ja-JP" dirty="0" smtClean="0">
                <a:latin typeface="Courier New" charset="0"/>
                <a:ea typeface="MS PGothic" charset="0"/>
              </a:rPr>
              <a:t>] </a:t>
            </a:r>
            <a:r>
              <a:rPr lang="en-US" altLang="ja-JP" dirty="0">
                <a:latin typeface="Courier New" charset="0"/>
                <a:ea typeface="MS PGothic" charset="0"/>
              </a:rPr>
              <a:t>= </a:t>
            </a:r>
            <a:r>
              <a:rPr lang="en-US" altLang="ja-JP" i="1" dirty="0" smtClean="0">
                <a:latin typeface="Courier New" charset="0"/>
                <a:ea typeface="MS PGothic" charset="0"/>
              </a:rPr>
              <a:t>List</a:t>
            </a:r>
            <a:r>
              <a:rPr lang="en-US" altLang="ja-JP" dirty="0" smtClean="0">
                <a:latin typeface="Courier New" charset="0"/>
                <a:ea typeface="MS PGothic" charset="0"/>
              </a:rPr>
              <a:t>[</a:t>
            </a:r>
            <a:r>
              <a:rPr lang="en-US" altLang="ja-JP" i="1" dirty="0" smtClean="0">
                <a:latin typeface="Courier New" charset="0"/>
                <a:ea typeface="MS PGothic" charset="0"/>
              </a:rPr>
              <a:t>j</a:t>
            </a:r>
            <a:r>
              <a:rPr lang="en-US" altLang="ja-JP" dirty="0" smtClean="0">
                <a:latin typeface="Courier New" charset="0"/>
                <a:ea typeface="MS PGothic" charset="0"/>
              </a:rPr>
              <a:t>];</a:t>
            </a:r>
          </a:p>
          <a:p>
            <a:pPr>
              <a:lnSpc>
                <a:spcPct val="120000"/>
              </a:lnSpc>
              <a:spcBef>
                <a:spcPts val="0"/>
              </a:spcBef>
              <a:buFontTx/>
              <a:buNone/>
              <a:defRPr/>
            </a:pPr>
            <a:r>
              <a:rPr lang="en-US" altLang="ja-JP" dirty="0">
                <a:latin typeface="Courier New" charset="0"/>
                <a:ea typeface="MS PGothic" charset="0"/>
              </a:rPr>
              <a:t>	</a:t>
            </a:r>
            <a:r>
              <a:rPr lang="en-US" altLang="ja-JP" dirty="0" smtClean="0">
                <a:latin typeface="Courier New" charset="0"/>
                <a:ea typeface="MS PGothic" charset="0"/>
              </a:rPr>
              <a:t>	</a:t>
            </a:r>
            <a:r>
              <a:rPr lang="en-US" altLang="ja-JP" i="1" dirty="0" smtClean="0">
                <a:latin typeface="Courier New" charset="0"/>
                <a:ea typeface="MS PGothic" charset="0"/>
              </a:rPr>
              <a:t>j</a:t>
            </a:r>
            <a:r>
              <a:rPr lang="en-US" altLang="ja-JP" dirty="0" smtClean="0">
                <a:latin typeface="Courier New" charset="0"/>
                <a:ea typeface="MS PGothic" charset="0"/>
              </a:rPr>
              <a:t>--; </a:t>
            </a:r>
            <a:r>
              <a:rPr lang="en-US" altLang="ja-JP" sz="2500" dirty="0">
                <a:solidFill>
                  <a:schemeClr val="bg1">
                    <a:lumMod val="50000"/>
                  </a:schemeClr>
                </a:solidFill>
                <a:latin typeface="Courier New" charset="0"/>
                <a:ea typeface="MS PGothic" charset="0"/>
              </a:rPr>
              <a:t>// go for the </a:t>
            </a:r>
            <a:r>
              <a:rPr lang="en-US" altLang="ja-JP" sz="2500" dirty="0" smtClean="0">
                <a:solidFill>
                  <a:schemeClr val="bg1">
                    <a:lumMod val="50000"/>
                  </a:schemeClr>
                </a:solidFill>
                <a:latin typeface="Courier New" charset="0"/>
                <a:ea typeface="MS PGothic" charset="0"/>
              </a:rPr>
              <a:t>next previous </a:t>
            </a:r>
            <a:r>
              <a:rPr lang="en-US" altLang="ja-JP" sz="2500" dirty="0">
                <a:solidFill>
                  <a:schemeClr val="bg1">
                    <a:lumMod val="50000"/>
                  </a:schemeClr>
                </a:solidFill>
                <a:latin typeface="Courier New" charset="0"/>
                <a:ea typeface="MS PGothic" charset="0"/>
              </a:rPr>
              <a:t>element</a:t>
            </a:r>
            <a:endParaRPr lang="en-US" altLang="ja-JP" sz="2500" dirty="0" smtClean="0">
              <a:latin typeface="Courier New" charset="0"/>
              <a:ea typeface="MS PGothic" charset="0"/>
            </a:endParaRPr>
          </a:p>
          <a:p>
            <a:pPr>
              <a:lnSpc>
                <a:spcPct val="120000"/>
              </a:lnSpc>
              <a:spcBef>
                <a:spcPts val="0"/>
              </a:spcBef>
              <a:buFontTx/>
              <a:buNone/>
              <a:defRPr/>
            </a:pPr>
            <a:r>
              <a:rPr lang="en-US" altLang="ja-JP" dirty="0" smtClean="0">
                <a:latin typeface="Courier New" charset="0"/>
                <a:ea typeface="MS PGothic" charset="0"/>
              </a:rPr>
              <a:t>	}</a:t>
            </a:r>
          </a:p>
          <a:p>
            <a:pPr>
              <a:lnSpc>
                <a:spcPct val="120000"/>
              </a:lnSpc>
              <a:spcBef>
                <a:spcPts val="0"/>
              </a:spcBef>
              <a:buFontTx/>
              <a:buNone/>
              <a:defRPr/>
            </a:pPr>
            <a:r>
              <a:rPr lang="en-US" altLang="ja-JP" dirty="0">
                <a:latin typeface="Courier New" charset="0"/>
                <a:ea typeface="MS PGothic" charset="0"/>
              </a:rPr>
              <a:t>	</a:t>
            </a:r>
            <a:r>
              <a:rPr lang="en-US" altLang="ja-JP" i="1" dirty="0">
                <a:latin typeface="Courier New" charset="0"/>
                <a:ea typeface="MS PGothic" charset="0"/>
              </a:rPr>
              <a:t> List</a:t>
            </a:r>
            <a:r>
              <a:rPr lang="en-US" altLang="ja-JP" dirty="0">
                <a:latin typeface="Courier New" charset="0"/>
                <a:ea typeface="MS PGothic" charset="0"/>
              </a:rPr>
              <a:t>[</a:t>
            </a:r>
            <a:r>
              <a:rPr lang="en-US" altLang="ja-JP" i="1" dirty="0">
                <a:latin typeface="Courier New" charset="0"/>
                <a:ea typeface="MS PGothic" charset="0"/>
              </a:rPr>
              <a:t>j+1</a:t>
            </a:r>
            <a:r>
              <a:rPr lang="en-US" altLang="ja-JP" dirty="0">
                <a:latin typeface="Courier New" charset="0"/>
                <a:ea typeface="MS PGothic" charset="0"/>
              </a:rPr>
              <a:t>] = </a:t>
            </a:r>
            <a:r>
              <a:rPr lang="en-US" altLang="ja-JP" i="1" dirty="0" smtClean="0">
                <a:latin typeface="Courier New" charset="0"/>
                <a:ea typeface="MS PGothic" charset="0"/>
              </a:rPr>
              <a:t>v</a:t>
            </a:r>
            <a:r>
              <a:rPr lang="en-US" altLang="ja-JP" dirty="0" smtClean="0">
                <a:latin typeface="Courier New" charset="0"/>
                <a:ea typeface="MS PGothic" charset="0"/>
              </a:rPr>
              <a:t>; </a:t>
            </a:r>
            <a:r>
              <a:rPr lang="en-US" altLang="ja-JP" sz="2500" dirty="0">
                <a:solidFill>
                  <a:schemeClr val="bg1">
                    <a:lumMod val="50000"/>
                  </a:schemeClr>
                </a:solidFill>
                <a:latin typeface="Courier New" charset="0"/>
                <a:ea typeface="MS PGothic" charset="0"/>
              </a:rPr>
              <a:t>// </a:t>
            </a:r>
            <a:r>
              <a:rPr lang="en-US" altLang="ja-JP" sz="2500" dirty="0" smtClean="0">
                <a:solidFill>
                  <a:schemeClr val="bg1">
                    <a:lumMod val="50000"/>
                  </a:schemeClr>
                </a:solidFill>
                <a:latin typeface="Courier New" charset="0"/>
                <a:ea typeface="MS PGothic" charset="0"/>
              </a:rPr>
              <a:t>store current value</a:t>
            </a:r>
            <a:endParaRPr lang="en-US" altLang="ja-JP" sz="2500" dirty="0">
              <a:latin typeface="Courier New" charset="0"/>
              <a:ea typeface="MS PGothic" charset="0"/>
            </a:endParaRPr>
          </a:p>
          <a:p>
            <a:pPr>
              <a:lnSpc>
                <a:spcPct val="120000"/>
              </a:lnSpc>
              <a:spcBef>
                <a:spcPts val="0"/>
              </a:spcBef>
              <a:buFontTx/>
              <a:buNone/>
              <a:defRPr/>
            </a:pPr>
            <a:r>
              <a:rPr lang="en-US" altLang="ja-JP" dirty="0" smtClean="0">
                <a:latin typeface="Courier New" charset="0"/>
                <a:ea typeface="MS PGothic" charset="0"/>
              </a:rPr>
              <a:t>}</a:t>
            </a:r>
            <a:endParaRPr lang="en-US" altLang="ja-JP" dirty="0">
              <a:latin typeface="Courier New" charset="0"/>
              <a:ea typeface="MS PGothic" charset="0"/>
            </a:endParaRPr>
          </a:p>
        </p:txBody>
      </p:sp>
      <p:sp>
        <p:nvSpPr>
          <p:cNvPr id="12" name="Text Placeholder 11"/>
          <p:cNvSpPr>
            <a:spLocks noGrp="1"/>
          </p:cNvSpPr>
          <p:nvPr>
            <p:ph type="body" sz="half" idx="2"/>
          </p:nvPr>
        </p:nvSpPr>
        <p:spPr>
          <a:xfrm>
            <a:off x="109330" y="770962"/>
            <a:ext cx="5431499" cy="3601005"/>
          </a:xfrm>
        </p:spPr>
        <p:txBody>
          <a:bodyPr>
            <a:normAutofit lnSpcReduction="10000"/>
          </a:bodyPr>
          <a:lstStyle/>
          <a:p>
            <a:pPr marL="285750" indent="-285750" algn="just">
              <a:buFont typeface="Wingdings 2" panose="05020102010507070707" pitchFamily="18" charset="2"/>
              <a:buChar char=""/>
            </a:pPr>
            <a:r>
              <a:rPr lang="en-US" sz="2800" b="1" dirty="0"/>
              <a:t>Concept</a:t>
            </a:r>
          </a:p>
          <a:p>
            <a:pPr marL="512763" lvl="1" indent="-280988" algn="just">
              <a:buFont typeface="Wingdings 2" panose="05020102010507070707" pitchFamily="18" charset="2"/>
              <a:buChar char=""/>
            </a:pPr>
            <a:r>
              <a:rPr lang="en-US" sz="2400" dirty="0" smtClean="0"/>
              <a:t>Start with the 2</a:t>
            </a:r>
            <a:r>
              <a:rPr lang="en-US" sz="2400" baseline="30000" dirty="0" smtClean="0"/>
              <a:t>nd</a:t>
            </a:r>
            <a:r>
              <a:rPr lang="en-US" sz="2400" dirty="0" smtClean="0"/>
              <a:t> element.</a:t>
            </a:r>
            <a:endParaRPr lang="en-US" sz="2400" dirty="0"/>
          </a:p>
          <a:p>
            <a:pPr marL="512763" lvl="1" indent="-280988" algn="just">
              <a:buFont typeface="Wingdings 2" panose="05020102010507070707" pitchFamily="18" charset="2"/>
              <a:buChar char=""/>
            </a:pPr>
            <a:r>
              <a:rPr lang="en-US" sz="2400" dirty="0" smtClean="0"/>
              <a:t>Compare backwards with all previous (current index down to 0) elements.</a:t>
            </a:r>
            <a:endParaRPr lang="en-US" sz="2400" dirty="0"/>
          </a:p>
          <a:p>
            <a:pPr marL="512763" lvl="1" indent="-280988" algn="just">
              <a:buFont typeface="Wingdings 2" panose="05020102010507070707" pitchFamily="18" charset="2"/>
              <a:buChar char=""/>
            </a:pPr>
            <a:r>
              <a:rPr lang="en-US" sz="2400" dirty="0" smtClean="0"/>
              <a:t>While the previous elements are large move the element one index forward.</a:t>
            </a:r>
          </a:p>
          <a:p>
            <a:pPr marL="512763" lvl="1" indent="-280988" algn="just">
              <a:buFont typeface="Wingdings 2" panose="05020102010507070707" pitchFamily="18" charset="2"/>
              <a:buChar char=""/>
            </a:pPr>
            <a:r>
              <a:rPr lang="en-US" sz="2400" dirty="0" smtClean="0"/>
              <a:t>Stop and store the 2</a:t>
            </a:r>
            <a:r>
              <a:rPr lang="en-US" sz="2400" baseline="30000" dirty="0" smtClean="0"/>
              <a:t>nd</a:t>
            </a:r>
            <a:r>
              <a:rPr lang="en-US" sz="2400" dirty="0" smtClean="0"/>
              <a:t> element where the previous element is not large.</a:t>
            </a:r>
          </a:p>
          <a:p>
            <a:pPr marL="512763" lvl="1" indent="-280988" algn="just">
              <a:buFont typeface="Wingdings 2" panose="05020102010507070707" pitchFamily="18" charset="2"/>
              <a:buChar char=""/>
            </a:pPr>
            <a:r>
              <a:rPr lang="en-US" sz="2400" dirty="0" smtClean="0"/>
              <a:t>Continue with rest of the element forward as above.</a:t>
            </a:r>
            <a:endParaRPr lang="en-US" sz="2400" dirty="0"/>
          </a:p>
          <a:p>
            <a:pPr marL="512763" lvl="1" indent="-280988" algn="just">
              <a:buFont typeface="Wingdings 2" panose="05020102010507070707" pitchFamily="18" charset="2"/>
              <a:buChar char=""/>
            </a:pPr>
            <a:endParaRPr lang="en-US" sz="2400" dirty="0" smtClean="0"/>
          </a:p>
        </p:txBody>
      </p:sp>
      <p:sp>
        <p:nvSpPr>
          <p:cNvPr id="96" name="TextBox 95"/>
          <p:cNvSpPr txBox="1"/>
          <p:nvPr/>
        </p:nvSpPr>
        <p:spPr>
          <a:xfrm>
            <a:off x="6192323" y="4239719"/>
            <a:ext cx="5660573" cy="1328569"/>
          </a:xfrm>
          <a:prstGeom prst="rect">
            <a:avLst/>
          </a:prstGeom>
          <a:noFill/>
        </p:spPr>
        <p:txBody>
          <a:bodyPr wrap="square" rtlCol="0">
            <a:spAutoFit/>
          </a:bodyPr>
          <a:lstStyle/>
          <a:p>
            <a:pPr marL="285750" indent="-285750" algn="just">
              <a:lnSpc>
                <a:spcPct val="90000"/>
              </a:lnSpc>
              <a:spcBef>
                <a:spcPts val="1000"/>
              </a:spcBef>
              <a:buFont typeface="Wingdings 2" panose="05020102010507070707" pitchFamily="18" charset="2"/>
              <a:buChar char=""/>
              <a:defRPr/>
            </a:pPr>
            <a:r>
              <a:rPr lang="en-US" sz="2000" b="1" dirty="0"/>
              <a:t>Benefit: </a:t>
            </a:r>
            <a:r>
              <a:rPr lang="en-US" sz="2000" dirty="0" smtClean="0"/>
              <a:t>May be </a:t>
            </a:r>
            <a:r>
              <a:rPr lang="en-US" sz="2000" dirty="0"/>
              <a:t>efficient than Bubble Sort, </a:t>
            </a:r>
            <a:r>
              <a:rPr lang="en-US" sz="2000" dirty="0" smtClean="0"/>
              <a:t>but less than selection sort.</a:t>
            </a:r>
            <a:endParaRPr lang="en-US" sz="2000" b="1" dirty="0" smtClean="0"/>
          </a:p>
          <a:p>
            <a:pPr marL="285750" indent="-285750" algn="just">
              <a:lnSpc>
                <a:spcPct val="90000"/>
              </a:lnSpc>
              <a:spcBef>
                <a:spcPts val="1000"/>
              </a:spcBef>
              <a:buFont typeface="Wingdings 2" panose="05020102010507070707" pitchFamily="18" charset="2"/>
              <a:buChar char=""/>
              <a:defRPr/>
            </a:pPr>
            <a:r>
              <a:rPr lang="en-US" sz="2000" b="1" dirty="0" smtClean="0"/>
              <a:t>Disadvantage</a:t>
            </a:r>
            <a:r>
              <a:rPr lang="en-US" sz="2000" b="1" dirty="0"/>
              <a:t>: </a:t>
            </a:r>
            <a:r>
              <a:rPr lang="en-US" sz="2000" dirty="0"/>
              <a:t>May not be as easy as </a:t>
            </a:r>
            <a:r>
              <a:rPr lang="en-US" sz="2000" dirty="0" smtClean="0"/>
              <a:t>other Sorting algorithm </a:t>
            </a:r>
            <a:r>
              <a:rPr lang="en-US" sz="2000" dirty="0"/>
              <a:t>to understand</a:t>
            </a:r>
            <a:endParaRPr lang="en-US" sz="2000" b="1" dirty="0"/>
          </a:p>
        </p:txBody>
      </p:sp>
      <p:grpSp>
        <p:nvGrpSpPr>
          <p:cNvPr id="9" name="Group 8"/>
          <p:cNvGrpSpPr/>
          <p:nvPr/>
        </p:nvGrpSpPr>
        <p:grpSpPr>
          <a:xfrm>
            <a:off x="1577269" y="4310668"/>
            <a:ext cx="457198" cy="1259977"/>
            <a:chOff x="5943600" y="4472223"/>
            <a:chExt cx="914400" cy="682484"/>
          </a:xfrm>
        </p:grpSpPr>
        <p:sp>
          <p:nvSpPr>
            <p:cNvPr id="13" name="Down Arrow 1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5" name="Group 14"/>
          <p:cNvGrpSpPr/>
          <p:nvPr/>
        </p:nvGrpSpPr>
        <p:grpSpPr>
          <a:xfrm>
            <a:off x="2080768" y="4311211"/>
            <a:ext cx="457198" cy="1259977"/>
            <a:chOff x="5943600" y="4472223"/>
            <a:chExt cx="914400" cy="682484"/>
          </a:xfrm>
        </p:grpSpPr>
        <p:sp>
          <p:nvSpPr>
            <p:cNvPr id="16" name="Down Arrow 1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8" name="Group 17"/>
          <p:cNvGrpSpPr/>
          <p:nvPr/>
        </p:nvGrpSpPr>
        <p:grpSpPr>
          <a:xfrm>
            <a:off x="2657254" y="4306141"/>
            <a:ext cx="457198" cy="1259977"/>
            <a:chOff x="5943600" y="4472223"/>
            <a:chExt cx="914400" cy="682484"/>
          </a:xfrm>
        </p:grpSpPr>
        <p:sp>
          <p:nvSpPr>
            <p:cNvPr id="19" name="Down Arrow 1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1" name="Group 20"/>
          <p:cNvGrpSpPr/>
          <p:nvPr/>
        </p:nvGrpSpPr>
        <p:grpSpPr>
          <a:xfrm>
            <a:off x="3201697" y="4310668"/>
            <a:ext cx="457198" cy="1259977"/>
            <a:chOff x="5943600" y="4472223"/>
            <a:chExt cx="914400" cy="682484"/>
          </a:xfrm>
        </p:grpSpPr>
        <p:sp>
          <p:nvSpPr>
            <p:cNvPr id="22" name="Down Arrow 2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4" name="Group 23"/>
          <p:cNvGrpSpPr/>
          <p:nvPr/>
        </p:nvGrpSpPr>
        <p:grpSpPr>
          <a:xfrm>
            <a:off x="3755138" y="4300369"/>
            <a:ext cx="457198" cy="1259977"/>
            <a:chOff x="5943600" y="4472223"/>
            <a:chExt cx="914400" cy="682484"/>
          </a:xfrm>
        </p:grpSpPr>
        <p:sp>
          <p:nvSpPr>
            <p:cNvPr id="25" name="Down Arrow 2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ectangle 25"/>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7" name="Group 26"/>
          <p:cNvGrpSpPr/>
          <p:nvPr/>
        </p:nvGrpSpPr>
        <p:grpSpPr>
          <a:xfrm>
            <a:off x="4290663" y="4311598"/>
            <a:ext cx="457198" cy="1259977"/>
            <a:chOff x="5943600" y="4472223"/>
            <a:chExt cx="914400" cy="682484"/>
          </a:xfrm>
        </p:grpSpPr>
        <p:sp>
          <p:nvSpPr>
            <p:cNvPr id="28" name="Down Arrow 2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0" name="Group 29"/>
          <p:cNvGrpSpPr/>
          <p:nvPr/>
        </p:nvGrpSpPr>
        <p:grpSpPr>
          <a:xfrm>
            <a:off x="4802960" y="4300369"/>
            <a:ext cx="457198" cy="1259977"/>
            <a:chOff x="5943600" y="4472223"/>
            <a:chExt cx="914400" cy="682484"/>
          </a:xfrm>
        </p:grpSpPr>
        <p:sp>
          <p:nvSpPr>
            <p:cNvPr id="31" name="Down Arrow 3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3" name="Group 32"/>
          <p:cNvGrpSpPr/>
          <p:nvPr/>
        </p:nvGrpSpPr>
        <p:grpSpPr>
          <a:xfrm>
            <a:off x="5309453" y="4305729"/>
            <a:ext cx="457198" cy="1259977"/>
            <a:chOff x="5943600" y="4472223"/>
            <a:chExt cx="914400" cy="682484"/>
          </a:xfrm>
        </p:grpSpPr>
        <p:sp>
          <p:nvSpPr>
            <p:cNvPr id="34" name="Down Arrow 3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6" name="Group 35"/>
          <p:cNvGrpSpPr/>
          <p:nvPr/>
        </p:nvGrpSpPr>
        <p:grpSpPr>
          <a:xfrm>
            <a:off x="5825512" y="4306232"/>
            <a:ext cx="457198" cy="1259977"/>
            <a:chOff x="5943600" y="4472223"/>
            <a:chExt cx="914400" cy="682484"/>
          </a:xfrm>
        </p:grpSpPr>
        <p:sp>
          <p:nvSpPr>
            <p:cNvPr id="37" name="Down Arrow 3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Rectangle 37"/>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9" name="Group 38"/>
          <p:cNvGrpSpPr/>
          <p:nvPr/>
        </p:nvGrpSpPr>
        <p:grpSpPr>
          <a:xfrm>
            <a:off x="987791" y="4766501"/>
            <a:ext cx="457198" cy="793846"/>
            <a:chOff x="5943600" y="4472223"/>
            <a:chExt cx="914400" cy="682484"/>
          </a:xfrm>
        </p:grpSpPr>
        <p:sp>
          <p:nvSpPr>
            <p:cNvPr id="40" name="Down Arrow 3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42" name="Group 41"/>
          <p:cNvGrpSpPr/>
          <p:nvPr/>
        </p:nvGrpSpPr>
        <p:grpSpPr>
          <a:xfrm>
            <a:off x="2124496" y="4756921"/>
            <a:ext cx="457198" cy="793846"/>
            <a:chOff x="5943600" y="4472223"/>
            <a:chExt cx="914400" cy="682484"/>
          </a:xfrm>
        </p:grpSpPr>
        <p:sp>
          <p:nvSpPr>
            <p:cNvPr id="43" name="Down Arrow 4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45" name="Group 44"/>
          <p:cNvGrpSpPr/>
          <p:nvPr/>
        </p:nvGrpSpPr>
        <p:grpSpPr>
          <a:xfrm>
            <a:off x="1573180" y="4764870"/>
            <a:ext cx="457198" cy="793846"/>
            <a:chOff x="5943600" y="4472223"/>
            <a:chExt cx="914400" cy="682484"/>
          </a:xfrm>
        </p:grpSpPr>
        <p:sp>
          <p:nvSpPr>
            <p:cNvPr id="46" name="Down Arrow 4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48" name="Group 47"/>
          <p:cNvGrpSpPr/>
          <p:nvPr/>
        </p:nvGrpSpPr>
        <p:grpSpPr>
          <a:xfrm>
            <a:off x="2671323" y="4750772"/>
            <a:ext cx="457198" cy="793846"/>
            <a:chOff x="5943600" y="4472223"/>
            <a:chExt cx="914400" cy="682484"/>
          </a:xfrm>
        </p:grpSpPr>
        <p:sp>
          <p:nvSpPr>
            <p:cNvPr id="49" name="Down Arrow 4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51" name="Group 50"/>
          <p:cNvGrpSpPr/>
          <p:nvPr/>
        </p:nvGrpSpPr>
        <p:grpSpPr>
          <a:xfrm>
            <a:off x="3216958" y="4764870"/>
            <a:ext cx="457198" cy="793846"/>
            <a:chOff x="5943600" y="4472223"/>
            <a:chExt cx="914400" cy="682484"/>
          </a:xfrm>
        </p:grpSpPr>
        <p:sp>
          <p:nvSpPr>
            <p:cNvPr id="52" name="Down Arrow 5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ectangle 52"/>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54" name="Group 53"/>
          <p:cNvGrpSpPr/>
          <p:nvPr/>
        </p:nvGrpSpPr>
        <p:grpSpPr>
          <a:xfrm>
            <a:off x="3729168" y="4764870"/>
            <a:ext cx="457198" cy="793846"/>
            <a:chOff x="5943600" y="4472223"/>
            <a:chExt cx="914400" cy="682484"/>
          </a:xfrm>
        </p:grpSpPr>
        <p:sp>
          <p:nvSpPr>
            <p:cNvPr id="55" name="Down Arrow 5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57" name="Group 56"/>
          <p:cNvGrpSpPr/>
          <p:nvPr/>
        </p:nvGrpSpPr>
        <p:grpSpPr>
          <a:xfrm>
            <a:off x="4234430" y="4766501"/>
            <a:ext cx="457198" cy="793846"/>
            <a:chOff x="5943600" y="4472223"/>
            <a:chExt cx="914400" cy="682484"/>
          </a:xfrm>
        </p:grpSpPr>
        <p:sp>
          <p:nvSpPr>
            <p:cNvPr id="58" name="Down Arrow 5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Rectangle 58"/>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60" name="Group 59"/>
          <p:cNvGrpSpPr/>
          <p:nvPr/>
        </p:nvGrpSpPr>
        <p:grpSpPr>
          <a:xfrm>
            <a:off x="4738392" y="4750772"/>
            <a:ext cx="457198" cy="793846"/>
            <a:chOff x="5943600" y="4472223"/>
            <a:chExt cx="914400" cy="682484"/>
          </a:xfrm>
        </p:grpSpPr>
        <p:sp>
          <p:nvSpPr>
            <p:cNvPr id="61" name="Down Arrow 6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63" name="Group 62"/>
          <p:cNvGrpSpPr/>
          <p:nvPr/>
        </p:nvGrpSpPr>
        <p:grpSpPr>
          <a:xfrm>
            <a:off x="5282534" y="4766501"/>
            <a:ext cx="457198" cy="793846"/>
            <a:chOff x="5943600" y="4472223"/>
            <a:chExt cx="914400" cy="682484"/>
          </a:xfrm>
        </p:grpSpPr>
        <p:sp>
          <p:nvSpPr>
            <p:cNvPr id="64" name="Down Arrow 6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sp>
        <p:nvSpPr>
          <p:cNvPr id="66" name="Rectangle 65"/>
          <p:cNvSpPr/>
          <p:nvPr/>
        </p:nvSpPr>
        <p:spPr>
          <a:xfrm>
            <a:off x="998985"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67" name="Rectangle 66"/>
          <p:cNvSpPr/>
          <p:nvPr/>
        </p:nvSpPr>
        <p:spPr>
          <a:xfrm>
            <a:off x="1531756"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68" name="Rectangle 67"/>
          <p:cNvSpPr/>
          <p:nvPr/>
        </p:nvSpPr>
        <p:spPr>
          <a:xfrm>
            <a:off x="2065785"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69" name="Rectangle 68"/>
          <p:cNvSpPr/>
          <p:nvPr/>
        </p:nvSpPr>
        <p:spPr>
          <a:xfrm>
            <a:off x="2598347"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70" name="Rectangle 69"/>
          <p:cNvSpPr/>
          <p:nvPr/>
        </p:nvSpPr>
        <p:spPr>
          <a:xfrm>
            <a:off x="3130909"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71" name="Rectangle 70"/>
          <p:cNvSpPr/>
          <p:nvPr/>
        </p:nvSpPr>
        <p:spPr>
          <a:xfrm>
            <a:off x="3667148"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72" name="Rectangle 71"/>
          <p:cNvSpPr/>
          <p:nvPr/>
        </p:nvSpPr>
        <p:spPr>
          <a:xfrm>
            <a:off x="4199710"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73" name="Rectangle 72"/>
          <p:cNvSpPr/>
          <p:nvPr/>
        </p:nvSpPr>
        <p:spPr>
          <a:xfrm>
            <a:off x="4732272"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74" name="Rectangle 73"/>
          <p:cNvSpPr/>
          <p:nvPr/>
        </p:nvSpPr>
        <p:spPr>
          <a:xfrm>
            <a:off x="5264834"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75" name="Rectangle 74"/>
          <p:cNvSpPr/>
          <p:nvPr/>
        </p:nvSpPr>
        <p:spPr>
          <a:xfrm>
            <a:off x="5774668"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44</a:t>
            </a:r>
            <a:endParaRPr lang="en-US" b="1" dirty="0">
              <a:latin typeface="Courier New" panose="02070309020205020404" pitchFamily="49" charset="0"/>
              <a:cs typeface="Courier New" panose="02070309020205020404" pitchFamily="49" charset="0"/>
            </a:endParaRPr>
          </a:p>
        </p:txBody>
      </p:sp>
      <p:sp>
        <p:nvSpPr>
          <p:cNvPr id="76" name="Rectangle 75"/>
          <p:cNvSpPr/>
          <p:nvPr/>
        </p:nvSpPr>
        <p:spPr>
          <a:xfrm>
            <a:off x="995308"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77" name="Rectangle 76"/>
          <p:cNvSpPr/>
          <p:nvPr/>
        </p:nvSpPr>
        <p:spPr>
          <a:xfrm>
            <a:off x="1534804"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78" name="Rectangle 77"/>
          <p:cNvSpPr/>
          <p:nvPr/>
        </p:nvSpPr>
        <p:spPr>
          <a:xfrm>
            <a:off x="2065156"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79" name="Rectangle 78"/>
          <p:cNvSpPr/>
          <p:nvPr/>
        </p:nvSpPr>
        <p:spPr>
          <a:xfrm>
            <a:off x="2595508"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80" name="Rectangle 79"/>
          <p:cNvSpPr/>
          <p:nvPr/>
        </p:nvSpPr>
        <p:spPr>
          <a:xfrm>
            <a:off x="3135004"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81" name="Rectangle 80"/>
          <p:cNvSpPr/>
          <p:nvPr/>
        </p:nvSpPr>
        <p:spPr>
          <a:xfrm>
            <a:off x="995308"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82" name="Rectangle 81"/>
          <p:cNvSpPr/>
          <p:nvPr/>
        </p:nvSpPr>
        <p:spPr>
          <a:xfrm>
            <a:off x="1534804"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83" name="Rectangle 82"/>
          <p:cNvSpPr/>
          <p:nvPr/>
        </p:nvSpPr>
        <p:spPr>
          <a:xfrm>
            <a:off x="2065156"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84" name="Rectangle 83"/>
          <p:cNvSpPr/>
          <p:nvPr/>
        </p:nvSpPr>
        <p:spPr>
          <a:xfrm>
            <a:off x="2595508"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85" name="Rectangle 84"/>
          <p:cNvSpPr/>
          <p:nvPr/>
        </p:nvSpPr>
        <p:spPr>
          <a:xfrm>
            <a:off x="3135004"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86" name="Rectangle 85"/>
          <p:cNvSpPr/>
          <p:nvPr/>
        </p:nvSpPr>
        <p:spPr>
          <a:xfrm>
            <a:off x="3665356"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87" name="Rectangle 86"/>
          <p:cNvSpPr/>
          <p:nvPr/>
        </p:nvSpPr>
        <p:spPr>
          <a:xfrm>
            <a:off x="3665356"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88" name="Rectangle 87"/>
          <p:cNvSpPr/>
          <p:nvPr/>
        </p:nvSpPr>
        <p:spPr>
          <a:xfrm>
            <a:off x="4195708"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89" name="Rectangle 88"/>
          <p:cNvSpPr/>
          <p:nvPr/>
        </p:nvSpPr>
        <p:spPr>
          <a:xfrm>
            <a:off x="2595508"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90" name="Rectangle 89"/>
          <p:cNvSpPr/>
          <p:nvPr/>
        </p:nvSpPr>
        <p:spPr>
          <a:xfrm>
            <a:off x="3135004"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91" name="Rectangle 90"/>
          <p:cNvSpPr/>
          <p:nvPr/>
        </p:nvSpPr>
        <p:spPr>
          <a:xfrm>
            <a:off x="3665356"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92" name="Rectangle 91"/>
          <p:cNvSpPr/>
          <p:nvPr/>
        </p:nvSpPr>
        <p:spPr>
          <a:xfrm>
            <a:off x="4195708"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93" name="Rectangle 92"/>
          <p:cNvSpPr/>
          <p:nvPr/>
        </p:nvSpPr>
        <p:spPr>
          <a:xfrm>
            <a:off x="4735204"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94" name="Rectangle 93"/>
          <p:cNvSpPr/>
          <p:nvPr/>
        </p:nvSpPr>
        <p:spPr>
          <a:xfrm>
            <a:off x="4195708"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95" name="Rectangle 94"/>
          <p:cNvSpPr/>
          <p:nvPr/>
        </p:nvSpPr>
        <p:spPr>
          <a:xfrm>
            <a:off x="4735204"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97" name="Rectangle 96"/>
          <p:cNvSpPr/>
          <p:nvPr/>
        </p:nvSpPr>
        <p:spPr>
          <a:xfrm>
            <a:off x="5265556"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98" name="Rectangle 97"/>
          <p:cNvSpPr/>
          <p:nvPr/>
        </p:nvSpPr>
        <p:spPr>
          <a:xfrm>
            <a:off x="2595508"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44</a:t>
            </a:r>
            <a:endParaRPr lang="en-US" b="1" dirty="0">
              <a:latin typeface="Courier New" panose="02070309020205020404" pitchFamily="49" charset="0"/>
              <a:cs typeface="Courier New" panose="02070309020205020404" pitchFamily="49" charset="0"/>
            </a:endParaRPr>
          </a:p>
        </p:txBody>
      </p:sp>
      <p:sp>
        <p:nvSpPr>
          <p:cNvPr id="99" name="Rectangle 98"/>
          <p:cNvSpPr/>
          <p:nvPr/>
        </p:nvSpPr>
        <p:spPr>
          <a:xfrm>
            <a:off x="3135004"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100" name="Rectangle 99"/>
          <p:cNvSpPr/>
          <p:nvPr/>
        </p:nvSpPr>
        <p:spPr>
          <a:xfrm>
            <a:off x="3665356"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101" name="Rectangle 100"/>
          <p:cNvSpPr/>
          <p:nvPr/>
        </p:nvSpPr>
        <p:spPr>
          <a:xfrm>
            <a:off x="4195708"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102" name="Rectangle 101"/>
          <p:cNvSpPr/>
          <p:nvPr/>
        </p:nvSpPr>
        <p:spPr>
          <a:xfrm>
            <a:off x="4735204"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103" name="Rectangle 102"/>
          <p:cNvSpPr/>
          <p:nvPr/>
        </p:nvSpPr>
        <p:spPr>
          <a:xfrm>
            <a:off x="5265556"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104" name="Rectangle 103"/>
          <p:cNvSpPr/>
          <p:nvPr/>
        </p:nvSpPr>
        <p:spPr>
          <a:xfrm>
            <a:off x="5777620"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105" name="Rectangle 104"/>
          <p:cNvSpPr/>
          <p:nvPr/>
        </p:nvSpPr>
        <p:spPr>
          <a:xfrm>
            <a:off x="85064" y="5519652"/>
            <a:ext cx="548640" cy="477795"/>
          </a:xfrm>
          <a:prstGeom prst="rect">
            <a:avLst/>
          </a:prstGeom>
          <a:solidFill>
            <a:srgbClr val="5B9BD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i="1" dirty="0" smtClean="0">
                <a:latin typeface="Courier New" panose="02070309020205020404" pitchFamily="49" charset="0"/>
                <a:cs typeface="Courier New" panose="02070309020205020404" pitchFamily="49" charset="0"/>
              </a:rPr>
              <a:t>v</a:t>
            </a:r>
            <a:endParaRPr lang="en-US" sz="2400" i="1" dirty="0">
              <a:latin typeface="Courier New" panose="02070309020205020404" pitchFamily="49" charset="0"/>
              <a:cs typeface="Courier New" panose="02070309020205020404" pitchFamily="49" charset="0"/>
            </a:endParaRPr>
          </a:p>
        </p:txBody>
      </p:sp>
      <p:sp>
        <p:nvSpPr>
          <p:cNvPr id="106" name="Rectangle 105"/>
          <p:cNvSpPr/>
          <p:nvPr/>
        </p:nvSpPr>
        <p:spPr>
          <a:xfrm>
            <a:off x="85064" y="502448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107" name="Rectangle 106"/>
          <p:cNvSpPr/>
          <p:nvPr/>
        </p:nvSpPr>
        <p:spPr>
          <a:xfrm>
            <a:off x="85064" y="502448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108" name="Rectangle 107"/>
          <p:cNvSpPr/>
          <p:nvPr/>
        </p:nvSpPr>
        <p:spPr>
          <a:xfrm>
            <a:off x="85064" y="502448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109" name="Rectangle 108"/>
          <p:cNvSpPr/>
          <p:nvPr/>
        </p:nvSpPr>
        <p:spPr>
          <a:xfrm>
            <a:off x="85064" y="502448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110" name="Rectangle 109"/>
          <p:cNvSpPr/>
          <p:nvPr/>
        </p:nvSpPr>
        <p:spPr>
          <a:xfrm>
            <a:off x="85064" y="502448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111" name="Rectangle 110"/>
          <p:cNvSpPr/>
          <p:nvPr/>
        </p:nvSpPr>
        <p:spPr>
          <a:xfrm>
            <a:off x="85064" y="502448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112" name="Rectangle 111"/>
          <p:cNvSpPr/>
          <p:nvPr/>
        </p:nvSpPr>
        <p:spPr>
          <a:xfrm>
            <a:off x="85064" y="502448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113" name="Rectangle 112"/>
          <p:cNvSpPr/>
          <p:nvPr/>
        </p:nvSpPr>
        <p:spPr>
          <a:xfrm>
            <a:off x="85064" y="502448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114" name="Rectangle 113"/>
          <p:cNvSpPr/>
          <p:nvPr/>
        </p:nvSpPr>
        <p:spPr>
          <a:xfrm>
            <a:off x="85064" y="502448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44</a:t>
            </a:r>
            <a:endParaRPr lang="en-US" b="1" dirty="0">
              <a:latin typeface="Courier New" panose="02070309020205020404" pitchFamily="49" charset="0"/>
              <a:cs typeface="Courier New" panose="02070309020205020404" pitchFamily="49" charset="0"/>
            </a:endParaRPr>
          </a:p>
        </p:txBody>
      </p:sp>
      <p:sp>
        <p:nvSpPr>
          <p:cNvPr id="115" name="Rectangle 114"/>
          <p:cNvSpPr/>
          <p:nvPr/>
        </p:nvSpPr>
        <p:spPr>
          <a:xfrm>
            <a:off x="998985" y="601127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sp>
        <p:nvSpPr>
          <p:cNvPr id="116" name="Rectangle 115"/>
          <p:cNvSpPr/>
          <p:nvPr/>
        </p:nvSpPr>
        <p:spPr>
          <a:xfrm>
            <a:off x="1551883" y="601127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sp>
        <p:nvSpPr>
          <p:cNvPr id="117" name="Rectangle 116"/>
          <p:cNvSpPr/>
          <p:nvPr/>
        </p:nvSpPr>
        <p:spPr>
          <a:xfrm>
            <a:off x="2066989" y="601205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a:t>
            </a:r>
            <a:endParaRPr lang="en-US" sz="1600" dirty="0"/>
          </a:p>
        </p:txBody>
      </p:sp>
      <p:sp>
        <p:nvSpPr>
          <p:cNvPr id="118" name="Rectangle 117"/>
          <p:cNvSpPr/>
          <p:nvPr/>
        </p:nvSpPr>
        <p:spPr>
          <a:xfrm>
            <a:off x="5241961" y="601205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8</a:t>
            </a:r>
            <a:endParaRPr lang="en-US" sz="1600" dirty="0"/>
          </a:p>
        </p:txBody>
      </p:sp>
      <p:sp>
        <p:nvSpPr>
          <p:cNvPr id="119" name="Rectangle 118"/>
          <p:cNvSpPr/>
          <p:nvPr/>
        </p:nvSpPr>
        <p:spPr>
          <a:xfrm>
            <a:off x="2606119" y="600970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3</a:t>
            </a:r>
            <a:endParaRPr lang="en-US" sz="1600" dirty="0"/>
          </a:p>
        </p:txBody>
      </p:sp>
      <p:sp>
        <p:nvSpPr>
          <p:cNvPr id="120" name="Rectangle 119"/>
          <p:cNvSpPr/>
          <p:nvPr/>
        </p:nvSpPr>
        <p:spPr>
          <a:xfrm>
            <a:off x="3142162" y="601205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4</a:t>
            </a:r>
            <a:endParaRPr lang="en-US" sz="1600" dirty="0"/>
          </a:p>
        </p:txBody>
      </p:sp>
      <p:sp>
        <p:nvSpPr>
          <p:cNvPr id="121" name="Rectangle 120"/>
          <p:cNvSpPr/>
          <p:nvPr/>
        </p:nvSpPr>
        <p:spPr>
          <a:xfrm>
            <a:off x="3676143" y="600970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5</a:t>
            </a:r>
            <a:endParaRPr lang="en-US" sz="1600" dirty="0"/>
          </a:p>
        </p:txBody>
      </p:sp>
      <p:sp>
        <p:nvSpPr>
          <p:cNvPr id="122" name="Rectangle 121"/>
          <p:cNvSpPr/>
          <p:nvPr/>
        </p:nvSpPr>
        <p:spPr>
          <a:xfrm>
            <a:off x="4224282" y="601205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6</a:t>
            </a:r>
            <a:endParaRPr lang="en-US" sz="1600" dirty="0"/>
          </a:p>
        </p:txBody>
      </p:sp>
      <p:sp>
        <p:nvSpPr>
          <p:cNvPr id="123" name="Rectangle 122"/>
          <p:cNvSpPr/>
          <p:nvPr/>
        </p:nvSpPr>
        <p:spPr>
          <a:xfrm>
            <a:off x="4753649" y="601127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7</a:t>
            </a:r>
            <a:endParaRPr lang="en-US" sz="1600" dirty="0"/>
          </a:p>
        </p:txBody>
      </p:sp>
      <p:sp>
        <p:nvSpPr>
          <p:cNvPr id="124" name="Rectangle 123"/>
          <p:cNvSpPr/>
          <p:nvPr/>
        </p:nvSpPr>
        <p:spPr>
          <a:xfrm>
            <a:off x="5795417" y="6008923"/>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9</a:t>
            </a:r>
            <a:endParaRPr lang="en-US" sz="1600" dirty="0"/>
          </a:p>
        </p:txBody>
      </p:sp>
      <p:grpSp>
        <p:nvGrpSpPr>
          <p:cNvPr id="125" name="Group 124"/>
          <p:cNvGrpSpPr/>
          <p:nvPr/>
        </p:nvGrpSpPr>
        <p:grpSpPr>
          <a:xfrm>
            <a:off x="696831" y="4766496"/>
            <a:ext cx="457198" cy="793846"/>
            <a:chOff x="5943600" y="4472223"/>
            <a:chExt cx="914400" cy="682484"/>
          </a:xfrm>
        </p:grpSpPr>
        <p:sp>
          <p:nvSpPr>
            <p:cNvPr id="126" name="Down Arrow 12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Rectangle 126"/>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10822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par>
                          <p:cTn id="23" fill="hold">
                            <p:stCondLst>
                              <p:cond delay="0"/>
                            </p:stCondLst>
                            <p:childTnLst>
                              <p:par>
                                <p:cTn id="24" presetID="1" presetClass="exit" presetSubtype="0" fill="hold" grpId="1" nodeType="afterEffect">
                                  <p:stCondLst>
                                    <p:cond delay="0"/>
                                  </p:stCondLst>
                                  <p:childTnLst>
                                    <p:set>
                                      <p:cBhvr>
                                        <p:cTn id="25" dur="1" fill="hold">
                                          <p:stCondLst>
                                            <p:cond delay="0"/>
                                          </p:stCondLst>
                                        </p:cTn>
                                        <p:tgtEl>
                                          <p:spTgt spid="106"/>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68"/>
                                        </p:tgtEl>
                                        <p:attrNameLst>
                                          <p:attrName>style.visibility</p:attrName>
                                        </p:attrNameLst>
                                      </p:cBhvr>
                                      <p:to>
                                        <p:strVal val="hidden"/>
                                      </p:to>
                                    </p:set>
                                  </p:childTnLst>
                                </p:cTn>
                              </p:par>
                            </p:childTnLst>
                          </p:cTn>
                        </p:par>
                        <p:par>
                          <p:cTn id="41" fill="hold">
                            <p:stCondLst>
                              <p:cond delay="0"/>
                            </p:stCondLst>
                            <p:childTnLst>
                              <p:par>
                                <p:cTn id="42" presetID="1" presetClass="exit" presetSubtype="0" fill="hold" grpId="0" nodeType="afterEffect">
                                  <p:stCondLst>
                                    <p:cond delay="0"/>
                                  </p:stCondLst>
                                  <p:childTnLst>
                                    <p:set>
                                      <p:cBhvr>
                                        <p:cTn id="43" dur="1" fill="hold">
                                          <p:stCondLst>
                                            <p:cond delay="0"/>
                                          </p:stCondLst>
                                        </p:cTn>
                                        <p:tgtEl>
                                          <p:spTgt spid="67"/>
                                        </p:tgtEl>
                                        <p:attrNameLst>
                                          <p:attrName>style.visibility</p:attrName>
                                        </p:attrNameLst>
                                      </p:cBhvr>
                                      <p:to>
                                        <p:strVal val="hidden"/>
                                      </p:to>
                                    </p:set>
                                  </p:childTnLst>
                                </p:cTn>
                              </p:par>
                              <p:par>
                                <p:cTn id="44" presetID="31" presetClass="entr" presetSubtype="0" fill="hold" grpId="0" nodeType="withEffect">
                                  <p:stCondLst>
                                    <p:cond delay="0"/>
                                  </p:stCondLst>
                                  <p:childTnLst>
                                    <p:set>
                                      <p:cBhvr>
                                        <p:cTn id="45" dur="1" fill="hold">
                                          <p:stCondLst>
                                            <p:cond delay="0"/>
                                          </p:stCondLst>
                                        </p:cTn>
                                        <p:tgtEl>
                                          <p:spTgt spid="78"/>
                                        </p:tgtEl>
                                        <p:attrNameLst>
                                          <p:attrName>style.visibility</p:attrName>
                                        </p:attrNameLst>
                                      </p:cBhvr>
                                      <p:to>
                                        <p:strVal val="visible"/>
                                      </p:to>
                                    </p:set>
                                    <p:anim calcmode="lin" valueType="num">
                                      <p:cBhvr>
                                        <p:cTn id="46" dur="1000" fill="hold"/>
                                        <p:tgtEl>
                                          <p:spTgt spid="78"/>
                                        </p:tgtEl>
                                        <p:attrNameLst>
                                          <p:attrName>ppt_w</p:attrName>
                                        </p:attrNameLst>
                                      </p:cBhvr>
                                      <p:tavLst>
                                        <p:tav tm="0">
                                          <p:val>
                                            <p:fltVal val="0"/>
                                          </p:val>
                                        </p:tav>
                                        <p:tav tm="100000">
                                          <p:val>
                                            <p:strVal val="#ppt_w"/>
                                          </p:val>
                                        </p:tav>
                                      </p:tavLst>
                                    </p:anim>
                                    <p:anim calcmode="lin" valueType="num">
                                      <p:cBhvr>
                                        <p:cTn id="47" dur="1000" fill="hold"/>
                                        <p:tgtEl>
                                          <p:spTgt spid="78"/>
                                        </p:tgtEl>
                                        <p:attrNameLst>
                                          <p:attrName>ppt_h</p:attrName>
                                        </p:attrNameLst>
                                      </p:cBhvr>
                                      <p:tavLst>
                                        <p:tav tm="0">
                                          <p:val>
                                            <p:fltVal val="0"/>
                                          </p:val>
                                        </p:tav>
                                        <p:tav tm="100000">
                                          <p:val>
                                            <p:strVal val="#ppt_h"/>
                                          </p:val>
                                        </p:tav>
                                      </p:tavLst>
                                    </p:anim>
                                    <p:anim calcmode="lin" valueType="num">
                                      <p:cBhvr>
                                        <p:cTn id="48" dur="1000" fill="hold"/>
                                        <p:tgtEl>
                                          <p:spTgt spid="78"/>
                                        </p:tgtEl>
                                        <p:attrNameLst>
                                          <p:attrName>style.rotation</p:attrName>
                                        </p:attrNameLst>
                                      </p:cBhvr>
                                      <p:tavLst>
                                        <p:tav tm="0">
                                          <p:val>
                                            <p:fltVal val="90"/>
                                          </p:val>
                                        </p:tav>
                                        <p:tav tm="100000">
                                          <p:val>
                                            <p:fltVal val="0"/>
                                          </p:val>
                                        </p:tav>
                                      </p:tavLst>
                                    </p:anim>
                                    <p:animEffect transition="in" filter="fade">
                                      <p:cBhvr>
                                        <p:cTn id="49" dur="1000"/>
                                        <p:tgtEl>
                                          <p:spTgt spid="78"/>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45"/>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66"/>
                                        </p:tgtEl>
                                        <p:attrNameLst>
                                          <p:attrName>style.visibility</p:attrName>
                                        </p:attrNameLst>
                                      </p:cBhvr>
                                      <p:to>
                                        <p:strVal val="hidden"/>
                                      </p:to>
                                    </p:set>
                                  </p:childTnLst>
                                </p:cTn>
                              </p:par>
                              <p:par>
                                <p:cTn id="61" presetID="31" presetClass="entr"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anim calcmode="lin" valueType="num">
                                      <p:cBhvr>
                                        <p:cTn id="63" dur="1000" fill="hold"/>
                                        <p:tgtEl>
                                          <p:spTgt spid="77"/>
                                        </p:tgtEl>
                                        <p:attrNameLst>
                                          <p:attrName>ppt_w</p:attrName>
                                        </p:attrNameLst>
                                      </p:cBhvr>
                                      <p:tavLst>
                                        <p:tav tm="0">
                                          <p:val>
                                            <p:fltVal val="0"/>
                                          </p:val>
                                        </p:tav>
                                        <p:tav tm="100000">
                                          <p:val>
                                            <p:strVal val="#ppt_w"/>
                                          </p:val>
                                        </p:tav>
                                      </p:tavLst>
                                    </p:anim>
                                    <p:anim calcmode="lin" valueType="num">
                                      <p:cBhvr>
                                        <p:cTn id="64" dur="1000" fill="hold"/>
                                        <p:tgtEl>
                                          <p:spTgt spid="77"/>
                                        </p:tgtEl>
                                        <p:attrNameLst>
                                          <p:attrName>ppt_h</p:attrName>
                                        </p:attrNameLst>
                                      </p:cBhvr>
                                      <p:tavLst>
                                        <p:tav tm="0">
                                          <p:val>
                                            <p:fltVal val="0"/>
                                          </p:val>
                                        </p:tav>
                                        <p:tav tm="100000">
                                          <p:val>
                                            <p:strVal val="#ppt_h"/>
                                          </p:val>
                                        </p:tav>
                                      </p:tavLst>
                                    </p:anim>
                                    <p:anim calcmode="lin" valueType="num">
                                      <p:cBhvr>
                                        <p:cTn id="65" dur="1000" fill="hold"/>
                                        <p:tgtEl>
                                          <p:spTgt spid="77"/>
                                        </p:tgtEl>
                                        <p:attrNameLst>
                                          <p:attrName>style.rotation</p:attrName>
                                        </p:attrNameLst>
                                      </p:cBhvr>
                                      <p:tavLst>
                                        <p:tav tm="0">
                                          <p:val>
                                            <p:fltVal val="90"/>
                                          </p:val>
                                        </p:tav>
                                        <p:tav tm="100000">
                                          <p:val>
                                            <p:fltVal val="0"/>
                                          </p:val>
                                        </p:tav>
                                      </p:tavLst>
                                    </p:anim>
                                    <p:animEffect transition="in" filter="fade">
                                      <p:cBhvr>
                                        <p:cTn id="66" dur="1000"/>
                                        <p:tgtEl>
                                          <p:spTgt spid="77"/>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39"/>
                                        </p:tgtEl>
                                        <p:attrNameLst>
                                          <p:attrName>style.visibility</p:attrName>
                                        </p:attrNameLst>
                                      </p:cBhvr>
                                      <p:to>
                                        <p:strVal val="hidden"/>
                                      </p:to>
                                    </p:set>
                                  </p:childTnLst>
                                </p:cTn>
                              </p:par>
                            </p:childTnLst>
                          </p:cTn>
                        </p:par>
                        <p:par>
                          <p:cTn id="71" fill="hold">
                            <p:stCondLst>
                              <p:cond delay="0"/>
                            </p:stCondLst>
                            <p:childTnLst>
                              <p:par>
                                <p:cTn id="72" presetID="1" presetClass="entr" presetSubtype="0" fill="hold" nodeType="afterEffect">
                                  <p:stCondLst>
                                    <p:cond delay="0"/>
                                  </p:stCondLst>
                                  <p:childTnLst>
                                    <p:set>
                                      <p:cBhvr>
                                        <p:cTn id="73" dur="1" fill="hold">
                                          <p:stCondLst>
                                            <p:cond delay="0"/>
                                          </p:stCondLst>
                                        </p:cTn>
                                        <p:tgtEl>
                                          <p:spTgt spid="12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31" presetClass="entr" presetSubtype="0" fill="hold" grpId="0" nodeType="clickEffect">
                                  <p:stCondLst>
                                    <p:cond delay="0"/>
                                  </p:stCondLst>
                                  <p:childTnLst>
                                    <p:set>
                                      <p:cBhvr>
                                        <p:cTn id="77" dur="1" fill="hold">
                                          <p:stCondLst>
                                            <p:cond delay="0"/>
                                          </p:stCondLst>
                                        </p:cTn>
                                        <p:tgtEl>
                                          <p:spTgt spid="76"/>
                                        </p:tgtEl>
                                        <p:attrNameLst>
                                          <p:attrName>style.visibility</p:attrName>
                                        </p:attrNameLst>
                                      </p:cBhvr>
                                      <p:to>
                                        <p:strVal val="visible"/>
                                      </p:to>
                                    </p:set>
                                    <p:anim calcmode="lin" valueType="num">
                                      <p:cBhvr>
                                        <p:cTn id="78" dur="1000" fill="hold"/>
                                        <p:tgtEl>
                                          <p:spTgt spid="76"/>
                                        </p:tgtEl>
                                        <p:attrNameLst>
                                          <p:attrName>ppt_w</p:attrName>
                                        </p:attrNameLst>
                                      </p:cBhvr>
                                      <p:tavLst>
                                        <p:tav tm="0">
                                          <p:val>
                                            <p:fltVal val="0"/>
                                          </p:val>
                                        </p:tav>
                                        <p:tav tm="100000">
                                          <p:val>
                                            <p:strVal val="#ppt_w"/>
                                          </p:val>
                                        </p:tav>
                                      </p:tavLst>
                                    </p:anim>
                                    <p:anim calcmode="lin" valueType="num">
                                      <p:cBhvr>
                                        <p:cTn id="79" dur="1000" fill="hold"/>
                                        <p:tgtEl>
                                          <p:spTgt spid="76"/>
                                        </p:tgtEl>
                                        <p:attrNameLst>
                                          <p:attrName>ppt_h</p:attrName>
                                        </p:attrNameLst>
                                      </p:cBhvr>
                                      <p:tavLst>
                                        <p:tav tm="0">
                                          <p:val>
                                            <p:fltVal val="0"/>
                                          </p:val>
                                        </p:tav>
                                        <p:tav tm="100000">
                                          <p:val>
                                            <p:strVal val="#ppt_h"/>
                                          </p:val>
                                        </p:tav>
                                      </p:tavLst>
                                    </p:anim>
                                    <p:anim calcmode="lin" valueType="num">
                                      <p:cBhvr>
                                        <p:cTn id="80" dur="1000" fill="hold"/>
                                        <p:tgtEl>
                                          <p:spTgt spid="76"/>
                                        </p:tgtEl>
                                        <p:attrNameLst>
                                          <p:attrName>style.rotation</p:attrName>
                                        </p:attrNameLst>
                                      </p:cBhvr>
                                      <p:tavLst>
                                        <p:tav tm="0">
                                          <p:val>
                                            <p:fltVal val="90"/>
                                          </p:val>
                                        </p:tav>
                                        <p:tav tm="100000">
                                          <p:val>
                                            <p:fltVal val="0"/>
                                          </p:val>
                                        </p:tav>
                                      </p:tavLst>
                                    </p:anim>
                                    <p:animEffect transition="in" filter="fade">
                                      <p:cBhvr>
                                        <p:cTn id="81" dur="1000"/>
                                        <p:tgtEl>
                                          <p:spTgt spid="76"/>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125"/>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nodeType="clickEffect">
                                  <p:stCondLst>
                                    <p:cond delay="0"/>
                                  </p:stCondLst>
                                  <p:childTnLst>
                                    <p:set>
                                      <p:cBhvr>
                                        <p:cTn id="89" dur="1" fill="hold">
                                          <p:stCondLst>
                                            <p:cond delay="0"/>
                                          </p:stCondLst>
                                        </p:cTn>
                                        <p:tgtEl>
                                          <p:spTgt spid="15"/>
                                        </p:tgtEl>
                                        <p:attrNameLst>
                                          <p:attrName>style.visibility</p:attrName>
                                        </p:attrNameLst>
                                      </p:cBhvr>
                                      <p:to>
                                        <p:strVal val="hidden"/>
                                      </p:to>
                                    </p:set>
                                  </p:childTnLst>
                                </p:cTn>
                              </p:par>
                            </p:childTnLst>
                          </p:cTn>
                        </p:par>
                        <p:par>
                          <p:cTn id="90" fill="hold">
                            <p:stCondLst>
                              <p:cond delay="0"/>
                            </p:stCondLst>
                            <p:childTnLst>
                              <p:par>
                                <p:cTn id="91" presetID="1" presetClass="exit" presetSubtype="0" fill="hold" grpId="1" nodeType="afterEffect">
                                  <p:stCondLst>
                                    <p:cond delay="0"/>
                                  </p:stCondLst>
                                  <p:childTnLst>
                                    <p:set>
                                      <p:cBhvr>
                                        <p:cTn id="92" dur="1" fill="hold">
                                          <p:stCondLst>
                                            <p:cond delay="0"/>
                                          </p:stCondLst>
                                        </p:cTn>
                                        <p:tgtEl>
                                          <p:spTgt spid="107"/>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18"/>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0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4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4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18"/>
                                        </p:tgtEl>
                                        <p:attrNameLst>
                                          <p:attrName>style.visibility</p:attrName>
                                        </p:attrNameLst>
                                      </p:cBhvr>
                                      <p:to>
                                        <p:strVal val="hidden"/>
                                      </p:to>
                                    </p:set>
                                  </p:childTnLst>
                                </p:cTn>
                              </p:par>
                            </p:childTnLst>
                          </p:cTn>
                        </p:par>
                        <p:par>
                          <p:cTn id="112" fill="hold">
                            <p:stCondLst>
                              <p:cond delay="0"/>
                            </p:stCondLst>
                            <p:childTnLst>
                              <p:par>
                                <p:cTn id="113" presetID="1" presetClass="exit" presetSubtype="0" fill="hold" grpId="1" nodeType="afterEffect">
                                  <p:stCondLst>
                                    <p:cond delay="0"/>
                                  </p:stCondLst>
                                  <p:childTnLst>
                                    <p:set>
                                      <p:cBhvr>
                                        <p:cTn id="114" dur="1" fill="hold">
                                          <p:stCondLst>
                                            <p:cond delay="0"/>
                                          </p:stCondLst>
                                        </p:cTn>
                                        <p:tgtEl>
                                          <p:spTgt spid="108"/>
                                        </p:tgtEl>
                                        <p:attrNameLst>
                                          <p:attrName>style.visibility</p:attrName>
                                        </p:attrNameLst>
                                      </p:cBhvr>
                                      <p:to>
                                        <p:strVal val="hidden"/>
                                      </p:to>
                                    </p:set>
                                  </p:childTnLst>
                                </p:cTn>
                              </p:par>
                            </p:childTnLst>
                          </p:cTn>
                        </p:par>
                        <p:par>
                          <p:cTn id="115" fill="hold">
                            <p:stCondLst>
                              <p:cond delay="0"/>
                            </p:stCondLst>
                            <p:childTnLst>
                              <p:par>
                                <p:cTn id="116" presetID="1" presetClass="entr" presetSubtype="0" fill="hold" nodeType="afterEffect">
                                  <p:stCondLst>
                                    <p:cond delay="0"/>
                                  </p:stCondLst>
                                  <p:childTnLst>
                                    <p:set>
                                      <p:cBhvr>
                                        <p:cTn id="117" dur="1" fill="hold">
                                          <p:stCondLst>
                                            <p:cond delay="0"/>
                                          </p:stCondLst>
                                        </p:cTn>
                                        <p:tgtEl>
                                          <p:spTgt spid="21"/>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109"/>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48"/>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0" nodeType="clickEffect">
                                  <p:stCondLst>
                                    <p:cond delay="0"/>
                                  </p:stCondLst>
                                  <p:childTnLst>
                                    <p:set>
                                      <p:cBhvr>
                                        <p:cTn id="129" dur="1" fill="hold">
                                          <p:stCondLst>
                                            <p:cond delay="0"/>
                                          </p:stCondLst>
                                        </p:cTn>
                                        <p:tgtEl>
                                          <p:spTgt spid="70"/>
                                        </p:tgtEl>
                                        <p:attrNameLst>
                                          <p:attrName>style.visibility</p:attrName>
                                        </p:attrNameLst>
                                      </p:cBhvr>
                                      <p:to>
                                        <p:strVal val="hidden"/>
                                      </p:to>
                                    </p:set>
                                  </p:childTnLst>
                                </p:cTn>
                              </p:par>
                              <p:par>
                                <p:cTn id="130" presetID="1" presetClass="exit" presetSubtype="0" fill="hold" grpId="0" nodeType="withEffect">
                                  <p:stCondLst>
                                    <p:cond delay="0"/>
                                  </p:stCondLst>
                                  <p:childTnLst>
                                    <p:set>
                                      <p:cBhvr>
                                        <p:cTn id="131" dur="1" fill="hold">
                                          <p:stCondLst>
                                            <p:cond delay="0"/>
                                          </p:stCondLst>
                                        </p:cTn>
                                        <p:tgtEl>
                                          <p:spTgt spid="69"/>
                                        </p:tgtEl>
                                        <p:attrNameLst>
                                          <p:attrName>style.visibility</p:attrName>
                                        </p:attrNameLst>
                                      </p:cBhvr>
                                      <p:to>
                                        <p:strVal val="hidden"/>
                                      </p:to>
                                    </p:set>
                                  </p:childTnLst>
                                </p:cTn>
                              </p:par>
                            </p:childTnLst>
                          </p:cTn>
                        </p:par>
                        <p:par>
                          <p:cTn id="132" fill="hold">
                            <p:stCondLst>
                              <p:cond delay="0"/>
                            </p:stCondLst>
                            <p:childTnLst>
                              <p:par>
                                <p:cTn id="133" presetID="31" presetClass="entr" presetSubtype="0" fill="hold" grpId="0" nodeType="afterEffect">
                                  <p:stCondLst>
                                    <p:cond delay="0"/>
                                  </p:stCondLst>
                                  <p:childTnLst>
                                    <p:set>
                                      <p:cBhvr>
                                        <p:cTn id="134" dur="1" fill="hold">
                                          <p:stCondLst>
                                            <p:cond delay="0"/>
                                          </p:stCondLst>
                                        </p:cTn>
                                        <p:tgtEl>
                                          <p:spTgt spid="80"/>
                                        </p:tgtEl>
                                        <p:attrNameLst>
                                          <p:attrName>style.visibility</p:attrName>
                                        </p:attrNameLst>
                                      </p:cBhvr>
                                      <p:to>
                                        <p:strVal val="visible"/>
                                      </p:to>
                                    </p:set>
                                    <p:anim calcmode="lin" valueType="num">
                                      <p:cBhvr>
                                        <p:cTn id="135" dur="1000" fill="hold"/>
                                        <p:tgtEl>
                                          <p:spTgt spid="80"/>
                                        </p:tgtEl>
                                        <p:attrNameLst>
                                          <p:attrName>ppt_w</p:attrName>
                                        </p:attrNameLst>
                                      </p:cBhvr>
                                      <p:tavLst>
                                        <p:tav tm="0">
                                          <p:val>
                                            <p:fltVal val="0"/>
                                          </p:val>
                                        </p:tav>
                                        <p:tav tm="100000">
                                          <p:val>
                                            <p:strVal val="#ppt_w"/>
                                          </p:val>
                                        </p:tav>
                                      </p:tavLst>
                                    </p:anim>
                                    <p:anim calcmode="lin" valueType="num">
                                      <p:cBhvr>
                                        <p:cTn id="136" dur="1000" fill="hold"/>
                                        <p:tgtEl>
                                          <p:spTgt spid="80"/>
                                        </p:tgtEl>
                                        <p:attrNameLst>
                                          <p:attrName>ppt_h</p:attrName>
                                        </p:attrNameLst>
                                      </p:cBhvr>
                                      <p:tavLst>
                                        <p:tav tm="0">
                                          <p:val>
                                            <p:fltVal val="0"/>
                                          </p:val>
                                        </p:tav>
                                        <p:tav tm="100000">
                                          <p:val>
                                            <p:strVal val="#ppt_h"/>
                                          </p:val>
                                        </p:tav>
                                      </p:tavLst>
                                    </p:anim>
                                    <p:anim calcmode="lin" valueType="num">
                                      <p:cBhvr>
                                        <p:cTn id="137" dur="1000" fill="hold"/>
                                        <p:tgtEl>
                                          <p:spTgt spid="80"/>
                                        </p:tgtEl>
                                        <p:attrNameLst>
                                          <p:attrName>style.rotation</p:attrName>
                                        </p:attrNameLst>
                                      </p:cBhvr>
                                      <p:tavLst>
                                        <p:tav tm="0">
                                          <p:val>
                                            <p:fltVal val="90"/>
                                          </p:val>
                                        </p:tav>
                                        <p:tav tm="100000">
                                          <p:val>
                                            <p:fltVal val="0"/>
                                          </p:val>
                                        </p:tav>
                                      </p:tavLst>
                                    </p:anim>
                                    <p:animEffect transition="in" filter="fade">
                                      <p:cBhvr>
                                        <p:cTn id="138" dur="1000"/>
                                        <p:tgtEl>
                                          <p:spTgt spid="80"/>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48"/>
                                        </p:tgtEl>
                                        <p:attrNameLst>
                                          <p:attrName>style.visibility</p:attrName>
                                        </p:attrNameLst>
                                      </p:cBhvr>
                                      <p:to>
                                        <p:strVal val="hidden"/>
                                      </p:to>
                                    </p:set>
                                  </p:childTnLst>
                                </p:cTn>
                              </p:par>
                            </p:childTnLst>
                          </p:cTn>
                        </p:par>
                        <p:par>
                          <p:cTn id="143" fill="hold">
                            <p:stCondLst>
                              <p:cond delay="0"/>
                            </p:stCondLst>
                            <p:childTnLst>
                              <p:par>
                                <p:cTn id="144" presetID="1" presetClass="entr" presetSubtype="0" fill="hold" nodeType="afterEffect">
                                  <p:stCondLst>
                                    <p:cond delay="0"/>
                                  </p:stCondLst>
                                  <p:childTnLst>
                                    <p:set>
                                      <p:cBhvr>
                                        <p:cTn id="145" dur="1" fill="hold">
                                          <p:stCondLst>
                                            <p:cond delay="0"/>
                                          </p:stCondLst>
                                        </p:cTn>
                                        <p:tgtEl>
                                          <p:spTgt spid="42"/>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31" presetClass="entr" presetSubtype="0" fill="hold" grpId="0" nodeType="clickEffect">
                                  <p:stCondLst>
                                    <p:cond delay="0"/>
                                  </p:stCondLst>
                                  <p:childTnLst>
                                    <p:set>
                                      <p:cBhvr>
                                        <p:cTn id="149" dur="1" fill="hold">
                                          <p:stCondLst>
                                            <p:cond delay="0"/>
                                          </p:stCondLst>
                                        </p:cTn>
                                        <p:tgtEl>
                                          <p:spTgt spid="79"/>
                                        </p:tgtEl>
                                        <p:attrNameLst>
                                          <p:attrName>style.visibility</p:attrName>
                                        </p:attrNameLst>
                                      </p:cBhvr>
                                      <p:to>
                                        <p:strVal val="visible"/>
                                      </p:to>
                                    </p:set>
                                    <p:anim calcmode="lin" valueType="num">
                                      <p:cBhvr>
                                        <p:cTn id="150" dur="1000" fill="hold"/>
                                        <p:tgtEl>
                                          <p:spTgt spid="79"/>
                                        </p:tgtEl>
                                        <p:attrNameLst>
                                          <p:attrName>ppt_w</p:attrName>
                                        </p:attrNameLst>
                                      </p:cBhvr>
                                      <p:tavLst>
                                        <p:tav tm="0">
                                          <p:val>
                                            <p:fltVal val="0"/>
                                          </p:val>
                                        </p:tav>
                                        <p:tav tm="100000">
                                          <p:val>
                                            <p:strVal val="#ppt_w"/>
                                          </p:val>
                                        </p:tav>
                                      </p:tavLst>
                                    </p:anim>
                                    <p:anim calcmode="lin" valueType="num">
                                      <p:cBhvr>
                                        <p:cTn id="151" dur="1000" fill="hold"/>
                                        <p:tgtEl>
                                          <p:spTgt spid="79"/>
                                        </p:tgtEl>
                                        <p:attrNameLst>
                                          <p:attrName>ppt_h</p:attrName>
                                        </p:attrNameLst>
                                      </p:cBhvr>
                                      <p:tavLst>
                                        <p:tav tm="0">
                                          <p:val>
                                            <p:fltVal val="0"/>
                                          </p:val>
                                        </p:tav>
                                        <p:tav tm="100000">
                                          <p:val>
                                            <p:strVal val="#ppt_h"/>
                                          </p:val>
                                        </p:tav>
                                      </p:tavLst>
                                    </p:anim>
                                    <p:anim calcmode="lin" valueType="num">
                                      <p:cBhvr>
                                        <p:cTn id="152" dur="1000" fill="hold"/>
                                        <p:tgtEl>
                                          <p:spTgt spid="79"/>
                                        </p:tgtEl>
                                        <p:attrNameLst>
                                          <p:attrName>style.rotation</p:attrName>
                                        </p:attrNameLst>
                                      </p:cBhvr>
                                      <p:tavLst>
                                        <p:tav tm="0">
                                          <p:val>
                                            <p:fltVal val="90"/>
                                          </p:val>
                                        </p:tav>
                                        <p:tav tm="100000">
                                          <p:val>
                                            <p:fltVal val="0"/>
                                          </p:val>
                                        </p:tav>
                                      </p:tavLst>
                                    </p:anim>
                                    <p:animEffect transition="in" filter="fade">
                                      <p:cBhvr>
                                        <p:cTn id="153" dur="1000"/>
                                        <p:tgtEl>
                                          <p:spTgt spid="79"/>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nodeType="clickEffect">
                                  <p:stCondLst>
                                    <p:cond delay="0"/>
                                  </p:stCondLst>
                                  <p:childTnLst>
                                    <p:set>
                                      <p:cBhvr>
                                        <p:cTn id="157" dur="1" fill="hold">
                                          <p:stCondLst>
                                            <p:cond delay="0"/>
                                          </p:stCondLst>
                                        </p:cTn>
                                        <p:tgtEl>
                                          <p:spTgt spid="42"/>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nodeType="clickEffect">
                                  <p:stCondLst>
                                    <p:cond delay="0"/>
                                  </p:stCondLst>
                                  <p:childTnLst>
                                    <p:set>
                                      <p:cBhvr>
                                        <p:cTn id="161" dur="1" fill="hold">
                                          <p:stCondLst>
                                            <p:cond delay="0"/>
                                          </p:stCondLst>
                                        </p:cTn>
                                        <p:tgtEl>
                                          <p:spTgt spid="21"/>
                                        </p:tgtEl>
                                        <p:attrNameLst>
                                          <p:attrName>style.visibility</p:attrName>
                                        </p:attrNameLst>
                                      </p:cBhvr>
                                      <p:to>
                                        <p:strVal val="hidden"/>
                                      </p:to>
                                    </p:set>
                                  </p:childTnLst>
                                </p:cTn>
                              </p:par>
                            </p:childTnLst>
                          </p:cTn>
                        </p:par>
                        <p:par>
                          <p:cTn id="162" fill="hold">
                            <p:stCondLst>
                              <p:cond delay="0"/>
                            </p:stCondLst>
                            <p:childTnLst>
                              <p:par>
                                <p:cTn id="163" presetID="1" presetClass="exit" presetSubtype="0" fill="hold" grpId="1" nodeType="afterEffect">
                                  <p:stCondLst>
                                    <p:cond delay="0"/>
                                  </p:stCondLst>
                                  <p:childTnLst>
                                    <p:set>
                                      <p:cBhvr>
                                        <p:cTn id="164" dur="1" fill="hold">
                                          <p:stCondLst>
                                            <p:cond delay="0"/>
                                          </p:stCondLst>
                                        </p:cTn>
                                        <p:tgtEl>
                                          <p:spTgt spid="109"/>
                                        </p:tgtEl>
                                        <p:attrNameLst>
                                          <p:attrName>style.visibility</p:attrName>
                                        </p:attrNameLst>
                                      </p:cBhvr>
                                      <p:to>
                                        <p:strVal val="hidden"/>
                                      </p:to>
                                    </p:set>
                                  </p:childTnLst>
                                </p:cTn>
                              </p:par>
                            </p:childTnLst>
                          </p:cTn>
                        </p:par>
                        <p:par>
                          <p:cTn id="165" fill="hold">
                            <p:stCondLst>
                              <p:cond delay="0"/>
                            </p:stCondLst>
                            <p:childTnLst>
                              <p:par>
                                <p:cTn id="166" presetID="1" presetClass="entr" presetSubtype="0" fill="hold" nodeType="afterEffect">
                                  <p:stCondLst>
                                    <p:cond delay="0"/>
                                  </p:stCondLst>
                                  <p:childTnLst>
                                    <p:set>
                                      <p:cBhvr>
                                        <p:cTn id="167" dur="1" fill="hold">
                                          <p:stCondLst>
                                            <p:cond delay="0"/>
                                          </p:stCondLst>
                                        </p:cTn>
                                        <p:tgtEl>
                                          <p:spTgt spid="24"/>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110"/>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51"/>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xit" presetSubtype="0" fill="hold" grpId="1" nodeType="clickEffect">
                                  <p:stCondLst>
                                    <p:cond delay="0"/>
                                  </p:stCondLst>
                                  <p:childTnLst>
                                    <p:set>
                                      <p:cBhvr>
                                        <p:cTn id="179" dur="1" fill="hold">
                                          <p:stCondLst>
                                            <p:cond delay="0"/>
                                          </p:stCondLst>
                                        </p:cTn>
                                        <p:tgtEl>
                                          <p:spTgt spid="80"/>
                                        </p:tgtEl>
                                        <p:attrNameLst>
                                          <p:attrName>style.visibility</p:attrName>
                                        </p:attrNameLst>
                                      </p:cBhvr>
                                      <p:to>
                                        <p:strVal val="hidden"/>
                                      </p:to>
                                    </p:set>
                                  </p:childTnLst>
                                </p:cTn>
                              </p:par>
                              <p:par>
                                <p:cTn id="180" presetID="1" presetClass="exit" presetSubtype="0" fill="hold" grpId="0" nodeType="withEffect">
                                  <p:stCondLst>
                                    <p:cond delay="0"/>
                                  </p:stCondLst>
                                  <p:childTnLst>
                                    <p:set>
                                      <p:cBhvr>
                                        <p:cTn id="181" dur="1" fill="hold">
                                          <p:stCondLst>
                                            <p:cond delay="0"/>
                                          </p:stCondLst>
                                        </p:cTn>
                                        <p:tgtEl>
                                          <p:spTgt spid="71"/>
                                        </p:tgtEl>
                                        <p:attrNameLst>
                                          <p:attrName>style.visibility</p:attrName>
                                        </p:attrNameLst>
                                      </p:cBhvr>
                                      <p:to>
                                        <p:strVal val="hidden"/>
                                      </p:to>
                                    </p:set>
                                  </p:childTnLst>
                                </p:cTn>
                              </p:par>
                            </p:childTnLst>
                          </p:cTn>
                        </p:par>
                        <p:par>
                          <p:cTn id="182" fill="hold">
                            <p:stCondLst>
                              <p:cond delay="0"/>
                            </p:stCondLst>
                            <p:childTnLst>
                              <p:par>
                                <p:cTn id="183" presetID="31" presetClass="entr" presetSubtype="0" fill="hold" grpId="0" nodeType="afterEffect">
                                  <p:stCondLst>
                                    <p:cond delay="0"/>
                                  </p:stCondLst>
                                  <p:childTnLst>
                                    <p:set>
                                      <p:cBhvr>
                                        <p:cTn id="184" dur="1" fill="hold">
                                          <p:stCondLst>
                                            <p:cond delay="0"/>
                                          </p:stCondLst>
                                        </p:cTn>
                                        <p:tgtEl>
                                          <p:spTgt spid="86"/>
                                        </p:tgtEl>
                                        <p:attrNameLst>
                                          <p:attrName>style.visibility</p:attrName>
                                        </p:attrNameLst>
                                      </p:cBhvr>
                                      <p:to>
                                        <p:strVal val="visible"/>
                                      </p:to>
                                    </p:set>
                                    <p:anim calcmode="lin" valueType="num">
                                      <p:cBhvr>
                                        <p:cTn id="185" dur="1000" fill="hold"/>
                                        <p:tgtEl>
                                          <p:spTgt spid="86"/>
                                        </p:tgtEl>
                                        <p:attrNameLst>
                                          <p:attrName>ppt_w</p:attrName>
                                        </p:attrNameLst>
                                      </p:cBhvr>
                                      <p:tavLst>
                                        <p:tav tm="0">
                                          <p:val>
                                            <p:fltVal val="0"/>
                                          </p:val>
                                        </p:tav>
                                        <p:tav tm="100000">
                                          <p:val>
                                            <p:strVal val="#ppt_w"/>
                                          </p:val>
                                        </p:tav>
                                      </p:tavLst>
                                    </p:anim>
                                    <p:anim calcmode="lin" valueType="num">
                                      <p:cBhvr>
                                        <p:cTn id="186" dur="1000" fill="hold"/>
                                        <p:tgtEl>
                                          <p:spTgt spid="86"/>
                                        </p:tgtEl>
                                        <p:attrNameLst>
                                          <p:attrName>ppt_h</p:attrName>
                                        </p:attrNameLst>
                                      </p:cBhvr>
                                      <p:tavLst>
                                        <p:tav tm="0">
                                          <p:val>
                                            <p:fltVal val="0"/>
                                          </p:val>
                                        </p:tav>
                                        <p:tav tm="100000">
                                          <p:val>
                                            <p:strVal val="#ppt_h"/>
                                          </p:val>
                                        </p:tav>
                                      </p:tavLst>
                                    </p:anim>
                                    <p:anim calcmode="lin" valueType="num">
                                      <p:cBhvr>
                                        <p:cTn id="187" dur="1000" fill="hold"/>
                                        <p:tgtEl>
                                          <p:spTgt spid="86"/>
                                        </p:tgtEl>
                                        <p:attrNameLst>
                                          <p:attrName>style.rotation</p:attrName>
                                        </p:attrNameLst>
                                      </p:cBhvr>
                                      <p:tavLst>
                                        <p:tav tm="0">
                                          <p:val>
                                            <p:fltVal val="90"/>
                                          </p:val>
                                        </p:tav>
                                        <p:tav tm="100000">
                                          <p:val>
                                            <p:fltVal val="0"/>
                                          </p:val>
                                        </p:tav>
                                      </p:tavLst>
                                    </p:anim>
                                    <p:animEffect transition="in" filter="fade">
                                      <p:cBhvr>
                                        <p:cTn id="188" dur="1000"/>
                                        <p:tgtEl>
                                          <p:spTgt spid="86"/>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nodeType="clickEffect">
                                  <p:stCondLst>
                                    <p:cond delay="0"/>
                                  </p:stCondLst>
                                  <p:childTnLst>
                                    <p:set>
                                      <p:cBhvr>
                                        <p:cTn id="192" dur="1" fill="hold">
                                          <p:stCondLst>
                                            <p:cond delay="0"/>
                                          </p:stCondLst>
                                        </p:cTn>
                                        <p:tgtEl>
                                          <p:spTgt spid="51"/>
                                        </p:tgtEl>
                                        <p:attrNameLst>
                                          <p:attrName>style.visibility</p:attrName>
                                        </p:attrNameLst>
                                      </p:cBhvr>
                                      <p:to>
                                        <p:strVal val="hidden"/>
                                      </p:to>
                                    </p:set>
                                  </p:childTnLst>
                                </p:cTn>
                              </p:par>
                            </p:childTnLst>
                          </p:cTn>
                        </p:par>
                        <p:par>
                          <p:cTn id="193" fill="hold">
                            <p:stCondLst>
                              <p:cond delay="0"/>
                            </p:stCondLst>
                            <p:childTnLst>
                              <p:par>
                                <p:cTn id="194" presetID="1" presetClass="entr" presetSubtype="0" fill="hold" nodeType="afterEffect">
                                  <p:stCondLst>
                                    <p:cond delay="0"/>
                                  </p:stCondLst>
                                  <p:childTnLst>
                                    <p:set>
                                      <p:cBhvr>
                                        <p:cTn id="195" dur="1" fill="hold">
                                          <p:stCondLst>
                                            <p:cond delay="0"/>
                                          </p:stCondLst>
                                        </p:cTn>
                                        <p:tgtEl>
                                          <p:spTgt spid="48"/>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79"/>
                                        </p:tgtEl>
                                        <p:attrNameLst>
                                          <p:attrName>style.visibility</p:attrName>
                                        </p:attrNameLst>
                                      </p:cBhvr>
                                      <p:to>
                                        <p:strVal val="hidden"/>
                                      </p:to>
                                    </p:set>
                                  </p:childTnLst>
                                </p:cTn>
                              </p:par>
                            </p:childTnLst>
                          </p:cTn>
                        </p:par>
                        <p:par>
                          <p:cTn id="200" fill="hold">
                            <p:stCondLst>
                              <p:cond delay="0"/>
                            </p:stCondLst>
                            <p:childTnLst>
                              <p:par>
                                <p:cTn id="201" presetID="31" presetClass="entr" presetSubtype="0" fill="hold" grpId="0" nodeType="afterEffect">
                                  <p:stCondLst>
                                    <p:cond delay="0"/>
                                  </p:stCondLst>
                                  <p:childTnLst>
                                    <p:set>
                                      <p:cBhvr>
                                        <p:cTn id="202" dur="1" fill="hold">
                                          <p:stCondLst>
                                            <p:cond delay="0"/>
                                          </p:stCondLst>
                                        </p:cTn>
                                        <p:tgtEl>
                                          <p:spTgt spid="85"/>
                                        </p:tgtEl>
                                        <p:attrNameLst>
                                          <p:attrName>style.visibility</p:attrName>
                                        </p:attrNameLst>
                                      </p:cBhvr>
                                      <p:to>
                                        <p:strVal val="visible"/>
                                      </p:to>
                                    </p:set>
                                    <p:anim calcmode="lin" valueType="num">
                                      <p:cBhvr>
                                        <p:cTn id="203" dur="1000" fill="hold"/>
                                        <p:tgtEl>
                                          <p:spTgt spid="85"/>
                                        </p:tgtEl>
                                        <p:attrNameLst>
                                          <p:attrName>ppt_w</p:attrName>
                                        </p:attrNameLst>
                                      </p:cBhvr>
                                      <p:tavLst>
                                        <p:tav tm="0">
                                          <p:val>
                                            <p:fltVal val="0"/>
                                          </p:val>
                                        </p:tav>
                                        <p:tav tm="100000">
                                          <p:val>
                                            <p:strVal val="#ppt_w"/>
                                          </p:val>
                                        </p:tav>
                                      </p:tavLst>
                                    </p:anim>
                                    <p:anim calcmode="lin" valueType="num">
                                      <p:cBhvr>
                                        <p:cTn id="204" dur="1000" fill="hold"/>
                                        <p:tgtEl>
                                          <p:spTgt spid="85"/>
                                        </p:tgtEl>
                                        <p:attrNameLst>
                                          <p:attrName>ppt_h</p:attrName>
                                        </p:attrNameLst>
                                      </p:cBhvr>
                                      <p:tavLst>
                                        <p:tav tm="0">
                                          <p:val>
                                            <p:fltVal val="0"/>
                                          </p:val>
                                        </p:tav>
                                        <p:tav tm="100000">
                                          <p:val>
                                            <p:strVal val="#ppt_h"/>
                                          </p:val>
                                        </p:tav>
                                      </p:tavLst>
                                    </p:anim>
                                    <p:anim calcmode="lin" valueType="num">
                                      <p:cBhvr>
                                        <p:cTn id="205" dur="1000" fill="hold"/>
                                        <p:tgtEl>
                                          <p:spTgt spid="85"/>
                                        </p:tgtEl>
                                        <p:attrNameLst>
                                          <p:attrName>style.rotation</p:attrName>
                                        </p:attrNameLst>
                                      </p:cBhvr>
                                      <p:tavLst>
                                        <p:tav tm="0">
                                          <p:val>
                                            <p:fltVal val="90"/>
                                          </p:val>
                                        </p:tav>
                                        <p:tav tm="100000">
                                          <p:val>
                                            <p:fltVal val="0"/>
                                          </p:val>
                                        </p:tav>
                                      </p:tavLst>
                                    </p:anim>
                                    <p:animEffect transition="in" filter="fade">
                                      <p:cBhvr>
                                        <p:cTn id="206" dur="1000"/>
                                        <p:tgtEl>
                                          <p:spTgt spid="85"/>
                                        </p:tgtEl>
                                      </p:cBhvr>
                                    </p:animEffec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nodeType="clickEffect">
                                  <p:stCondLst>
                                    <p:cond delay="0"/>
                                  </p:stCondLst>
                                  <p:childTnLst>
                                    <p:set>
                                      <p:cBhvr>
                                        <p:cTn id="210" dur="1" fill="hold">
                                          <p:stCondLst>
                                            <p:cond delay="0"/>
                                          </p:stCondLst>
                                        </p:cTn>
                                        <p:tgtEl>
                                          <p:spTgt spid="48"/>
                                        </p:tgtEl>
                                        <p:attrNameLst>
                                          <p:attrName>style.visibility</p:attrName>
                                        </p:attrNameLst>
                                      </p:cBhvr>
                                      <p:to>
                                        <p:strVal val="hidden"/>
                                      </p:to>
                                    </p:set>
                                  </p:childTnLst>
                                </p:cTn>
                              </p:par>
                            </p:childTnLst>
                          </p:cTn>
                        </p:par>
                        <p:par>
                          <p:cTn id="211" fill="hold">
                            <p:stCondLst>
                              <p:cond delay="0"/>
                            </p:stCondLst>
                            <p:childTnLst>
                              <p:par>
                                <p:cTn id="212" presetID="1" presetClass="entr" presetSubtype="0" fill="hold" nodeType="afterEffect">
                                  <p:stCondLst>
                                    <p:cond delay="0"/>
                                  </p:stCondLst>
                                  <p:childTnLst>
                                    <p:set>
                                      <p:cBhvr>
                                        <p:cTn id="213" dur="1" fill="hold">
                                          <p:stCondLst>
                                            <p:cond delay="0"/>
                                          </p:stCondLst>
                                        </p:cTn>
                                        <p:tgtEl>
                                          <p:spTgt spid="42"/>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xit" presetSubtype="0" fill="hold" grpId="1" nodeType="clickEffect">
                                  <p:stCondLst>
                                    <p:cond delay="0"/>
                                  </p:stCondLst>
                                  <p:childTnLst>
                                    <p:set>
                                      <p:cBhvr>
                                        <p:cTn id="217" dur="1" fill="hold">
                                          <p:stCondLst>
                                            <p:cond delay="0"/>
                                          </p:stCondLst>
                                        </p:cTn>
                                        <p:tgtEl>
                                          <p:spTgt spid="78"/>
                                        </p:tgtEl>
                                        <p:attrNameLst>
                                          <p:attrName>style.visibility</p:attrName>
                                        </p:attrNameLst>
                                      </p:cBhvr>
                                      <p:to>
                                        <p:strVal val="hidden"/>
                                      </p:to>
                                    </p:set>
                                  </p:childTnLst>
                                </p:cTn>
                              </p:par>
                            </p:childTnLst>
                          </p:cTn>
                        </p:par>
                        <p:par>
                          <p:cTn id="218" fill="hold">
                            <p:stCondLst>
                              <p:cond delay="0"/>
                            </p:stCondLst>
                            <p:childTnLst>
                              <p:par>
                                <p:cTn id="219" presetID="31" presetClass="entr" presetSubtype="0" fill="hold" grpId="0" nodeType="afterEffect">
                                  <p:stCondLst>
                                    <p:cond delay="0"/>
                                  </p:stCondLst>
                                  <p:childTnLst>
                                    <p:set>
                                      <p:cBhvr>
                                        <p:cTn id="220" dur="1" fill="hold">
                                          <p:stCondLst>
                                            <p:cond delay="0"/>
                                          </p:stCondLst>
                                        </p:cTn>
                                        <p:tgtEl>
                                          <p:spTgt spid="84"/>
                                        </p:tgtEl>
                                        <p:attrNameLst>
                                          <p:attrName>style.visibility</p:attrName>
                                        </p:attrNameLst>
                                      </p:cBhvr>
                                      <p:to>
                                        <p:strVal val="visible"/>
                                      </p:to>
                                    </p:set>
                                    <p:anim calcmode="lin" valueType="num">
                                      <p:cBhvr>
                                        <p:cTn id="221" dur="1000" fill="hold"/>
                                        <p:tgtEl>
                                          <p:spTgt spid="84"/>
                                        </p:tgtEl>
                                        <p:attrNameLst>
                                          <p:attrName>ppt_w</p:attrName>
                                        </p:attrNameLst>
                                      </p:cBhvr>
                                      <p:tavLst>
                                        <p:tav tm="0">
                                          <p:val>
                                            <p:fltVal val="0"/>
                                          </p:val>
                                        </p:tav>
                                        <p:tav tm="100000">
                                          <p:val>
                                            <p:strVal val="#ppt_w"/>
                                          </p:val>
                                        </p:tav>
                                      </p:tavLst>
                                    </p:anim>
                                    <p:anim calcmode="lin" valueType="num">
                                      <p:cBhvr>
                                        <p:cTn id="222" dur="1000" fill="hold"/>
                                        <p:tgtEl>
                                          <p:spTgt spid="84"/>
                                        </p:tgtEl>
                                        <p:attrNameLst>
                                          <p:attrName>ppt_h</p:attrName>
                                        </p:attrNameLst>
                                      </p:cBhvr>
                                      <p:tavLst>
                                        <p:tav tm="0">
                                          <p:val>
                                            <p:fltVal val="0"/>
                                          </p:val>
                                        </p:tav>
                                        <p:tav tm="100000">
                                          <p:val>
                                            <p:strVal val="#ppt_h"/>
                                          </p:val>
                                        </p:tav>
                                      </p:tavLst>
                                    </p:anim>
                                    <p:anim calcmode="lin" valueType="num">
                                      <p:cBhvr>
                                        <p:cTn id="223" dur="1000" fill="hold"/>
                                        <p:tgtEl>
                                          <p:spTgt spid="84"/>
                                        </p:tgtEl>
                                        <p:attrNameLst>
                                          <p:attrName>style.rotation</p:attrName>
                                        </p:attrNameLst>
                                      </p:cBhvr>
                                      <p:tavLst>
                                        <p:tav tm="0">
                                          <p:val>
                                            <p:fltVal val="90"/>
                                          </p:val>
                                        </p:tav>
                                        <p:tav tm="100000">
                                          <p:val>
                                            <p:fltVal val="0"/>
                                          </p:val>
                                        </p:tav>
                                      </p:tavLst>
                                    </p:anim>
                                    <p:animEffect transition="in" filter="fade">
                                      <p:cBhvr>
                                        <p:cTn id="224" dur="1000"/>
                                        <p:tgtEl>
                                          <p:spTgt spid="84"/>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nodeType="clickEffect">
                                  <p:stCondLst>
                                    <p:cond delay="0"/>
                                  </p:stCondLst>
                                  <p:childTnLst>
                                    <p:set>
                                      <p:cBhvr>
                                        <p:cTn id="228" dur="1" fill="hold">
                                          <p:stCondLst>
                                            <p:cond delay="0"/>
                                          </p:stCondLst>
                                        </p:cTn>
                                        <p:tgtEl>
                                          <p:spTgt spid="42"/>
                                        </p:tgtEl>
                                        <p:attrNameLst>
                                          <p:attrName>style.visibility</p:attrName>
                                        </p:attrNameLst>
                                      </p:cBhvr>
                                      <p:to>
                                        <p:strVal val="hidden"/>
                                      </p:to>
                                    </p:set>
                                  </p:childTnLst>
                                </p:cTn>
                              </p:par>
                            </p:childTnLst>
                          </p:cTn>
                        </p:par>
                        <p:par>
                          <p:cTn id="229" fill="hold">
                            <p:stCondLst>
                              <p:cond delay="0"/>
                            </p:stCondLst>
                            <p:childTnLst>
                              <p:par>
                                <p:cTn id="230" presetID="1" presetClass="entr" presetSubtype="0" fill="hold" nodeType="afterEffect">
                                  <p:stCondLst>
                                    <p:cond delay="0"/>
                                  </p:stCondLst>
                                  <p:childTnLst>
                                    <p:set>
                                      <p:cBhvr>
                                        <p:cTn id="231" dur="1" fill="hold">
                                          <p:stCondLst>
                                            <p:cond delay="0"/>
                                          </p:stCondLst>
                                        </p:cTn>
                                        <p:tgtEl>
                                          <p:spTgt spid="45"/>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grpId="1" nodeType="clickEffect">
                                  <p:stCondLst>
                                    <p:cond delay="0"/>
                                  </p:stCondLst>
                                  <p:childTnLst>
                                    <p:set>
                                      <p:cBhvr>
                                        <p:cTn id="235" dur="1" fill="hold">
                                          <p:stCondLst>
                                            <p:cond delay="0"/>
                                          </p:stCondLst>
                                        </p:cTn>
                                        <p:tgtEl>
                                          <p:spTgt spid="77"/>
                                        </p:tgtEl>
                                        <p:attrNameLst>
                                          <p:attrName>style.visibility</p:attrName>
                                        </p:attrNameLst>
                                      </p:cBhvr>
                                      <p:to>
                                        <p:strVal val="hidden"/>
                                      </p:to>
                                    </p:set>
                                  </p:childTnLst>
                                </p:cTn>
                              </p:par>
                            </p:childTnLst>
                          </p:cTn>
                        </p:par>
                        <p:par>
                          <p:cTn id="236" fill="hold">
                            <p:stCondLst>
                              <p:cond delay="0"/>
                            </p:stCondLst>
                            <p:childTnLst>
                              <p:par>
                                <p:cTn id="237" presetID="31" presetClass="entr" presetSubtype="0" fill="hold" grpId="0" nodeType="afterEffect">
                                  <p:stCondLst>
                                    <p:cond delay="0"/>
                                  </p:stCondLst>
                                  <p:childTnLst>
                                    <p:set>
                                      <p:cBhvr>
                                        <p:cTn id="238" dur="1" fill="hold">
                                          <p:stCondLst>
                                            <p:cond delay="0"/>
                                          </p:stCondLst>
                                        </p:cTn>
                                        <p:tgtEl>
                                          <p:spTgt spid="83"/>
                                        </p:tgtEl>
                                        <p:attrNameLst>
                                          <p:attrName>style.visibility</p:attrName>
                                        </p:attrNameLst>
                                      </p:cBhvr>
                                      <p:to>
                                        <p:strVal val="visible"/>
                                      </p:to>
                                    </p:set>
                                    <p:anim calcmode="lin" valueType="num">
                                      <p:cBhvr>
                                        <p:cTn id="239" dur="1000" fill="hold"/>
                                        <p:tgtEl>
                                          <p:spTgt spid="83"/>
                                        </p:tgtEl>
                                        <p:attrNameLst>
                                          <p:attrName>ppt_w</p:attrName>
                                        </p:attrNameLst>
                                      </p:cBhvr>
                                      <p:tavLst>
                                        <p:tav tm="0">
                                          <p:val>
                                            <p:fltVal val="0"/>
                                          </p:val>
                                        </p:tav>
                                        <p:tav tm="100000">
                                          <p:val>
                                            <p:strVal val="#ppt_w"/>
                                          </p:val>
                                        </p:tav>
                                      </p:tavLst>
                                    </p:anim>
                                    <p:anim calcmode="lin" valueType="num">
                                      <p:cBhvr>
                                        <p:cTn id="240" dur="1000" fill="hold"/>
                                        <p:tgtEl>
                                          <p:spTgt spid="83"/>
                                        </p:tgtEl>
                                        <p:attrNameLst>
                                          <p:attrName>ppt_h</p:attrName>
                                        </p:attrNameLst>
                                      </p:cBhvr>
                                      <p:tavLst>
                                        <p:tav tm="0">
                                          <p:val>
                                            <p:fltVal val="0"/>
                                          </p:val>
                                        </p:tav>
                                        <p:tav tm="100000">
                                          <p:val>
                                            <p:strVal val="#ppt_h"/>
                                          </p:val>
                                        </p:tav>
                                      </p:tavLst>
                                    </p:anim>
                                    <p:anim calcmode="lin" valueType="num">
                                      <p:cBhvr>
                                        <p:cTn id="241" dur="1000" fill="hold"/>
                                        <p:tgtEl>
                                          <p:spTgt spid="83"/>
                                        </p:tgtEl>
                                        <p:attrNameLst>
                                          <p:attrName>style.rotation</p:attrName>
                                        </p:attrNameLst>
                                      </p:cBhvr>
                                      <p:tavLst>
                                        <p:tav tm="0">
                                          <p:val>
                                            <p:fltVal val="90"/>
                                          </p:val>
                                        </p:tav>
                                        <p:tav tm="100000">
                                          <p:val>
                                            <p:fltVal val="0"/>
                                          </p:val>
                                        </p:tav>
                                      </p:tavLst>
                                    </p:anim>
                                    <p:animEffect transition="in" filter="fade">
                                      <p:cBhvr>
                                        <p:cTn id="242" dur="1000"/>
                                        <p:tgtEl>
                                          <p:spTgt spid="83"/>
                                        </p:tgtEl>
                                      </p:cBhvr>
                                    </p:animEffec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45"/>
                                        </p:tgtEl>
                                        <p:attrNameLst>
                                          <p:attrName>style.visibility</p:attrName>
                                        </p:attrNameLst>
                                      </p:cBhvr>
                                      <p:to>
                                        <p:strVal val="hidden"/>
                                      </p:to>
                                    </p:set>
                                  </p:childTnLst>
                                </p:cTn>
                              </p:par>
                            </p:childTnLst>
                          </p:cTn>
                        </p:par>
                        <p:par>
                          <p:cTn id="247" fill="hold">
                            <p:stCondLst>
                              <p:cond delay="0"/>
                            </p:stCondLst>
                            <p:childTnLst>
                              <p:par>
                                <p:cTn id="248" presetID="1" presetClass="entr" presetSubtype="0" fill="hold" nodeType="afterEffect">
                                  <p:stCondLst>
                                    <p:cond delay="0"/>
                                  </p:stCondLst>
                                  <p:childTnLst>
                                    <p:set>
                                      <p:cBhvr>
                                        <p:cTn id="249" dur="1" fill="hold">
                                          <p:stCondLst>
                                            <p:cond delay="0"/>
                                          </p:stCondLst>
                                        </p:cTn>
                                        <p:tgtEl>
                                          <p:spTgt spid="39"/>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1" nodeType="clickEffect">
                                  <p:stCondLst>
                                    <p:cond delay="0"/>
                                  </p:stCondLst>
                                  <p:childTnLst>
                                    <p:set>
                                      <p:cBhvr>
                                        <p:cTn id="253" dur="1" fill="hold">
                                          <p:stCondLst>
                                            <p:cond delay="0"/>
                                          </p:stCondLst>
                                        </p:cTn>
                                        <p:tgtEl>
                                          <p:spTgt spid="76"/>
                                        </p:tgtEl>
                                        <p:attrNameLst>
                                          <p:attrName>style.visibility</p:attrName>
                                        </p:attrNameLst>
                                      </p:cBhvr>
                                      <p:to>
                                        <p:strVal val="hidden"/>
                                      </p:to>
                                    </p:set>
                                  </p:childTnLst>
                                </p:cTn>
                              </p:par>
                            </p:childTnLst>
                          </p:cTn>
                        </p:par>
                        <p:par>
                          <p:cTn id="254" fill="hold">
                            <p:stCondLst>
                              <p:cond delay="0"/>
                            </p:stCondLst>
                            <p:childTnLst>
                              <p:par>
                                <p:cTn id="255" presetID="31" presetClass="entr" presetSubtype="0" fill="hold" grpId="0" nodeType="afterEffect">
                                  <p:stCondLst>
                                    <p:cond delay="0"/>
                                  </p:stCondLst>
                                  <p:childTnLst>
                                    <p:set>
                                      <p:cBhvr>
                                        <p:cTn id="256" dur="1" fill="hold">
                                          <p:stCondLst>
                                            <p:cond delay="0"/>
                                          </p:stCondLst>
                                        </p:cTn>
                                        <p:tgtEl>
                                          <p:spTgt spid="82"/>
                                        </p:tgtEl>
                                        <p:attrNameLst>
                                          <p:attrName>style.visibility</p:attrName>
                                        </p:attrNameLst>
                                      </p:cBhvr>
                                      <p:to>
                                        <p:strVal val="visible"/>
                                      </p:to>
                                    </p:set>
                                    <p:anim calcmode="lin" valueType="num">
                                      <p:cBhvr>
                                        <p:cTn id="257" dur="1000" fill="hold"/>
                                        <p:tgtEl>
                                          <p:spTgt spid="82"/>
                                        </p:tgtEl>
                                        <p:attrNameLst>
                                          <p:attrName>ppt_w</p:attrName>
                                        </p:attrNameLst>
                                      </p:cBhvr>
                                      <p:tavLst>
                                        <p:tav tm="0">
                                          <p:val>
                                            <p:fltVal val="0"/>
                                          </p:val>
                                        </p:tav>
                                        <p:tav tm="100000">
                                          <p:val>
                                            <p:strVal val="#ppt_w"/>
                                          </p:val>
                                        </p:tav>
                                      </p:tavLst>
                                    </p:anim>
                                    <p:anim calcmode="lin" valueType="num">
                                      <p:cBhvr>
                                        <p:cTn id="258" dur="1000" fill="hold"/>
                                        <p:tgtEl>
                                          <p:spTgt spid="82"/>
                                        </p:tgtEl>
                                        <p:attrNameLst>
                                          <p:attrName>ppt_h</p:attrName>
                                        </p:attrNameLst>
                                      </p:cBhvr>
                                      <p:tavLst>
                                        <p:tav tm="0">
                                          <p:val>
                                            <p:fltVal val="0"/>
                                          </p:val>
                                        </p:tav>
                                        <p:tav tm="100000">
                                          <p:val>
                                            <p:strVal val="#ppt_h"/>
                                          </p:val>
                                        </p:tav>
                                      </p:tavLst>
                                    </p:anim>
                                    <p:anim calcmode="lin" valueType="num">
                                      <p:cBhvr>
                                        <p:cTn id="259" dur="1000" fill="hold"/>
                                        <p:tgtEl>
                                          <p:spTgt spid="82"/>
                                        </p:tgtEl>
                                        <p:attrNameLst>
                                          <p:attrName>style.rotation</p:attrName>
                                        </p:attrNameLst>
                                      </p:cBhvr>
                                      <p:tavLst>
                                        <p:tav tm="0">
                                          <p:val>
                                            <p:fltVal val="90"/>
                                          </p:val>
                                        </p:tav>
                                        <p:tav tm="100000">
                                          <p:val>
                                            <p:fltVal val="0"/>
                                          </p:val>
                                        </p:tav>
                                      </p:tavLst>
                                    </p:anim>
                                    <p:animEffect transition="in" filter="fade">
                                      <p:cBhvr>
                                        <p:cTn id="260" dur="1000"/>
                                        <p:tgtEl>
                                          <p:spTgt spid="82"/>
                                        </p:tgtEl>
                                      </p:cBhvr>
                                    </p:animEffec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nodeType="clickEffect">
                                  <p:stCondLst>
                                    <p:cond delay="0"/>
                                  </p:stCondLst>
                                  <p:childTnLst>
                                    <p:set>
                                      <p:cBhvr>
                                        <p:cTn id="264" dur="1" fill="hold">
                                          <p:stCondLst>
                                            <p:cond delay="0"/>
                                          </p:stCondLst>
                                        </p:cTn>
                                        <p:tgtEl>
                                          <p:spTgt spid="39"/>
                                        </p:tgtEl>
                                        <p:attrNameLst>
                                          <p:attrName>style.visibility</p:attrName>
                                        </p:attrNameLst>
                                      </p:cBhvr>
                                      <p:to>
                                        <p:strVal val="hidden"/>
                                      </p:to>
                                    </p:set>
                                  </p:childTnLst>
                                </p:cTn>
                              </p:par>
                            </p:childTnLst>
                          </p:cTn>
                        </p:par>
                        <p:par>
                          <p:cTn id="265" fill="hold">
                            <p:stCondLst>
                              <p:cond delay="0"/>
                            </p:stCondLst>
                            <p:childTnLst>
                              <p:par>
                                <p:cTn id="266" presetID="1" presetClass="entr" presetSubtype="0" fill="hold" nodeType="afterEffect">
                                  <p:stCondLst>
                                    <p:cond delay="0"/>
                                  </p:stCondLst>
                                  <p:childTnLst>
                                    <p:set>
                                      <p:cBhvr>
                                        <p:cTn id="267" dur="1" fill="hold">
                                          <p:stCondLst>
                                            <p:cond delay="0"/>
                                          </p:stCondLst>
                                        </p:cTn>
                                        <p:tgtEl>
                                          <p:spTgt spid="125"/>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31" presetClass="entr" presetSubtype="0" fill="hold" grpId="0" nodeType="clickEffect">
                                  <p:stCondLst>
                                    <p:cond delay="0"/>
                                  </p:stCondLst>
                                  <p:childTnLst>
                                    <p:set>
                                      <p:cBhvr>
                                        <p:cTn id="271" dur="1" fill="hold">
                                          <p:stCondLst>
                                            <p:cond delay="0"/>
                                          </p:stCondLst>
                                        </p:cTn>
                                        <p:tgtEl>
                                          <p:spTgt spid="81"/>
                                        </p:tgtEl>
                                        <p:attrNameLst>
                                          <p:attrName>style.visibility</p:attrName>
                                        </p:attrNameLst>
                                      </p:cBhvr>
                                      <p:to>
                                        <p:strVal val="visible"/>
                                      </p:to>
                                    </p:set>
                                    <p:anim calcmode="lin" valueType="num">
                                      <p:cBhvr>
                                        <p:cTn id="272" dur="1000" fill="hold"/>
                                        <p:tgtEl>
                                          <p:spTgt spid="81"/>
                                        </p:tgtEl>
                                        <p:attrNameLst>
                                          <p:attrName>ppt_w</p:attrName>
                                        </p:attrNameLst>
                                      </p:cBhvr>
                                      <p:tavLst>
                                        <p:tav tm="0">
                                          <p:val>
                                            <p:fltVal val="0"/>
                                          </p:val>
                                        </p:tav>
                                        <p:tav tm="100000">
                                          <p:val>
                                            <p:strVal val="#ppt_w"/>
                                          </p:val>
                                        </p:tav>
                                      </p:tavLst>
                                    </p:anim>
                                    <p:anim calcmode="lin" valueType="num">
                                      <p:cBhvr>
                                        <p:cTn id="273" dur="1000" fill="hold"/>
                                        <p:tgtEl>
                                          <p:spTgt spid="81"/>
                                        </p:tgtEl>
                                        <p:attrNameLst>
                                          <p:attrName>ppt_h</p:attrName>
                                        </p:attrNameLst>
                                      </p:cBhvr>
                                      <p:tavLst>
                                        <p:tav tm="0">
                                          <p:val>
                                            <p:fltVal val="0"/>
                                          </p:val>
                                        </p:tav>
                                        <p:tav tm="100000">
                                          <p:val>
                                            <p:strVal val="#ppt_h"/>
                                          </p:val>
                                        </p:tav>
                                      </p:tavLst>
                                    </p:anim>
                                    <p:anim calcmode="lin" valueType="num">
                                      <p:cBhvr>
                                        <p:cTn id="274" dur="1000" fill="hold"/>
                                        <p:tgtEl>
                                          <p:spTgt spid="81"/>
                                        </p:tgtEl>
                                        <p:attrNameLst>
                                          <p:attrName>style.rotation</p:attrName>
                                        </p:attrNameLst>
                                      </p:cBhvr>
                                      <p:tavLst>
                                        <p:tav tm="0">
                                          <p:val>
                                            <p:fltVal val="90"/>
                                          </p:val>
                                        </p:tav>
                                        <p:tav tm="100000">
                                          <p:val>
                                            <p:fltVal val="0"/>
                                          </p:val>
                                        </p:tav>
                                      </p:tavLst>
                                    </p:anim>
                                    <p:animEffect transition="in" filter="fade">
                                      <p:cBhvr>
                                        <p:cTn id="275" dur="1000"/>
                                        <p:tgtEl>
                                          <p:spTgt spid="81"/>
                                        </p:tgtEl>
                                      </p:cBhvr>
                                    </p:animEffec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nodeType="clickEffect">
                                  <p:stCondLst>
                                    <p:cond delay="0"/>
                                  </p:stCondLst>
                                  <p:childTnLst>
                                    <p:set>
                                      <p:cBhvr>
                                        <p:cTn id="279" dur="1" fill="hold">
                                          <p:stCondLst>
                                            <p:cond delay="0"/>
                                          </p:stCondLst>
                                        </p:cTn>
                                        <p:tgtEl>
                                          <p:spTgt spid="125"/>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nodeType="clickEffect">
                                  <p:stCondLst>
                                    <p:cond delay="0"/>
                                  </p:stCondLst>
                                  <p:childTnLst>
                                    <p:set>
                                      <p:cBhvr>
                                        <p:cTn id="283" dur="1" fill="hold">
                                          <p:stCondLst>
                                            <p:cond delay="0"/>
                                          </p:stCondLst>
                                        </p:cTn>
                                        <p:tgtEl>
                                          <p:spTgt spid="24"/>
                                        </p:tgtEl>
                                        <p:attrNameLst>
                                          <p:attrName>style.visibility</p:attrName>
                                        </p:attrNameLst>
                                      </p:cBhvr>
                                      <p:to>
                                        <p:strVal val="hidden"/>
                                      </p:to>
                                    </p:set>
                                  </p:childTnLst>
                                </p:cTn>
                              </p:par>
                            </p:childTnLst>
                          </p:cTn>
                        </p:par>
                        <p:par>
                          <p:cTn id="284" fill="hold">
                            <p:stCondLst>
                              <p:cond delay="0"/>
                            </p:stCondLst>
                            <p:childTnLst>
                              <p:par>
                                <p:cTn id="285" presetID="1" presetClass="exit" presetSubtype="0" fill="hold" grpId="1" nodeType="afterEffect">
                                  <p:stCondLst>
                                    <p:cond delay="0"/>
                                  </p:stCondLst>
                                  <p:childTnLst>
                                    <p:set>
                                      <p:cBhvr>
                                        <p:cTn id="286" dur="1" fill="hold">
                                          <p:stCondLst>
                                            <p:cond delay="0"/>
                                          </p:stCondLst>
                                        </p:cTn>
                                        <p:tgtEl>
                                          <p:spTgt spid="110"/>
                                        </p:tgtEl>
                                        <p:attrNameLst>
                                          <p:attrName>style.visibility</p:attrName>
                                        </p:attrNameLst>
                                      </p:cBhvr>
                                      <p:to>
                                        <p:strVal val="hidden"/>
                                      </p:to>
                                    </p:set>
                                  </p:childTnLst>
                                </p:cTn>
                              </p:par>
                            </p:childTnLst>
                          </p:cTn>
                        </p:par>
                        <p:par>
                          <p:cTn id="287" fill="hold">
                            <p:stCondLst>
                              <p:cond delay="0"/>
                            </p:stCondLst>
                            <p:childTnLst>
                              <p:par>
                                <p:cTn id="288" presetID="1" presetClass="entr" presetSubtype="0" fill="hold" nodeType="afterEffect">
                                  <p:stCondLst>
                                    <p:cond delay="0"/>
                                  </p:stCondLst>
                                  <p:childTnLst>
                                    <p:set>
                                      <p:cBhvr>
                                        <p:cTn id="289" dur="1" fill="hold">
                                          <p:stCondLst>
                                            <p:cond delay="0"/>
                                          </p:stCondLst>
                                        </p:cTn>
                                        <p:tgtEl>
                                          <p:spTgt spid="27"/>
                                        </p:tgtEl>
                                        <p:attrNameLst>
                                          <p:attrName>style.visibility</p:attrName>
                                        </p:attrNameLst>
                                      </p:cBhvr>
                                      <p:to>
                                        <p:strVal val="visible"/>
                                      </p:to>
                                    </p:set>
                                  </p:childTnLst>
                                </p:cTn>
                              </p:par>
                            </p:childTnLst>
                          </p:cTn>
                        </p:par>
                      </p:childTnLst>
                    </p:cTn>
                  </p:par>
                  <p:par>
                    <p:cTn id="290" fill="hold">
                      <p:stCondLst>
                        <p:cond delay="indefinite"/>
                      </p:stCondLst>
                      <p:childTnLst>
                        <p:par>
                          <p:cTn id="291" fill="hold">
                            <p:stCondLst>
                              <p:cond delay="0"/>
                            </p:stCondLst>
                            <p:childTnLst>
                              <p:par>
                                <p:cTn id="292" presetID="1" presetClass="entr" presetSubtype="0" fill="hold" grpId="0" nodeType="clickEffect">
                                  <p:stCondLst>
                                    <p:cond delay="0"/>
                                  </p:stCondLst>
                                  <p:childTnLst>
                                    <p:set>
                                      <p:cBhvr>
                                        <p:cTn id="293" dur="1" fill="hold">
                                          <p:stCondLst>
                                            <p:cond delay="0"/>
                                          </p:stCondLst>
                                        </p:cTn>
                                        <p:tgtEl>
                                          <p:spTgt spid="111"/>
                                        </p:tgtEl>
                                        <p:attrNameLst>
                                          <p:attrName>style.visibility</p:attrName>
                                        </p:attrNameLst>
                                      </p:cBhvr>
                                      <p:to>
                                        <p:strVal val="visible"/>
                                      </p:to>
                                    </p:set>
                                  </p:childTnLst>
                                </p:cTn>
                              </p:par>
                            </p:childTnLst>
                          </p:cTn>
                        </p:par>
                      </p:childTnLst>
                    </p:cTn>
                  </p:par>
                  <p:par>
                    <p:cTn id="294" fill="hold">
                      <p:stCondLst>
                        <p:cond delay="indefinite"/>
                      </p:stCondLst>
                      <p:childTnLst>
                        <p:par>
                          <p:cTn id="295" fill="hold">
                            <p:stCondLst>
                              <p:cond delay="0"/>
                            </p:stCondLst>
                            <p:childTnLst>
                              <p:par>
                                <p:cTn id="296" presetID="1" presetClass="entr" presetSubtype="0" fill="hold" nodeType="clickEffect">
                                  <p:stCondLst>
                                    <p:cond delay="0"/>
                                  </p:stCondLst>
                                  <p:childTnLst>
                                    <p:set>
                                      <p:cBhvr>
                                        <p:cTn id="297" dur="1" fill="hold">
                                          <p:stCondLst>
                                            <p:cond delay="0"/>
                                          </p:stCondLst>
                                        </p:cTn>
                                        <p:tgtEl>
                                          <p:spTgt spid="54"/>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presetID="1" presetClass="exit" presetSubtype="0" fill="hold" grpId="1" nodeType="clickEffect">
                                  <p:stCondLst>
                                    <p:cond delay="0"/>
                                  </p:stCondLst>
                                  <p:childTnLst>
                                    <p:set>
                                      <p:cBhvr>
                                        <p:cTn id="301" dur="1" fill="hold">
                                          <p:stCondLst>
                                            <p:cond delay="0"/>
                                          </p:stCondLst>
                                        </p:cTn>
                                        <p:tgtEl>
                                          <p:spTgt spid="86"/>
                                        </p:tgtEl>
                                        <p:attrNameLst>
                                          <p:attrName>style.visibility</p:attrName>
                                        </p:attrNameLst>
                                      </p:cBhvr>
                                      <p:to>
                                        <p:strVal val="hidden"/>
                                      </p:to>
                                    </p:set>
                                  </p:childTnLst>
                                </p:cTn>
                              </p:par>
                              <p:par>
                                <p:cTn id="302" presetID="1" presetClass="exit" presetSubtype="0" fill="hold" grpId="0" nodeType="withEffect">
                                  <p:stCondLst>
                                    <p:cond delay="0"/>
                                  </p:stCondLst>
                                  <p:childTnLst>
                                    <p:set>
                                      <p:cBhvr>
                                        <p:cTn id="303" dur="1" fill="hold">
                                          <p:stCondLst>
                                            <p:cond delay="0"/>
                                          </p:stCondLst>
                                        </p:cTn>
                                        <p:tgtEl>
                                          <p:spTgt spid="72"/>
                                        </p:tgtEl>
                                        <p:attrNameLst>
                                          <p:attrName>style.visibility</p:attrName>
                                        </p:attrNameLst>
                                      </p:cBhvr>
                                      <p:to>
                                        <p:strVal val="hidden"/>
                                      </p:to>
                                    </p:set>
                                  </p:childTnLst>
                                </p:cTn>
                              </p:par>
                            </p:childTnLst>
                          </p:cTn>
                        </p:par>
                        <p:par>
                          <p:cTn id="304" fill="hold">
                            <p:stCondLst>
                              <p:cond delay="0"/>
                            </p:stCondLst>
                            <p:childTnLst>
                              <p:par>
                                <p:cTn id="305" presetID="31" presetClass="entr" presetSubtype="0" fill="hold" grpId="0" nodeType="afterEffect">
                                  <p:stCondLst>
                                    <p:cond delay="0"/>
                                  </p:stCondLst>
                                  <p:childTnLst>
                                    <p:set>
                                      <p:cBhvr>
                                        <p:cTn id="306" dur="1" fill="hold">
                                          <p:stCondLst>
                                            <p:cond delay="0"/>
                                          </p:stCondLst>
                                        </p:cTn>
                                        <p:tgtEl>
                                          <p:spTgt spid="88"/>
                                        </p:tgtEl>
                                        <p:attrNameLst>
                                          <p:attrName>style.visibility</p:attrName>
                                        </p:attrNameLst>
                                      </p:cBhvr>
                                      <p:to>
                                        <p:strVal val="visible"/>
                                      </p:to>
                                    </p:set>
                                    <p:anim calcmode="lin" valueType="num">
                                      <p:cBhvr>
                                        <p:cTn id="307" dur="1000" fill="hold"/>
                                        <p:tgtEl>
                                          <p:spTgt spid="88"/>
                                        </p:tgtEl>
                                        <p:attrNameLst>
                                          <p:attrName>ppt_w</p:attrName>
                                        </p:attrNameLst>
                                      </p:cBhvr>
                                      <p:tavLst>
                                        <p:tav tm="0">
                                          <p:val>
                                            <p:fltVal val="0"/>
                                          </p:val>
                                        </p:tav>
                                        <p:tav tm="100000">
                                          <p:val>
                                            <p:strVal val="#ppt_w"/>
                                          </p:val>
                                        </p:tav>
                                      </p:tavLst>
                                    </p:anim>
                                    <p:anim calcmode="lin" valueType="num">
                                      <p:cBhvr>
                                        <p:cTn id="308" dur="1000" fill="hold"/>
                                        <p:tgtEl>
                                          <p:spTgt spid="88"/>
                                        </p:tgtEl>
                                        <p:attrNameLst>
                                          <p:attrName>ppt_h</p:attrName>
                                        </p:attrNameLst>
                                      </p:cBhvr>
                                      <p:tavLst>
                                        <p:tav tm="0">
                                          <p:val>
                                            <p:fltVal val="0"/>
                                          </p:val>
                                        </p:tav>
                                        <p:tav tm="100000">
                                          <p:val>
                                            <p:strVal val="#ppt_h"/>
                                          </p:val>
                                        </p:tav>
                                      </p:tavLst>
                                    </p:anim>
                                    <p:anim calcmode="lin" valueType="num">
                                      <p:cBhvr>
                                        <p:cTn id="309" dur="1000" fill="hold"/>
                                        <p:tgtEl>
                                          <p:spTgt spid="88"/>
                                        </p:tgtEl>
                                        <p:attrNameLst>
                                          <p:attrName>style.rotation</p:attrName>
                                        </p:attrNameLst>
                                      </p:cBhvr>
                                      <p:tavLst>
                                        <p:tav tm="0">
                                          <p:val>
                                            <p:fltVal val="90"/>
                                          </p:val>
                                        </p:tav>
                                        <p:tav tm="100000">
                                          <p:val>
                                            <p:fltVal val="0"/>
                                          </p:val>
                                        </p:tav>
                                      </p:tavLst>
                                    </p:anim>
                                    <p:animEffect transition="in" filter="fade">
                                      <p:cBhvr>
                                        <p:cTn id="310" dur="1000"/>
                                        <p:tgtEl>
                                          <p:spTgt spid="88"/>
                                        </p:tgtEl>
                                      </p:cBhvr>
                                    </p:animEffect>
                                  </p:childTnLst>
                                </p:cTn>
                              </p:par>
                            </p:childTnLst>
                          </p:cTn>
                        </p:par>
                      </p:childTnLst>
                    </p:cTn>
                  </p:par>
                  <p:par>
                    <p:cTn id="311" fill="hold">
                      <p:stCondLst>
                        <p:cond delay="indefinite"/>
                      </p:stCondLst>
                      <p:childTnLst>
                        <p:par>
                          <p:cTn id="312" fill="hold">
                            <p:stCondLst>
                              <p:cond delay="0"/>
                            </p:stCondLst>
                            <p:childTnLst>
                              <p:par>
                                <p:cTn id="313" presetID="1" presetClass="exit" presetSubtype="0" fill="hold" nodeType="clickEffect">
                                  <p:stCondLst>
                                    <p:cond delay="0"/>
                                  </p:stCondLst>
                                  <p:childTnLst>
                                    <p:set>
                                      <p:cBhvr>
                                        <p:cTn id="314" dur="1" fill="hold">
                                          <p:stCondLst>
                                            <p:cond delay="0"/>
                                          </p:stCondLst>
                                        </p:cTn>
                                        <p:tgtEl>
                                          <p:spTgt spid="54"/>
                                        </p:tgtEl>
                                        <p:attrNameLst>
                                          <p:attrName>style.visibility</p:attrName>
                                        </p:attrNameLst>
                                      </p:cBhvr>
                                      <p:to>
                                        <p:strVal val="hidden"/>
                                      </p:to>
                                    </p:set>
                                  </p:childTnLst>
                                </p:cTn>
                              </p:par>
                            </p:childTnLst>
                          </p:cTn>
                        </p:par>
                        <p:par>
                          <p:cTn id="315" fill="hold">
                            <p:stCondLst>
                              <p:cond delay="0"/>
                            </p:stCondLst>
                            <p:childTnLst>
                              <p:par>
                                <p:cTn id="316" presetID="1" presetClass="entr" presetSubtype="0" fill="hold" nodeType="afterEffect">
                                  <p:stCondLst>
                                    <p:cond delay="0"/>
                                  </p:stCondLst>
                                  <p:childTnLst>
                                    <p:set>
                                      <p:cBhvr>
                                        <p:cTn id="317" dur="1" fill="hold">
                                          <p:stCondLst>
                                            <p:cond delay="0"/>
                                          </p:stCondLst>
                                        </p:cTn>
                                        <p:tgtEl>
                                          <p:spTgt spid="51"/>
                                        </p:tgtEl>
                                        <p:attrNameLst>
                                          <p:attrName>style.visibility</p:attrName>
                                        </p:attrNameLst>
                                      </p:cBhvr>
                                      <p:to>
                                        <p:strVal val="visible"/>
                                      </p:to>
                                    </p:set>
                                  </p:childTnLst>
                                </p:cTn>
                              </p:par>
                            </p:childTnLst>
                          </p:cTn>
                        </p:par>
                      </p:childTnLst>
                    </p:cTn>
                  </p:par>
                  <p:par>
                    <p:cTn id="318" fill="hold">
                      <p:stCondLst>
                        <p:cond delay="indefinite"/>
                      </p:stCondLst>
                      <p:childTnLst>
                        <p:par>
                          <p:cTn id="319" fill="hold">
                            <p:stCondLst>
                              <p:cond delay="0"/>
                            </p:stCondLst>
                            <p:childTnLst>
                              <p:par>
                                <p:cTn id="320" presetID="31" presetClass="entr" presetSubtype="0" fill="hold" grpId="0" nodeType="clickEffect">
                                  <p:stCondLst>
                                    <p:cond delay="0"/>
                                  </p:stCondLst>
                                  <p:childTnLst>
                                    <p:set>
                                      <p:cBhvr>
                                        <p:cTn id="321" dur="1" fill="hold">
                                          <p:stCondLst>
                                            <p:cond delay="0"/>
                                          </p:stCondLst>
                                        </p:cTn>
                                        <p:tgtEl>
                                          <p:spTgt spid="87"/>
                                        </p:tgtEl>
                                        <p:attrNameLst>
                                          <p:attrName>style.visibility</p:attrName>
                                        </p:attrNameLst>
                                      </p:cBhvr>
                                      <p:to>
                                        <p:strVal val="visible"/>
                                      </p:to>
                                    </p:set>
                                    <p:anim calcmode="lin" valueType="num">
                                      <p:cBhvr>
                                        <p:cTn id="322" dur="1000" fill="hold"/>
                                        <p:tgtEl>
                                          <p:spTgt spid="87"/>
                                        </p:tgtEl>
                                        <p:attrNameLst>
                                          <p:attrName>ppt_w</p:attrName>
                                        </p:attrNameLst>
                                      </p:cBhvr>
                                      <p:tavLst>
                                        <p:tav tm="0">
                                          <p:val>
                                            <p:fltVal val="0"/>
                                          </p:val>
                                        </p:tav>
                                        <p:tav tm="100000">
                                          <p:val>
                                            <p:strVal val="#ppt_w"/>
                                          </p:val>
                                        </p:tav>
                                      </p:tavLst>
                                    </p:anim>
                                    <p:anim calcmode="lin" valueType="num">
                                      <p:cBhvr>
                                        <p:cTn id="323" dur="1000" fill="hold"/>
                                        <p:tgtEl>
                                          <p:spTgt spid="87"/>
                                        </p:tgtEl>
                                        <p:attrNameLst>
                                          <p:attrName>ppt_h</p:attrName>
                                        </p:attrNameLst>
                                      </p:cBhvr>
                                      <p:tavLst>
                                        <p:tav tm="0">
                                          <p:val>
                                            <p:fltVal val="0"/>
                                          </p:val>
                                        </p:tav>
                                        <p:tav tm="100000">
                                          <p:val>
                                            <p:strVal val="#ppt_h"/>
                                          </p:val>
                                        </p:tav>
                                      </p:tavLst>
                                    </p:anim>
                                    <p:anim calcmode="lin" valueType="num">
                                      <p:cBhvr>
                                        <p:cTn id="324" dur="1000" fill="hold"/>
                                        <p:tgtEl>
                                          <p:spTgt spid="87"/>
                                        </p:tgtEl>
                                        <p:attrNameLst>
                                          <p:attrName>style.rotation</p:attrName>
                                        </p:attrNameLst>
                                      </p:cBhvr>
                                      <p:tavLst>
                                        <p:tav tm="0">
                                          <p:val>
                                            <p:fltVal val="90"/>
                                          </p:val>
                                        </p:tav>
                                        <p:tav tm="100000">
                                          <p:val>
                                            <p:fltVal val="0"/>
                                          </p:val>
                                        </p:tav>
                                      </p:tavLst>
                                    </p:anim>
                                    <p:animEffect transition="in" filter="fade">
                                      <p:cBhvr>
                                        <p:cTn id="325" dur="1000"/>
                                        <p:tgtEl>
                                          <p:spTgt spid="87"/>
                                        </p:tgtEl>
                                      </p:cBhvr>
                                    </p:animEffec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nodeType="clickEffect">
                                  <p:stCondLst>
                                    <p:cond delay="0"/>
                                  </p:stCondLst>
                                  <p:childTnLst>
                                    <p:set>
                                      <p:cBhvr>
                                        <p:cTn id="329" dur="1" fill="hold">
                                          <p:stCondLst>
                                            <p:cond delay="0"/>
                                          </p:stCondLst>
                                        </p:cTn>
                                        <p:tgtEl>
                                          <p:spTgt spid="51"/>
                                        </p:tgtEl>
                                        <p:attrNameLst>
                                          <p:attrName>style.visibility</p:attrName>
                                        </p:attrNameLst>
                                      </p:cBhvr>
                                      <p:to>
                                        <p:strVal val="hidden"/>
                                      </p:to>
                                    </p:set>
                                  </p:childTnLst>
                                </p:cTn>
                              </p:par>
                            </p:childTnLst>
                          </p:cTn>
                        </p:par>
                      </p:childTnLst>
                    </p:cTn>
                  </p:par>
                  <p:par>
                    <p:cTn id="330" fill="hold">
                      <p:stCondLst>
                        <p:cond delay="indefinite"/>
                      </p:stCondLst>
                      <p:childTnLst>
                        <p:par>
                          <p:cTn id="331" fill="hold">
                            <p:stCondLst>
                              <p:cond delay="0"/>
                            </p:stCondLst>
                            <p:childTnLst>
                              <p:par>
                                <p:cTn id="332" presetID="1" presetClass="exit" presetSubtype="0" fill="hold" nodeType="clickEffect">
                                  <p:stCondLst>
                                    <p:cond delay="0"/>
                                  </p:stCondLst>
                                  <p:childTnLst>
                                    <p:set>
                                      <p:cBhvr>
                                        <p:cTn id="333" dur="1" fill="hold">
                                          <p:stCondLst>
                                            <p:cond delay="0"/>
                                          </p:stCondLst>
                                        </p:cTn>
                                        <p:tgtEl>
                                          <p:spTgt spid="27"/>
                                        </p:tgtEl>
                                        <p:attrNameLst>
                                          <p:attrName>style.visibility</p:attrName>
                                        </p:attrNameLst>
                                      </p:cBhvr>
                                      <p:to>
                                        <p:strVal val="hidden"/>
                                      </p:to>
                                    </p:set>
                                  </p:childTnLst>
                                </p:cTn>
                              </p:par>
                            </p:childTnLst>
                          </p:cTn>
                        </p:par>
                        <p:par>
                          <p:cTn id="334" fill="hold">
                            <p:stCondLst>
                              <p:cond delay="0"/>
                            </p:stCondLst>
                            <p:childTnLst>
                              <p:par>
                                <p:cTn id="335" presetID="1" presetClass="exit" presetSubtype="0" fill="hold" grpId="1" nodeType="afterEffect">
                                  <p:stCondLst>
                                    <p:cond delay="0"/>
                                  </p:stCondLst>
                                  <p:childTnLst>
                                    <p:set>
                                      <p:cBhvr>
                                        <p:cTn id="336" dur="1" fill="hold">
                                          <p:stCondLst>
                                            <p:cond delay="0"/>
                                          </p:stCondLst>
                                        </p:cTn>
                                        <p:tgtEl>
                                          <p:spTgt spid="111"/>
                                        </p:tgtEl>
                                        <p:attrNameLst>
                                          <p:attrName>style.visibility</p:attrName>
                                        </p:attrNameLst>
                                      </p:cBhvr>
                                      <p:to>
                                        <p:strVal val="hidden"/>
                                      </p:to>
                                    </p:set>
                                  </p:childTnLst>
                                </p:cTn>
                              </p:par>
                            </p:childTnLst>
                          </p:cTn>
                        </p:par>
                        <p:par>
                          <p:cTn id="337" fill="hold">
                            <p:stCondLst>
                              <p:cond delay="0"/>
                            </p:stCondLst>
                            <p:childTnLst>
                              <p:par>
                                <p:cTn id="338" presetID="1" presetClass="entr" presetSubtype="0" fill="hold" nodeType="afterEffect">
                                  <p:stCondLst>
                                    <p:cond delay="0"/>
                                  </p:stCondLst>
                                  <p:childTnLst>
                                    <p:set>
                                      <p:cBhvr>
                                        <p:cTn id="339" dur="1" fill="hold">
                                          <p:stCondLst>
                                            <p:cond delay="0"/>
                                          </p:stCondLst>
                                        </p:cTn>
                                        <p:tgtEl>
                                          <p:spTgt spid="30"/>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1" presetClass="entr" presetSubtype="0" fill="hold" grpId="0" nodeType="clickEffect">
                                  <p:stCondLst>
                                    <p:cond delay="0"/>
                                  </p:stCondLst>
                                  <p:childTnLst>
                                    <p:set>
                                      <p:cBhvr>
                                        <p:cTn id="343" dur="1" fill="hold">
                                          <p:stCondLst>
                                            <p:cond delay="0"/>
                                          </p:stCondLst>
                                        </p:cTn>
                                        <p:tgtEl>
                                          <p:spTgt spid="112"/>
                                        </p:tgtEl>
                                        <p:attrNameLst>
                                          <p:attrName>style.visibility</p:attrName>
                                        </p:attrNameLst>
                                      </p:cBhvr>
                                      <p:to>
                                        <p:strVal val="visible"/>
                                      </p:to>
                                    </p:set>
                                  </p:childTnLst>
                                </p:cTn>
                              </p:par>
                            </p:childTnLst>
                          </p:cTn>
                        </p:par>
                      </p:childTnLst>
                    </p:cTn>
                  </p:par>
                  <p:par>
                    <p:cTn id="344" fill="hold">
                      <p:stCondLst>
                        <p:cond delay="indefinite"/>
                      </p:stCondLst>
                      <p:childTnLst>
                        <p:par>
                          <p:cTn id="345" fill="hold">
                            <p:stCondLst>
                              <p:cond delay="0"/>
                            </p:stCondLst>
                            <p:childTnLst>
                              <p:par>
                                <p:cTn id="346" presetID="1" presetClass="entr" presetSubtype="0" fill="hold" nodeType="clickEffect">
                                  <p:stCondLst>
                                    <p:cond delay="0"/>
                                  </p:stCondLst>
                                  <p:childTnLst>
                                    <p:set>
                                      <p:cBhvr>
                                        <p:cTn id="347" dur="1" fill="hold">
                                          <p:stCondLst>
                                            <p:cond delay="0"/>
                                          </p:stCondLst>
                                        </p:cTn>
                                        <p:tgtEl>
                                          <p:spTgt spid="57"/>
                                        </p:tgtEl>
                                        <p:attrNameLst>
                                          <p:attrName>style.visibility</p:attrName>
                                        </p:attrNameLst>
                                      </p:cBhvr>
                                      <p:to>
                                        <p:strVal val="visible"/>
                                      </p:to>
                                    </p:set>
                                  </p:childTnLst>
                                </p:cTn>
                              </p:par>
                            </p:childTnLst>
                          </p:cTn>
                        </p:par>
                      </p:childTnLst>
                    </p:cTn>
                  </p:par>
                  <p:par>
                    <p:cTn id="348" fill="hold">
                      <p:stCondLst>
                        <p:cond delay="indefinite"/>
                      </p:stCondLst>
                      <p:childTnLst>
                        <p:par>
                          <p:cTn id="349" fill="hold">
                            <p:stCondLst>
                              <p:cond delay="0"/>
                            </p:stCondLst>
                            <p:childTnLst>
                              <p:par>
                                <p:cTn id="350" presetID="1" presetClass="exit" presetSubtype="0" fill="hold" grpId="1" nodeType="clickEffect">
                                  <p:stCondLst>
                                    <p:cond delay="0"/>
                                  </p:stCondLst>
                                  <p:childTnLst>
                                    <p:set>
                                      <p:cBhvr>
                                        <p:cTn id="351" dur="1" fill="hold">
                                          <p:stCondLst>
                                            <p:cond delay="0"/>
                                          </p:stCondLst>
                                        </p:cTn>
                                        <p:tgtEl>
                                          <p:spTgt spid="88"/>
                                        </p:tgtEl>
                                        <p:attrNameLst>
                                          <p:attrName>style.visibility</p:attrName>
                                        </p:attrNameLst>
                                      </p:cBhvr>
                                      <p:to>
                                        <p:strVal val="hidden"/>
                                      </p:to>
                                    </p:set>
                                  </p:childTnLst>
                                </p:cTn>
                              </p:par>
                              <p:par>
                                <p:cTn id="352" presetID="1" presetClass="exit" presetSubtype="0" fill="hold" grpId="0" nodeType="withEffect">
                                  <p:stCondLst>
                                    <p:cond delay="0"/>
                                  </p:stCondLst>
                                  <p:childTnLst>
                                    <p:set>
                                      <p:cBhvr>
                                        <p:cTn id="353" dur="1" fill="hold">
                                          <p:stCondLst>
                                            <p:cond delay="0"/>
                                          </p:stCondLst>
                                        </p:cTn>
                                        <p:tgtEl>
                                          <p:spTgt spid="73"/>
                                        </p:tgtEl>
                                        <p:attrNameLst>
                                          <p:attrName>style.visibility</p:attrName>
                                        </p:attrNameLst>
                                      </p:cBhvr>
                                      <p:to>
                                        <p:strVal val="hidden"/>
                                      </p:to>
                                    </p:set>
                                  </p:childTnLst>
                                </p:cTn>
                              </p:par>
                            </p:childTnLst>
                          </p:cTn>
                        </p:par>
                        <p:par>
                          <p:cTn id="354" fill="hold">
                            <p:stCondLst>
                              <p:cond delay="0"/>
                            </p:stCondLst>
                            <p:childTnLst>
                              <p:par>
                                <p:cTn id="355" presetID="31" presetClass="entr" presetSubtype="0" fill="hold" grpId="0" nodeType="afterEffect">
                                  <p:stCondLst>
                                    <p:cond delay="0"/>
                                  </p:stCondLst>
                                  <p:childTnLst>
                                    <p:set>
                                      <p:cBhvr>
                                        <p:cTn id="356" dur="1" fill="hold">
                                          <p:stCondLst>
                                            <p:cond delay="0"/>
                                          </p:stCondLst>
                                        </p:cTn>
                                        <p:tgtEl>
                                          <p:spTgt spid="93"/>
                                        </p:tgtEl>
                                        <p:attrNameLst>
                                          <p:attrName>style.visibility</p:attrName>
                                        </p:attrNameLst>
                                      </p:cBhvr>
                                      <p:to>
                                        <p:strVal val="visible"/>
                                      </p:to>
                                    </p:set>
                                    <p:anim calcmode="lin" valueType="num">
                                      <p:cBhvr>
                                        <p:cTn id="357" dur="1000" fill="hold"/>
                                        <p:tgtEl>
                                          <p:spTgt spid="93"/>
                                        </p:tgtEl>
                                        <p:attrNameLst>
                                          <p:attrName>ppt_w</p:attrName>
                                        </p:attrNameLst>
                                      </p:cBhvr>
                                      <p:tavLst>
                                        <p:tav tm="0">
                                          <p:val>
                                            <p:fltVal val="0"/>
                                          </p:val>
                                        </p:tav>
                                        <p:tav tm="100000">
                                          <p:val>
                                            <p:strVal val="#ppt_w"/>
                                          </p:val>
                                        </p:tav>
                                      </p:tavLst>
                                    </p:anim>
                                    <p:anim calcmode="lin" valueType="num">
                                      <p:cBhvr>
                                        <p:cTn id="358" dur="1000" fill="hold"/>
                                        <p:tgtEl>
                                          <p:spTgt spid="93"/>
                                        </p:tgtEl>
                                        <p:attrNameLst>
                                          <p:attrName>ppt_h</p:attrName>
                                        </p:attrNameLst>
                                      </p:cBhvr>
                                      <p:tavLst>
                                        <p:tav tm="0">
                                          <p:val>
                                            <p:fltVal val="0"/>
                                          </p:val>
                                        </p:tav>
                                        <p:tav tm="100000">
                                          <p:val>
                                            <p:strVal val="#ppt_h"/>
                                          </p:val>
                                        </p:tav>
                                      </p:tavLst>
                                    </p:anim>
                                    <p:anim calcmode="lin" valueType="num">
                                      <p:cBhvr>
                                        <p:cTn id="359" dur="1000" fill="hold"/>
                                        <p:tgtEl>
                                          <p:spTgt spid="93"/>
                                        </p:tgtEl>
                                        <p:attrNameLst>
                                          <p:attrName>style.rotation</p:attrName>
                                        </p:attrNameLst>
                                      </p:cBhvr>
                                      <p:tavLst>
                                        <p:tav tm="0">
                                          <p:val>
                                            <p:fltVal val="90"/>
                                          </p:val>
                                        </p:tav>
                                        <p:tav tm="100000">
                                          <p:val>
                                            <p:fltVal val="0"/>
                                          </p:val>
                                        </p:tav>
                                      </p:tavLst>
                                    </p:anim>
                                    <p:animEffect transition="in" filter="fade">
                                      <p:cBhvr>
                                        <p:cTn id="360" dur="1000"/>
                                        <p:tgtEl>
                                          <p:spTgt spid="93"/>
                                        </p:tgtEl>
                                      </p:cBhvr>
                                    </p:animEffect>
                                  </p:childTnLst>
                                </p:cTn>
                              </p:par>
                            </p:childTnLst>
                          </p:cTn>
                        </p:par>
                      </p:childTnLst>
                    </p:cTn>
                  </p:par>
                  <p:par>
                    <p:cTn id="361" fill="hold">
                      <p:stCondLst>
                        <p:cond delay="indefinite"/>
                      </p:stCondLst>
                      <p:childTnLst>
                        <p:par>
                          <p:cTn id="362" fill="hold">
                            <p:stCondLst>
                              <p:cond delay="0"/>
                            </p:stCondLst>
                            <p:childTnLst>
                              <p:par>
                                <p:cTn id="363" presetID="1" presetClass="exit" presetSubtype="0" fill="hold" nodeType="clickEffect">
                                  <p:stCondLst>
                                    <p:cond delay="0"/>
                                  </p:stCondLst>
                                  <p:childTnLst>
                                    <p:set>
                                      <p:cBhvr>
                                        <p:cTn id="364" dur="1" fill="hold">
                                          <p:stCondLst>
                                            <p:cond delay="0"/>
                                          </p:stCondLst>
                                        </p:cTn>
                                        <p:tgtEl>
                                          <p:spTgt spid="57"/>
                                        </p:tgtEl>
                                        <p:attrNameLst>
                                          <p:attrName>style.visibility</p:attrName>
                                        </p:attrNameLst>
                                      </p:cBhvr>
                                      <p:to>
                                        <p:strVal val="hidden"/>
                                      </p:to>
                                    </p:set>
                                  </p:childTnLst>
                                </p:cTn>
                              </p:par>
                            </p:childTnLst>
                          </p:cTn>
                        </p:par>
                        <p:par>
                          <p:cTn id="365" fill="hold">
                            <p:stCondLst>
                              <p:cond delay="0"/>
                            </p:stCondLst>
                            <p:childTnLst>
                              <p:par>
                                <p:cTn id="366" presetID="1" presetClass="entr" presetSubtype="0" fill="hold" nodeType="afterEffect">
                                  <p:stCondLst>
                                    <p:cond delay="0"/>
                                  </p:stCondLst>
                                  <p:childTnLst>
                                    <p:set>
                                      <p:cBhvr>
                                        <p:cTn id="367" dur="1" fill="hold">
                                          <p:stCondLst>
                                            <p:cond delay="0"/>
                                          </p:stCondLst>
                                        </p:cTn>
                                        <p:tgtEl>
                                          <p:spTgt spid="54"/>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1" presetClass="exit" presetSubtype="0" fill="hold" grpId="1" nodeType="clickEffect">
                                  <p:stCondLst>
                                    <p:cond delay="0"/>
                                  </p:stCondLst>
                                  <p:childTnLst>
                                    <p:set>
                                      <p:cBhvr>
                                        <p:cTn id="371" dur="1" fill="hold">
                                          <p:stCondLst>
                                            <p:cond delay="0"/>
                                          </p:stCondLst>
                                        </p:cTn>
                                        <p:tgtEl>
                                          <p:spTgt spid="87"/>
                                        </p:tgtEl>
                                        <p:attrNameLst>
                                          <p:attrName>style.visibility</p:attrName>
                                        </p:attrNameLst>
                                      </p:cBhvr>
                                      <p:to>
                                        <p:strVal val="hidden"/>
                                      </p:to>
                                    </p:set>
                                  </p:childTnLst>
                                </p:cTn>
                              </p:par>
                            </p:childTnLst>
                          </p:cTn>
                        </p:par>
                        <p:par>
                          <p:cTn id="372" fill="hold">
                            <p:stCondLst>
                              <p:cond delay="0"/>
                            </p:stCondLst>
                            <p:childTnLst>
                              <p:par>
                                <p:cTn id="373" presetID="31" presetClass="entr" presetSubtype="0" fill="hold" grpId="0" nodeType="afterEffect">
                                  <p:stCondLst>
                                    <p:cond delay="0"/>
                                  </p:stCondLst>
                                  <p:childTnLst>
                                    <p:set>
                                      <p:cBhvr>
                                        <p:cTn id="374" dur="1" fill="hold">
                                          <p:stCondLst>
                                            <p:cond delay="0"/>
                                          </p:stCondLst>
                                        </p:cTn>
                                        <p:tgtEl>
                                          <p:spTgt spid="92"/>
                                        </p:tgtEl>
                                        <p:attrNameLst>
                                          <p:attrName>style.visibility</p:attrName>
                                        </p:attrNameLst>
                                      </p:cBhvr>
                                      <p:to>
                                        <p:strVal val="visible"/>
                                      </p:to>
                                    </p:set>
                                    <p:anim calcmode="lin" valueType="num">
                                      <p:cBhvr>
                                        <p:cTn id="375" dur="1000" fill="hold"/>
                                        <p:tgtEl>
                                          <p:spTgt spid="92"/>
                                        </p:tgtEl>
                                        <p:attrNameLst>
                                          <p:attrName>ppt_w</p:attrName>
                                        </p:attrNameLst>
                                      </p:cBhvr>
                                      <p:tavLst>
                                        <p:tav tm="0">
                                          <p:val>
                                            <p:fltVal val="0"/>
                                          </p:val>
                                        </p:tav>
                                        <p:tav tm="100000">
                                          <p:val>
                                            <p:strVal val="#ppt_w"/>
                                          </p:val>
                                        </p:tav>
                                      </p:tavLst>
                                    </p:anim>
                                    <p:anim calcmode="lin" valueType="num">
                                      <p:cBhvr>
                                        <p:cTn id="376" dur="1000" fill="hold"/>
                                        <p:tgtEl>
                                          <p:spTgt spid="92"/>
                                        </p:tgtEl>
                                        <p:attrNameLst>
                                          <p:attrName>ppt_h</p:attrName>
                                        </p:attrNameLst>
                                      </p:cBhvr>
                                      <p:tavLst>
                                        <p:tav tm="0">
                                          <p:val>
                                            <p:fltVal val="0"/>
                                          </p:val>
                                        </p:tav>
                                        <p:tav tm="100000">
                                          <p:val>
                                            <p:strVal val="#ppt_h"/>
                                          </p:val>
                                        </p:tav>
                                      </p:tavLst>
                                    </p:anim>
                                    <p:anim calcmode="lin" valueType="num">
                                      <p:cBhvr>
                                        <p:cTn id="377" dur="1000" fill="hold"/>
                                        <p:tgtEl>
                                          <p:spTgt spid="92"/>
                                        </p:tgtEl>
                                        <p:attrNameLst>
                                          <p:attrName>style.rotation</p:attrName>
                                        </p:attrNameLst>
                                      </p:cBhvr>
                                      <p:tavLst>
                                        <p:tav tm="0">
                                          <p:val>
                                            <p:fltVal val="90"/>
                                          </p:val>
                                        </p:tav>
                                        <p:tav tm="100000">
                                          <p:val>
                                            <p:fltVal val="0"/>
                                          </p:val>
                                        </p:tav>
                                      </p:tavLst>
                                    </p:anim>
                                    <p:animEffect transition="in" filter="fade">
                                      <p:cBhvr>
                                        <p:cTn id="378" dur="1000"/>
                                        <p:tgtEl>
                                          <p:spTgt spid="92"/>
                                        </p:tgtEl>
                                      </p:cBhvr>
                                    </p:animEffect>
                                  </p:childTnLst>
                                </p:cTn>
                              </p:par>
                            </p:childTnLst>
                          </p:cTn>
                        </p:par>
                      </p:childTnLst>
                    </p:cTn>
                  </p:par>
                  <p:par>
                    <p:cTn id="379" fill="hold">
                      <p:stCondLst>
                        <p:cond delay="indefinite"/>
                      </p:stCondLst>
                      <p:childTnLst>
                        <p:par>
                          <p:cTn id="380" fill="hold">
                            <p:stCondLst>
                              <p:cond delay="0"/>
                            </p:stCondLst>
                            <p:childTnLst>
                              <p:par>
                                <p:cTn id="381" presetID="1" presetClass="exit" presetSubtype="0" fill="hold" nodeType="clickEffect">
                                  <p:stCondLst>
                                    <p:cond delay="0"/>
                                  </p:stCondLst>
                                  <p:childTnLst>
                                    <p:set>
                                      <p:cBhvr>
                                        <p:cTn id="382" dur="1" fill="hold">
                                          <p:stCondLst>
                                            <p:cond delay="0"/>
                                          </p:stCondLst>
                                        </p:cTn>
                                        <p:tgtEl>
                                          <p:spTgt spid="54"/>
                                        </p:tgtEl>
                                        <p:attrNameLst>
                                          <p:attrName>style.visibility</p:attrName>
                                        </p:attrNameLst>
                                      </p:cBhvr>
                                      <p:to>
                                        <p:strVal val="hidden"/>
                                      </p:to>
                                    </p:set>
                                  </p:childTnLst>
                                </p:cTn>
                              </p:par>
                            </p:childTnLst>
                          </p:cTn>
                        </p:par>
                        <p:par>
                          <p:cTn id="383" fill="hold">
                            <p:stCondLst>
                              <p:cond delay="0"/>
                            </p:stCondLst>
                            <p:childTnLst>
                              <p:par>
                                <p:cTn id="384" presetID="1" presetClass="entr" presetSubtype="0" fill="hold" nodeType="afterEffect">
                                  <p:stCondLst>
                                    <p:cond delay="0"/>
                                  </p:stCondLst>
                                  <p:childTnLst>
                                    <p:set>
                                      <p:cBhvr>
                                        <p:cTn id="385" dur="1" fill="hold">
                                          <p:stCondLst>
                                            <p:cond delay="0"/>
                                          </p:stCondLst>
                                        </p:cTn>
                                        <p:tgtEl>
                                          <p:spTgt spid="51"/>
                                        </p:tgtEl>
                                        <p:attrNameLst>
                                          <p:attrName>style.visibility</p:attrName>
                                        </p:attrNameLst>
                                      </p:cBhvr>
                                      <p:to>
                                        <p:strVal val="visible"/>
                                      </p:to>
                                    </p:set>
                                  </p:childTnLst>
                                </p:cTn>
                              </p:par>
                            </p:childTnLst>
                          </p:cTn>
                        </p:par>
                      </p:childTnLst>
                    </p:cTn>
                  </p:par>
                  <p:par>
                    <p:cTn id="386" fill="hold">
                      <p:stCondLst>
                        <p:cond delay="indefinite"/>
                      </p:stCondLst>
                      <p:childTnLst>
                        <p:par>
                          <p:cTn id="387" fill="hold">
                            <p:stCondLst>
                              <p:cond delay="0"/>
                            </p:stCondLst>
                            <p:childTnLst>
                              <p:par>
                                <p:cTn id="388" presetID="1" presetClass="exit" presetSubtype="0" fill="hold" grpId="1" nodeType="clickEffect">
                                  <p:stCondLst>
                                    <p:cond delay="0"/>
                                  </p:stCondLst>
                                  <p:childTnLst>
                                    <p:set>
                                      <p:cBhvr>
                                        <p:cTn id="389" dur="1" fill="hold">
                                          <p:stCondLst>
                                            <p:cond delay="0"/>
                                          </p:stCondLst>
                                        </p:cTn>
                                        <p:tgtEl>
                                          <p:spTgt spid="85"/>
                                        </p:tgtEl>
                                        <p:attrNameLst>
                                          <p:attrName>style.visibility</p:attrName>
                                        </p:attrNameLst>
                                      </p:cBhvr>
                                      <p:to>
                                        <p:strVal val="hidden"/>
                                      </p:to>
                                    </p:set>
                                  </p:childTnLst>
                                </p:cTn>
                              </p:par>
                            </p:childTnLst>
                          </p:cTn>
                        </p:par>
                        <p:par>
                          <p:cTn id="390" fill="hold">
                            <p:stCondLst>
                              <p:cond delay="0"/>
                            </p:stCondLst>
                            <p:childTnLst>
                              <p:par>
                                <p:cTn id="391" presetID="31" presetClass="entr" presetSubtype="0" fill="hold" grpId="0" nodeType="afterEffect">
                                  <p:stCondLst>
                                    <p:cond delay="0"/>
                                  </p:stCondLst>
                                  <p:childTnLst>
                                    <p:set>
                                      <p:cBhvr>
                                        <p:cTn id="392" dur="1" fill="hold">
                                          <p:stCondLst>
                                            <p:cond delay="0"/>
                                          </p:stCondLst>
                                        </p:cTn>
                                        <p:tgtEl>
                                          <p:spTgt spid="91"/>
                                        </p:tgtEl>
                                        <p:attrNameLst>
                                          <p:attrName>style.visibility</p:attrName>
                                        </p:attrNameLst>
                                      </p:cBhvr>
                                      <p:to>
                                        <p:strVal val="visible"/>
                                      </p:to>
                                    </p:set>
                                    <p:anim calcmode="lin" valueType="num">
                                      <p:cBhvr>
                                        <p:cTn id="393" dur="1000" fill="hold"/>
                                        <p:tgtEl>
                                          <p:spTgt spid="91"/>
                                        </p:tgtEl>
                                        <p:attrNameLst>
                                          <p:attrName>ppt_w</p:attrName>
                                        </p:attrNameLst>
                                      </p:cBhvr>
                                      <p:tavLst>
                                        <p:tav tm="0">
                                          <p:val>
                                            <p:fltVal val="0"/>
                                          </p:val>
                                        </p:tav>
                                        <p:tav tm="100000">
                                          <p:val>
                                            <p:strVal val="#ppt_w"/>
                                          </p:val>
                                        </p:tav>
                                      </p:tavLst>
                                    </p:anim>
                                    <p:anim calcmode="lin" valueType="num">
                                      <p:cBhvr>
                                        <p:cTn id="394" dur="1000" fill="hold"/>
                                        <p:tgtEl>
                                          <p:spTgt spid="91"/>
                                        </p:tgtEl>
                                        <p:attrNameLst>
                                          <p:attrName>ppt_h</p:attrName>
                                        </p:attrNameLst>
                                      </p:cBhvr>
                                      <p:tavLst>
                                        <p:tav tm="0">
                                          <p:val>
                                            <p:fltVal val="0"/>
                                          </p:val>
                                        </p:tav>
                                        <p:tav tm="100000">
                                          <p:val>
                                            <p:strVal val="#ppt_h"/>
                                          </p:val>
                                        </p:tav>
                                      </p:tavLst>
                                    </p:anim>
                                    <p:anim calcmode="lin" valueType="num">
                                      <p:cBhvr>
                                        <p:cTn id="395" dur="1000" fill="hold"/>
                                        <p:tgtEl>
                                          <p:spTgt spid="91"/>
                                        </p:tgtEl>
                                        <p:attrNameLst>
                                          <p:attrName>style.rotation</p:attrName>
                                        </p:attrNameLst>
                                      </p:cBhvr>
                                      <p:tavLst>
                                        <p:tav tm="0">
                                          <p:val>
                                            <p:fltVal val="90"/>
                                          </p:val>
                                        </p:tav>
                                        <p:tav tm="100000">
                                          <p:val>
                                            <p:fltVal val="0"/>
                                          </p:val>
                                        </p:tav>
                                      </p:tavLst>
                                    </p:anim>
                                    <p:animEffect transition="in" filter="fade">
                                      <p:cBhvr>
                                        <p:cTn id="396" dur="1000"/>
                                        <p:tgtEl>
                                          <p:spTgt spid="91"/>
                                        </p:tgtEl>
                                      </p:cBhvr>
                                    </p:animEffec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nodeType="clickEffect">
                                  <p:stCondLst>
                                    <p:cond delay="0"/>
                                  </p:stCondLst>
                                  <p:childTnLst>
                                    <p:set>
                                      <p:cBhvr>
                                        <p:cTn id="400" dur="1" fill="hold">
                                          <p:stCondLst>
                                            <p:cond delay="0"/>
                                          </p:stCondLst>
                                        </p:cTn>
                                        <p:tgtEl>
                                          <p:spTgt spid="51"/>
                                        </p:tgtEl>
                                        <p:attrNameLst>
                                          <p:attrName>style.visibility</p:attrName>
                                        </p:attrNameLst>
                                      </p:cBhvr>
                                      <p:to>
                                        <p:strVal val="hidden"/>
                                      </p:to>
                                    </p:set>
                                  </p:childTnLst>
                                </p:cTn>
                              </p:par>
                            </p:childTnLst>
                          </p:cTn>
                        </p:par>
                        <p:par>
                          <p:cTn id="401" fill="hold">
                            <p:stCondLst>
                              <p:cond delay="0"/>
                            </p:stCondLst>
                            <p:childTnLst>
                              <p:par>
                                <p:cTn id="402" presetID="1" presetClass="entr" presetSubtype="0" fill="hold" nodeType="afterEffect">
                                  <p:stCondLst>
                                    <p:cond delay="0"/>
                                  </p:stCondLst>
                                  <p:childTnLst>
                                    <p:set>
                                      <p:cBhvr>
                                        <p:cTn id="403" dur="1" fill="hold">
                                          <p:stCondLst>
                                            <p:cond delay="0"/>
                                          </p:stCondLst>
                                        </p:cTn>
                                        <p:tgtEl>
                                          <p:spTgt spid="48"/>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xit" presetSubtype="0" fill="hold" grpId="1" nodeType="clickEffect">
                                  <p:stCondLst>
                                    <p:cond delay="0"/>
                                  </p:stCondLst>
                                  <p:childTnLst>
                                    <p:set>
                                      <p:cBhvr>
                                        <p:cTn id="407" dur="1" fill="hold">
                                          <p:stCondLst>
                                            <p:cond delay="0"/>
                                          </p:stCondLst>
                                        </p:cTn>
                                        <p:tgtEl>
                                          <p:spTgt spid="84"/>
                                        </p:tgtEl>
                                        <p:attrNameLst>
                                          <p:attrName>style.visibility</p:attrName>
                                        </p:attrNameLst>
                                      </p:cBhvr>
                                      <p:to>
                                        <p:strVal val="hidden"/>
                                      </p:to>
                                    </p:set>
                                  </p:childTnLst>
                                </p:cTn>
                              </p:par>
                            </p:childTnLst>
                          </p:cTn>
                        </p:par>
                        <p:par>
                          <p:cTn id="408" fill="hold">
                            <p:stCondLst>
                              <p:cond delay="0"/>
                            </p:stCondLst>
                            <p:childTnLst>
                              <p:par>
                                <p:cTn id="409" presetID="31" presetClass="entr" presetSubtype="0" fill="hold" grpId="0" nodeType="afterEffect">
                                  <p:stCondLst>
                                    <p:cond delay="0"/>
                                  </p:stCondLst>
                                  <p:childTnLst>
                                    <p:set>
                                      <p:cBhvr>
                                        <p:cTn id="410" dur="1" fill="hold">
                                          <p:stCondLst>
                                            <p:cond delay="0"/>
                                          </p:stCondLst>
                                        </p:cTn>
                                        <p:tgtEl>
                                          <p:spTgt spid="90"/>
                                        </p:tgtEl>
                                        <p:attrNameLst>
                                          <p:attrName>style.visibility</p:attrName>
                                        </p:attrNameLst>
                                      </p:cBhvr>
                                      <p:to>
                                        <p:strVal val="visible"/>
                                      </p:to>
                                    </p:set>
                                    <p:anim calcmode="lin" valueType="num">
                                      <p:cBhvr>
                                        <p:cTn id="411" dur="1000" fill="hold"/>
                                        <p:tgtEl>
                                          <p:spTgt spid="90"/>
                                        </p:tgtEl>
                                        <p:attrNameLst>
                                          <p:attrName>ppt_w</p:attrName>
                                        </p:attrNameLst>
                                      </p:cBhvr>
                                      <p:tavLst>
                                        <p:tav tm="0">
                                          <p:val>
                                            <p:fltVal val="0"/>
                                          </p:val>
                                        </p:tav>
                                        <p:tav tm="100000">
                                          <p:val>
                                            <p:strVal val="#ppt_w"/>
                                          </p:val>
                                        </p:tav>
                                      </p:tavLst>
                                    </p:anim>
                                    <p:anim calcmode="lin" valueType="num">
                                      <p:cBhvr>
                                        <p:cTn id="412" dur="1000" fill="hold"/>
                                        <p:tgtEl>
                                          <p:spTgt spid="90"/>
                                        </p:tgtEl>
                                        <p:attrNameLst>
                                          <p:attrName>ppt_h</p:attrName>
                                        </p:attrNameLst>
                                      </p:cBhvr>
                                      <p:tavLst>
                                        <p:tav tm="0">
                                          <p:val>
                                            <p:fltVal val="0"/>
                                          </p:val>
                                        </p:tav>
                                        <p:tav tm="100000">
                                          <p:val>
                                            <p:strVal val="#ppt_h"/>
                                          </p:val>
                                        </p:tav>
                                      </p:tavLst>
                                    </p:anim>
                                    <p:anim calcmode="lin" valueType="num">
                                      <p:cBhvr>
                                        <p:cTn id="413" dur="1000" fill="hold"/>
                                        <p:tgtEl>
                                          <p:spTgt spid="90"/>
                                        </p:tgtEl>
                                        <p:attrNameLst>
                                          <p:attrName>style.rotation</p:attrName>
                                        </p:attrNameLst>
                                      </p:cBhvr>
                                      <p:tavLst>
                                        <p:tav tm="0">
                                          <p:val>
                                            <p:fltVal val="90"/>
                                          </p:val>
                                        </p:tav>
                                        <p:tav tm="100000">
                                          <p:val>
                                            <p:fltVal val="0"/>
                                          </p:val>
                                        </p:tav>
                                      </p:tavLst>
                                    </p:anim>
                                    <p:animEffect transition="in" filter="fade">
                                      <p:cBhvr>
                                        <p:cTn id="414" dur="1000"/>
                                        <p:tgtEl>
                                          <p:spTgt spid="90"/>
                                        </p:tgtEl>
                                      </p:cBhvr>
                                    </p:animEffect>
                                  </p:childTnLst>
                                </p:cTn>
                              </p:par>
                            </p:childTnLst>
                          </p:cTn>
                        </p:par>
                      </p:childTnLst>
                    </p:cTn>
                  </p:par>
                  <p:par>
                    <p:cTn id="415" fill="hold">
                      <p:stCondLst>
                        <p:cond delay="indefinite"/>
                      </p:stCondLst>
                      <p:childTnLst>
                        <p:par>
                          <p:cTn id="416" fill="hold">
                            <p:stCondLst>
                              <p:cond delay="0"/>
                            </p:stCondLst>
                            <p:childTnLst>
                              <p:par>
                                <p:cTn id="417" presetID="1" presetClass="exit" presetSubtype="0" fill="hold" nodeType="clickEffect">
                                  <p:stCondLst>
                                    <p:cond delay="0"/>
                                  </p:stCondLst>
                                  <p:childTnLst>
                                    <p:set>
                                      <p:cBhvr>
                                        <p:cTn id="418" dur="1" fill="hold">
                                          <p:stCondLst>
                                            <p:cond delay="0"/>
                                          </p:stCondLst>
                                        </p:cTn>
                                        <p:tgtEl>
                                          <p:spTgt spid="48"/>
                                        </p:tgtEl>
                                        <p:attrNameLst>
                                          <p:attrName>style.visibility</p:attrName>
                                        </p:attrNameLst>
                                      </p:cBhvr>
                                      <p:to>
                                        <p:strVal val="hidden"/>
                                      </p:to>
                                    </p:set>
                                  </p:childTnLst>
                                </p:cTn>
                              </p:par>
                            </p:childTnLst>
                          </p:cTn>
                        </p:par>
                        <p:par>
                          <p:cTn id="419" fill="hold">
                            <p:stCondLst>
                              <p:cond delay="0"/>
                            </p:stCondLst>
                            <p:childTnLst>
                              <p:par>
                                <p:cTn id="420" presetID="1" presetClass="entr" presetSubtype="0" fill="hold" nodeType="afterEffect">
                                  <p:stCondLst>
                                    <p:cond delay="0"/>
                                  </p:stCondLst>
                                  <p:childTnLst>
                                    <p:set>
                                      <p:cBhvr>
                                        <p:cTn id="421" dur="1" fill="hold">
                                          <p:stCondLst>
                                            <p:cond delay="0"/>
                                          </p:stCondLst>
                                        </p:cTn>
                                        <p:tgtEl>
                                          <p:spTgt spid="42"/>
                                        </p:tgtEl>
                                        <p:attrNameLst>
                                          <p:attrName>style.visibility</p:attrName>
                                        </p:attrNameLst>
                                      </p:cBhvr>
                                      <p:to>
                                        <p:strVal val="visible"/>
                                      </p:to>
                                    </p:set>
                                  </p:childTnLst>
                                </p:cTn>
                              </p:par>
                            </p:childTnLst>
                          </p:cTn>
                        </p:par>
                      </p:childTnLst>
                    </p:cTn>
                  </p:par>
                  <p:par>
                    <p:cTn id="422" fill="hold">
                      <p:stCondLst>
                        <p:cond delay="indefinite"/>
                      </p:stCondLst>
                      <p:childTnLst>
                        <p:par>
                          <p:cTn id="423" fill="hold">
                            <p:stCondLst>
                              <p:cond delay="0"/>
                            </p:stCondLst>
                            <p:childTnLst>
                              <p:par>
                                <p:cTn id="424" presetID="31" presetClass="entr" presetSubtype="0" fill="hold" grpId="0" nodeType="clickEffect">
                                  <p:stCondLst>
                                    <p:cond delay="0"/>
                                  </p:stCondLst>
                                  <p:childTnLst>
                                    <p:set>
                                      <p:cBhvr>
                                        <p:cTn id="425" dur="1" fill="hold">
                                          <p:stCondLst>
                                            <p:cond delay="0"/>
                                          </p:stCondLst>
                                        </p:cTn>
                                        <p:tgtEl>
                                          <p:spTgt spid="89"/>
                                        </p:tgtEl>
                                        <p:attrNameLst>
                                          <p:attrName>style.visibility</p:attrName>
                                        </p:attrNameLst>
                                      </p:cBhvr>
                                      <p:to>
                                        <p:strVal val="visible"/>
                                      </p:to>
                                    </p:set>
                                    <p:anim calcmode="lin" valueType="num">
                                      <p:cBhvr>
                                        <p:cTn id="426" dur="1000" fill="hold"/>
                                        <p:tgtEl>
                                          <p:spTgt spid="89"/>
                                        </p:tgtEl>
                                        <p:attrNameLst>
                                          <p:attrName>ppt_w</p:attrName>
                                        </p:attrNameLst>
                                      </p:cBhvr>
                                      <p:tavLst>
                                        <p:tav tm="0">
                                          <p:val>
                                            <p:fltVal val="0"/>
                                          </p:val>
                                        </p:tav>
                                        <p:tav tm="100000">
                                          <p:val>
                                            <p:strVal val="#ppt_w"/>
                                          </p:val>
                                        </p:tav>
                                      </p:tavLst>
                                    </p:anim>
                                    <p:anim calcmode="lin" valueType="num">
                                      <p:cBhvr>
                                        <p:cTn id="427" dur="1000" fill="hold"/>
                                        <p:tgtEl>
                                          <p:spTgt spid="89"/>
                                        </p:tgtEl>
                                        <p:attrNameLst>
                                          <p:attrName>ppt_h</p:attrName>
                                        </p:attrNameLst>
                                      </p:cBhvr>
                                      <p:tavLst>
                                        <p:tav tm="0">
                                          <p:val>
                                            <p:fltVal val="0"/>
                                          </p:val>
                                        </p:tav>
                                        <p:tav tm="100000">
                                          <p:val>
                                            <p:strVal val="#ppt_h"/>
                                          </p:val>
                                        </p:tav>
                                      </p:tavLst>
                                    </p:anim>
                                    <p:anim calcmode="lin" valueType="num">
                                      <p:cBhvr>
                                        <p:cTn id="428" dur="1000" fill="hold"/>
                                        <p:tgtEl>
                                          <p:spTgt spid="89"/>
                                        </p:tgtEl>
                                        <p:attrNameLst>
                                          <p:attrName>style.rotation</p:attrName>
                                        </p:attrNameLst>
                                      </p:cBhvr>
                                      <p:tavLst>
                                        <p:tav tm="0">
                                          <p:val>
                                            <p:fltVal val="90"/>
                                          </p:val>
                                        </p:tav>
                                        <p:tav tm="100000">
                                          <p:val>
                                            <p:fltVal val="0"/>
                                          </p:val>
                                        </p:tav>
                                      </p:tavLst>
                                    </p:anim>
                                    <p:animEffect transition="in" filter="fade">
                                      <p:cBhvr>
                                        <p:cTn id="429" dur="1000"/>
                                        <p:tgtEl>
                                          <p:spTgt spid="89"/>
                                        </p:tgtEl>
                                      </p:cBhvr>
                                    </p:animEffect>
                                  </p:childTnLst>
                                </p:cTn>
                              </p:par>
                            </p:childTnLst>
                          </p:cTn>
                        </p:par>
                      </p:childTnLst>
                    </p:cTn>
                  </p:par>
                  <p:par>
                    <p:cTn id="430" fill="hold">
                      <p:stCondLst>
                        <p:cond delay="indefinite"/>
                      </p:stCondLst>
                      <p:childTnLst>
                        <p:par>
                          <p:cTn id="431" fill="hold">
                            <p:stCondLst>
                              <p:cond delay="0"/>
                            </p:stCondLst>
                            <p:childTnLst>
                              <p:par>
                                <p:cTn id="432" presetID="1" presetClass="exit" presetSubtype="0" fill="hold" nodeType="clickEffect">
                                  <p:stCondLst>
                                    <p:cond delay="0"/>
                                  </p:stCondLst>
                                  <p:childTnLst>
                                    <p:set>
                                      <p:cBhvr>
                                        <p:cTn id="433" dur="1" fill="hold">
                                          <p:stCondLst>
                                            <p:cond delay="0"/>
                                          </p:stCondLst>
                                        </p:cTn>
                                        <p:tgtEl>
                                          <p:spTgt spid="42"/>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xit" presetSubtype="0" fill="hold" nodeType="clickEffect">
                                  <p:stCondLst>
                                    <p:cond delay="0"/>
                                  </p:stCondLst>
                                  <p:childTnLst>
                                    <p:set>
                                      <p:cBhvr>
                                        <p:cTn id="437" dur="1" fill="hold">
                                          <p:stCondLst>
                                            <p:cond delay="0"/>
                                          </p:stCondLst>
                                        </p:cTn>
                                        <p:tgtEl>
                                          <p:spTgt spid="30"/>
                                        </p:tgtEl>
                                        <p:attrNameLst>
                                          <p:attrName>style.visibility</p:attrName>
                                        </p:attrNameLst>
                                      </p:cBhvr>
                                      <p:to>
                                        <p:strVal val="hidden"/>
                                      </p:to>
                                    </p:set>
                                  </p:childTnLst>
                                </p:cTn>
                              </p:par>
                            </p:childTnLst>
                          </p:cTn>
                        </p:par>
                        <p:par>
                          <p:cTn id="438" fill="hold">
                            <p:stCondLst>
                              <p:cond delay="0"/>
                            </p:stCondLst>
                            <p:childTnLst>
                              <p:par>
                                <p:cTn id="439" presetID="1" presetClass="exit" presetSubtype="0" fill="hold" grpId="1" nodeType="afterEffect">
                                  <p:stCondLst>
                                    <p:cond delay="0"/>
                                  </p:stCondLst>
                                  <p:childTnLst>
                                    <p:set>
                                      <p:cBhvr>
                                        <p:cTn id="440" dur="1" fill="hold">
                                          <p:stCondLst>
                                            <p:cond delay="0"/>
                                          </p:stCondLst>
                                        </p:cTn>
                                        <p:tgtEl>
                                          <p:spTgt spid="112"/>
                                        </p:tgtEl>
                                        <p:attrNameLst>
                                          <p:attrName>style.visibility</p:attrName>
                                        </p:attrNameLst>
                                      </p:cBhvr>
                                      <p:to>
                                        <p:strVal val="hidden"/>
                                      </p:to>
                                    </p:set>
                                  </p:childTnLst>
                                </p:cTn>
                              </p:par>
                            </p:childTnLst>
                          </p:cTn>
                        </p:par>
                        <p:par>
                          <p:cTn id="441" fill="hold">
                            <p:stCondLst>
                              <p:cond delay="0"/>
                            </p:stCondLst>
                            <p:childTnLst>
                              <p:par>
                                <p:cTn id="442" presetID="1" presetClass="entr" presetSubtype="0" fill="hold" nodeType="afterEffect">
                                  <p:stCondLst>
                                    <p:cond delay="0"/>
                                  </p:stCondLst>
                                  <p:childTnLst>
                                    <p:set>
                                      <p:cBhvr>
                                        <p:cTn id="443" dur="1" fill="hold">
                                          <p:stCondLst>
                                            <p:cond delay="0"/>
                                          </p:stCondLst>
                                        </p:cTn>
                                        <p:tgtEl>
                                          <p:spTgt spid="33"/>
                                        </p:tgtEl>
                                        <p:attrNameLst>
                                          <p:attrName>style.visibility</p:attrName>
                                        </p:attrNameLst>
                                      </p:cBhvr>
                                      <p:to>
                                        <p:strVal val="visible"/>
                                      </p:to>
                                    </p:set>
                                  </p:childTnLst>
                                </p:cTn>
                              </p:par>
                            </p:childTnLst>
                          </p:cTn>
                        </p:par>
                      </p:childTnLst>
                    </p:cTn>
                  </p:par>
                  <p:par>
                    <p:cTn id="444" fill="hold">
                      <p:stCondLst>
                        <p:cond delay="indefinite"/>
                      </p:stCondLst>
                      <p:childTnLst>
                        <p:par>
                          <p:cTn id="445" fill="hold">
                            <p:stCondLst>
                              <p:cond delay="0"/>
                            </p:stCondLst>
                            <p:childTnLst>
                              <p:par>
                                <p:cTn id="446" presetID="1" presetClass="entr" presetSubtype="0" fill="hold" grpId="0" nodeType="clickEffect">
                                  <p:stCondLst>
                                    <p:cond delay="0"/>
                                  </p:stCondLst>
                                  <p:childTnLst>
                                    <p:set>
                                      <p:cBhvr>
                                        <p:cTn id="447" dur="1" fill="hold">
                                          <p:stCondLst>
                                            <p:cond delay="0"/>
                                          </p:stCondLst>
                                        </p:cTn>
                                        <p:tgtEl>
                                          <p:spTgt spid="113"/>
                                        </p:tgtEl>
                                        <p:attrNameLst>
                                          <p:attrName>style.visibility</p:attrName>
                                        </p:attrNameLst>
                                      </p:cBhvr>
                                      <p:to>
                                        <p:strVal val="visible"/>
                                      </p:to>
                                    </p:set>
                                  </p:childTnLst>
                                </p:cTn>
                              </p:par>
                            </p:childTnLst>
                          </p:cTn>
                        </p:par>
                      </p:childTnLst>
                    </p:cTn>
                  </p:par>
                  <p:par>
                    <p:cTn id="448" fill="hold">
                      <p:stCondLst>
                        <p:cond delay="indefinite"/>
                      </p:stCondLst>
                      <p:childTnLst>
                        <p:par>
                          <p:cTn id="449" fill="hold">
                            <p:stCondLst>
                              <p:cond delay="0"/>
                            </p:stCondLst>
                            <p:childTnLst>
                              <p:par>
                                <p:cTn id="450" presetID="1" presetClass="entr" presetSubtype="0" fill="hold" nodeType="clickEffect">
                                  <p:stCondLst>
                                    <p:cond delay="0"/>
                                  </p:stCondLst>
                                  <p:childTnLst>
                                    <p:set>
                                      <p:cBhvr>
                                        <p:cTn id="451" dur="1" fill="hold">
                                          <p:stCondLst>
                                            <p:cond delay="0"/>
                                          </p:stCondLst>
                                        </p:cTn>
                                        <p:tgtEl>
                                          <p:spTgt spid="60"/>
                                        </p:tgtEl>
                                        <p:attrNameLst>
                                          <p:attrName>style.visibility</p:attrName>
                                        </p:attrNameLst>
                                      </p:cBhvr>
                                      <p:to>
                                        <p:strVal val="visible"/>
                                      </p:to>
                                    </p:set>
                                  </p:childTnLst>
                                </p:cTn>
                              </p:par>
                            </p:childTnLst>
                          </p:cTn>
                        </p:par>
                      </p:childTnLst>
                    </p:cTn>
                  </p:par>
                  <p:par>
                    <p:cTn id="452" fill="hold">
                      <p:stCondLst>
                        <p:cond delay="indefinite"/>
                      </p:stCondLst>
                      <p:childTnLst>
                        <p:par>
                          <p:cTn id="453" fill="hold">
                            <p:stCondLst>
                              <p:cond delay="0"/>
                            </p:stCondLst>
                            <p:childTnLst>
                              <p:par>
                                <p:cTn id="454" presetID="1" presetClass="exit" presetSubtype="0" fill="hold" grpId="1" nodeType="clickEffect">
                                  <p:stCondLst>
                                    <p:cond delay="0"/>
                                  </p:stCondLst>
                                  <p:childTnLst>
                                    <p:set>
                                      <p:cBhvr>
                                        <p:cTn id="455" dur="1" fill="hold">
                                          <p:stCondLst>
                                            <p:cond delay="0"/>
                                          </p:stCondLst>
                                        </p:cTn>
                                        <p:tgtEl>
                                          <p:spTgt spid="93"/>
                                        </p:tgtEl>
                                        <p:attrNameLst>
                                          <p:attrName>style.visibility</p:attrName>
                                        </p:attrNameLst>
                                      </p:cBhvr>
                                      <p:to>
                                        <p:strVal val="hidden"/>
                                      </p:to>
                                    </p:set>
                                  </p:childTnLst>
                                </p:cTn>
                              </p:par>
                              <p:par>
                                <p:cTn id="456" presetID="1" presetClass="exit" presetSubtype="0" fill="hold" grpId="0" nodeType="withEffect">
                                  <p:stCondLst>
                                    <p:cond delay="0"/>
                                  </p:stCondLst>
                                  <p:childTnLst>
                                    <p:set>
                                      <p:cBhvr>
                                        <p:cTn id="457" dur="1" fill="hold">
                                          <p:stCondLst>
                                            <p:cond delay="0"/>
                                          </p:stCondLst>
                                        </p:cTn>
                                        <p:tgtEl>
                                          <p:spTgt spid="74"/>
                                        </p:tgtEl>
                                        <p:attrNameLst>
                                          <p:attrName>style.visibility</p:attrName>
                                        </p:attrNameLst>
                                      </p:cBhvr>
                                      <p:to>
                                        <p:strVal val="hidden"/>
                                      </p:to>
                                    </p:set>
                                  </p:childTnLst>
                                </p:cTn>
                              </p:par>
                            </p:childTnLst>
                          </p:cTn>
                        </p:par>
                        <p:par>
                          <p:cTn id="458" fill="hold">
                            <p:stCondLst>
                              <p:cond delay="0"/>
                            </p:stCondLst>
                            <p:childTnLst>
                              <p:par>
                                <p:cTn id="459" presetID="31" presetClass="entr" presetSubtype="0" fill="hold" grpId="0" nodeType="afterEffect">
                                  <p:stCondLst>
                                    <p:cond delay="0"/>
                                  </p:stCondLst>
                                  <p:childTnLst>
                                    <p:set>
                                      <p:cBhvr>
                                        <p:cTn id="460" dur="1" fill="hold">
                                          <p:stCondLst>
                                            <p:cond delay="0"/>
                                          </p:stCondLst>
                                        </p:cTn>
                                        <p:tgtEl>
                                          <p:spTgt spid="97"/>
                                        </p:tgtEl>
                                        <p:attrNameLst>
                                          <p:attrName>style.visibility</p:attrName>
                                        </p:attrNameLst>
                                      </p:cBhvr>
                                      <p:to>
                                        <p:strVal val="visible"/>
                                      </p:to>
                                    </p:set>
                                    <p:anim calcmode="lin" valueType="num">
                                      <p:cBhvr>
                                        <p:cTn id="461" dur="1000" fill="hold"/>
                                        <p:tgtEl>
                                          <p:spTgt spid="97"/>
                                        </p:tgtEl>
                                        <p:attrNameLst>
                                          <p:attrName>ppt_w</p:attrName>
                                        </p:attrNameLst>
                                      </p:cBhvr>
                                      <p:tavLst>
                                        <p:tav tm="0">
                                          <p:val>
                                            <p:fltVal val="0"/>
                                          </p:val>
                                        </p:tav>
                                        <p:tav tm="100000">
                                          <p:val>
                                            <p:strVal val="#ppt_w"/>
                                          </p:val>
                                        </p:tav>
                                      </p:tavLst>
                                    </p:anim>
                                    <p:anim calcmode="lin" valueType="num">
                                      <p:cBhvr>
                                        <p:cTn id="462" dur="1000" fill="hold"/>
                                        <p:tgtEl>
                                          <p:spTgt spid="97"/>
                                        </p:tgtEl>
                                        <p:attrNameLst>
                                          <p:attrName>ppt_h</p:attrName>
                                        </p:attrNameLst>
                                      </p:cBhvr>
                                      <p:tavLst>
                                        <p:tav tm="0">
                                          <p:val>
                                            <p:fltVal val="0"/>
                                          </p:val>
                                        </p:tav>
                                        <p:tav tm="100000">
                                          <p:val>
                                            <p:strVal val="#ppt_h"/>
                                          </p:val>
                                        </p:tav>
                                      </p:tavLst>
                                    </p:anim>
                                    <p:anim calcmode="lin" valueType="num">
                                      <p:cBhvr>
                                        <p:cTn id="463" dur="1000" fill="hold"/>
                                        <p:tgtEl>
                                          <p:spTgt spid="97"/>
                                        </p:tgtEl>
                                        <p:attrNameLst>
                                          <p:attrName>style.rotation</p:attrName>
                                        </p:attrNameLst>
                                      </p:cBhvr>
                                      <p:tavLst>
                                        <p:tav tm="0">
                                          <p:val>
                                            <p:fltVal val="90"/>
                                          </p:val>
                                        </p:tav>
                                        <p:tav tm="100000">
                                          <p:val>
                                            <p:fltVal val="0"/>
                                          </p:val>
                                        </p:tav>
                                      </p:tavLst>
                                    </p:anim>
                                    <p:animEffect transition="in" filter="fade">
                                      <p:cBhvr>
                                        <p:cTn id="464" dur="1000"/>
                                        <p:tgtEl>
                                          <p:spTgt spid="97"/>
                                        </p:tgtEl>
                                      </p:cBhvr>
                                    </p:animEffect>
                                  </p:childTnLst>
                                </p:cTn>
                              </p:par>
                            </p:childTnLst>
                          </p:cTn>
                        </p:par>
                      </p:childTnLst>
                    </p:cTn>
                  </p:par>
                  <p:par>
                    <p:cTn id="465" fill="hold">
                      <p:stCondLst>
                        <p:cond delay="indefinite"/>
                      </p:stCondLst>
                      <p:childTnLst>
                        <p:par>
                          <p:cTn id="466" fill="hold">
                            <p:stCondLst>
                              <p:cond delay="0"/>
                            </p:stCondLst>
                            <p:childTnLst>
                              <p:par>
                                <p:cTn id="467" presetID="1" presetClass="exit" presetSubtype="0" fill="hold" nodeType="clickEffect">
                                  <p:stCondLst>
                                    <p:cond delay="0"/>
                                  </p:stCondLst>
                                  <p:childTnLst>
                                    <p:set>
                                      <p:cBhvr>
                                        <p:cTn id="468" dur="1" fill="hold">
                                          <p:stCondLst>
                                            <p:cond delay="0"/>
                                          </p:stCondLst>
                                        </p:cTn>
                                        <p:tgtEl>
                                          <p:spTgt spid="60"/>
                                        </p:tgtEl>
                                        <p:attrNameLst>
                                          <p:attrName>style.visibility</p:attrName>
                                        </p:attrNameLst>
                                      </p:cBhvr>
                                      <p:to>
                                        <p:strVal val="hidden"/>
                                      </p:to>
                                    </p:set>
                                  </p:childTnLst>
                                </p:cTn>
                              </p:par>
                            </p:childTnLst>
                          </p:cTn>
                        </p:par>
                        <p:par>
                          <p:cTn id="469" fill="hold">
                            <p:stCondLst>
                              <p:cond delay="0"/>
                            </p:stCondLst>
                            <p:childTnLst>
                              <p:par>
                                <p:cTn id="470" presetID="1" presetClass="entr" presetSubtype="0" fill="hold" nodeType="afterEffect">
                                  <p:stCondLst>
                                    <p:cond delay="0"/>
                                  </p:stCondLst>
                                  <p:childTnLst>
                                    <p:set>
                                      <p:cBhvr>
                                        <p:cTn id="471" dur="1" fill="hold">
                                          <p:stCondLst>
                                            <p:cond delay="0"/>
                                          </p:stCondLst>
                                        </p:cTn>
                                        <p:tgtEl>
                                          <p:spTgt spid="57"/>
                                        </p:tgtEl>
                                        <p:attrNameLst>
                                          <p:attrName>style.visibility</p:attrName>
                                        </p:attrNameLst>
                                      </p:cBhvr>
                                      <p:to>
                                        <p:strVal val="visible"/>
                                      </p:to>
                                    </p:set>
                                  </p:childTnLst>
                                </p:cTn>
                              </p:par>
                            </p:childTnLst>
                          </p:cTn>
                        </p:par>
                      </p:childTnLst>
                    </p:cTn>
                  </p:par>
                  <p:par>
                    <p:cTn id="472" fill="hold">
                      <p:stCondLst>
                        <p:cond delay="indefinite"/>
                      </p:stCondLst>
                      <p:childTnLst>
                        <p:par>
                          <p:cTn id="473" fill="hold">
                            <p:stCondLst>
                              <p:cond delay="0"/>
                            </p:stCondLst>
                            <p:childTnLst>
                              <p:par>
                                <p:cTn id="474" presetID="1" presetClass="exit" presetSubtype="0" fill="hold" grpId="1" nodeType="clickEffect">
                                  <p:stCondLst>
                                    <p:cond delay="0"/>
                                  </p:stCondLst>
                                  <p:childTnLst>
                                    <p:set>
                                      <p:cBhvr>
                                        <p:cTn id="475" dur="1" fill="hold">
                                          <p:stCondLst>
                                            <p:cond delay="0"/>
                                          </p:stCondLst>
                                        </p:cTn>
                                        <p:tgtEl>
                                          <p:spTgt spid="92"/>
                                        </p:tgtEl>
                                        <p:attrNameLst>
                                          <p:attrName>style.visibility</p:attrName>
                                        </p:attrNameLst>
                                      </p:cBhvr>
                                      <p:to>
                                        <p:strVal val="hidden"/>
                                      </p:to>
                                    </p:set>
                                  </p:childTnLst>
                                </p:cTn>
                              </p:par>
                            </p:childTnLst>
                          </p:cTn>
                        </p:par>
                        <p:par>
                          <p:cTn id="476" fill="hold">
                            <p:stCondLst>
                              <p:cond delay="0"/>
                            </p:stCondLst>
                            <p:childTnLst>
                              <p:par>
                                <p:cTn id="477" presetID="31" presetClass="entr" presetSubtype="0" fill="hold" grpId="0" nodeType="afterEffect">
                                  <p:stCondLst>
                                    <p:cond delay="0"/>
                                  </p:stCondLst>
                                  <p:childTnLst>
                                    <p:set>
                                      <p:cBhvr>
                                        <p:cTn id="478" dur="1" fill="hold">
                                          <p:stCondLst>
                                            <p:cond delay="0"/>
                                          </p:stCondLst>
                                        </p:cTn>
                                        <p:tgtEl>
                                          <p:spTgt spid="95"/>
                                        </p:tgtEl>
                                        <p:attrNameLst>
                                          <p:attrName>style.visibility</p:attrName>
                                        </p:attrNameLst>
                                      </p:cBhvr>
                                      <p:to>
                                        <p:strVal val="visible"/>
                                      </p:to>
                                    </p:set>
                                    <p:anim calcmode="lin" valueType="num">
                                      <p:cBhvr>
                                        <p:cTn id="479" dur="1000" fill="hold"/>
                                        <p:tgtEl>
                                          <p:spTgt spid="95"/>
                                        </p:tgtEl>
                                        <p:attrNameLst>
                                          <p:attrName>ppt_w</p:attrName>
                                        </p:attrNameLst>
                                      </p:cBhvr>
                                      <p:tavLst>
                                        <p:tav tm="0">
                                          <p:val>
                                            <p:fltVal val="0"/>
                                          </p:val>
                                        </p:tav>
                                        <p:tav tm="100000">
                                          <p:val>
                                            <p:strVal val="#ppt_w"/>
                                          </p:val>
                                        </p:tav>
                                      </p:tavLst>
                                    </p:anim>
                                    <p:anim calcmode="lin" valueType="num">
                                      <p:cBhvr>
                                        <p:cTn id="480" dur="1000" fill="hold"/>
                                        <p:tgtEl>
                                          <p:spTgt spid="95"/>
                                        </p:tgtEl>
                                        <p:attrNameLst>
                                          <p:attrName>ppt_h</p:attrName>
                                        </p:attrNameLst>
                                      </p:cBhvr>
                                      <p:tavLst>
                                        <p:tav tm="0">
                                          <p:val>
                                            <p:fltVal val="0"/>
                                          </p:val>
                                        </p:tav>
                                        <p:tav tm="100000">
                                          <p:val>
                                            <p:strVal val="#ppt_h"/>
                                          </p:val>
                                        </p:tav>
                                      </p:tavLst>
                                    </p:anim>
                                    <p:anim calcmode="lin" valueType="num">
                                      <p:cBhvr>
                                        <p:cTn id="481" dur="1000" fill="hold"/>
                                        <p:tgtEl>
                                          <p:spTgt spid="95"/>
                                        </p:tgtEl>
                                        <p:attrNameLst>
                                          <p:attrName>style.rotation</p:attrName>
                                        </p:attrNameLst>
                                      </p:cBhvr>
                                      <p:tavLst>
                                        <p:tav tm="0">
                                          <p:val>
                                            <p:fltVal val="90"/>
                                          </p:val>
                                        </p:tav>
                                        <p:tav tm="100000">
                                          <p:val>
                                            <p:fltVal val="0"/>
                                          </p:val>
                                        </p:tav>
                                      </p:tavLst>
                                    </p:anim>
                                    <p:animEffect transition="in" filter="fade">
                                      <p:cBhvr>
                                        <p:cTn id="482" dur="1000"/>
                                        <p:tgtEl>
                                          <p:spTgt spid="95"/>
                                        </p:tgtEl>
                                      </p:cBhvr>
                                    </p:animEffect>
                                  </p:childTnLst>
                                </p:cTn>
                              </p:par>
                            </p:childTnLst>
                          </p:cTn>
                        </p:par>
                      </p:childTnLst>
                    </p:cTn>
                  </p:par>
                  <p:par>
                    <p:cTn id="483" fill="hold">
                      <p:stCondLst>
                        <p:cond delay="indefinite"/>
                      </p:stCondLst>
                      <p:childTnLst>
                        <p:par>
                          <p:cTn id="484" fill="hold">
                            <p:stCondLst>
                              <p:cond delay="0"/>
                            </p:stCondLst>
                            <p:childTnLst>
                              <p:par>
                                <p:cTn id="485" presetID="1" presetClass="exit" presetSubtype="0" fill="hold" nodeType="clickEffect">
                                  <p:stCondLst>
                                    <p:cond delay="0"/>
                                  </p:stCondLst>
                                  <p:childTnLst>
                                    <p:set>
                                      <p:cBhvr>
                                        <p:cTn id="486" dur="1" fill="hold">
                                          <p:stCondLst>
                                            <p:cond delay="0"/>
                                          </p:stCondLst>
                                        </p:cTn>
                                        <p:tgtEl>
                                          <p:spTgt spid="57"/>
                                        </p:tgtEl>
                                        <p:attrNameLst>
                                          <p:attrName>style.visibility</p:attrName>
                                        </p:attrNameLst>
                                      </p:cBhvr>
                                      <p:to>
                                        <p:strVal val="hidden"/>
                                      </p:to>
                                    </p:set>
                                  </p:childTnLst>
                                </p:cTn>
                              </p:par>
                            </p:childTnLst>
                          </p:cTn>
                        </p:par>
                        <p:par>
                          <p:cTn id="487" fill="hold">
                            <p:stCondLst>
                              <p:cond delay="0"/>
                            </p:stCondLst>
                            <p:childTnLst>
                              <p:par>
                                <p:cTn id="488" presetID="1" presetClass="entr" presetSubtype="0" fill="hold" nodeType="afterEffect">
                                  <p:stCondLst>
                                    <p:cond delay="0"/>
                                  </p:stCondLst>
                                  <p:childTnLst>
                                    <p:set>
                                      <p:cBhvr>
                                        <p:cTn id="489" dur="1" fill="hold">
                                          <p:stCondLst>
                                            <p:cond delay="0"/>
                                          </p:stCondLst>
                                        </p:cTn>
                                        <p:tgtEl>
                                          <p:spTgt spid="54"/>
                                        </p:tgtEl>
                                        <p:attrNameLst>
                                          <p:attrName>style.visibility</p:attrName>
                                        </p:attrNameLst>
                                      </p:cBhvr>
                                      <p:to>
                                        <p:strVal val="visible"/>
                                      </p:to>
                                    </p:set>
                                  </p:childTnLst>
                                </p:cTn>
                              </p:par>
                            </p:childTnLst>
                          </p:cTn>
                        </p:par>
                      </p:childTnLst>
                    </p:cTn>
                  </p:par>
                  <p:par>
                    <p:cTn id="490" fill="hold">
                      <p:stCondLst>
                        <p:cond delay="indefinite"/>
                      </p:stCondLst>
                      <p:childTnLst>
                        <p:par>
                          <p:cTn id="491" fill="hold">
                            <p:stCondLst>
                              <p:cond delay="0"/>
                            </p:stCondLst>
                            <p:childTnLst>
                              <p:par>
                                <p:cTn id="492" presetID="31" presetClass="entr" presetSubtype="0" fill="hold" grpId="0" nodeType="clickEffect">
                                  <p:stCondLst>
                                    <p:cond delay="0"/>
                                  </p:stCondLst>
                                  <p:childTnLst>
                                    <p:set>
                                      <p:cBhvr>
                                        <p:cTn id="493" dur="1" fill="hold">
                                          <p:stCondLst>
                                            <p:cond delay="0"/>
                                          </p:stCondLst>
                                        </p:cTn>
                                        <p:tgtEl>
                                          <p:spTgt spid="94"/>
                                        </p:tgtEl>
                                        <p:attrNameLst>
                                          <p:attrName>style.visibility</p:attrName>
                                        </p:attrNameLst>
                                      </p:cBhvr>
                                      <p:to>
                                        <p:strVal val="visible"/>
                                      </p:to>
                                    </p:set>
                                    <p:anim calcmode="lin" valueType="num">
                                      <p:cBhvr>
                                        <p:cTn id="494" dur="1000" fill="hold"/>
                                        <p:tgtEl>
                                          <p:spTgt spid="94"/>
                                        </p:tgtEl>
                                        <p:attrNameLst>
                                          <p:attrName>ppt_w</p:attrName>
                                        </p:attrNameLst>
                                      </p:cBhvr>
                                      <p:tavLst>
                                        <p:tav tm="0">
                                          <p:val>
                                            <p:fltVal val="0"/>
                                          </p:val>
                                        </p:tav>
                                        <p:tav tm="100000">
                                          <p:val>
                                            <p:strVal val="#ppt_w"/>
                                          </p:val>
                                        </p:tav>
                                      </p:tavLst>
                                    </p:anim>
                                    <p:anim calcmode="lin" valueType="num">
                                      <p:cBhvr>
                                        <p:cTn id="495" dur="1000" fill="hold"/>
                                        <p:tgtEl>
                                          <p:spTgt spid="94"/>
                                        </p:tgtEl>
                                        <p:attrNameLst>
                                          <p:attrName>ppt_h</p:attrName>
                                        </p:attrNameLst>
                                      </p:cBhvr>
                                      <p:tavLst>
                                        <p:tav tm="0">
                                          <p:val>
                                            <p:fltVal val="0"/>
                                          </p:val>
                                        </p:tav>
                                        <p:tav tm="100000">
                                          <p:val>
                                            <p:strVal val="#ppt_h"/>
                                          </p:val>
                                        </p:tav>
                                      </p:tavLst>
                                    </p:anim>
                                    <p:anim calcmode="lin" valueType="num">
                                      <p:cBhvr>
                                        <p:cTn id="496" dur="1000" fill="hold"/>
                                        <p:tgtEl>
                                          <p:spTgt spid="94"/>
                                        </p:tgtEl>
                                        <p:attrNameLst>
                                          <p:attrName>style.rotation</p:attrName>
                                        </p:attrNameLst>
                                      </p:cBhvr>
                                      <p:tavLst>
                                        <p:tav tm="0">
                                          <p:val>
                                            <p:fltVal val="90"/>
                                          </p:val>
                                        </p:tav>
                                        <p:tav tm="100000">
                                          <p:val>
                                            <p:fltVal val="0"/>
                                          </p:val>
                                        </p:tav>
                                      </p:tavLst>
                                    </p:anim>
                                    <p:animEffect transition="in" filter="fade">
                                      <p:cBhvr>
                                        <p:cTn id="497" dur="1000"/>
                                        <p:tgtEl>
                                          <p:spTgt spid="94"/>
                                        </p:tgtEl>
                                      </p:cBhvr>
                                    </p:animEffect>
                                  </p:childTnLst>
                                </p:cTn>
                              </p:par>
                            </p:childTnLst>
                          </p:cTn>
                        </p:par>
                      </p:childTnLst>
                    </p:cTn>
                  </p:par>
                  <p:par>
                    <p:cTn id="498" fill="hold">
                      <p:stCondLst>
                        <p:cond delay="indefinite"/>
                      </p:stCondLst>
                      <p:childTnLst>
                        <p:par>
                          <p:cTn id="499" fill="hold">
                            <p:stCondLst>
                              <p:cond delay="0"/>
                            </p:stCondLst>
                            <p:childTnLst>
                              <p:par>
                                <p:cTn id="500" presetID="1" presetClass="exit" presetSubtype="0" fill="hold" nodeType="clickEffect">
                                  <p:stCondLst>
                                    <p:cond delay="0"/>
                                  </p:stCondLst>
                                  <p:childTnLst>
                                    <p:set>
                                      <p:cBhvr>
                                        <p:cTn id="501" dur="1" fill="hold">
                                          <p:stCondLst>
                                            <p:cond delay="0"/>
                                          </p:stCondLst>
                                        </p:cTn>
                                        <p:tgtEl>
                                          <p:spTgt spid="54"/>
                                        </p:tgtEl>
                                        <p:attrNameLst>
                                          <p:attrName>style.visibility</p:attrName>
                                        </p:attrNameLst>
                                      </p:cBhvr>
                                      <p:to>
                                        <p:strVal val="hidden"/>
                                      </p:to>
                                    </p:set>
                                  </p:childTnLst>
                                </p:cTn>
                              </p:par>
                            </p:childTnLst>
                          </p:cTn>
                        </p:par>
                      </p:childTnLst>
                    </p:cTn>
                  </p:par>
                  <p:par>
                    <p:cTn id="502" fill="hold">
                      <p:stCondLst>
                        <p:cond delay="indefinite"/>
                      </p:stCondLst>
                      <p:childTnLst>
                        <p:par>
                          <p:cTn id="503" fill="hold">
                            <p:stCondLst>
                              <p:cond delay="0"/>
                            </p:stCondLst>
                            <p:childTnLst>
                              <p:par>
                                <p:cTn id="504" presetID="1" presetClass="exit" presetSubtype="0" fill="hold" nodeType="clickEffect">
                                  <p:stCondLst>
                                    <p:cond delay="0"/>
                                  </p:stCondLst>
                                  <p:childTnLst>
                                    <p:set>
                                      <p:cBhvr>
                                        <p:cTn id="505" dur="1" fill="hold">
                                          <p:stCondLst>
                                            <p:cond delay="0"/>
                                          </p:stCondLst>
                                        </p:cTn>
                                        <p:tgtEl>
                                          <p:spTgt spid="33"/>
                                        </p:tgtEl>
                                        <p:attrNameLst>
                                          <p:attrName>style.visibility</p:attrName>
                                        </p:attrNameLst>
                                      </p:cBhvr>
                                      <p:to>
                                        <p:strVal val="hidden"/>
                                      </p:to>
                                    </p:set>
                                  </p:childTnLst>
                                </p:cTn>
                              </p:par>
                            </p:childTnLst>
                          </p:cTn>
                        </p:par>
                        <p:par>
                          <p:cTn id="506" fill="hold">
                            <p:stCondLst>
                              <p:cond delay="0"/>
                            </p:stCondLst>
                            <p:childTnLst>
                              <p:par>
                                <p:cTn id="507" presetID="1" presetClass="exit" presetSubtype="0" fill="hold" grpId="1" nodeType="afterEffect">
                                  <p:stCondLst>
                                    <p:cond delay="0"/>
                                  </p:stCondLst>
                                  <p:childTnLst>
                                    <p:set>
                                      <p:cBhvr>
                                        <p:cTn id="508" dur="1" fill="hold">
                                          <p:stCondLst>
                                            <p:cond delay="0"/>
                                          </p:stCondLst>
                                        </p:cTn>
                                        <p:tgtEl>
                                          <p:spTgt spid="113"/>
                                        </p:tgtEl>
                                        <p:attrNameLst>
                                          <p:attrName>style.visibility</p:attrName>
                                        </p:attrNameLst>
                                      </p:cBhvr>
                                      <p:to>
                                        <p:strVal val="hidden"/>
                                      </p:to>
                                    </p:set>
                                  </p:childTnLst>
                                </p:cTn>
                              </p:par>
                            </p:childTnLst>
                          </p:cTn>
                        </p:par>
                        <p:par>
                          <p:cTn id="509" fill="hold">
                            <p:stCondLst>
                              <p:cond delay="0"/>
                            </p:stCondLst>
                            <p:childTnLst>
                              <p:par>
                                <p:cTn id="510" presetID="1" presetClass="entr" presetSubtype="0" fill="hold" nodeType="afterEffect">
                                  <p:stCondLst>
                                    <p:cond delay="0"/>
                                  </p:stCondLst>
                                  <p:childTnLst>
                                    <p:set>
                                      <p:cBhvr>
                                        <p:cTn id="511" dur="1" fill="hold">
                                          <p:stCondLst>
                                            <p:cond delay="0"/>
                                          </p:stCondLst>
                                        </p:cTn>
                                        <p:tgtEl>
                                          <p:spTgt spid="36"/>
                                        </p:tgtEl>
                                        <p:attrNameLst>
                                          <p:attrName>style.visibility</p:attrName>
                                        </p:attrNameLst>
                                      </p:cBhvr>
                                      <p:to>
                                        <p:strVal val="visible"/>
                                      </p:to>
                                    </p:set>
                                  </p:childTnLst>
                                </p:cTn>
                              </p:par>
                            </p:childTnLst>
                          </p:cTn>
                        </p:par>
                      </p:childTnLst>
                    </p:cTn>
                  </p:par>
                  <p:par>
                    <p:cTn id="512" fill="hold">
                      <p:stCondLst>
                        <p:cond delay="indefinite"/>
                      </p:stCondLst>
                      <p:childTnLst>
                        <p:par>
                          <p:cTn id="513" fill="hold">
                            <p:stCondLst>
                              <p:cond delay="0"/>
                            </p:stCondLst>
                            <p:childTnLst>
                              <p:par>
                                <p:cTn id="514" presetID="1" presetClass="entr" presetSubtype="0" fill="hold" grpId="0" nodeType="clickEffect">
                                  <p:stCondLst>
                                    <p:cond delay="0"/>
                                  </p:stCondLst>
                                  <p:childTnLst>
                                    <p:set>
                                      <p:cBhvr>
                                        <p:cTn id="515" dur="1" fill="hold">
                                          <p:stCondLst>
                                            <p:cond delay="0"/>
                                          </p:stCondLst>
                                        </p:cTn>
                                        <p:tgtEl>
                                          <p:spTgt spid="114"/>
                                        </p:tgtEl>
                                        <p:attrNameLst>
                                          <p:attrName>style.visibility</p:attrName>
                                        </p:attrNameLst>
                                      </p:cBhvr>
                                      <p:to>
                                        <p:strVal val="visible"/>
                                      </p:to>
                                    </p:set>
                                  </p:childTnLst>
                                </p:cTn>
                              </p:par>
                            </p:childTnLst>
                          </p:cTn>
                        </p:par>
                      </p:childTnLst>
                    </p:cTn>
                  </p:par>
                  <p:par>
                    <p:cTn id="516" fill="hold">
                      <p:stCondLst>
                        <p:cond delay="indefinite"/>
                      </p:stCondLst>
                      <p:childTnLst>
                        <p:par>
                          <p:cTn id="517" fill="hold">
                            <p:stCondLst>
                              <p:cond delay="0"/>
                            </p:stCondLst>
                            <p:childTnLst>
                              <p:par>
                                <p:cTn id="518" presetID="1" presetClass="entr" presetSubtype="0" fill="hold" nodeType="clickEffect">
                                  <p:stCondLst>
                                    <p:cond delay="0"/>
                                  </p:stCondLst>
                                  <p:childTnLst>
                                    <p:set>
                                      <p:cBhvr>
                                        <p:cTn id="519" dur="1" fill="hold">
                                          <p:stCondLst>
                                            <p:cond delay="0"/>
                                          </p:stCondLst>
                                        </p:cTn>
                                        <p:tgtEl>
                                          <p:spTgt spid="63"/>
                                        </p:tgtEl>
                                        <p:attrNameLst>
                                          <p:attrName>style.visibility</p:attrName>
                                        </p:attrNameLst>
                                      </p:cBhvr>
                                      <p:to>
                                        <p:strVal val="visible"/>
                                      </p:to>
                                    </p:set>
                                  </p:childTnLst>
                                </p:cTn>
                              </p:par>
                            </p:childTnLst>
                          </p:cTn>
                        </p:par>
                      </p:childTnLst>
                    </p:cTn>
                  </p:par>
                  <p:par>
                    <p:cTn id="520" fill="hold">
                      <p:stCondLst>
                        <p:cond delay="indefinite"/>
                      </p:stCondLst>
                      <p:childTnLst>
                        <p:par>
                          <p:cTn id="521" fill="hold">
                            <p:stCondLst>
                              <p:cond delay="0"/>
                            </p:stCondLst>
                            <p:childTnLst>
                              <p:par>
                                <p:cTn id="522" presetID="1" presetClass="exit" presetSubtype="0" fill="hold" grpId="1" nodeType="clickEffect">
                                  <p:stCondLst>
                                    <p:cond delay="0"/>
                                  </p:stCondLst>
                                  <p:childTnLst>
                                    <p:set>
                                      <p:cBhvr>
                                        <p:cTn id="523" dur="1" fill="hold">
                                          <p:stCondLst>
                                            <p:cond delay="0"/>
                                          </p:stCondLst>
                                        </p:cTn>
                                        <p:tgtEl>
                                          <p:spTgt spid="97"/>
                                        </p:tgtEl>
                                        <p:attrNameLst>
                                          <p:attrName>style.visibility</p:attrName>
                                        </p:attrNameLst>
                                      </p:cBhvr>
                                      <p:to>
                                        <p:strVal val="hidden"/>
                                      </p:to>
                                    </p:set>
                                  </p:childTnLst>
                                </p:cTn>
                              </p:par>
                              <p:par>
                                <p:cTn id="524" presetID="1" presetClass="exit" presetSubtype="0" fill="hold" grpId="0" nodeType="withEffect">
                                  <p:stCondLst>
                                    <p:cond delay="0"/>
                                  </p:stCondLst>
                                  <p:childTnLst>
                                    <p:set>
                                      <p:cBhvr>
                                        <p:cTn id="525" dur="1" fill="hold">
                                          <p:stCondLst>
                                            <p:cond delay="0"/>
                                          </p:stCondLst>
                                        </p:cTn>
                                        <p:tgtEl>
                                          <p:spTgt spid="75"/>
                                        </p:tgtEl>
                                        <p:attrNameLst>
                                          <p:attrName>style.visibility</p:attrName>
                                        </p:attrNameLst>
                                      </p:cBhvr>
                                      <p:to>
                                        <p:strVal val="hidden"/>
                                      </p:to>
                                    </p:set>
                                  </p:childTnLst>
                                </p:cTn>
                              </p:par>
                            </p:childTnLst>
                          </p:cTn>
                        </p:par>
                        <p:par>
                          <p:cTn id="526" fill="hold">
                            <p:stCondLst>
                              <p:cond delay="0"/>
                            </p:stCondLst>
                            <p:childTnLst>
                              <p:par>
                                <p:cTn id="527" presetID="31" presetClass="entr" presetSubtype="0" fill="hold" grpId="0" nodeType="afterEffect">
                                  <p:stCondLst>
                                    <p:cond delay="0"/>
                                  </p:stCondLst>
                                  <p:childTnLst>
                                    <p:set>
                                      <p:cBhvr>
                                        <p:cTn id="528" dur="1" fill="hold">
                                          <p:stCondLst>
                                            <p:cond delay="0"/>
                                          </p:stCondLst>
                                        </p:cTn>
                                        <p:tgtEl>
                                          <p:spTgt spid="104"/>
                                        </p:tgtEl>
                                        <p:attrNameLst>
                                          <p:attrName>style.visibility</p:attrName>
                                        </p:attrNameLst>
                                      </p:cBhvr>
                                      <p:to>
                                        <p:strVal val="visible"/>
                                      </p:to>
                                    </p:set>
                                    <p:anim calcmode="lin" valueType="num">
                                      <p:cBhvr>
                                        <p:cTn id="529" dur="1000" fill="hold"/>
                                        <p:tgtEl>
                                          <p:spTgt spid="104"/>
                                        </p:tgtEl>
                                        <p:attrNameLst>
                                          <p:attrName>ppt_w</p:attrName>
                                        </p:attrNameLst>
                                      </p:cBhvr>
                                      <p:tavLst>
                                        <p:tav tm="0">
                                          <p:val>
                                            <p:fltVal val="0"/>
                                          </p:val>
                                        </p:tav>
                                        <p:tav tm="100000">
                                          <p:val>
                                            <p:strVal val="#ppt_w"/>
                                          </p:val>
                                        </p:tav>
                                      </p:tavLst>
                                    </p:anim>
                                    <p:anim calcmode="lin" valueType="num">
                                      <p:cBhvr>
                                        <p:cTn id="530" dur="1000" fill="hold"/>
                                        <p:tgtEl>
                                          <p:spTgt spid="104"/>
                                        </p:tgtEl>
                                        <p:attrNameLst>
                                          <p:attrName>ppt_h</p:attrName>
                                        </p:attrNameLst>
                                      </p:cBhvr>
                                      <p:tavLst>
                                        <p:tav tm="0">
                                          <p:val>
                                            <p:fltVal val="0"/>
                                          </p:val>
                                        </p:tav>
                                        <p:tav tm="100000">
                                          <p:val>
                                            <p:strVal val="#ppt_h"/>
                                          </p:val>
                                        </p:tav>
                                      </p:tavLst>
                                    </p:anim>
                                    <p:anim calcmode="lin" valueType="num">
                                      <p:cBhvr>
                                        <p:cTn id="531" dur="1000" fill="hold"/>
                                        <p:tgtEl>
                                          <p:spTgt spid="104"/>
                                        </p:tgtEl>
                                        <p:attrNameLst>
                                          <p:attrName>style.rotation</p:attrName>
                                        </p:attrNameLst>
                                      </p:cBhvr>
                                      <p:tavLst>
                                        <p:tav tm="0">
                                          <p:val>
                                            <p:fltVal val="90"/>
                                          </p:val>
                                        </p:tav>
                                        <p:tav tm="100000">
                                          <p:val>
                                            <p:fltVal val="0"/>
                                          </p:val>
                                        </p:tav>
                                      </p:tavLst>
                                    </p:anim>
                                    <p:animEffect transition="in" filter="fade">
                                      <p:cBhvr>
                                        <p:cTn id="532" dur="1000"/>
                                        <p:tgtEl>
                                          <p:spTgt spid="104"/>
                                        </p:tgtEl>
                                      </p:cBhvr>
                                    </p:animEffec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63"/>
                                        </p:tgtEl>
                                        <p:attrNameLst>
                                          <p:attrName>style.visibility</p:attrName>
                                        </p:attrNameLst>
                                      </p:cBhvr>
                                      <p:to>
                                        <p:strVal val="hidden"/>
                                      </p:to>
                                    </p:set>
                                  </p:childTnLst>
                                </p:cTn>
                              </p:par>
                            </p:childTnLst>
                          </p:cTn>
                        </p:par>
                        <p:par>
                          <p:cTn id="537" fill="hold">
                            <p:stCondLst>
                              <p:cond delay="0"/>
                            </p:stCondLst>
                            <p:childTnLst>
                              <p:par>
                                <p:cTn id="538" presetID="1" presetClass="entr" presetSubtype="0" fill="hold" nodeType="afterEffect">
                                  <p:stCondLst>
                                    <p:cond delay="0"/>
                                  </p:stCondLst>
                                  <p:childTnLst>
                                    <p:set>
                                      <p:cBhvr>
                                        <p:cTn id="539" dur="1" fill="hold">
                                          <p:stCondLst>
                                            <p:cond delay="0"/>
                                          </p:stCondLst>
                                        </p:cTn>
                                        <p:tgtEl>
                                          <p:spTgt spid="60"/>
                                        </p:tgtEl>
                                        <p:attrNameLst>
                                          <p:attrName>style.visibility</p:attrName>
                                        </p:attrNameLst>
                                      </p:cBhvr>
                                      <p:to>
                                        <p:strVal val="visible"/>
                                      </p:to>
                                    </p:set>
                                  </p:childTnLst>
                                </p:cTn>
                              </p:par>
                            </p:childTnLst>
                          </p:cTn>
                        </p:par>
                      </p:childTnLst>
                    </p:cTn>
                  </p:par>
                  <p:par>
                    <p:cTn id="540" fill="hold">
                      <p:stCondLst>
                        <p:cond delay="indefinite"/>
                      </p:stCondLst>
                      <p:childTnLst>
                        <p:par>
                          <p:cTn id="541" fill="hold">
                            <p:stCondLst>
                              <p:cond delay="0"/>
                            </p:stCondLst>
                            <p:childTnLst>
                              <p:par>
                                <p:cTn id="542" presetID="1" presetClass="exit" presetSubtype="0" fill="hold" grpId="1" nodeType="clickEffect">
                                  <p:stCondLst>
                                    <p:cond delay="0"/>
                                  </p:stCondLst>
                                  <p:childTnLst>
                                    <p:set>
                                      <p:cBhvr>
                                        <p:cTn id="543" dur="1" fill="hold">
                                          <p:stCondLst>
                                            <p:cond delay="0"/>
                                          </p:stCondLst>
                                        </p:cTn>
                                        <p:tgtEl>
                                          <p:spTgt spid="95"/>
                                        </p:tgtEl>
                                        <p:attrNameLst>
                                          <p:attrName>style.visibility</p:attrName>
                                        </p:attrNameLst>
                                      </p:cBhvr>
                                      <p:to>
                                        <p:strVal val="hidden"/>
                                      </p:to>
                                    </p:set>
                                  </p:childTnLst>
                                </p:cTn>
                              </p:par>
                            </p:childTnLst>
                          </p:cTn>
                        </p:par>
                        <p:par>
                          <p:cTn id="544" fill="hold">
                            <p:stCondLst>
                              <p:cond delay="0"/>
                            </p:stCondLst>
                            <p:childTnLst>
                              <p:par>
                                <p:cTn id="545" presetID="31" presetClass="entr" presetSubtype="0" fill="hold" grpId="0" nodeType="afterEffect">
                                  <p:stCondLst>
                                    <p:cond delay="0"/>
                                  </p:stCondLst>
                                  <p:childTnLst>
                                    <p:set>
                                      <p:cBhvr>
                                        <p:cTn id="546" dur="1" fill="hold">
                                          <p:stCondLst>
                                            <p:cond delay="0"/>
                                          </p:stCondLst>
                                        </p:cTn>
                                        <p:tgtEl>
                                          <p:spTgt spid="103"/>
                                        </p:tgtEl>
                                        <p:attrNameLst>
                                          <p:attrName>style.visibility</p:attrName>
                                        </p:attrNameLst>
                                      </p:cBhvr>
                                      <p:to>
                                        <p:strVal val="visible"/>
                                      </p:to>
                                    </p:set>
                                    <p:anim calcmode="lin" valueType="num">
                                      <p:cBhvr>
                                        <p:cTn id="547" dur="1000" fill="hold"/>
                                        <p:tgtEl>
                                          <p:spTgt spid="103"/>
                                        </p:tgtEl>
                                        <p:attrNameLst>
                                          <p:attrName>ppt_w</p:attrName>
                                        </p:attrNameLst>
                                      </p:cBhvr>
                                      <p:tavLst>
                                        <p:tav tm="0">
                                          <p:val>
                                            <p:fltVal val="0"/>
                                          </p:val>
                                        </p:tav>
                                        <p:tav tm="100000">
                                          <p:val>
                                            <p:strVal val="#ppt_w"/>
                                          </p:val>
                                        </p:tav>
                                      </p:tavLst>
                                    </p:anim>
                                    <p:anim calcmode="lin" valueType="num">
                                      <p:cBhvr>
                                        <p:cTn id="548" dur="1000" fill="hold"/>
                                        <p:tgtEl>
                                          <p:spTgt spid="103"/>
                                        </p:tgtEl>
                                        <p:attrNameLst>
                                          <p:attrName>ppt_h</p:attrName>
                                        </p:attrNameLst>
                                      </p:cBhvr>
                                      <p:tavLst>
                                        <p:tav tm="0">
                                          <p:val>
                                            <p:fltVal val="0"/>
                                          </p:val>
                                        </p:tav>
                                        <p:tav tm="100000">
                                          <p:val>
                                            <p:strVal val="#ppt_h"/>
                                          </p:val>
                                        </p:tav>
                                      </p:tavLst>
                                    </p:anim>
                                    <p:anim calcmode="lin" valueType="num">
                                      <p:cBhvr>
                                        <p:cTn id="549" dur="1000" fill="hold"/>
                                        <p:tgtEl>
                                          <p:spTgt spid="103"/>
                                        </p:tgtEl>
                                        <p:attrNameLst>
                                          <p:attrName>style.rotation</p:attrName>
                                        </p:attrNameLst>
                                      </p:cBhvr>
                                      <p:tavLst>
                                        <p:tav tm="0">
                                          <p:val>
                                            <p:fltVal val="90"/>
                                          </p:val>
                                        </p:tav>
                                        <p:tav tm="100000">
                                          <p:val>
                                            <p:fltVal val="0"/>
                                          </p:val>
                                        </p:tav>
                                      </p:tavLst>
                                    </p:anim>
                                    <p:animEffect transition="in" filter="fade">
                                      <p:cBhvr>
                                        <p:cTn id="550" dur="1000"/>
                                        <p:tgtEl>
                                          <p:spTgt spid="103"/>
                                        </p:tgtEl>
                                      </p:cBhvr>
                                    </p:animEffect>
                                  </p:childTnLst>
                                </p:cTn>
                              </p:par>
                            </p:childTnLst>
                          </p:cTn>
                        </p:par>
                      </p:childTnLst>
                    </p:cTn>
                  </p:par>
                  <p:par>
                    <p:cTn id="551" fill="hold">
                      <p:stCondLst>
                        <p:cond delay="indefinite"/>
                      </p:stCondLst>
                      <p:childTnLst>
                        <p:par>
                          <p:cTn id="552" fill="hold">
                            <p:stCondLst>
                              <p:cond delay="0"/>
                            </p:stCondLst>
                            <p:childTnLst>
                              <p:par>
                                <p:cTn id="553" presetID="1" presetClass="exit" presetSubtype="0" fill="hold" nodeType="clickEffect">
                                  <p:stCondLst>
                                    <p:cond delay="0"/>
                                  </p:stCondLst>
                                  <p:childTnLst>
                                    <p:set>
                                      <p:cBhvr>
                                        <p:cTn id="554" dur="1" fill="hold">
                                          <p:stCondLst>
                                            <p:cond delay="0"/>
                                          </p:stCondLst>
                                        </p:cTn>
                                        <p:tgtEl>
                                          <p:spTgt spid="60"/>
                                        </p:tgtEl>
                                        <p:attrNameLst>
                                          <p:attrName>style.visibility</p:attrName>
                                        </p:attrNameLst>
                                      </p:cBhvr>
                                      <p:to>
                                        <p:strVal val="hidden"/>
                                      </p:to>
                                    </p:set>
                                  </p:childTnLst>
                                </p:cTn>
                              </p:par>
                            </p:childTnLst>
                          </p:cTn>
                        </p:par>
                        <p:par>
                          <p:cTn id="555" fill="hold">
                            <p:stCondLst>
                              <p:cond delay="0"/>
                            </p:stCondLst>
                            <p:childTnLst>
                              <p:par>
                                <p:cTn id="556" presetID="1" presetClass="entr" presetSubtype="0" fill="hold" nodeType="afterEffect">
                                  <p:stCondLst>
                                    <p:cond delay="0"/>
                                  </p:stCondLst>
                                  <p:childTnLst>
                                    <p:set>
                                      <p:cBhvr>
                                        <p:cTn id="557" dur="1" fill="hold">
                                          <p:stCondLst>
                                            <p:cond delay="0"/>
                                          </p:stCondLst>
                                        </p:cTn>
                                        <p:tgtEl>
                                          <p:spTgt spid="57"/>
                                        </p:tgtEl>
                                        <p:attrNameLst>
                                          <p:attrName>style.visibility</p:attrName>
                                        </p:attrNameLst>
                                      </p:cBhvr>
                                      <p:to>
                                        <p:strVal val="visible"/>
                                      </p:to>
                                    </p:set>
                                  </p:childTnLst>
                                </p:cTn>
                              </p:par>
                            </p:childTnLst>
                          </p:cTn>
                        </p:par>
                      </p:childTnLst>
                    </p:cTn>
                  </p:par>
                  <p:par>
                    <p:cTn id="558" fill="hold">
                      <p:stCondLst>
                        <p:cond delay="indefinite"/>
                      </p:stCondLst>
                      <p:childTnLst>
                        <p:par>
                          <p:cTn id="559" fill="hold">
                            <p:stCondLst>
                              <p:cond delay="0"/>
                            </p:stCondLst>
                            <p:childTnLst>
                              <p:par>
                                <p:cTn id="560" presetID="1" presetClass="exit" presetSubtype="0" fill="hold" grpId="1" nodeType="clickEffect">
                                  <p:stCondLst>
                                    <p:cond delay="0"/>
                                  </p:stCondLst>
                                  <p:childTnLst>
                                    <p:set>
                                      <p:cBhvr>
                                        <p:cTn id="561" dur="1" fill="hold">
                                          <p:stCondLst>
                                            <p:cond delay="0"/>
                                          </p:stCondLst>
                                        </p:cTn>
                                        <p:tgtEl>
                                          <p:spTgt spid="94"/>
                                        </p:tgtEl>
                                        <p:attrNameLst>
                                          <p:attrName>style.visibility</p:attrName>
                                        </p:attrNameLst>
                                      </p:cBhvr>
                                      <p:to>
                                        <p:strVal val="hidden"/>
                                      </p:to>
                                    </p:set>
                                  </p:childTnLst>
                                </p:cTn>
                              </p:par>
                            </p:childTnLst>
                          </p:cTn>
                        </p:par>
                        <p:par>
                          <p:cTn id="562" fill="hold">
                            <p:stCondLst>
                              <p:cond delay="0"/>
                            </p:stCondLst>
                            <p:childTnLst>
                              <p:par>
                                <p:cTn id="563" presetID="31" presetClass="entr" presetSubtype="0" fill="hold" grpId="0" nodeType="afterEffect">
                                  <p:stCondLst>
                                    <p:cond delay="0"/>
                                  </p:stCondLst>
                                  <p:childTnLst>
                                    <p:set>
                                      <p:cBhvr>
                                        <p:cTn id="564" dur="1" fill="hold">
                                          <p:stCondLst>
                                            <p:cond delay="0"/>
                                          </p:stCondLst>
                                        </p:cTn>
                                        <p:tgtEl>
                                          <p:spTgt spid="102"/>
                                        </p:tgtEl>
                                        <p:attrNameLst>
                                          <p:attrName>style.visibility</p:attrName>
                                        </p:attrNameLst>
                                      </p:cBhvr>
                                      <p:to>
                                        <p:strVal val="visible"/>
                                      </p:to>
                                    </p:set>
                                    <p:anim calcmode="lin" valueType="num">
                                      <p:cBhvr>
                                        <p:cTn id="565" dur="1000" fill="hold"/>
                                        <p:tgtEl>
                                          <p:spTgt spid="102"/>
                                        </p:tgtEl>
                                        <p:attrNameLst>
                                          <p:attrName>ppt_w</p:attrName>
                                        </p:attrNameLst>
                                      </p:cBhvr>
                                      <p:tavLst>
                                        <p:tav tm="0">
                                          <p:val>
                                            <p:fltVal val="0"/>
                                          </p:val>
                                        </p:tav>
                                        <p:tav tm="100000">
                                          <p:val>
                                            <p:strVal val="#ppt_w"/>
                                          </p:val>
                                        </p:tav>
                                      </p:tavLst>
                                    </p:anim>
                                    <p:anim calcmode="lin" valueType="num">
                                      <p:cBhvr>
                                        <p:cTn id="566" dur="1000" fill="hold"/>
                                        <p:tgtEl>
                                          <p:spTgt spid="102"/>
                                        </p:tgtEl>
                                        <p:attrNameLst>
                                          <p:attrName>ppt_h</p:attrName>
                                        </p:attrNameLst>
                                      </p:cBhvr>
                                      <p:tavLst>
                                        <p:tav tm="0">
                                          <p:val>
                                            <p:fltVal val="0"/>
                                          </p:val>
                                        </p:tav>
                                        <p:tav tm="100000">
                                          <p:val>
                                            <p:strVal val="#ppt_h"/>
                                          </p:val>
                                        </p:tav>
                                      </p:tavLst>
                                    </p:anim>
                                    <p:anim calcmode="lin" valueType="num">
                                      <p:cBhvr>
                                        <p:cTn id="567" dur="1000" fill="hold"/>
                                        <p:tgtEl>
                                          <p:spTgt spid="102"/>
                                        </p:tgtEl>
                                        <p:attrNameLst>
                                          <p:attrName>style.rotation</p:attrName>
                                        </p:attrNameLst>
                                      </p:cBhvr>
                                      <p:tavLst>
                                        <p:tav tm="0">
                                          <p:val>
                                            <p:fltVal val="90"/>
                                          </p:val>
                                        </p:tav>
                                        <p:tav tm="100000">
                                          <p:val>
                                            <p:fltVal val="0"/>
                                          </p:val>
                                        </p:tav>
                                      </p:tavLst>
                                    </p:anim>
                                    <p:animEffect transition="in" filter="fade">
                                      <p:cBhvr>
                                        <p:cTn id="568" dur="1000"/>
                                        <p:tgtEl>
                                          <p:spTgt spid="102"/>
                                        </p:tgtEl>
                                      </p:cBhvr>
                                    </p:animEffect>
                                  </p:childTnLst>
                                </p:cTn>
                              </p:par>
                            </p:childTnLst>
                          </p:cTn>
                        </p:par>
                      </p:childTnLst>
                    </p:cTn>
                  </p:par>
                  <p:par>
                    <p:cTn id="569" fill="hold">
                      <p:stCondLst>
                        <p:cond delay="indefinite"/>
                      </p:stCondLst>
                      <p:childTnLst>
                        <p:par>
                          <p:cTn id="570" fill="hold">
                            <p:stCondLst>
                              <p:cond delay="0"/>
                            </p:stCondLst>
                            <p:childTnLst>
                              <p:par>
                                <p:cTn id="571" presetID="1" presetClass="exit" presetSubtype="0" fill="hold" nodeType="clickEffect">
                                  <p:stCondLst>
                                    <p:cond delay="0"/>
                                  </p:stCondLst>
                                  <p:childTnLst>
                                    <p:set>
                                      <p:cBhvr>
                                        <p:cTn id="572" dur="1" fill="hold">
                                          <p:stCondLst>
                                            <p:cond delay="0"/>
                                          </p:stCondLst>
                                        </p:cTn>
                                        <p:tgtEl>
                                          <p:spTgt spid="57"/>
                                        </p:tgtEl>
                                        <p:attrNameLst>
                                          <p:attrName>style.visibility</p:attrName>
                                        </p:attrNameLst>
                                      </p:cBhvr>
                                      <p:to>
                                        <p:strVal val="hidden"/>
                                      </p:to>
                                    </p:set>
                                  </p:childTnLst>
                                </p:cTn>
                              </p:par>
                            </p:childTnLst>
                          </p:cTn>
                        </p:par>
                        <p:par>
                          <p:cTn id="573" fill="hold">
                            <p:stCondLst>
                              <p:cond delay="0"/>
                            </p:stCondLst>
                            <p:childTnLst>
                              <p:par>
                                <p:cTn id="574" presetID="1" presetClass="entr" presetSubtype="0" fill="hold" nodeType="afterEffect">
                                  <p:stCondLst>
                                    <p:cond delay="0"/>
                                  </p:stCondLst>
                                  <p:childTnLst>
                                    <p:set>
                                      <p:cBhvr>
                                        <p:cTn id="575" dur="1" fill="hold">
                                          <p:stCondLst>
                                            <p:cond delay="0"/>
                                          </p:stCondLst>
                                        </p:cTn>
                                        <p:tgtEl>
                                          <p:spTgt spid="54"/>
                                        </p:tgtEl>
                                        <p:attrNameLst>
                                          <p:attrName>style.visibility</p:attrName>
                                        </p:attrNameLst>
                                      </p:cBhvr>
                                      <p:to>
                                        <p:strVal val="visible"/>
                                      </p:to>
                                    </p:set>
                                  </p:childTnLst>
                                </p:cTn>
                              </p:par>
                            </p:childTnLst>
                          </p:cTn>
                        </p:par>
                      </p:childTnLst>
                    </p:cTn>
                  </p:par>
                  <p:par>
                    <p:cTn id="576" fill="hold">
                      <p:stCondLst>
                        <p:cond delay="indefinite"/>
                      </p:stCondLst>
                      <p:childTnLst>
                        <p:par>
                          <p:cTn id="577" fill="hold">
                            <p:stCondLst>
                              <p:cond delay="0"/>
                            </p:stCondLst>
                            <p:childTnLst>
                              <p:par>
                                <p:cTn id="578" presetID="1" presetClass="exit" presetSubtype="0" fill="hold" grpId="1" nodeType="clickEffect">
                                  <p:stCondLst>
                                    <p:cond delay="0"/>
                                  </p:stCondLst>
                                  <p:childTnLst>
                                    <p:set>
                                      <p:cBhvr>
                                        <p:cTn id="579" dur="1" fill="hold">
                                          <p:stCondLst>
                                            <p:cond delay="0"/>
                                          </p:stCondLst>
                                        </p:cTn>
                                        <p:tgtEl>
                                          <p:spTgt spid="91"/>
                                        </p:tgtEl>
                                        <p:attrNameLst>
                                          <p:attrName>style.visibility</p:attrName>
                                        </p:attrNameLst>
                                      </p:cBhvr>
                                      <p:to>
                                        <p:strVal val="hidden"/>
                                      </p:to>
                                    </p:set>
                                  </p:childTnLst>
                                </p:cTn>
                              </p:par>
                            </p:childTnLst>
                          </p:cTn>
                        </p:par>
                        <p:par>
                          <p:cTn id="580" fill="hold">
                            <p:stCondLst>
                              <p:cond delay="0"/>
                            </p:stCondLst>
                            <p:childTnLst>
                              <p:par>
                                <p:cTn id="581" presetID="31" presetClass="entr" presetSubtype="0" fill="hold" grpId="0" nodeType="afterEffect">
                                  <p:stCondLst>
                                    <p:cond delay="0"/>
                                  </p:stCondLst>
                                  <p:childTnLst>
                                    <p:set>
                                      <p:cBhvr>
                                        <p:cTn id="582" dur="1" fill="hold">
                                          <p:stCondLst>
                                            <p:cond delay="0"/>
                                          </p:stCondLst>
                                        </p:cTn>
                                        <p:tgtEl>
                                          <p:spTgt spid="101"/>
                                        </p:tgtEl>
                                        <p:attrNameLst>
                                          <p:attrName>style.visibility</p:attrName>
                                        </p:attrNameLst>
                                      </p:cBhvr>
                                      <p:to>
                                        <p:strVal val="visible"/>
                                      </p:to>
                                    </p:set>
                                    <p:anim calcmode="lin" valueType="num">
                                      <p:cBhvr>
                                        <p:cTn id="583" dur="1000" fill="hold"/>
                                        <p:tgtEl>
                                          <p:spTgt spid="101"/>
                                        </p:tgtEl>
                                        <p:attrNameLst>
                                          <p:attrName>ppt_w</p:attrName>
                                        </p:attrNameLst>
                                      </p:cBhvr>
                                      <p:tavLst>
                                        <p:tav tm="0">
                                          <p:val>
                                            <p:fltVal val="0"/>
                                          </p:val>
                                        </p:tav>
                                        <p:tav tm="100000">
                                          <p:val>
                                            <p:strVal val="#ppt_w"/>
                                          </p:val>
                                        </p:tav>
                                      </p:tavLst>
                                    </p:anim>
                                    <p:anim calcmode="lin" valueType="num">
                                      <p:cBhvr>
                                        <p:cTn id="584" dur="1000" fill="hold"/>
                                        <p:tgtEl>
                                          <p:spTgt spid="101"/>
                                        </p:tgtEl>
                                        <p:attrNameLst>
                                          <p:attrName>ppt_h</p:attrName>
                                        </p:attrNameLst>
                                      </p:cBhvr>
                                      <p:tavLst>
                                        <p:tav tm="0">
                                          <p:val>
                                            <p:fltVal val="0"/>
                                          </p:val>
                                        </p:tav>
                                        <p:tav tm="100000">
                                          <p:val>
                                            <p:strVal val="#ppt_h"/>
                                          </p:val>
                                        </p:tav>
                                      </p:tavLst>
                                    </p:anim>
                                    <p:anim calcmode="lin" valueType="num">
                                      <p:cBhvr>
                                        <p:cTn id="585" dur="1000" fill="hold"/>
                                        <p:tgtEl>
                                          <p:spTgt spid="101"/>
                                        </p:tgtEl>
                                        <p:attrNameLst>
                                          <p:attrName>style.rotation</p:attrName>
                                        </p:attrNameLst>
                                      </p:cBhvr>
                                      <p:tavLst>
                                        <p:tav tm="0">
                                          <p:val>
                                            <p:fltVal val="90"/>
                                          </p:val>
                                        </p:tav>
                                        <p:tav tm="100000">
                                          <p:val>
                                            <p:fltVal val="0"/>
                                          </p:val>
                                        </p:tav>
                                      </p:tavLst>
                                    </p:anim>
                                    <p:animEffect transition="in" filter="fade">
                                      <p:cBhvr>
                                        <p:cTn id="586" dur="1000"/>
                                        <p:tgtEl>
                                          <p:spTgt spid="101"/>
                                        </p:tgtEl>
                                      </p:cBhvr>
                                    </p:animEffect>
                                  </p:childTnLst>
                                </p:cTn>
                              </p:par>
                            </p:childTnLst>
                          </p:cTn>
                        </p:par>
                      </p:childTnLst>
                    </p:cTn>
                  </p:par>
                  <p:par>
                    <p:cTn id="587" fill="hold">
                      <p:stCondLst>
                        <p:cond delay="indefinite"/>
                      </p:stCondLst>
                      <p:childTnLst>
                        <p:par>
                          <p:cTn id="588" fill="hold">
                            <p:stCondLst>
                              <p:cond delay="0"/>
                            </p:stCondLst>
                            <p:childTnLst>
                              <p:par>
                                <p:cTn id="589" presetID="1" presetClass="exit" presetSubtype="0" fill="hold" nodeType="clickEffect">
                                  <p:stCondLst>
                                    <p:cond delay="0"/>
                                  </p:stCondLst>
                                  <p:childTnLst>
                                    <p:set>
                                      <p:cBhvr>
                                        <p:cTn id="590" dur="1" fill="hold">
                                          <p:stCondLst>
                                            <p:cond delay="0"/>
                                          </p:stCondLst>
                                        </p:cTn>
                                        <p:tgtEl>
                                          <p:spTgt spid="54"/>
                                        </p:tgtEl>
                                        <p:attrNameLst>
                                          <p:attrName>style.visibility</p:attrName>
                                        </p:attrNameLst>
                                      </p:cBhvr>
                                      <p:to>
                                        <p:strVal val="hidden"/>
                                      </p:to>
                                    </p:set>
                                  </p:childTnLst>
                                </p:cTn>
                              </p:par>
                            </p:childTnLst>
                          </p:cTn>
                        </p:par>
                        <p:par>
                          <p:cTn id="591" fill="hold">
                            <p:stCondLst>
                              <p:cond delay="0"/>
                            </p:stCondLst>
                            <p:childTnLst>
                              <p:par>
                                <p:cTn id="592" presetID="1" presetClass="entr" presetSubtype="0" fill="hold" nodeType="afterEffect">
                                  <p:stCondLst>
                                    <p:cond delay="0"/>
                                  </p:stCondLst>
                                  <p:childTnLst>
                                    <p:set>
                                      <p:cBhvr>
                                        <p:cTn id="593" dur="1" fill="hold">
                                          <p:stCondLst>
                                            <p:cond delay="0"/>
                                          </p:stCondLst>
                                        </p:cTn>
                                        <p:tgtEl>
                                          <p:spTgt spid="51"/>
                                        </p:tgtEl>
                                        <p:attrNameLst>
                                          <p:attrName>style.visibility</p:attrName>
                                        </p:attrNameLst>
                                      </p:cBhvr>
                                      <p:to>
                                        <p:strVal val="visible"/>
                                      </p:to>
                                    </p:set>
                                  </p:childTnLst>
                                </p:cTn>
                              </p:par>
                            </p:childTnLst>
                          </p:cTn>
                        </p:par>
                      </p:childTnLst>
                    </p:cTn>
                  </p:par>
                  <p:par>
                    <p:cTn id="594" fill="hold">
                      <p:stCondLst>
                        <p:cond delay="indefinite"/>
                      </p:stCondLst>
                      <p:childTnLst>
                        <p:par>
                          <p:cTn id="595" fill="hold">
                            <p:stCondLst>
                              <p:cond delay="0"/>
                            </p:stCondLst>
                            <p:childTnLst>
                              <p:par>
                                <p:cTn id="596" presetID="1" presetClass="exit" presetSubtype="0" fill="hold" grpId="1" nodeType="clickEffect">
                                  <p:stCondLst>
                                    <p:cond delay="0"/>
                                  </p:stCondLst>
                                  <p:childTnLst>
                                    <p:set>
                                      <p:cBhvr>
                                        <p:cTn id="597" dur="1" fill="hold">
                                          <p:stCondLst>
                                            <p:cond delay="0"/>
                                          </p:stCondLst>
                                        </p:cTn>
                                        <p:tgtEl>
                                          <p:spTgt spid="90"/>
                                        </p:tgtEl>
                                        <p:attrNameLst>
                                          <p:attrName>style.visibility</p:attrName>
                                        </p:attrNameLst>
                                      </p:cBhvr>
                                      <p:to>
                                        <p:strVal val="hidden"/>
                                      </p:to>
                                    </p:set>
                                  </p:childTnLst>
                                </p:cTn>
                              </p:par>
                            </p:childTnLst>
                          </p:cTn>
                        </p:par>
                        <p:par>
                          <p:cTn id="598" fill="hold">
                            <p:stCondLst>
                              <p:cond delay="0"/>
                            </p:stCondLst>
                            <p:childTnLst>
                              <p:par>
                                <p:cTn id="599" presetID="31" presetClass="entr" presetSubtype="0" fill="hold" grpId="0" nodeType="afterEffect">
                                  <p:stCondLst>
                                    <p:cond delay="0"/>
                                  </p:stCondLst>
                                  <p:childTnLst>
                                    <p:set>
                                      <p:cBhvr>
                                        <p:cTn id="600" dur="1" fill="hold">
                                          <p:stCondLst>
                                            <p:cond delay="0"/>
                                          </p:stCondLst>
                                        </p:cTn>
                                        <p:tgtEl>
                                          <p:spTgt spid="100"/>
                                        </p:tgtEl>
                                        <p:attrNameLst>
                                          <p:attrName>style.visibility</p:attrName>
                                        </p:attrNameLst>
                                      </p:cBhvr>
                                      <p:to>
                                        <p:strVal val="visible"/>
                                      </p:to>
                                    </p:set>
                                    <p:anim calcmode="lin" valueType="num">
                                      <p:cBhvr>
                                        <p:cTn id="601" dur="1000" fill="hold"/>
                                        <p:tgtEl>
                                          <p:spTgt spid="100"/>
                                        </p:tgtEl>
                                        <p:attrNameLst>
                                          <p:attrName>ppt_w</p:attrName>
                                        </p:attrNameLst>
                                      </p:cBhvr>
                                      <p:tavLst>
                                        <p:tav tm="0">
                                          <p:val>
                                            <p:fltVal val="0"/>
                                          </p:val>
                                        </p:tav>
                                        <p:tav tm="100000">
                                          <p:val>
                                            <p:strVal val="#ppt_w"/>
                                          </p:val>
                                        </p:tav>
                                      </p:tavLst>
                                    </p:anim>
                                    <p:anim calcmode="lin" valueType="num">
                                      <p:cBhvr>
                                        <p:cTn id="602" dur="1000" fill="hold"/>
                                        <p:tgtEl>
                                          <p:spTgt spid="100"/>
                                        </p:tgtEl>
                                        <p:attrNameLst>
                                          <p:attrName>ppt_h</p:attrName>
                                        </p:attrNameLst>
                                      </p:cBhvr>
                                      <p:tavLst>
                                        <p:tav tm="0">
                                          <p:val>
                                            <p:fltVal val="0"/>
                                          </p:val>
                                        </p:tav>
                                        <p:tav tm="100000">
                                          <p:val>
                                            <p:strVal val="#ppt_h"/>
                                          </p:val>
                                        </p:tav>
                                      </p:tavLst>
                                    </p:anim>
                                    <p:anim calcmode="lin" valueType="num">
                                      <p:cBhvr>
                                        <p:cTn id="603" dur="1000" fill="hold"/>
                                        <p:tgtEl>
                                          <p:spTgt spid="100"/>
                                        </p:tgtEl>
                                        <p:attrNameLst>
                                          <p:attrName>style.rotation</p:attrName>
                                        </p:attrNameLst>
                                      </p:cBhvr>
                                      <p:tavLst>
                                        <p:tav tm="0">
                                          <p:val>
                                            <p:fltVal val="90"/>
                                          </p:val>
                                        </p:tav>
                                        <p:tav tm="100000">
                                          <p:val>
                                            <p:fltVal val="0"/>
                                          </p:val>
                                        </p:tav>
                                      </p:tavLst>
                                    </p:anim>
                                    <p:animEffect transition="in" filter="fade">
                                      <p:cBhvr>
                                        <p:cTn id="604" dur="1000"/>
                                        <p:tgtEl>
                                          <p:spTgt spid="100"/>
                                        </p:tgtEl>
                                      </p:cBhvr>
                                    </p:animEffect>
                                  </p:childTnLst>
                                </p:cTn>
                              </p:par>
                            </p:childTnLst>
                          </p:cTn>
                        </p:par>
                      </p:childTnLst>
                    </p:cTn>
                  </p:par>
                  <p:par>
                    <p:cTn id="605" fill="hold">
                      <p:stCondLst>
                        <p:cond delay="indefinite"/>
                      </p:stCondLst>
                      <p:childTnLst>
                        <p:par>
                          <p:cTn id="606" fill="hold">
                            <p:stCondLst>
                              <p:cond delay="0"/>
                            </p:stCondLst>
                            <p:childTnLst>
                              <p:par>
                                <p:cTn id="607" presetID="1" presetClass="exit" presetSubtype="0" fill="hold" nodeType="clickEffect">
                                  <p:stCondLst>
                                    <p:cond delay="0"/>
                                  </p:stCondLst>
                                  <p:childTnLst>
                                    <p:set>
                                      <p:cBhvr>
                                        <p:cTn id="608" dur="1" fill="hold">
                                          <p:stCondLst>
                                            <p:cond delay="0"/>
                                          </p:stCondLst>
                                        </p:cTn>
                                        <p:tgtEl>
                                          <p:spTgt spid="51"/>
                                        </p:tgtEl>
                                        <p:attrNameLst>
                                          <p:attrName>style.visibility</p:attrName>
                                        </p:attrNameLst>
                                      </p:cBhvr>
                                      <p:to>
                                        <p:strVal val="hidden"/>
                                      </p:to>
                                    </p:set>
                                  </p:childTnLst>
                                </p:cTn>
                              </p:par>
                            </p:childTnLst>
                          </p:cTn>
                        </p:par>
                        <p:par>
                          <p:cTn id="609" fill="hold">
                            <p:stCondLst>
                              <p:cond delay="0"/>
                            </p:stCondLst>
                            <p:childTnLst>
                              <p:par>
                                <p:cTn id="610" presetID="1" presetClass="entr" presetSubtype="0" fill="hold" nodeType="afterEffect">
                                  <p:stCondLst>
                                    <p:cond delay="0"/>
                                  </p:stCondLst>
                                  <p:childTnLst>
                                    <p:set>
                                      <p:cBhvr>
                                        <p:cTn id="611" dur="1" fill="hold">
                                          <p:stCondLst>
                                            <p:cond delay="0"/>
                                          </p:stCondLst>
                                        </p:cTn>
                                        <p:tgtEl>
                                          <p:spTgt spid="48"/>
                                        </p:tgtEl>
                                        <p:attrNameLst>
                                          <p:attrName>style.visibility</p:attrName>
                                        </p:attrNameLst>
                                      </p:cBhvr>
                                      <p:to>
                                        <p:strVal val="visible"/>
                                      </p:to>
                                    </p:set>
                                  </p:childTnLst>
                                </p:cTn>
                              </p:par>
                            </p:childTnLst>
                          </p:cTn>
                        </p:par>
                      </p:childTnLst>
                    </p:cTn>
                  </p:par>
                  <p:par>
                    <p:cTn id="612" fill="hold">
                      <p:stCondLst>
                        <p:cond delay="indefinite"/>
                      </p:stCondLst>
                      <p:childTnLst>
                        <p:par>
                          <p:cTn id="613" fill="hold">
                            <p:stCondLst>
                              <p:cond delay="0"/>
                            </p:stCondLst>
                            <p:childTnLst>
                              <p:par>
                                <p:cTn id="614" presetID="1" presetClass="exit" presetSubtype="0" fill="hold" grpId="1" nodeType="clickEffect">
                                  <p:stCondLst>
                                    <p:cond delay="0"/>
                                  </p:stCondLst>
                                  <p:childTnLst>
                                    <p:set>
                                      <p:cBhvr>
                                        <p:cTn id="615" dur="1" fill="hold">
                                          <p:stCondLst>
                                            <p:cond delay="0"/>
                                          </p:stCondLst>
                                        </p:cTn>
                                        <p:tgtEl>
                                          <p:spTgt spid="89"/>
                                        </p:tgtEl>
                                        <p:attrNameLst>
                                          <p:attrName>style.visibility</p:attrName>
                                        </p:attrNameLst>
                                      </p:cBhvr>
                                      <p:to>
                                        <p:strVal val="hidden"/>
                                      </p:to>
                                    </p:set>
                                  </p:childTnLst>
                                </p:cTn>
                              </p:par>
                            </p:childTnLst>
                          </p:cTn>
                        </p:par>
                        <p:par>
                          <p:cTn id="616" fill="hold">
                            <p:stCondLst>
                              <p:cond delay="0"/>
                            </p:stCondLst>
                            <p:childTnLst>
                              <p:par>
                                <p:cTn id="617" presetID="31" presetClass="entr" presetSubtype="0" fill="hold" grpId="0" nodeType="afterEffect">
                                  <p:stCondLst>
                                    <p:cond delay="0"/>
                                  </p:stCondLst>
                                  <p:childTnLst>
                                    <p:set>
                                      <p:cBhvr>
                                        <p:cTn id="618" dur="1" fill="hold">
                                          <p:stCondLst>
                                            <p:cond delay="0"/>
                                          </p:stCondLst>
                                        </p:cTn>
                                        <p:tgtEl>
                                          <p:spTgt spid="99"/>
                                        </p:tgtEl>
                                        <p:attrNameLst>
                                          <p:attrName>style.visibility</p:attrName>
                                        </p:attrNameLst>
                                      </p:cBhvr>
                                      <p:to>
                                        <p:strVal val="visible"/>
                                      </p:to>
                                    </p:set>
                                    <p:anim calcmode="lin" valueType="num">
                                      <p:cBhvr>
                                        <p:cTn id="619" dur="1000" fill="hold"/>
                                        <p:tgtEl>
                                          <p:spTgt spid="99"/>
                                        </p:tgtEl>
                                        <p:attrNameLst>
                                          <p:attrName>ppt_w</p:attrName>
                                        </p:attrNameLst>
                                      </p:cBhvr>
                                      <p:tavLst>
                                        <p:tav tm="0">
                                          <p:val>
                                            <p:fltVal val="0"/>
                                          </p:val>
                                        </p:tav>
                                        <p:tav tm="100000">
                                          <p:val>
                                            <p:strVal val="#ppt_w"/>
                                          </p:val>
                                        </p:tav>
                                      </p:tavLst>
                                    </p:anim>
                                    <p:anim calcmode="lin" valueType="num">
                                      <p:cBhvr>
                                        <p:cTn id="620" dur="1000" fill="hold"/>
                                        <p:tgtEl>
                                          <p:spTgt spid="99"/>
                                        </p:tgtEl>
                                        <p:attrNameLst>
                                          <p:attrName>ppt_h</p:attrName>
                                        </p:attrNameLst>
                                      </p:cBhvr>
                                      <p:tavLst>
                                        <p:tav tm="0">
                                          <p:val>
                                            <p:fltVal val="0"/>
                                          </p:val>
                                        </p:tav>
                                        <p:tav tm="100000">
                                          <p:val>
                                            <p:strVal val="#ppt_h"/>
                                          </p:val>
                                        </p:tav>
                                      </p:tavLst>
                                    </p:anim>
                                    <p:anim calcmode="lin" valueType="num">
                                      <p:cBhvr>
                                        <p:cTn id="621" dur="1000" fill="hold"/>
                                        <p:tgtEl>
                                          <p:spTgt spid="99"/>
                                        </p:tgtEl>
                                        <p:attrNameLst>
                                          <p:attrName>style.rotation</p:attrName>
                                        </p:attrNameLst>
                                      </p:cBhvr>
                                      <p:tavLst>
                                        <p:tav tm="0">
                                          <p:val>
                                            <p:fltVal val="90"/>
                                          </p:val>
                                        </p:tav>
                                        <p:tav tm="100000">
                                          <p:val>
                                            <p:fltVal val="0"/>
                                          </p:val>
                                        </p:tav>
                                      </p:tavLst>
                                    </p:anim>
                                    <p:animEffect transition="in" filter="fade">
                                      <p:cBhvr>
                                        <p:cTn id="622" dur="1000"/>
                                        <p:tgtEl>
                                          <p:spTgt spid="99"/>
                                        </p:tgtEl>
                                      </p:cBhvr>
                                    </p:animEffect>
                                  </p:childTnLst>
                                </p:cTn>
                              </p:par>
                            </p:childTnLst>
                          </p:cTn>
                        </p:par>
                      </p:childTnLst>
                    </p:cTn>
                  </p:par>
                  <p:par>
                    <p:cTn id="623" fill="hold">
                      <p:stCondLst>
                        <p:cond delay="indefinite"/>
                      </p:stCondLst>
                      <p:childTnLst>
                        <p:par>
                          <p:cTn id="624" fill="hold">
                            <p:stCondLst>
                              <p:cond delay="0"/>
                            </p:stCondLst>
                            <p:childTnLst>
                              <p:par>
                                <p:cTn id="625" presetID="1" presetClass="exit" presetSubtype="0" fill="hold" nodeType="clickEffect">
                                  <p:stCondLst>
                                    <p:cond delay="0"/>
                                  </p:stCondLst>
                                  <p:childTnLst>
                                    <p:set>
                                      <p:cBhvr>
                                        <p:cTn id="626" dur="1" fill="hold">
                                          <p:stCondLst>
                                            <p:cond delay="0"/>
                                          </p:stCondLst>
                                        </p:cTn>
                                        <p:tgtEl>
                                          <p:spTgt spid="48"/>
                                        </p:tgtEl>
                                        <p:attrNameLst>
                                          <p:attrName>style.visibility</p:attrName>
                                        </p:attrNameLst>
                                      </p:cBhvr>
                                      <p:to>
                                        <p:strVal val="hidden"/>
                                      </p:to>
                                    </p:set>
                                  </p:childTnLst>
                                </p:cTn>
                              </p:par>
                            </p:childTnLst>
                          </p:cTn>
                        </p:par>
                        <p:par>
                          <p:cTn id="627" fill="hold">
                            <p:stCondLst>
                              <p:cond delay="0"/>
                            </p:stCondLst>
                            <p:childTnLst>
                              <p:par>
                                <p:cTn id="628" presetID="1" presetClass="entr" presetSubtype="0" fill="hold" nodeType="afterEffect">
                                  <p:stCondLst>
                                    <p:cond delay="0"/>
                                  </p:stCondLst>
                                  <p:childTnLst>
                                    <p:set>
                                      <p:cBhvr>
                                        <p:cTn id="629" dur="1" fill="hold">
                                          <p:stCondLst>
                                            <p:cond delay="0"/>
                                          </p:stCondLst>
                                        </p:cTn>
                                        <p:tgtEl>
                                          <p:spTgt spid="42"/>
                                        </p:tgtEl>
                                        <p:attrNameLst>
                                          <p:attrName>style.visibility</p:attrName>
                                        </p:attrNameLst>
                                      </p:cBhvr>
                                      <p:to>
                                        <p:strVal val="visible"/>
                                      </p:to>
                                    </p:set>
                                  </p:childTnLst>
                                </p:cTn>
                              </p:par>
                            </p:childTnLst>
                          </p:cTn>
                        </p:par>
                      </p:childTnLst>
                    </p:cTn>
                  </p:par>
                  <p:par>
                    <p:cTn id="630" fill="hold">
                      <p:stCondLst>
                        <p:cond delay="indefinite"/>
                      </p:stCondLst>
                      <p:childTnLst>
                        <p:par>
                          <p:cTn id="631" fill="hold">
                            <p:stCondLst>
                              <p:cond delay="0"/>
                            </p:stCondLst>
                            <p:childTnLst>
                              <p:par>
                                <p:cTn id="632" presetID="31" presetClass="entr" presetSubtype="0" fill="hold" grpId="0" nodeType="clickEffect">
                                  <p:stCondLst>
                                    <p:cond delay="0"/>
                                  </p:stCondLst>
                                  <p:childTnLst>
                                    <p:set>
                                      <p:cBhvr>
                                        <p:cTn id="633" dur="1" fill="hold">
                                          <p:stCondLst>
                                            <p:cond delay="0"/>
                                          </p:stCondLst>
                                        </p:cTn>
                                        <p:tgtEl>
                                          <p:spTgt spid="98"/>
                                        </p:tgtEl>
                                        <p:attrNameLst>
                                          <p:attrName>style.visibility</p:attrName>
                                        </p:attrNameLst>
                                      </p:cBhvr>
                                      <p:to>
                                        <p:strVal val="visible"/>
                                      </p:to>
                                    </p:set>
                                    <p:anim calcmode="lin" valueType="num">
                                      <p:cBhvr>
                                        <p:cTn id="634" dur="1000" fill="hold"/>
                                        <p:tgtEl>
                                          <p:spTgt spid="98"/>
                                        </p:tgtEl>
                                        <p:attrNameLst>
                                          <p:attrName>ppt_w</p:attrName>
                                        </p:attrNameLst>
                                      </p:cBhvr>
                                      <p:tavLst>
                                        <p:tav tm="0">
                                          <p:val>
                                            <p:fltVal val="0"/>
                                          </p:val>
                                        </p:tav>
                                        <p:tav tm="100000">
                                          <p:val>
                                            <p:strVal val="#ppt_w"/>
                                          </p:val>
                                        </p:tav>
                                      </p:tavLst>
                                    </p:anim>
                                    <p:anim calcmode="lin" valueType="num">
                                      <p:cBhvr>
                                        <p:cTn id="635" dur="1000" fill="hold"/>
                                        <p:tgtEl>
                                          <p:spTgt spid="98"/>
                                        </p:tgtEl>
                                        <p:attrNameLst>
                                          <p:attrName>ppt_h</p:attrName>
                                        </p:attrNameLst>
                                      </p:cBhvr>
                                      <p:tavLst>
                                        <p:tav tm="0">
                                          <p:val>
                                            <p:fltVal val="0"/>
                                          </p:val>
                                        </p:tav>
                                        <p:tav tm="100000">
                                          <p:val>
                                            <p:strVal val="#ppt_h"/>
                                          </p:val>
                                        </p:tav>
                                      </p:tavLst>
                                    </p:anim>
                                    <p:anim calcmode="lin" valueType="num">
                                      <p:cBhvr>
                                        <p:cTn id="636" dur="1000" fill="hold"/>
                                        <p:tgtEl>
                                          <p:spTgt spid="98"/>
                                        </p:tgtEl>
                                        <p:attrNameLst>
                                          <p:attrName>style.rotation</p:attrName>
                                        </p:attrNameLst>
                                      </p:cBhvr>
                                      <p:tavLst>
                                        <p:tav tm="0">
                                          <p:val>
                                            <p:fltVal val="90"/>
                                          </p:val>
                                        </p:tav>
                                        <p:tav tm="100000">
                                          <p:val>
                                            <p:fltVal val="0"/>
                                          </p:val>
                                        </p:tav>
                                      </p:tavLst>
                                    </p:anim>
                                    <p:animEffect transition="in" filter="fade">
                                      <p:cBhvr>
                                        <p:cTn id="637" dur="1000"/>
                                        <p:tgtEl>
                                          <p:spTgt spid="98"/>
                                        </p:tgtEl>
                                      </p:cBhvr>
                                    </p:animEffect>
                                  </p:childTnLst>
                                </p:cTn>
                              </p:par>
                            </p:childTnLst>
                          </p:cTn>
                        </p:par>
                      </p:childTnLst>
                    </p:cTn>
                  </p:par>
                  <p:par>
                    <p:cTn id="638" fill="hold">
                      <p:stCondLst>
                        <p:cond delay="indefinite"/>
                      </p:stCondLst>
                      <p:childTnLst>
                        <p:par>
                          <p:cTn id="639" fill="hold">
                            <p:stCondLst>
                              <p:cond delay="0"/>
                            </p:stCondLst>
                            <p:childTnLst>
                              <p:par>
                                <p:cTn id="640" presetID="1" presetClass="exit" presetSubtype="0" fill="hold" nodeType="clickEffect">
                                  <p:stCondLst>
                                    <p:cond delay="0"/>
                                  </p:stCondLst>
                                  <p:childTnLst>
                                    <p:set>
                                      <p:cBhvr>
                                        <p:cTn id="641" dur="1" fill="hold">
                                          <p:stCondLst>
                                            <p:cond delay="0"/>
                                          </p:stCondLst>
                                        </p:cTn>
                                        <p:tgtEl>
                                          <p:spTgt spid="42"/>
                                        </p:tgtEl>
                                        <p:attrNameLst>
                                          <p:attrName>style.visibility</p:attrName>
                                        </p:attrNameLst>
                                      </p:cBhvr>
                                      <p:to>
                                        <p:strVal val="hidden"/>
                                      </p:to>
                                    </p:set>
                                  </p:childTnLst>
                                </p:cTn>
                              </p:par>
                            </p:childTnLst>
                          </p:cTn>
                        </p:par>
                      </p:childTnLst>
                    </p:cTn>
                  </p:par>
                  <p:par>
                    <p:cTn id="642" fill="hold">
                      <p:stCondLst>
                        <p:cond delay="indefinite"/>
                      </p:stCondLst>
                      <p:childTnLst>
                        <p:par>
                          <p:cTn id="643" fill="hold">
                            <p:stCondLst>
                              <p:cond delay="0"/>
                            </p:stCondLst>
                            <p:childTnLst>
                              <p:par>
                                <p:cTn id="644" presetID="1" presetClass="exit" presetSubtype="0" fill="hold" nodeType="clickEffect">
                                  <p:stCondLst>
                                    <p:cond delay="0"/>
                                  </p:stCondLst>
                                  <p:childTnLst>
                                    <p:set>
                                      <p:cBhvr>
                                        <p:cTn id="645" dur="1" fill="hold">
                                          <p:stCondLst>
                                            <p:cond delay="0"/>
                                          </p:stCondLst>
                                        </p:cTn>
                                        <p:tgtEl>
                                          <p:spTgt spid="36"/>
                                        </p:tgtEl>
                                        <p:attrNameLst>
                                          <p:attrName>style.visibility</p:attrName>
                                        </p:attrNameLst>
                                      </p:cBhvr>
                                      <p:to>
                                        <p:strVal val="hidden"/>
                                      </p:to>
                                    </p:set>
                                  </p:childTnLst>
                                </p:cTn>
                              </p:par>
                            </p:childTnLst>
                          </p:cTn>
                        </p:par>
                        <p:par>
                          <p:cTn id="646" fill="hold">
                            <p:stCondLst>
                              <p:cond delay="0"/>
                            </p:stCondLst>
                            <p:childTnLst>
                              <p:par>
                                <p:cTn id="647" presetID="1" presetClass="exit" presetSubtype="0" fill="hold" grpId="1" nodeType="afterEffect">
                                  <p:stCondLst>
                                    <p:cond delay="0"/>
                                  </p:stCondLst>
                                  <p:childTnLst>
                                    <p:set>
                                      <p:cBhvr>
                                        <p:cTn id="648" dur="1" fill="hold">
                                          <p:stCondLst>
                                            <p:cond delay="0"/>
                                          </p:stCondLst>
                                        </p:cTn>
                                        <p:tgtEl>
                                          <p:spTgt spid="114"/>
                                        </p:tgtEl>
                                        <p:attrNameLst>
                                          <p:attrName>style.visibility</p:attrName>
                                        </p:attrNameLst>
                                      </p:cBhvr>
                                      <p:to>
                                        <p:strVal val="hidden"/>
                                      </p:to>
                                    </p:set>
                                  </p:childTnLst>
                                </p:cTn>
                              </p:par>
                            </p:childTnLst>
                          </p:cTn>
                        </p:par>
                      </p:childTnLst>
                    </p:cTn>
                  </p:par>
                  <p:par>
                    <p:cTn id="649" fill="hold">
                      <p:stCondLst>
                        <p:cond delay="indefinite"/>
                      </p:stCondLst>
                      <p:childTnLst>
                        <p:par>
                          <p:cTn id="650" fill="hold">
                            <p:stCondLst>
                              <p:cond delay="0"/>
                            </p:stCondLst>
                            <p:childTnLst>
                              <p:par>
                                <p:cTn id="651" presetID="1" presetClass="entr" presetSubtype="0" fill="hold" grpId="0" nodeType="clickEffect">
                                  <p:stCondLst>
                                    <p:cond delay="0"/>
                                  </p:stCondLst>
                                  <p:childTnLst>
                                    <p:set>
                                      <p:cBhvr>
                                        <p:cTn id="652"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2" grpId="0" animBg="1"/>
      <p:bldP spid="83" grpId="0"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2" grpId="1" animBg="1"/>
      <p:bldP spid="93" grpId="0" animBg="1"/>
      <p:bldP spid="93" grpId="1" animBg="1"/>
      <p:bldP spid="94" grpId="0" animBg="1"/>
      <p:bldP spid="94" grpId="1" animBg="1"/>
      <p:bldP spid="95" grpId="0" animBg="1"/>
      <p:bldP spid="95" grpId="1" animBg="1"/>
      <p:bldP spid="97" grpId="0" animBg="1"/>
      <p:bldP spid="97" grpId="1" animBg="1"/>
      <p:bldP spid="98" grpId="0" animBg="1"/>
      <p:bldP spid="99" grpId="0" animBg="1"/>
      <p:bldP spid="100" grpId="0" animBg="1"/>
      <p:bldP spid="101" grpId="0" animBg="1"/>
      <p:bldP spid="102" grpId="0" animBg="1"/>
      <p:bldP spid="103" grpId="0" animBg="1"/>
      <p:bldP spid="104" grpId="0"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4"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981200" y="-304800"/>
            <a:ext cx="8229600" cy="1143000"/>
          </a:xfrm>
        </p:spPr>
        <p:txBody>
          <a:bodyPr/>
          <a:lstStyle/>
          <a:p>
            <a:pPr eaLnBrk="1" hangingPunct="1"/>
            <a:r>
              <a:rPr lang="en-US" altLang="ja-JP" smtClean="0">
                <a:latin typeface="Calibri" panose="020F0502020204030204" pitchFamily="34" charset="0"/>
              </a:rPr>
              <a:t>Pseudocode of Insertion Sort </a:t>
            </a:r>
          </a:p>
        </p:txBody>
      </p:sp>
      <p:sp>
        <p:nvSpPr>
          <p:cNvPr id="35843" name="Rectangle 3"/>
          <p:cNvSpPr>
            <a:spLocks noGrp="1" noChangeArrowheads="1"/>
          </p:cNvSpPr>
          <p:nvPr>
            <p:ph type="body" sz="half" idx="1"/>
          </p:nvPr>
        </p:nvSpPr>
        <p:spPr>
          <a:xfrm>
            <a:off x="2133600" y="1219200"/>
            <a:ext cx="8534400" cy="5334000"/>
          </a:xfrm>
        </p:spPr>
        <p:txBody>
          <a:bodyPr/>
          <a:lstStyle/>
          <a:p>
            <a:pPr eaLnBrk="1" hangingPunct="1">
              <a:buFontTx/>
              <a:buNone/>
            </a:pPr>
            <a:endParaRPr lang="en-US" altLang="ja-JP" sz="2800" b="1" i="1">
              <a:latin typeface="Calibri" panose="020F0502020204030204" pitchFamily="34" charset="0"/>
              <a:cs typeface="Times New Roman" panose="02020603050405020304" pitchFamily="18" charset="0"/>
            </a:endParaRPr>
          </a:p>
          <a:p>
            <a:pPr eaLnBrk="1" hangingPunct="1">
              <a:buFontTx/>
              <a:buNone/>
            </a:pPr>
            <a:endParaRPr lang="en-US" altLang="ja-JP" sz="2800" b="1" i="1">
              <a:latin typeface="Calibri" panose="020F0502020204030204" pitchFamily="34" charset="0"/>
              <a:cs typeface="Times New Roman" panose="02020603050405020304" pitchFamily="18" charset="0"/>
            </a:endParaRPr>
          </a:p>
          <a:p>
            <a:pPr eaLnBrk="1" hangingPunct="1">
              <a:buFontTx/>
              <a:buNone/>
            </a:pPr>
            <a:endParaRPr lang="en-US" altLang="ja-JP" sz="2800" b="1" i="1">
              <a:latin typeface="Calibri" panose="020F0502020204030204" pitchFamily="34" charset="0"/>
              <a:cs typeface="Times New Roman" panose="02020603050405020304" pitchFamily="18" charset="0"/>
            </a:endParaRPr>
          </a:p>
          <a:p>
            <a:pPr eaLnBrk="1" hangingPunct="1">
              <a:buFontTx/>
              <a:buNone/>
            </a:pPr>
            <a:endParaRPr lang="en-US" altLang="ja-JP" sz="2800" b="1" i="1">
              <a:latin typeface="Calibri" panose="020F0502020204030204" pitchFamily="34" charset="0"/>
              <a:cs typeface="Times New Roman" panose="02020603050405020304" pitchFamily="18" charset="0"/>
            </a:endParaRPr>
          </a:p>
          <a:p>
            <a:pPr eaLnBrk="1" hangingPunct="1">
              <a:buFontTx/>
              <a:buNone/>
            </a:pPr>
            <a:endParaRPr lang="en-US" altLang="ja-JP" sz="2800" b="1" i="1">
              <a:latin typeface="Calibri" panose="020F0502020204030204" pitchFamily="34" charset="0"/>
              <a:cs typeface="Times New Roman" panose="02020603050405020304" pitchFamily="18" charset="0"/>
            </a:endParaRPr>
          </a:p>
          <a:p>
            <a:pPr eaLnBrk="1" hangingPunct="1">
              <a:buFontTx/>
              <a:buNone/>
            </a:pPr>
            <a:endParaRPr lang="en-US" altLang="ja-JP" sz="2800" b="1" i="1">
              <a:latin typeface="Calibri" panose="020F0502020204030204" pitchFamily="34" charset="0"/>
              <a:cs typeface="Times New Roman" panose="02020603050405020304" pitchFamily="18" charset="0"/>
            </a:endParaRPr>
          </a:p>
          <a:p>
            <a:pPr eaLnBrk="1" hangingPunct="1">
              <a:buFontTx/>
              <a:buNone/>
            </a:pPr>
            <a:endParaRPr lang="en-US" altLang="ja-JP" sz="2800" b="1" i="1">
              <a:latin typeface="Calibri" panose="020F0502020204030204" pitchFamily="34" charset="0"/>
              <a:cs typeface="Times New Roman" panose="02020603050405020304" pitchFamily="18" charset="0"/>
            </a:endParaRPr>
          </a:p>
          <a:p>
            <a:pPr eaLnBrk="1" hangingPunct="1">
              <a:buFontTx/>
              <a:buNone/>
            </a:pPr>
            <a:endParaRPr lang="en-US" altLang="ja-JP" sz="2800" b="1" i="1">
              <a:latin typeface="Calibri" panose="020F0502020204030204" pitchFamily="34" charset="0"/>
              <a:cs typeface="Times New Roman" panose="02020603050405020304" pitchFamily="18" charset="0"/>
            </a:endParaRPr>
          </a:p>
          <a:p>
            <a:pPr eaLnBrk="1" hangingPunct="1">
              <a:buFontTx/>
              <a:buNone/>
            </a:pPr>
            <a:endParaRPr lang="en-US" altLang="ja-JP" sz="2800" b="1" i="1">
              <a:latin typeface="Calibri" panose="020F0502020204030204" pitchFamily="34" charset="0"/>
              <a:cs typeface="Times New Roman" panose="02020603050405020304" pitchFamily="18" charset="0"/>
            </a:endParaRPr>
          </a:p>
          <a:p>
            <a:pPr eaLnBrk="1" hangingPunct="1">
              <a:buFontTx/>
              <a:buNone/>
            </a:pPr>
            <a:endParaRPr lang="en-US" altLang="ja-JP" sz="2800" i="1">
              <a:latin typeface="Calibri" panose="020F0502020204030204" pitchFamily="34" charset="0"/>
              <a:cs typeface="Times New Roman" panose="02020603050405020304" pitchFamily="18" charset="0"/>
            </a:endParaRPr>
          </a:p>
          <a:p>
            <a:pPr eaLnBrk="1" hangingPunct="1">
              <a:buFontTx/>
              <a:buNone/>
            </a:pPr>
            <a:endParaRPr lang="en-US" altLang="ja-JP" sz="2800" i="1">
              <a:latin typeface="Calibri" panose="020F0502020204030204" pitchFamily="34" charset="0"/>
              <a:cs typeface="Times New Roman" panose="02020603050405020304" pitchFamily="18" charset="0"/>
            </a:endParaRPr>
          </a:p>
          <a:p>
            <a:pPr eaLnBrk="1" hangingPunct="1">
              <a:buFontTx/>
              <a:buNone/>
            </a:pPr>
            <a:endParaRPr lang="en-US" altLang="ja-JP" sz="2800" i="1">
              <a:latin typeface="Calibri" panose="020F0502020204030204" pitchFamily="34" charset="0"/>
              <a:cs typeface="Times New Roman" panose="02020603050405020304" pitchFamily="18" charset="0"/>
            </a:endParaRPr>
          </a:p>
          <a:p>
            <a:pPr eaLnBrk="1" hangingPunct="1">
              <a:buFontTx/>
              <a:buNone/>
            </a:pPr>
            <a:endParaRPr lang="ja-JP" altLang="en-US" sz="2800" i="1">
              <a:latin typeface="Calibri" panose="020F0502020204030204" pitchFamily="34" charset="0"/>
              <a:cs typeface="Times New Roman" panose="02020603050405020304" pitchFamily="18" charset="0"/>
            </a:endParaRPr>
          </a:p>
        </p:txBody>
      </p:sp>
      <p:pic>
        <p:nvPicPr>
          <p:cNvPr id="35844" name="Picture 4" descr="5_1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524001" y="1066800"/>
            <a:ext cx="9034463" cy="4953000"/>
          </a:xfrm>
        </p:spPr>
      </p:pic>
    </p:spTree>
    <p:extLst>
      <p:ext uri="{BB962C8B-B14F-4D97-AF65-F5344CB8AC3E}">
        <p14:creationId xmlns:p14="http://schemas.microsoft.com/office/powerpoint/2010/main" val="17155612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52600" y="2286000"/>
            <a:ext cx="8763000" cy="3170099"/>
          </a:xfrm>
          <a:prstGeom prst="rect">
            <a:avLst/>
          </a:prstGeom>
        </p:spPr>
        <p:txBody>
          <a:bodyPr>
            <a:spAutoFit/>
          </a:bodyPr>
          <a:lstStyle/>
          <a:p>
            <a:pPr marL="457200" indent="-457200" fontAlgn="base">
              <a:spcBef>
                <a:spcPct val="0"/>
              </a:spcBef>
              <a:spcAft>
                <a:spcPct val="0"/>
              </a:spcAft>
              <a:buFont typeface="+mj-lt"/>
              <a:buAutoNum type="arabicPeriod"/>
              <a:defRPr/>
            </a:pPr>
            <a:r>
              <a:rPr lang="en-US" altLang="ja-JP" sz="2000" b="1" dirty="0">
                <a:solidFill>
                  <a:srgbClr val="000000"/>
                </a:solidFill>
                <a:latin typeface="Times New Roman" charset="0"/>
                <a:ea typeface="MS PGothic" charset="0"/>
                <a:hlinkClick r:id=""/>
              </a:rPr>
              <a:t>http://visualgo.net/</a:t>
            </a:r>
          </a:p>
          <a:p>
            <a:pPr marL="457200" indent="-457200" fontAlgn="base">
              <a:spcBef>
                <a:spcPct val="0"/>
              </a:spcBef>
              <a:spcAft>
                <a:spcPct val="0"/>
              </a:spcAft>
              <a:buFont typeface="+mj-lt"/>
              <a:buAutoNum type="arabicPeriod"/>
              <a:defRPr/>
            </a:pPr>
            <a:endParaRPr lang="en-US" altLang="ja-JP" sz="2000" b="1" dirty="0">
              <a:solidFill>
                <a:srgbClr val="000000"/>
              </a:solidFill>
              <a:latin typeface="Times New Roman" charset="0"/>
              <a:ea typeface="MS PGothic" charset="0"/>
              <a:hlinkClick r:id=""/>
            </a:endParaRPr>
          </a:p>
          <a:p>
            <a:pPr marL="457200" indent="-457200" fontAlgn="base">
              <a:spcBef>
                <a:spcPct val="0"/>
              </a:spcBef>
              <a:spcAft>
                <a:spcPct val="0"/>
              </a:spcAft>
              <a:buFont typeface="+mj-lt"/>
              <a:buAutoNum type="arabicPeriod"/>
              <a:defRPr/>
            </a:pPr>
            <a:r>
              <a:rPr lang="en-US" altLang="ja-JP" sz="2000" b="1" dirty="0" smtClean="0">
                <a:solidFill>
                  <a:srgbClr val="000000"/>
                </a:solidFill>
                <a:latin typeface="Times New Roman" charset="0"/>
                <a:ea typeface="MS PGothic" charset="0"/>
                <a:hlinkClick r:id="rId2"/>
              </a:rPr>
              <a:t>http</a:t>
            </a:r>
            <a:r>
              <a:rPr lang="en-US" altLang="ja-JP" sz="2000" b="1" dirty="0">
                <a:solidFill>
                  <a:srgbClr val="000000"/>
                </a:solidFill>
                <a:latin typeface="Times New Roman" charset="0"/>
                <a:ea typeface="MS PGothic" charset="0"/>
                <a:hlinkClick r:id="rId2"/>
              </a:rPr>
              <a:t>://en.wikipedia.org/wiki/Bubble_sort#mediaviewer/File:Bubble-sort-example-300px.gif</a:t>
            </a:r>
            <a:endParaRPr lang="en-US" altLang="ja-JP" sz="2000" b="1" dirty="0">
              <a:solidFill>
                <a:srgbClr val="000000"/>
              </a:solidFill>
              <a:latin typeface="Times New Roman" charset="0"/>
              <a:ea typeface="MS PGothic" charset="0"/>
            </a:endParaRPr>
          </a:p>
          <a:p>
            <a:pPr marL="457200" indent="-457200" fontAlgn="base">
              <a:spcBef>
                <a:spcPct val="0"/>
              </a:spcBef>
              <a:spcAft>
                <a:spcPct val="0"/>
              </a:spcAft>
              <a:buFont typeface="+mj-lt"/>
              <a:buAutoNum type="arabicPeriod"/>
              <a:defRPr/>
            </a:pPr>
            <a:endParaRPr lang="en-US" altLang="ja-JP" sz="2000" b="1" dirty="0">
              <a:solidFill>
                <a:srgbClr val="000000"/>
              </a:solidFill>
              <a:latin typeface="Times New Roman" charset="0"/>
              <a:ea typeface="MS PGothic" charset="0"/>
            </a:endParaRPr>
          </a:p>
          <a:p>
            <a:pPr marL="457200" indent="-457200" fontAlgn="base">
              <a:spcBef>
                <a:spcPct val="0"/>
              </a:spcBef>
              <a:spcAft>
                <a:spcPct val="0"/>
              </a:spcAft>
              <a:buFont typeface="+mj-lt"/>
              <a:buAutoNum type="arabicPeriod"/>
              <a:defRPr/>
            </a:pPr>
            <a:r>
              <a:rPr lang="en-US" altLang="ja-JP" sz="2000" b="1" dirty="0">
                <a:solidFill>
                  <a:srgbClr val="000000"/>
                </a:solidFill>
                <a:latin typeface="Times New Roman" charset="0"/>
                <a:ea typeface="MS PGothic" charset="0"/>
                <a:hlinkClick r:id="rId3"/>
              </a:rPr>
              <a:t>https://www.youtube.com/watch?v=JP5KkzdUEYI</a:t>
            </a:r>
            <a:endParaRPr lang="en-US" altLang="ja-JP" sz="2000" b="1" dirty="0">
              <a:solidFill>
                <a:srgbClr val="000000"/>
              </a:solidFill>
              <a:latin typeface="Times New Roman" charset="0"/>
              <a:ea typeface="MS PGothic" charset="0"/>
            </a:endParaRPr>
          </a:p>
          <a:p>
            <a:pPr marL="457200" indent="-457200" fontAlgn="base">
              <a:spcBef>
                <a:spcPct val="0"/>
              </a:spcBef>
              <a:spcAft>
                <a:spcPct val="0"/>
              </a:spcAft>
              <a:buFont typeface="+mj-lt"/>
              <a:buAutoNum type="arabicPeriod"/>
              <a:defRPr/>
            </a:pPr>
            <a:endParaRPr lang="en-US" altLang="ja-JP" sz="2000" b="1" dirty="0">
              <a:solidFill>
                <a:srgbClr val="000000"/>
              </a:solidFill>
              <a:latin typeface="Times New Roman" charset="0"/>
              <a:ea typeface="MS PGothic" charset="0"/>
            </a:endParaRPr>
          </a:p>
          <a:p>
            <a:pPr marL="457200" indent="-457200" fontAlgn="base">
              <a:spcBef>
                <a:spcPct val="0"/>
              </a:spcBef>
              <a:spcAft>
                <a:spcPct val="0"/>
              </a:spcAft>
              <a:buFont typeface="+mj-lt"/>
              <a:buAutoNum type="arabicPeriod"/>
              <a:defRPr/>
            </a:pPr>
            <a:r>
              <a:rPr lang="en-US" altLang="ja-JP" sz="2000" b="1" dirty="0">
                <a:solidFill>
                  <a:srgbClr val="000000"/>
                </a:solidFill>
                <a:latin typeface="Times New Roman" charset="0"/>
                <a:ea typeface="MS PGothic" charset="0"/>
                <a:hlinkClick r:id="rId4"/>
              </a:rPr>
              <a:t>http://en.wikipedia.org/wiki/Selection_sort#mediaviewer/File:Selection-Sort-Animation.gif</a:t>
            </a:r>
            <a:endParaRPr lang="en-US" altLang="ja-JP" sz="2000" b="1" dirty="0">
              <a:solidFill>
                <a:srgbClr val="000000"/>
              </a:solidFill>
              <a:latin typeface="Times New Roman" charset="0"/>
              <a:ea typeface="MS PGothic" charset="0"/>
            </a:endParaRPr>
          </a:p>
          <a:p>
            <a:pPr fontAlgn="base">
              <a:spcBef>
                <a:spcPct val="0"/>
              </a:spcBef>
              <a:spcAft>
                <a:spcPct val="0"/>
              </a:spcAft>
              <a:defRPr/>
            </a:pPr>
            <a:endParaRPr lang="ja-JP" altLang="en-US" sz="2000" b="1" dirty="0">
              <a:solidFill>
                <a:srgbClr val="000000"/>
              </a:solidFill>
              <a:latin typeface="Times New Roman" charset="0"/>
              <a:ea typeface="MS PGothic" charset="0"/>
            </a:endParaRPr>
          </a:p>
        </p:txBody>
      </p:sp>
      <p:sp>
        <p:nvSpPr>
          <p:cNvPr id="4" name="Rectangle 2"/>
          <p:cNvSpPr txBox="1">
            <a:spLocks noChangeArrowheads="1"/>
          </p:cNvSpPr>
          <p:nvPr/>
        </p:nvSpPr>
        <p:spPr>
          <a:xfrm>
            <a:off x="2674939" y="838200"/>
            <a:ext cx="7793037" cy="838200"/>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MS PGothic" pitchFamily="34" charset="-128"/>
                <a:cs typeface="MS PGothic" charset="0"/>
              </a:defRPr>
            </a:lvl1pPr>
            <a:lvl2pPr algn="l" rtl="0" eaLnBrk="0" fontAlgn="base" hangingPunct="0">
              <a:spcBef>
                <a:spcPct val="0"/>
              </a:spcBef>
              <a:spcAft>
                <a:spcPct val="0"/>
              </a:spcAft>
              <a:defRPr kumimoji="1" sz="4400">
                <a:solidFill>
                  <a:schemeClr val="tx2"/>
                </a:solidFill>
                <a:latin typeface="Tahoma" charset="0"/>
                <a:ea typeface="MS PGothic" pitchFamily="34" charset="-128"/>
                <a:cs typeface="MS PGothic" charset="0"/>
              </a:defRPr>
            </a:lvl2pPr>
            <a:lvl3pPr algn="l" rtl="0" eaLnBrk="0" fontAlgn="base" hangingPunct="0">
              <a:spcBef>
                <a:spcPct val="0"/>
              </a:spcBef>
              <a:spcAft>
                <a:spcPct val="0"/>
              </a:spcAft>
              <a:defRPr kumimoji="1" sz="4400">
                <a:solidFill>
                  <a:schemeClr val="tx2"/>
                </a:solidFill>
                <a:latin typeface="Tahoma" charset="0"/>
                <a:ea typeface="MS PGothic" pitchFamily="34" charset="-128"/>
                <a:cs typeface="MS PGothic" charset="0"/>
              </a:defRPr>
            </a:lvl3pPr>
            <a:lvl4pPr algn="l" rtl="0" eaLnBrk="0" fontAlgn="base" hangingPunct="0">
              <a:spcBef>
                <a:spcPct val="0"/>
              </a:spcBef>
              <a:spcAft>
                <a:spcPct val="0"/>
              </a:spcAft>
              <a:defRPr kumimoji="1" sz="4400">
                <a:solidFill>
                  <a:schemeClr val="tx2"/>
                </a:solidFill>
                <a:latin typeface="Tahoma" charset="0"/>
                <a:ea typeface="MS PGothic" pitchFamily="34" charset="-128"/>
                <a:cs typeface="MS PGothic" charset="0"/>
              </a:defRPr>
            </a:lvl4pPr>
            <a:lvl5pPr algn="l" rtl="0" eaLnBrk="0" fontAlgn="base" hangingPunct="0">
              <a:spcBef>
                <a:spcPct val="0"/>
              </a:spcBef>
              <a:spcAft>
                <a:spcPct val="0"/>
              </a:spcAft>
              <a:defRPr kumimoji="1" sz="4400">
                <a:solidFill>
                  <a:schemeClr val="tx2"/>
                </a:solidFill>
                <a:latin typeface="Tahoma" charset="0"/>
                <a:ea typeface="MS PGothic" pitchFamily="34" charset="-128"/>
                <a:cs typeface="MS PGothic" charset="0"/>
              </a:defRPr>
            </a:lvl5pPr>
            <a:lvl6pPr marL="4572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6pPr>
            <a:lvl7pPr marL="9144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7pPr>
            <a:lvl8pPr marL="13716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8pPr>
            <a:lvl9pPr marL="1828800" algn="l" rtl="0" fontAlgn="base">
              <a:spcBef>
                <a:spcPct val="0"/>
              </a:spcBef>
              <a:spcAft>
                <a:spcPct val="0"/>
              </a:spcAft>
              <a:defRPr kumimoji="1" sz="4400">
                <a:solidFill>
                  <a:schemeClr val="tx2"/>
                </a:solidFill>
                <a:latin typeface="Tahoma" charset="0"/>
                <a:ea typeface="ＭＳ Ｐゴシック" charset="0"/>
                <a:cs typeface="ＭＳ Ｐゴシック" charset="0"/>
              </a:defRPr>
            </a:lvl9pPr>
          </a:lstStyle>
          <a:p>
            <a:pPr eaLnBrk="1" hangingPunct="1">
              <a:defRPr/>
            </a:pPr>
            <a:r>
              <a:rPr lang="en-US" b="1" u="sng" dirty="0">
                <a:solidFill>
                  <a:srgbClr val="333399"/>
                </a:solidFill>
                <a:latin typeface="Tahoma"/>
                <a:ea typeface="ＭＳ Ｐゴシック"/>
                <a:cs typeface="+mj-cs"/>
              </a:rPr>
              <a:t>Ref. link</a:t>
            </a:r>
          </a:p>
        </p:txBody>
      </p:sp>
    </p:spTree>
    <p:extLst>
      <p:ext uri="{BB962C8B-B14F-4D97-AF65-F5344CB8AC3E}">
        <p14:creationId xmlns:p14="http://schemas.microsoft.com/office/powerpoint/2010/main" val="2873675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pPr eaLnBrk="1" hangingPunct="1">
              <a:defRPr/>
            </a:pPr>
            <a:r>
              <a:rPr lang="en-US" dirty="0" smtClean="0">
                <a:ea typeface="+mj-ea"/>
                <a:cs typeface="+mj-cs"/>
              </a:rPr>
              <a:t>Bubble Sort</a:t>
            </a:r>
          </a:p>
        </p:txBody>
      </p:sp>
      <p:sp>
        <p:nvSpPr>
          <p:cNvPr id="744451" name="Rectangle 3"/>
          <p:cNvSpPr>
            <a:spLocks noGrp="1" noChangeArrowheads="1"/>
          </p:cNvSpPr>
          <p:nvPr>
            <p:ph type="body" idx="1"/>
          </p:nvPr>
        </p:nvSpPr>
        <p:spPr>
          <a:xfrm>
            <a:off x="1534585" y="1880237"/>
            <a:ext cx="8956766" cy="4220118"/>
          </a:xfrm>
        </p:spPr>
        <p:txBody>
          <a:bodyPr/>
          <a:lstStyle/>
          <a:p>
            <a:pPr eaLnBrk="1" hangingPunct="1">
              <a:buFont typeface="Times" charset="0"/>
              <a:buNone/>
              <a:defRPr/>
            </a:pPr>
            <a:r>
              <a:rPr lang="en-US" dirty="0">
                <a:ea typeface="+mn-ea"/>
                <a:cs typeface="+mn-cs"/>
              </a:rPr>
              <a:t>Concept: </a:t>
            </a:r>
          </a:p>
          <a:p>
            <a:pPr lvl="1" eaLnBrk="1" hangingPunct="1">
              <a:buFont typeface="Wingdings" charset="0"/>
              <a:buChar char="n"/>
              <a:defRPr/>
            </a:pPr>
            <a:r>
              <a:rPr lang="en-US" dirty="0">
                <a:ea typeface="+mn-ea"/>
              </a:rPr>
              <a:t>Compare 1</a:t>
            </a:r>
            <a:r>
              <a:rPr lang="en-US" baseline="30000" dirty="0">
                <a:ea typeface="+mn-ea"/>
              </a:rPr>
              <a:t>st</a:t>
            </a:r>
            <a:r>
              <a:rPr lang="en-US" dirty="0">
                <a:ea typeface="+mn-ea"/>
              </a:rPr>
              <a:t> two elements</a:t>
            </a:r>
          </a:p>
          <a:p>
            <a:pPr lvl="2" eaLnBrk="1" hangingPunct="1">
              <a:buFont typeface="Wingdings" charset="0"/>
              <a:buChar char="n"/>
              <a:defRPr/>
            </a:pPr>
            <a:r>
              <a:rPr lang="en-US" dirty="0">
                <a:ea typeface="+mn-ea"/>
              </a:rPr>
              <a:t>If out of order, </a:t>
            </a:r>
            <a:r>
              <a:rPr lang="en-US" dirty="0">
                <a:solidFill>
                  <a:srgbClr val="FF0000"/>
                </a:solidFill>
                <a:ea typeface="+mn-ea"/>
              </a:rPr>
              <a:t>exchange</a:t>
            </a:r>
            <a:r>
              <a:rPr lang="en-US" dirty="0">
                <a:ea typeface="+mn-ea"/>
              </a:rPr>
              <a:t> them to put in order</a:t>
            </a:r>
          </a:p>
          <a:p>
            <a:pPr lvl="1" eaLnBrk="1" hangingPunct="1">
              <a:buFont typeface="Wingdings" charset="0"/>
              <a:buChar char="n"/>
              <a:defRPr/>
            </a:pPr>
            <a:r>
              <a:rPr lang="en-US" dirty="0">
                <a:ea typeface="+mn-ea"/>
              </a:rPr>
              <a:t>Move down one element, compare 2</a:t>
            </a:r>
            <a:r>
              <a:rPr lang="en-US" baseline="30000" dirty="0">
                <a:ea typeface="+mn-ea"/>
              </a:rPr>
              <a:t>nd</a:t>
            </a:r>
            <a:r>
              <a:rPr lang="en-US" dirty="0">
                <a:ea typeface="+mn-ea"/>
              </a:rPr>
              <a:t> and 3</a:t>
            </a:r>
            <a:r>
              <a:rPr lang="en-US" baseline="30000" dirty="0">
                <a:ea typeface="+mn-ea"/>
              </a:rPr>
              <a:t>rd </a:t>
            </a:r>
            <a:r>
              <a:rPr lang="en-US" dirty="0">
                <a:ea typeface="+mn-ea"/>
              </a:rPr>
              <a:t>elements</a:t>
            </a:r>
            <a:r>
              <a:rPr lang="en-US" dirty="0">
                <a:solidFill>
                  <a:srgbClr val="FF0000"/>
                </a:solidFill>
                <a:ea typeface="+mn-ea"/>
              </a:rPr>
              <a:t>, exchange if necessary</a:t>
            </a:r>
            <a:r>
              <a:rPr lang="en-US" dirty="0">
                <a:ea typeface="+mn-ea"/>
              </a:rPr>
              <a:t>.  </a:t>
            </a:r>
            <a:r>
              <a:rPr lang="en-US" u="sng" dirty="0">
                <a:ea typeface="+mn-ea"/>
              </a:rPr>
              <a:t>Continue until end of array.</a:t>
            </a:r>
          </a:p>
          <a:p>
            <a:pPr lvl="1" eaLnBrk="1" hangingPunct="1">
              <a:buFont typeface="Wingdings" charset="0"/>
              <a:buChar char="n"/>
              <a:defRPr/>
            </a:pPr>
            <a:r>
              <a:rPr lang="en-US" dirty="0">
                <a:solidFill>
                  <a:srgbClr val="FF0000"/>
                </a:solidFill>
                <a:ea typeface="+mn-ea"/>
              </a:rPr>
              <a:t>Pass through</a:t>
            </a:r>
            <a:r>
              <a:rPr lang="en-US" dirty="0">
                <a:ea typeface="+mn-ea"/>
              </a:rPr>
              <a:t> array again, exchanging as necessary</a:t>
            </a:r>
          </a:p>
          <a:p>
            <a:pPr lvl="1" eaLnBrk="1" hangingPunct="1">
              <a:buFont typeface="Wingdings" charset="0"/>
              <a:buChar char="n"/>
              <a:defRPr/>
            </a:pPr>
            <a:r>
              <a:rPr lang="en-US" dirty="0">
                <a:solidFill>
                  <a:srgbClr val="FF0000"/>
                </a:solidFill>
                <a:ea typeface="+mn-ea"/>
              </a:rPr>
              <a:t>Repeat </a:t>
            </a:r>
            <a:r>
              <a:rPr lang="en-US" dirty="0">
                <a:ea typeface="+mn-ea"/>
              </a:rPr>
              <a:t>until pass made with </a:t>
            </a:r>
            <a:r>
              <a:rPr lang="en-US" dirty="0">
                <a:solidFill>
                  <a:srgbClr val="FF0000"/>
                </a:solidFill>
                <a:ea typeface="+mn-ea"/>
              </a:rPr>
              <a:t>no exchanges.</a:t>
            </a:r>
          </a:p>
        </p:txBody>
      </p:sp>
    </p:spTree>
    <p:extLst>
      <p:ext uri="{BB962C8B-B14F-4D97-AF65-F5344CB8AC3E}">
        <p14:creationId xmlns:p14="http://schemas.microsoft.com/office/powerpoint/2010/main" val="190224883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正方形/長方形 5"/>
          <p:cNvSpPr>
            <a:spLocks noChangeArrowheads="1"/>
          </p:cNvSpPr>
          <p:nvPr/>
        </p:nvSpPr>
        <p:spPr bwMode="auto">
          <a:xfrm>
            <a:off x="1752600" y="990600"/>
            <a:ext cx="87630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161616"/>
                </a:solidFill>
                <a:latin typeface="Times New Roman" panose="02020603050405020304" pitchFamily="18" charset="0"/>
                <a:ea typeface="ＭＳ Ｐゴシック" panose="020B0600070205080204" pitchFamily="34" charset="-128"/>
              </a:defRPr>
            </a:lvl1pPr>
            <a:lvl2pPr marL="742950" indent="-285750">
              <a:defRPr sz="2000" b="1">
                <a:solidFill>
                  <a:srgbClr val="161616"/>
                </a:solidFill>
                <a:latin typeface="Times New Roman" panose="02020603050405020304" pitchFamily="18" charset="0"/>
                <a:ea typeface="ＭＳ Ｐゴシック" panose="020B0600070205080204" pitchFamily="34" charset="-128"/>
              </a:defRPr>
            </a:lvl2pPr>
            <a:lvl3pPr marL="1143000" indent="-228600">
              <a:defRPr sz="2000" b="1">
                <a:solidFill>
                  <a:srgbClr val="161616"/>
                </a:solidFill>
                <a:latin typeface="Times New Roman" panose="02020603050405020304" pitchFamily="18" charset="0"/>
                <a:ea typeface="ＭＳ Ｐゴシック" panose="020B0600070205080204" pitchFamily="34" charset="-128"/>
              </a:defRPr>
            </a:lvl3pPr>
            <a:lvl4pPr marL="1600200" indent="-228600">
              <a:defRPr sz="2000" b="1">
                <a:solidFill>
                  <a:srgbClr val="161616"/>
                </a:solidFill>
                <a:latin typeface="Times New Roman" panose="02020603050405020304" pitchFamily="18" charset="0"/>
                <a:ea typeface="ＭＳ Ｐゴシック" panose="020B0600070205080204" pitchFamily="34" charset="-128"/>
              </a:defRPr>
            </a:lvl4pPr>
            <a:lvl5pPr marL="2057400" indent="-228600">
              <a:defRPr sz="2000" b="1">
                <a:solidFill>
                  <a:srgbClr val="16161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9pPr>
          </a:lstStyle>
          <a:p>
            <a:pPr fontAlgn="base">
              <a:spcBef>
                <a:spcPct val="0"/>
              </a:spcBef>
              <a:spcAft>
                <a:spcPct val="0"/>
              </a:spcAft>
            </a:pPr>
            <a:r>
              <a:rPr lang="en-US" altLang="ja-JP" sz="3200" u="sng" dirty="0"/>
              <a:t>First Pass</a:t>
            </a:r>
            <a:r>
              <a:rPr lang="en-US" altLang="ja-JP" sz="3200" dirty="0" smtClean="0"/>
              <a:t>:  </a:t>
            </a:r>
            <a:r>
              <a:rPr lang="en-US" altLang="ja-JP" sz="2800" b="0" dirty="0" smtClean="0">
                <a:solidFill>
                  <a:srgbClr val="000000"/>
                </a:solidFill>
              </a:rPr>
              <a:t>( </a:t>
            </a:r>
            <a:r>
              <a:rPr lang="en-US" altLang="ja-JP" sz="3200" u="sng" dirty="0">
                <a:solidFill>
                  <a:srgbClr val="000000"/>
                </a:solidFill>
              </a:rPr>
              <a:t>5</a:t>
            </a:r>
            <a:r>
              <a:rPr lang="en-US" altLang="ja-JP" sz="3200" b="0" u="sng" dirty="0">
                <a:solidFill>
                  <a:srgbClr val="000000"/>
                </a:solidFill>
              </a:rPr>
              <a:t> </a:t>
            </a:r>
            <a:r>
              <a:rPr lang="en-US" altLang="ja-JP" sz="3200" u="sng" dirty="0">
                <a:solidFill>
                  <a:srgbClr val="000000"/>
                </a:solidFill>
              </a:rPr>
              <a:t>1</a:t>
            </a:r>
            <a:r>
              <a:rPr lang="en-US" altLang="ja-JP" sz="2800" b="0" dirty="0">
                <a:solidFill>
                  <a:srgbClr val="000000"/>
                </a:solidFill>
              </a:rPr>
              <a:t> </a:t>
            </a:r>
            <a:r>
              <a:rPr lang="en-US" altLang="ja-JP" sz="2800" b="0" dirty="0"/>
              <a:t>4 2 8 )  </a:t>
            </a:r>
          </a:p>
          <a:p>
            <a:pPr fontAlgn="base">
              <a:spcBef>
                <a:spcPct val="0"/>
              </a:spcBef>
              <a:spcAft>
                <a:spcPct val="0"/>
              </a:spcAft>
            </a:pPr>
            <a:r>
              <a:rPr lang="en-US" altLang="ja-JP" sz="2800" b="0" dirty="0"/>
              <a:t>		  ( </a:t>
            </a:r>
            <a:r>
              <a:rPr lang="en-US" altLang="ja-JP" sz="3200" u="sng" dirty="0">
                <a:solidFill>
                  <a:srgbClr val="FF0000"/>
                </a:solidFill>
              </a:rPr>
              <a:t>1</a:t>
            </a:r>
            <a:r>
              <a:rPr lang="en-US" altLang="ja-JP" sz="3200" b="0" u="sng" dirty="0">
                <a:solidFill>
                  <a:srgbClr val="FF0000"/>
                </a:solidFill>
              </a:rPr>
              <a:t> </a:t>
            </a:r>
            <a:r>
              <a:rPr lang="en-US" altLang="ja-JP" sz="3200" u="sng" dirty="0">
                <a:solidFill>
                  <a:srgbClr val="FF0000"/>
                </a:solidFill>
              </a:rPr>
              <a:t>5</a:t>
            </a:r>
            <a:r>
              <a:rPr lang="en-US" altLang="ja-JP" sz="2800" dirty="0"/>
              <a:t> 4</a:t>
            </a:r>
            <a:r>
              <a:rPr lang="en-US" altLang="ja-JP" sz="2800" b="0" dirty="0"/>
              <a:t> 2 8 ), Swaps since 5 &gt; 1. move on 		  	  ( 1 </a:t>
            </a:r>
            <a:r>
              <a:rPr lang="en-US" altLang="ja-JP" sz="3200" u="sng" dirty="0">
                <a:solidFill>
                  <a:srgbClr val="FF0000"/>
                </a:solidFill>
              </a:rPr>
              <a:t>4</a:t>
            </a:r>
            <a:r>
              <a:rPr lang="en-US" altLang="ja-JP" sz="3200" b="0" u="sng" dirty="0">
                <a:solidFill>
                  <a:srgbClr val="FF0000"/>
                </a:solidFill>
              </a:rPr>
              <a:t> </a:t>
            </a:r>
            <a:r>
              <a:rPr lang="en-US" altLang="ja-JP" sz="3200" u="sng" dirty="0">
                <a:solidFill>
                  <a:srgbClr val="FF0000"/>
                </a:solidFill>
              </a:rPr>
              <a:t>5</a:t>
            </a:r>
            <a:r>
              <a:rPr lang="en-US" altLang="ja-JP" sz="3200" b="0" u="sng" dirty="0">
                <a:solidFill>
                  <a:srgbClr val="FF0000"/>
                </a:solidFill>
              </a:rPr>
              <a:t> </a:t>
            </a:r>
            <a:r>
              <a:rPr lang="en-US" altLang="ja-JP" sz="2800" b="0" dirty="0"/>
              <a:t>2 8 ), Swap since 5 &gt; 4. move on		  	  ( 1 4 </a:t>
            </a:r>
            <a:r>
              <a:rPr lang="en-US" altLang="ja-JP" sz="3200" u="sng" dirty="0">
                <a:solidFill>
                  <a:srgbClr val="FF0000"/>
                </a:solidFill>
              </a:rPr>
              <a:t>2</a:t>
            </a:r>
            <a:r>
              <a:rPr lang="en-US" altLang="ja-JP" sz="3200" b="0" u="sng" dirty="0">
                <a:solidFill>
                  <a:srgbClr val="FF0000"/>
                </a:solidFill>
              </a:rPr>
              <a:t> </a:t>
            </a:r>
            <a:r>
              <a:rPr lang="en-US" altLang="ja-JP" sz="3200" u="sng" dirty="0">
                <a:solidFill>
                  <a:srgbClr val="FF0000"/>
                </a:solidFill>
              </a:rPr>
              <a:t>5</a:t>
            </a:r>
            <a:r>
              <a:rPr lang="en-US" altLang="ja-JP" sz="2800" b="0" dirty="0"/>
              <a:t> 8 ), Swap since 5 &gt; 2. move </a:t>
            </a:r>
            <a:r>
              <a:rPr lang="en-US" altLang="ja-JP" sz="2800" b="0" dirty="0" smtClean="0"/>
              <a:t>on	</a:t>
            </a:r>
            <a:r>
              <a:rPr lang="en-US" altLang="ja-JP" sz="2800" b="0" dirty="0"/>
              <a:t>	  	  ( 1 4 2 </a:t>
            </a:r>
            <a:r>
              <a:rPr lang="en-US" altLang="ja-JP" sz="3200" u="sng" dirty="0">
                <a:solidFill>
                  <a:srgbClr val="0000FF"/>
                </a:solidFill>
              </a:rPr>
              <a:t>5</a:t>
            </a:r>
            <a:r>
              <a:rPr lang="en-US" altLang="ja-JP" sz="3200" b="0" u="sng" dirty="0">
                <a:solidFill>
                  <a:srgbClr val="0000FF"/>
                </a:solidFill>
              </a:rPr>
              <a:t> </a:t>
            </a:r>
            <a:r>
              <a:rPr lang="en-US" altLang="ja-JP" sz="3200" u="sng" dirty="0">
                <a:solidFill>
                  <a:srgbClr val="0000FF"/>
                </a:solidFill>
              </a:rPr>
              <a:t>8</a:t>
            </a:r>
            <a:r>
              <a:rPr lang="en-US" altLang="ja-JP" sz="2800" b="0" dirty="0"/>
              <a:t> ),  does not swap. </a:t>
            </a:r>
            <a:r>
              <a:rPr lang="en-US" altLang="ja-JP" sz="2400" i="1" dirty="0"/>
              <a:t>End of pass#1 </a:t>
            </a:r>
            <a:endParaRPr lang="en-US" altLang="ja-JP" sz="2800" b="0" dirty="0"/>
          </a:p>
          <a:p>
            <a:pPr fontAlgn="base">
              <a:spcBef>
                <a:spcPct val="0"/>
              </a:spcBef>
              <a:spcAft>
                <a:spcPct val="0"/>
              </a:spcAft>
            </a:pPr>
            <a:r>
              <a:rPr lang="en-US" altLang="ja-JP" sz="3200" u="sng" dirty="0"/>
              <a:t>2nd Pass</a:t>
            </a:r>
            <a:r>
              <a:rPr lang="en-US" altLang="ja-JP" sz="3200" dirty="0" smtClean="0"/>
              <a:t>:  </a:t>
            </a:r>
            <a:r>
              <a:rPr lang="en-US" altLang="ja-JP" sz="3200" b="0" dirty="0" smtClean="0"/>
              <a:t> </a:t>
            </a:r>
            <a:r>
              <a:rPr lang="en-US" altLang="ja-JP" sz="2800" b="0" dirty="0"/>
              <a:t>( </a:t>
            </a:r>
            <a:r>
              <a:rPr lang="en-US" altLang="ja-JP" sz="3200" u="sng" dirty="0">
                <a:solidFill>
                  <a:srgbClr val="000000"/>
                </a:solidFill>
              </a:rPr>
              <a:t>1</a:t>
            </a:r>
            <a:r>
              <a:rPr lang="en-US" altLang="ja-JP" sz="3200" b="0" u="sng" dirty="0">
                <a:solidFill>
                  <a:srgbClr val="000000"/>
                </a:solidFill>
              </a:rPr>
              <a:t> </a:t>
            </a:r>
            <a:r>
              <a:rPr lang="en-US" altLang="ja-JP" sz="3200" u="sng" dirty="0">
                <a:solidFill>
                  <a:srgbClr val="000000"/>
                </a:solidFill>
              </a:rPr>
              <a:t>4</a:t>
            </a:r>
            <a:r>
              <a:rPr lang="en-US" altLang="ja-JP" sz="2800" b="0" dirty="0">
                <a:solidFill>
                  <a:srgbClr val="000000"/>
                </a:solidFill>
              </a:rPr>
              <a:t> </a:t>
            </a:r>
            <a:r>
              <a:rPr lang="en-US" altLang="ja-JP" sz="2800" b="0" dirty="0"/>
              <a:t>2 5 8 )  </a:t>
            </a:r>
          </a:p>
          <a:p>
            <a:pPr fontAlgn="base">
              <a:spcBef>
                <a:spcPct val="0"/>
              </a:spcBef>
              <a:spcAft>
                <a:spcPct val="0"/>
              </a:spcAft>
            </a:pPr>
            <a:r>
              <a:rPr lang="en-US" altLang="ja-JP" sz="2800" b="0" dirty="0"/>
              <a:t>		  ( </a:t>
            </a:r>
            <a:r>
              <a:rPr lang="en-US" altLang="ja-JP" sz="3200" u="sng" dirty="0">
                <a:solidFill>
                  <a:srgbClr val="0000FF"/>
                </a:solidFill>
              </a:rPr>
              <a:t>1</a:t>
            </a:r>
            <a:r>
              <a:rPr lang="en-US" altLang="ja-JP" sz="3200" b="0" u="sng" dirty="0">
                <a:solidFill>
                  <a:srgbClr val="0000FF"/>
                </a:solidFill>
              </a:rPr>
              <a:t> </a:t>
            </a:r>
            <a:r>
              <a:rPr lang="en-US" altLang="ja-JP" sz="3200" u="sng" dirty="0">
                <a:solidFill>
                  <a:srgbClr val="0000FF"/>
                </a:solidFill>
              </a:rPr>
              <a:t>4</a:t>
            </a:r>
            <a:r>
              <a:rPr lang="en-US" altLang="ja-JP" sz="2800" b="0" dirty="0"/>
              <a:t> 2 5 8 ) does not swap. move </a:t>
            </a:r>
            <a:r>
              <a:rPr lang="en-US" altLang="ja-JP" sz="2800" b="0" dirty="0" smtClean="0"/>
              <a:t>on</a:t>
            </a:r>
            <a:endParaRPr lang="en-US" altLang="ja-JP" sz="2800" b="0" dirty="0"/>
          </a:p>
          <a:p>
            <a:pPr fontAlgn="base">
              <a:spcBef>
                <a:spcPct val="0"/>
              </a:spcBef>
              <a:spcAft>
                <a:spcPct val="0"/>
              </a:spcAft>
            </a:pPr>
            <a:r>
              <a:rPr lang="en-US" altLang="ja-JP" sz="2800" b="0" dirty="0"/>
              <a:t>		  ( 1 </a:t>
            </a:r>
            <a:r>
              <a:rPr lang="en-US" altLang="ja-JP" sz="3200" u="sng" dirty="0">
                <a:solidFill>
                  <a:srgbClr val="FF0000"/>
                </a:solidFill>
              </a:rPr>
              <a:t>2</a:t>
            </a:r>
            <a:r>
              <a:rPr lang="en-US" altLang="ja-JP" sz="3200" b="0" u="sng" dirty="0">
                <a:solidFill>
                  <a:srgbClr val="FF0000"/>
                </a:solidFill>
              </a:rPr>
              <a:t> </a:t>
            </a:r>
            <a:r>
              <a:rPr lang="en-US" altLang="ja-JP" sz="3200" u="sng" dirty="0">
                <a:solidFill>
                  <a:srgbClr val="FF0000"/>
                </a:solidFill>
              </a:rPr>
              <a:t>4</a:t>
            </a:r>
            <a:r>
              <a:rPr lang="en-US" altLang="ja-JP" sz="2800" b="0" dirty="0"/>
              <a:t> 5 8 ), Swap since 4 &gt; 2. move </a:t>
            </a:r>
            <a:r>
              <a:rPr lang="en-US" altLang="ja-JP" sz="2800" b="0" dirty="0" smtClean="0"/>
              <a:t>on</a:t>
            </a:r>
            <a:r>
              <a:rPr lang="en-US" altLang="ja-JP" sz="2800" b="0" dirty="0"/>
              <a:t>			  ( 1 2 </a:t>
            </a:r>
            <a:r>
              <a:rPr lang="en-US" altLang="ja-JP" sz="3200" u="sng" dirty="0">
                <a:solidFill>
                  <a:srgbClr val="0000FF"/>
                </a:solidFill>
              </a:rPr>
              <a:t>4</a:t>
            </a:r>
            <a:r>
              <a:rPr lang="en-US" altLang="ja-JP" sz="3200" b="0" u="sng" dirty="0">
                <a:solidFill>
                  <a:srgbClr val="0000FF"/>
                </a:solidFill>
              </a:rPr>
              <a:t> </a:t>
            </a:r>
            <a:r>
              <a:rPr lang="en-US" altLang="ja-JP" sz="3200" u="sng" dirty="0">
                <a:solidFill>
                  <a:srgbClr val="0000FF"/>
                </a:solidFill>
              </a:rPr>
              <a:t>5</a:t>
            </a:r>
            <a:r>
              <a:rPr lang="en-US" altLang="ja-JP" sz="2800" b="0" dirty="0"/>
              <a:t> 8 ) does not swap. move </a:t>
            </a:r>
            <a:r>
              <a:rPr lang="en-US" altLang="ja-JP" sz="2800" b="0" dirty="0" smtClean="0"/>
              <a:t>on</a:t>
            </a:r>
            <a:endParaRPr lang="en-US" altLang="ja-JP" sz="2800" b="0" dirty="0"/>
          </a:p>
          <a:p>
            <a:pPr fontAlgn="base">
              <a:spcBef>
                <a:spcPct val="0"/>
              </a:spcBef>
              <a:spcAft>
                <a:spcPct val="0"/>
              </a:spcAft>
            </a:pPr>
            <a:r>
              <a:rPr lang="en-US" altLang="ja-JP" sz="2800" b="0" dirty="0"/>
              <a:t>		  ( 1 2 4 </a:t>
            </a:r>
            <a:r>
              <a:rPr lang="en-US" altLang="ja-JP" sz="3200" u="sng" dirty="0">
                <a:solidFill>
                  <a:srgbClr val="0000FF"/>
                </a:solidFill>
              </a:rPr>
              <a:t>5</a:t>
            </a:r>
            <a:r>
              <a:rPr lang="en-US" altLang="ja-JP" sz="3200" b="0" u="sng" dirty="0">
                <a:solidFill>
                  <a:srgbClr val="0000FF"/>
                </a:solidFill>
              </a:rPr>
              <a:t> </a:t>
            </a:r>
            <a:r>
              <a:rPr lang="en-US" altLang="ja-JP" sz="3200" u="sng" dirty="0">
                <a:solidFill>
                  <a:srgbClr val="0000FF"/>
                </a:solidFill>
              </a:rPr>
              <a:t>8</a:t>
            </a:r>
            <a:r>
              <a:rPr lang="en-US" altLang="ja-JP" sz="2800" b="0" dirty="0"/>
              <a:t> ) does not swap. </a:t>
            </a:r>
            <a:r>
              <a:rPr lang="en-US" altLang="ja-JP" sz="2400" i="1" dirty="0"/>
              <a:t>End of pass#2</a:t>
            </a:r>
            <a:endParaRPr lang="ja-JP" altLang="en-US" sz="2800" i="1" dirty="0"/>
          </a:p>
        </p:txBody>
      </p:sp>
      <p:sp>
        <p:nvSpPr>
          <p:cNvPr id="6" name="Rectangle 5"/>
          <p:cNvSpPr/>
          <p:nvPr/>
        </p:nvSpPr>
        <p:spPr>
          <a:xfrm>
            <a:off x="4038600" y="1066800"/>
            <a:ext cx="609600" cy="457200"/>
          </a:xfrm>
          <a:prstGeom prst="rect">
            <a:avLst/>
          </a:prstGeom>
          <a:noFill/>
          <a:ln>
            <a:solidFill>
              <a:srgbClr val="CC0000"/>
            </a:solidFill>
          </a:ln>
        </p:spPr>
        <p:style>
          <a:lnRef idx="1">
            <a:schemeClr val="accent1"/>
          </a:lnRef>
          <a:fillRef idx="3">
            <a:schemeClr val="accent1"/>
          </a:fillRef>
          <a:effectRef idx="2">
            <a:schemeClr val="accent1"/>
          </a:effectRef>
          <a:fontRef idx="minor">
            <a:schemeClr val="lt1"/>
          </a:fontRef>
        </p:style>
        <p:txBody>
          <a:bodyPr anchor="ctr"/>
          <a:lstStyle/>
          <a:p>
            <a:pPr algn="ctr" eaLnBrk="0" fontAlgn="base" hangingPunct="0">
              <a:spcBef>
                <a:spcPct val="0"/>
              </a:spcBef>
              <a:spcAft>
                <a:spcPct val="0"/>
              </a:spcAft>
              <a:defRPr/>
            </a:pPr>
            <a:endParaRPr lang="en-US" sz="2000" b="1">
              <a:solidFill>
                <a:srgbClr val="FFFFFF"/>
              </a:solidFill>
              <a:latin typeface="Arial"/>
              <a:ea typeface="ＭＳ Ｐゴシック"/>
            </a:endParaRPr>
          </a:p>
        </p:txBody>
      </p:sp>
      <p:sp>
        <p:nvSpPr>
          <p:cNvPr id="7" name="Rectangle 6"/>
          <p:cNvSpPr/>
          <p:nvPr/>
        </p:nvSpPr>
        <p:spPr>
          <a:xfrm>
            <a:off x="4267200" y="1600200"/>
            <a:ext cx="609600" cy="457200"/>
          </a:xfrm>
          <a:prstGeom prst="rect">
            <a:avLst/>
          </a:prstGeom>
          <a:noFill/>
          <a:ln>
            <a:solidFill>
              <a:srgbClr val="CC0000"/>
            </a:solidFill>
          </a:ln>
        </p:spPr>
        <p:style>
          <a:lnRef idx="1">
            <a:schemeClr val="accent1"/>
          </a:lnRef>
          <a:fillRef idx="3">
            <a:schemeClr val="accent1"/>
          </a:fillRef>
          <a:effectRef idx="2">
            <a:schemeClr val="accent1"/>
          </a:effectRef>
          <a:fontRef idx="minor">
            <a:schemeClr val="lt1"/>
          </a:fontRef>
        </p:style>
        <p:txBody>
          <a:bodyPr anchor="ctr"/>
          <a:lstStyle/>
          <a:p>
            <a:pPr algn="ctr" eaLnBrk="0" fontAlgn="base" hangingPunct="0">
              <a:spcBef>
                <a:spcPct val="0"/>
              </a:spcBef>
              <a:spcAft>
                <a:spcPct val="0"/>
              </a:spcAft>
              <a:defRPr/>
            </a:pPr>
            <a:endParaRPr lang="en-US" sz="2000" b="1">
              <a:solidFill>
                <a:srgbClr val="FFFFFF"/>
              </a:solidFill>
              <a:latin typeface="Arial"/>
              <a:ea typeface="ＭＳ Ｐゴシック"/>
            </a:endParaRPr>
          </a:p>
        </p:txBody>
      </p:sp>
      <p:sp>
        <p:nvSpPr>
          <p:cNvPr id="8" name="Rectangle 7"/>
          <p:cNvSpPr/>
          <p:nvPr/>
        </p:nvSpPr>
        <p:spPr>
          <a:xfrm>
            <a:off x="4572000" y="2057400"/>
            <a:ext cx="609600" cy="457200"/>
          </a:xfrm>
          <a:prstGeom prst="rect">
            <a:avLst/>
          </a:prstGeom>
          <a:noFill/>
          <a:ln>
            <a:solidFill>
              <a:srgbClr val="CC0000"/>
            </a:solidFill>
          </a:ln>
        </p:spPr>
        <p:style>
          <a:lnRef idx="1">
            <a:schemeClr val="accent1"/>
          </a:lnRef>
          <a:fillRef idx="3">
            <a:schemeClr val="accent1"/>
          </a:fillRef>
          <a:effectRef idx="2">
            <a:schemeClr val="accent1"/>
          </a:effectRef>
          <a:fontRef idx="minor">
            <a:schemeClr val="lt1"/>
          </a:fontRef>
        </p:style>
        <p:txBody>
          <a:bodyPr anchor="ctr"/>
          <a:lstStyle/>
          <a:p>
            <a:pPr algn="ctr" eaLnBrk="0" fontAlgn="base" hangingPunct="0">
              <a:spcBef>
                <a:spcPct val="0"/>
              </a:spcBef>
              <a:spcAft>
                <a:spcPct val="0"/>
              </a:spcAft>
              <a:defRPr/>
            </a:pPr>
            <a:endParaRPr lang="en-US" sz="2000" b="1">
              <a:solidFill>
                <a:srgbClr val="FFFFFF"/>
              </a:solidFill>
              <a:latin typeface="Arial"/>
              <a:ea typeface="ＭＳ Ｐゴシック"/>
            </a:endParaRPr>
          </a:p>
        </p:txBody>
      </p:sp>
      <p:sp>
        <p:nvSpPr>
          <p:cNvPr id="9" name="Rectangle 8"/>
          <p:cNvSpPr/>
          <p:nvPr/>
        </p:nvSpPr>
        <p:spPr>
          <a:xfrm>
            <a:off x="4800600" y="2590800"/>
            <a:ext cx="609600" cy="457200"/>
          </a:xfrm>
          <a:prstGeom prst="rect">
            <a:avLst/>
          </a:prstGeom>
          <a:noFill/>
          <a:ln>
            <a:solidFill>
              <a:srgbClr val="CC0000"/>
            </a:solidFill>
          </a:ln>
        </p:spPr>
        <p:style>
          <a:lnRef idx="1">
            <a:schemeClr val="accent1"/>
          </a:lnRef>
          <a:fillRef idx="3">
            <a:schemeClr val="accent1"/>
          </a:fillRef>
          <a:effectRef idx="2">
            <a:schemeClr val="accent1"/>
          </a:effectRef>
          <a:fontRef idx="minor">
            <a:schemeClr val="lt1"/>
          </a:fontRef>
        </p:style>
        <p:txBody>
          <a:bodyPr anchor="ctr"/>
          <a:lstStyle/>
          <a:p>
            <a:pPr algn="ctr" eaLnBrk="0" fontAlgn="base" hangingPunct="0">
              <a:spcBef>
                <a:spcPct val="0"/>
              </a:spcBef>
              <a:spcAft>
                <a:spcPct val="0"/>
              </a:spcAft>
              <a:defRPr/>
            </a:pPr>
            <a:endParaRPr lang="en-US" sz="2000" b="1">
              <a:solidFill>
                <a:srgbClr val="FFFFFF"/>
              </a:solidFill>
              <a:latin typeface="Arial"/>
              <a:ea typeface="ＭＳ Ｐゴシック"/>
            </a:endParaRPr>
          </a:p>
        </p:txBody>
      </p:sp>
      <p:sp>
        <p:nvSpPr>
          <p:cNvPr id="11" name="Rectangle 10"/>
          <p:cNvSpPr/>
          <p:nvPr/>
        </p:nvSpPr>
        <p:spPr>
          <a:xfrm>
            <a:off x="4267200" y="3962400"/>
            <a:ext cx="609600" cy="457200"/>
          </a:xfrm>
          <a:prstGeom prst="rect">
            <a:avLst/>
          </a:prstGeom>
          <a:noFill/>
          <a:ln>
            <a:solidFill>
              <a:srgbClr val="CC0000"/>
            </a:solidFill>
          </a:ln>
        </p:spPr>
        <p:style>
          <a:lnRef idx="1">
            <a:schemeClr val="accent1"/>
          </a:lnRef>
          <a:fillRef idx="3">
            <a:schemeClr val="accent1"/>
          </a:fillRef>
          <a:effectRef idx="2">
            <a:schemeClr val="accent1"/>
          </a:effectRef>
          <a:fontRef idx="minor">
            <a:schemeClr val="lt1"/>
          </a:fontRef>
        </p:style>
        <p:txBody>
          <a:bodyPr anchor="ctr"/>
          <a:lstStyle/>
          <a:p>
            <a:pPr algn="ctr" eaLnBrk="0" fontAlgn="base" hangingPunct="0">
              <a:spcBef>
                <a:spcPct val="0"/>
              </a:spcBef>
              <a:spcAft>
                <a:spcPct val="0"/>
              </a:spcAft>
              <a:defRPr/>
            </a:pPr>
            <a:endParaRPr lang="en-US" sz="2000" b="1">
              <a:solidFill>
                <a:srgbClr val="FFFFFF"/>
              </a:solidFill>
              <a:latin typeface="Arial"/>
              <a:ea typeface="ＭＳ Ｐゴシック"/>
            </a:endParaRPr>
          </a:p>
        </p:txBody>
      </p:sp>
      <p:sp>
        <p:nvSpPr>
          <p:cNvPr id="12" name="Rectangle 11"/>
          <p:cNvSpPr/>
          <p:nvPr/>
        </p:nvSpPr>
        <p:spPr>
          <a:xfrm>
            <a:off x="4572000" y="4419600"/>
            <a:ext cx="609600" cy="457200"/>
          </a:xfrm>
          <a:prstGeom prst="rect">
            <a:avLst/>
          </a:prstGeom>
          <a:noFill/>
          <a:ln>
            <a:solidFill>
              <a:srgbClr val="CC0000"/>
            </a:solidFill>
          </a:ln>
        </p:spPr>
        <p:style>
          <a:lnRef idx="1">
            <a:schemeClr val="accent1"/>
          </a:lnRef>
          <a:fillRef idx="3">
            <a:schemeClr val="accent1"/>
          </a:fillRef>
          <a:effectRef idx="2">
            <a:schemeClr val="accent1"/>
          </a:effectRef>
          <a:fontRef idx="minor">
            <a:schemeClr val="lt1"/>
          </a:fontRef>
        </p:style>
        <p:txBody>
          <a:bodyPr anchor="ctr"/>
          <a:lstStyle/>
          <a:p>
            <a:pPr algn="ctr" eaLnBrk="0" fontAlgn="base" hangingPunct="0">
              <a:spcBef>
                <a:spcPct val="0"/>
              </a:spcBef>
              <a:spcAft>
                <a:spcPct val="0"/>
              </a:spcAft>
              <a:defRPr/>
            </a:pPr>
            <a:endParaRPr lang="en-US" sz="2000" b="1">
              <a:solidFill>
                <a:srgbClr val="FFFFFF"/>
              </a:solidFill>
              <a:latin typeface="Arial"/>
              <a:ea typeface="ＭＳ Ｐゴシック"/>
            </a:endParaRPr>
          </a:p>
        </p:txBody>
      </p:sp>
      <p:sp>
        <p:nvSpPr>
          <p:cNvPr id="13" name="Rectangle 12"/>
          <p:cNvSpPr/>
          <p:nvPr/>
        </p:nvSpPr>
        <p:spPr>
          <a:xfrm>
            <a:off x="4800600" y="4953000"/>
            <a:ext cx="609600" cy="457200"/>
          </a:xfrm>
          <a:prstGeom prst="rect">
            <a:avLst/>
          </a:prstGeom>
          <a:noFill/>
          <a:ln>
            <a:solidFill>
              <a:srgbClr val="CC0000"/>
            </a:solidFill>
          </a:ln>
        </p:spPr>
        <p:style>
          <a:lnRef idx="1">
            <a:schemeClr val="accent1"/>
          </a:lnRef>
          <a:fillRef idx="3">
            <a:schemeClr val="accent1"/>
          </a:fillRef>
          <a:effectRef idx="2">
            <a:schemeClr val="accent1"/>
          </a:effectRef>
          <a:fontRef idx="minor">
            <a:schemeClr val="lt1"/>
          </a:fontRef>
        </p:style>
        <p:txBody>
          <a:bodyPr anchor="ctr"/>
          <a:lstStyle/>
          <a:p>
            <a:pPr algn="ctr" eaLnBrk="0" fontAlgn="base" hangingPunct="0">
              <a:spcBef>
                <a:spcPct val="0"/>
              </a:spcBef>
              <a:spcAft>
                <a:spcPct val="0"/>
              </a:spcAft>
              <a:defRPr/>
            </a:pPr>
            <a:endParaRPr lang="en-US" sz="2000" b="1">
              <a:solidFill>
                <a:srgbClr val="FFFFFF"/>
              </a:solidFill>
              <a:latin typeface="Arial"/>
              <a:ea typeface="ＭＳ Ｐゴシック"/>
            </a:endParaRPr>
          </a:p>
        </p:txBody>
      </p:sp>
      <p:sp>
        <p:nvSpPr>
          <p:cNvPr id="21518" name="正方形/長方形 4"/>
          <p:cNvSpPr>
            <a:spLocks noChangeArrowheads="1"/>
          </p:cNvSpPr>
          <p:nvPr/>
        </p:nvSpPr>
        <p:spPr bwMode="auto">
          <a:xfrm>
            <a:off x="2743200" y="71438"/>
            <a:ext cx="5029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161616"/>
                </a:solidFill>
                <a:latin typeface="Times New Roman" panose="02020603050405020304" pitchFamily="18" charset="0"/>
                <a:ea typeface="ＭＳ Ｐゴシック" panose="020B0600070205080204" pitchFamily="34" charset="-128"/>
              </a:defRPr>
            </a:lvl1pPr>
            <a:lvl2pPr marL="742950" indent="-285750">
              <a:defRPr sz="2000" b="1">
                <a:solidFill>
                  <a:srgbClr val="161616"/>
                </a:solidFill>
                <a:latin typeface="Times New Roman" panose="02020603050405020304" pitchFamily="18" charset="0"/>
                <a:ea typeface="ＭＳ Ｐゴシック" panose="020B0600070205080204" pitchFamily="34" charset="-128"/>
              </a:defRPr>
            </a:lvl2pPr>
            <a:lvl3pPr marL="1143000" indent="-228600">
              <a:defRPr sz="2000" b="1">
                <a:solidFill>
                  <a:srgbClr val="161616"/>
                </a:solidFill>
                <a:latin typeface="Times New Roman" panose="02020603050405020304" pitchFamily="18" charset="0"/>
                <a:ea typeface="ＭＳ Ｐゴシック" panose="020B0600070205080204" pitchFamily="34" charset="-128"/>
              </a:defRPr>
            </a:lvl3pPr>
            <a:lvl4pPr marL="1600200" indent="-228600">
              <a:defRPr sz="2000" b="1">
                <a:solidFill>
                  <a:srgbClr val="161616"/>
                </a:solidFill>
                <a:latin typeface="Times New Roman" panose="02020603050405020304" pitchFamily="18" charset="0"/>
                <a:ea typeface="ＭＳ Ｐゴシック" panose="020B0600070205080204" pitchFamily="34" charset="-128"/>
              </a:defRPr>
            </a:lvl4pPr>
            <a:lvl5pPr marL="2057400" indent="-228600">
              <a:defRPr sz="2000" b="1">
                <a:solidFill>
                  <a:srgbClr val="16161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9pPr>
          </a:lstStyle>
          <a:p>
            <a:pPr fontAlgn="base">
              <a:spcBef>
                <a:spcPct val="0"/>
              </a:spcBef>
              <a:spcAft>
                <a:spcPct val="0"/>
              </a:spcAft>
            </a:pPr>
            <a:r>
              <a:rPr lang="en-US" altLang="ja-JP" sz="3600"/>
              <a:t>Step-by-step example</a:t>
            </a:r>
            <a:endParaRPr lang="ja-JP" altLang="en-US" sz="3600"/>
          </a:p>
        </p:txBody>
      </p:sp>
    </p:spTree>
    <p:extLst>
      <p:ext uri="{BB962C8B-B14F-4D97-AF65-F5344CB8AC3E}">
        <p14:creationId xmlns:p14="http://schemas.microsoft.com/office/powerpoint/2010/main" val="3743925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正方形/長方形 4"/>
          <p:cNvSpPr>
            <a:spLocks noChangeArrowheads="1"/>
          </p:cNvSpPr>
          <p:nvPr/>
        </p:nvSpPr>
        <p:spPr bwMode="auto">
          <a:xfrm>
            <a:off x="849086" y="708026"/>
            <a:ext cx="1030659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161616"/>
                </a:solidFill>
                <a:latin typeface="Times New Roman" panose="02020603050405020304" pitchFamily="18" charset="0"/>
                <a:ea typeface="ＭＳ Ｐゴシック" panose="020B0600070205080204" pitchFamily="34" charset="-128"/>
              </a:defRPr>
            </a:lvl1pPr>
            <a:lvl2pPr marL="742950" indent="-285750">
              <a:defRPr sz="2000" b="1">
                <a:solidFill>
                  <a:srgbClr val="161616"/>
                </a:solidFill>
                <a:latin typeface="Times New Roman" panose="02020603050405020304" pitchFamily="18" charset="0"/>
                <a:ea typeface="ＭＳ Ｐゴシック" panose="020B0600070205080204" pitchFamily="34" charset="-128"/>
              </a:defRPr>
            </a:lvl2pPr>
            <a:lvl3pPr marL="1143000" indent="-228600">
              <a:defRPr sz="2000" b="1">
                <a:solidFill>
                  <a:srgbClr val="161616"/>
                </a:solidFill>
                <a:latin typeface="Times New Roman" panose="02020603050405020304" pitchFamily="18" charset="0"/>
                <a:ea typeface="ＭＳ Ｐゴシック" panose="020B0600070205080204" pitchFamily="34" charset="-128"/>
              </a:defRPr>
            </a:lvl3pPr>
            <a:lvl4pPr marL="1600200" indent="-228600">
              <a:defRPr sz="2000" b="1">
                <a:solidFill>
                  <a:srgbClr val="161616"/>
                </a:solidFill>
                <a:latin typeface="Times New Roman" panose="02020603050405020304" pitchFamily="18" charset="0"/>
                <a:ea typeface="ＭＳ Ｐゴシック" panose="020B0600070205080204" pitchFamily="34" charset="-128"/>
              </a:defRPr>
            </a:lvl4pPr>
            <a:lvl5pPr marL="2057400" indent="-228600">
              <a:defRPr sz="2000" b="1">
                <a:solidFill>
                  <a:srgbClr val="16161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9pPr>
          </a:lstStyle>
          <a:p>
            <a:pPr algn="just" fontAlgn="base">
              <a:spcBef>
                <a:spcPct val="0"/>
              </a:spcBef>
              <a:spcAft>
                <a:spcPct val="0"/>
              </a:spcAft>
            </a:pPr>
            <a:r>
              <a:rPr lang="en-US" altLang="ja-JP" sz="4000" b="0" dirty="0"/>
              <a:t>Now, the array is already sorted, but the algorithm does not know if it is completed. The algorithm needs one whole pass without any swap to know it is sorted.</a:t>
            </a:r>
            <a:endParaRPr lang="ja-JP" altLang="en-US" sz="4000" b="0" dirty="0"/>
          </a:p>
        </p:txBody>
      </p:sp>
      <p:sp>
        <p:nvSpPr>
          <p:cNvPr id="22531" name="正方形/長方形 5"/>
          <p:cNvSpPr>
            <a:spLocks noChangeArrowheads="1"/>
          </p:cNvSpPr>
          <p:nvPr/>
        </p:nvSpPr>
        <p:spPr bwMode="auto">
          <a:xfrm>
            <a:off x="1981200" y="3732077"/>
            <a:ext cx="8471263"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161616"/>
                </a:solidFill>
                <a:latin typeface="Times New Roman" panose="02020603050405020304" pitchFamily="18" charset="0"/>
                <a:ea typeface="ＭＳ Ｐゴシック" panose="020B0600070205080204" pitchFamily="34" charset="-128"/>
              </a:defRPr>
            </a:lvl1pPr>
            <a:lvl2pPr marL="742950" indent="-285750">
              <a:defRPr sz="2000" b="1">
                <a:solidFill>
                  <a:srgbClr val="161616"/>
                </a:solidFill>
                <a:latin typeface="Times New Roman" panose="02020603050405020304" pitchFamily="18" charset="0"/>
                <a:ea typeface="ＭＳ Ｐゴシック" panose="020B0600070205080204" pitchFamily="34" charset="-128"/>
              </a:defRPr>
            </a:lvl2pPr>
            <a:lvl3pPr marL="1143000" indent="-228600">
              <a:defRPr sz="2000" b="1">
                <a:solidFill>
                  <a:srgbClr val="161616"/>
                </a:solidFill>
                <a:latin typeface="Times New Roman" panose="02020603050405020304" pitchFamily="18" charset="0"/>
                <a:ea typeface="ＭＳ Ｐゴシック" panose="020B0600070205080204" pitchFamily="34" charset="-128"/>
              </a:defRPr>
            </a:lvl3pPr>
            <a:lvl4pPr marL="1600200" indent="-228600">
              <a:defRPr sz="2000" b="1">
                <a:solidFill>
                  <a:srgbClr val="161616"/>
                </a:solidFill>
                <a:latin typeface="Times New Roman" panose="02020603050405020304" pitchFamily="18" charset="0"/>
                <a:ea typeface="ＭＳ Ｐゴシック" panose="020B0600070205080204" pitchFamily="34" charset="-128"/>
              </a:defRPr>
            </a:lvl4pPr>
            <a:lvl5pPr marL="2057400" indent="-228600">
              <a:defRPr sz="2000" b="1">
                <a:solidFill>
                  <a:srgbClr val="16161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9pPr>
          </a:lstStyle>
          <a:p>
            <a:pPr fontAlgn="base">
              <a:spcBef>
                <a:spcPct val="0"/>
              </a:spcBef>
              <a:spcAft>
                <a:spcPct val="0"/>
              </a:spcAft>
            </a:pPr>
            <a:r>
              <a:rPr lang="en-US" altLang="ja-JP" sz="3600" u="sng" dirty="0"/>
              <a:t>Third Pass</a:t>
            </a:r>
            <a:r>
              <a:rPr lang="en-US" altLang="ja-JP" sz="3600" dirty="0" smtClean="0"/>
              <a:t>:  </a:t>
            </a:r>
            <a:r>
              <a:rPr lang="en-US" altLang="ja-JP" sz="4000" b="0" u="sng" dirty="0" smtClean="0">
                <a:solidFill>
                  <a:srgbClr val="0000FF"/>
                </a:solidFill>
              </a:rPr>
              <a:t>( </a:t>
            </a:r>
            <a:r>
              <a:rPr lang="en-US" altLang="ja-JP" sz="4000" u="sng" dirty="0">
                <a:solidFill>
                  <a:srgbClr val="0000FF"/>
                </a:solidFill>
              </a:rPr>
              <a:t>1</a:t>
            </a:r>
            <a:r>
              <a:rPr lang="en-US" altLang="ja-JP" sz="4000" b="0" u="sng" dirty="0">
                <a:solidFill>
                  <a:srgbClr val="0000FF"/>
                </a:solidFill>
              </a:rPr>
              <a:t> </a:t>
            </a:r>
            <a:r>
              <a:rPr lang="en-US" altLang="ja-JP" sz="4000" u="sng" dirty="0">
                <a:solidFill>
                  <a:srgbClr val="0000FF"/>
                </a:solidFill>
              </a:rPr>
              <a:t>2</a:t>
            </a:r>
            <a:r>
              <a:rPr lang="en-US" altLang="ja-JP" sz="4000" b="0" u="sng" dirty="0">
                <a:solidFill>
                  <a:srgbClr val="0000FF"/>
                </a:solidFill>
              </a:rPr>
              <a:t> </a:t>
            </a:r>
            <a:r>
              <a:rPr lang="en-US" altLang="ja-JP" sz="3600" b="0" dirty="0"/>
              <a:t>4 5 8 ) </a:t>
            </a:r>
          </a:p>
          <a:p>
            <a:pPr fontAlgn="base">
              <a:spcBef>
                <a:spcPct val="0"/>
              </a:spcBef>
              <a:spcAft>
                <a:spcPct val="0"/>
              </a:spcAft>
            </a:pPr>
            <a:r>
              <a:rPr lang="en-US" altLang="ja-JP" sz="3600" b="0" dirty="0"/>
              <a:t>		 ( 1 </a:t>
            </a:r>
            <a:r>
              <a:rPr lang="en-US" altLang="ja-JP" sz="4000" u="sng" dirty="0">
                <a:solidFill>
                  <a:srgbClr val="0000FF"/>
                </a:solidFill>
              </a:rPr>
              <a:t>2</a:t>
            </a:r>
            <a:r>
              <a:rPr lang="en-US" altLang="ja-JP" sz="4000" b="0" u="sng" dirty="0">
                <a:solidFill>
                  <a:srgbClr val="0000FF"/>
                </a:solidFill>
              </a:rPr>
              <a:t> </a:t>
            </a:r>
            <a:r>
              <a:rPr lang="en-US" altLang="ja-JP" sz="4000" u="sng" dirty="0">
                <a:solidFill>
                  <a:srgbClr val="0000FF"/>
                </a:solidFill>
              </a:rPr>
              <a:t>4</a:t>
            </a:r>
            <a:r>
              <a:rPr lang="en-US" altLang="ja-JP" sz="3600" b="0" dirty="0"/>
              <a:t> 5 8 ) </a:t>
            </a:r>
          </a:p>
          <a:p>
            <a:pPr fontAlgn="base">
              <a:spcBef>
                <a:spcPct val="0"/>
              </a:spcBef>
              <a:spcAft>
                <a:spcPct val="0"/>
              </a:spcAft>
            </a:pPr>
            <a:r>
              <a:rPr lang="en-US" altLang="ja-JP" sz="3600" b="0" dirty="0"/>
              <a:t>		 ( 1 2 </a:t>
            </a:r>
            <a:r>
              <a:rPr lang="en-US" altLang="ja-JP" sz="4000" u="sng" dirty="0">
                <a:solidFill>
                  <a:srgbClr val="0000FF"/>
                </a:solidFill>
              </a:rPr>
              <a:t>4</a:t>
            </a:r>
            <a:r>
              <a:rPr lang="en-US" altLang="ja-JP" sz="4000" b="0" u="sng" dirty="0">
                <a:solidFill>
                  <a:srgbClr val="0000FF"/>
                </a:solidFill>
              </a:rPr>
              <a:t> </a:t>
            </a:r>
            <a:r>
              <a:rPr lang="en-US" altLang="ja-JP" sz="4000" u="sng" dirty="0">
                <a:solidFill>
                  <a:srgbClr val="0000FF"/>
                </a:solidFill>
              </a:rPr>
              <a:t>5</a:t>
            </a:r>
            <a:r>
              <a:rPr lang="en-US" altLang="ja-JP" sz="3600" b="0" dirty="0"/>
              <a:t> 8 ) </a:t>
            </a:r>
          </a:p>
          <a:p>
            <a:pPr fontAlgn="base">
              <a:spcBef>
                <a:spcPct val="0"/>
              </a:spcBef>
              <a:spcAft>
                <a:spcPct val="0"/>
              </a:spcAft>
            </a:pPr>
            <a:r>
              <a:rPr lang="en-US" altLang="ja-JP" sz="3600" b="0" dirty="0"/>
              <a:t>		 ( 1 2 4 </a:t>
            </a:r>
            <a:r>
              <a:rPr lang="en-US" altLang="ja-JP" sz="4000" u="sng" dirty="0">
                <a:solidFill>
                  <a:srgbClr val="0000FF"/>
                </a:solidFill>
              </a:rPr>
              <a:t>5</a:t>
            </a:r>
            <a:r>
              <a:rPr lang="en-US" altLang="ja-JP" sz="4000" b="0" u="sng" dirty="0">
                <a:solidFill>
                  <a:srgbClr val="0000FF"/>
                </a:solidFill>
              </a:rPr>
              <a:t> </a:t>
            </a:r>
            <a:r>
              <a:rPr lang="en-US" altLang="ja-JP" sz="4000" u="sng" dirty="0">
                <a:solidFill>
                  <a:srgbClr val="0000FF"/>
                </a:solidFill>
              </a:rPr>
              <a:t>8</a:t>
            </a:r>
            <a:r>
              <a:rPr lang="en-US" altLang="ja-JP" sz="3600" b="0" dirty="0"/>
              <a:t> ) Terminate.</a:t>
            </a:r>
            <a:endParaRPr lang="ja-JP" altLang="en-US" sz="3600" dirty="0"/>
          </a:p>
        </p:txBody>
      </p:sp>
    </p:spTree>
    <p:extLst>
      <p:ext uri="{BB962C8B-B14F-4D97-AF65-F5344CB8AC3E}">
        <p14:creationId xmlns:p14="http://schemas.microsoft.com/office/powerpoint/2010/main" val="2965750498"/>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81200" y="-304800"/>
            <a:ext cx="8229600" cy="1143000"/>
          </a:xfrm>
        </p:spPr>
        <p:txBody>
          <a:bodyPr/>
          <a:lstStyle/>
          <a:p>
            <a:pPr algn="l"/>
            <a:r>
              <a:rPr lang="en-US" altLang="ja-JP" sz="2800" u="sng">
                <a:latin typeface="Tahoma" panose="020B0604030504040204" pitchFamily="34" charset="0"/>
              </a:rPr>
              <a:t>Bubble Sort Function</a:t>
            </a:r>
            <a:endParaRPr lang="en-US" altLang="ja-JP" u="sng" smtClean="0">
              <a:latin typeface="Tahoma" panose="020B0604030504040204" pitchFamily="34" charset="0"/>
            </a:endParaRPr>
          </a:p>
        </p:txBody>
      </p:sp>
      <p:sp>
        <p:nvSpPr>
          <p:cNvPr id="66562" name="Text Box 5"/>
          <p:cNvSpPr>
            <a:spLocks noGrp="1" noChangeArrowheads="1"/>
          </p:cNvSpPr>
          <p:nvPr>
            <p:ph type="body" idx="1"/>
          </p:nvPr>
        </p:nvSpPr>
        <p:spPr>
          <a:xfrm>
            <a:off x="1524000" y="960438"/>
            <a:ext cx="9220200" cy="4525962"/>
          </a:xfrm>
        </p:spPr>
        <p:txBody>
          <a:bodyPr/>
          <a:lstStyle/>
          <a:p>
            <a:pPr>
              <a:buFontTx/>
              <a:buNone/>
              <a:defRPr/>
            </a:pPr>
            <a:r>
              <a:rPr lang="en-US" altLang="ja-JP" sz="2400" b="1" dirty="0">
                <a:latin typeface="Tahoma" charset="0"/>
                <a:ea typeface="MS PGothic" charset="0"/>
              </a:rPr>
              <a:t>/</a:t>
            </a:r>
            <a:r>
              <a:rPr lang="en-US" altLang="ja-JP" sz="2400" b="1" dirty="0">
                <a:latin typeface="Courier New" charset="0"/>
                <a:ea typeface="MS PGothic" charset="0"/>
              </a:rPr>
              <a:t>* Bubble sort for integers */</a:t>
            </a:r>
          </a:p>
          <a:p>
            <a:pPr>
              <a:lnSpc>
                <a:spcPts val="2100"/>
              </a:lnSpc>
              <a:buNone/>
              <a:defRPr/>
            </a:pPr>
            <a:endParaRPr lang="en-US" altLang="ja-JP" sz="2400" dirty="0">
              <a:latin typeface="Courier New" charset="0"/>
              <a:ea typeface="MS PGothic" charset="0"/>
            </a:endParaRPr>
          </a:p>
          <a:p>
            <a:pPr>
              <a:lnSpc>
                <a:spcPts val="2100"/>
              </a:lnSpc>
              <a:buNone/>
              <a:defRPr/>
            </a:pPr>
            <a:r>
              <a:rPr lang="en-US" altLang="ja-JP" sz="2400" dirty="0">
                <a:latin typeface="Courier New" charset="0"/>
                <a:ea typeface="MS PGothic" charset="0"/>
              </a:rPr>
              <a:t>void SWAP(</a:t>
            </a:r>
            <a:r>
              <a:rPr lang="en-US" altLang="ja-JP" sz="2400" dirty="0" err="1">
                <a:latin typeface="Courier New" charset="0"/>
                <a:ea typeface="MS PGothic" charset="0"/>
              </a:rPr>
              <a:t>a,b</a:t>
            </a:r>
            <a:r>
              <a:rPr lang="en-US" altLang="ja-JP" sz="2400" dirty="0">
                <a:latin typeface="Courier New" charset="0"/>
                <a:ea typeface="MS PGothic" charset="0"/>
              </a:rPr>
              <a:t>)   { </a:t>
            </a:r>
            <a:r>
              <a:rPr lang="en-US" altLang="ja-JP" sz="2400" dirty="0" err="1">
                <a:latin typeface="Courier New" charset="0"/>
                <a:ea typeface="MS PGothic" charset="0"/>
              </a:rPr>
              <a:t>int</a:t>
            </a:r>
            <a:r>
              <a:rPr lang="en-US" altLang="ja-JP" sz="2400" dirty="0">
                <a:latin typeface="Courier New" charset="0"/>
                <a:ea typeface="MS PGothic" charset="0"/>
              </a:rPr>
              <a:t> t; t=a; a=b; b=t; }</a:t>
            </a:r>
          </a:p>
          <a:p>
            <a:pPr>
              <a:lnSpc>
                <a:spcPts val="2100"/>
              </a:lnSpc>
              <a:buNone/>
              <a:defRPr/>
            </a:pPr>
            <a:endParaRPr lang="en-US" altLang="ja-JP" sz="2400" dirty="0">
              <a:latin typeface="Courier New" charset="0"/>
              <a:ea typeface="MS PGothic" charset="0"/>
            </a:endParaRPr>
          </a:p>
          <a:p>
            <a:pPr>
              <a:lnSpc>
                <a:spcPts val="2100"/>
              </a:lnSpc>
              <a:buNone/>
              <a:defRPr/>
            </a:pPr>
            <a:r>
              <a:rPr lang="en-US" altLang="ja-JP" sz="2400" b="1" dirty="0">
                <a:latin typeface="Courier New" charset="0"/>
                <a:ea typeface="MS PGothic" charset="0"/>
              </a:rPr>
              <a:t>void bubble</a:t>
            </a:r>
            <a:r>
              <a:rPr lang="en-US" altLang="ja-JP" sz="2400" dirty="0">
                <a:latin typeface="Courier New" charset="0"/>
                <a:ea typeface="MS PGothic" charset="0"/>
              </a:rPr>
              <a:t>( </a:t>
            </a:r>
            <a:r>
              <a:rPr lang="en-US" altLang="ja-JP" sz="2400" dirty="0" err="1">
                <a:latin typeface="Courier New" charset="0"/>
                <a:ea typeface="MS PGothic" charset="0"/>
              </a:rPr>
              <a:t>int</a:t>
            </a:r>
            <a:r>
              <a:rPr lang="en-US" altLang="ja-JP" sz="2400" dirty="0">
                <a:latin typeface="Courier New" charset="0"/>
                <a:ea typeface="MS PGothic" charset="0"/>
              </a:rPr>
              <a:t> a[], </a:t>
            </a:r>
            <a:r>
              <a:rPr lang="en-US" altLang="ja-JP" sz="2400" dirty="0" err="1">
                <a:latin typeface="Courier New" charset="0"/>
                <a:ea typeface="MS PGothic" charset="0"/>
              </a:rPr>
              <a:t>int</a:t>
            </a:r>
            <a:r>
              <a:rPr lang="en-US" altLang="ja-JP" sz="2400" dirty="0">
                <a:latin typeface="Courier New" charset="0"/>
                <a:ea typeface="MS PGothic" charset="0"/>
              </a:rPr>
              <a:t> n ) {</a:t>
            </a:r>
          </a:p>
          <a:p>
            <a:pPr>
              <a:lnSpc>
                <a:spcPts val="2100"/>
              </a:lnSpc>
              <a:buNone/>
              <a:defRPr/>
            </a:pPr>
            <a:r>
              <a:rPr lang="en-US" altLang="ja-JP" sz="2400" dirty="0">
                <a:latin typeface="Courier New" charset="0"/>
                <a:ea typeface="MS PGothic" charset="0"/>
              </a:rPr>
              <a:t>  </a:t>
            </a:r>
            <a:r>
              <a:rPr lang="en-US" altLang="ja-JP" sz="2400" dirty="0" err="1">
                <a:latin typeface="Courier New" charset="0"/>
                <a:ea typeface="MS PGothic" charset="0"/>
              </a:rPr>
              <a:t>int</a:t>
            </a:r>
            <a:r>
              <a:rPr lang="en-US" altLang="ja-JP" sz="2400" dirty="0">
                <a:latin typeface="Courier New" charset="0"/>
                <a:ea typeface="MS PGothic" charset="0"/>
              </a:rPr>
              <a:t> pass, </a:t>
            </a:r>
            <a:r>
              <a:rPr lang="en-US" altLang="ja-JP" sz="2400" dirty="0" err="1">
                <a:latin typeface="Courier New" charset="0"/>
                <a:ea typeface="MS PGothic" charset="0"/>
              </a:rPr>
              <a:t>i</a:t>
            </a:r>
            <a:r>
              <a:rPr lang="en-US" altLang="ja-JP" sz="2400" dirty="0">
                <a:latin typeface="Courier New" charset="0"/>
                <a:ea typeface="MS PGothic" charset="0"/>
              </a:rPr>
              <a:t>;</a:t>
            </a:r>
          </a:p>
          <a:p>
            <a:pPr>
              <a:lnSpc>
                <a:spcPts val="2100"/>
              </a:lnSpc>
              <a:buNone/>
              <a:defRPr/>
            </a:pPr>
            <a:r>
              <a:rPr lang="en-US" altLang="ja-JP" sz="2400" dirty="0">
                <a:latin typeface="Courier New" charset="0"/>
                <a:ea typeface="MS PGothic" charset="0"/>
              </a:rPr>
              <a:t>  </a:t>
            </a:r>
            <a:r>
              <a:rPr lang="en-US" altLang="ja-JP" sz="2400" dirty="0" smtClean="0">
                <a:latin typeface="Courier New" charset="0"/>
                <a:ea typeface="MS PGothic" charset="0"/>
              </a:rPr>
              <a:t>for(pass=0;</a:t>
            </a:r>
            <a:r>
              <a:rPr lang="en-US" altLang="ja-JP" sz="2400" b="1" dirty="0" smtClean="0">
                <a:solidFill>
                  <a:srgbClr val="FF0000"/>
                </a:solidFill>
                <a:latin typeface="Courier New" charset="0"/>
                <a:ea typeface="MS PGothic" charset="0"/>
              </a:rPr>
              <a:t>pass&lt;n-1</a:t>
            </a:r>
            <a:r>
              <a:rPr lang="en-US" altLang="ja-JP" sz="2400" dirty="0" smtClean="0">
                <a:latin typeface="Courier New" charset="0"/>
                <a:ea typeface="MS PGothic" charset="0"/>
              </a:rPr>
              <a:t>;pass</a:t>
            </a:r>
            <a:r>
              <a:rPr lang="en-US" altLang="ja-JP" sz="2400" dirty="0">
                <a:latin typeface="Courier New" charset="0"/>
                <a:ea typeface="MS PGothic" charset="0"/>
              </a:rPr>
              <a:t>++) { </a:t>
            </a:r>
            <a:r>
              <a:rPr lang="en-US" altLang="ja-JP" sz="2100" dirty="0">
                <a:solidFill>
                  <a:schemeClr val="bg1">
                    <a:lumMod val="50000"/>
                  </a:schemeClr>
                </a:solidFill>
                <a:latin typeface="Courier New" charset="0"/>
                <a:ea typeface="MS PGothic" charset="0"/>
              </a:rPr>
              <a:t>// n-1 passes thru the 							array. </a:t>
            </a:r>
            <a:endParaRPr lang="en-US" altLang="ja-JP" sz="2400" dirty="0">
              <a:solidFill>
                <a:schemeClr val="bg1">
                  <a:lumMod val="50000"/>
                </a:schemeClr>
              </a:solidFill>
              <a:latin typeface="Courier New" charset="0"/>
              <a:ea typeface="MS PGothic" charset="0"/>
            </a:endParaRPr>
          </a:p>
          <a:p>
            <a:pPr>
              <a:lnSpc>
                <a:spcPts val="2100"/>
              </a:lnSpc>
              <a:buNone/>
              <a:defRPr/>
            </a:pPr>
            <a:r>
              <a:rPr lang="en-US" altLang="ja-JP" sz="2400" dirty="0">
                <a:latin typeface="Courier New" charset="0"/>
                <a:ea typeface="MS PGothic" charset="0"/>
              </a:rPr>
              <a:t>    for(</a:t>
            </a:r>
            <a:r>
              <a:rPr lang="en-US" altLang="ja-JP" sz="2400" dirty="0" err="1">
                <a:latin typeface="Courier New" charset="0"/>
                <a:ea typeface="MS PGothic" charset="0"/>
              </a:rPr>
              <a:t>i</a:t>
            </a:r>
            <a:r>
              <a:rPr lang="en-US" altLang="ja-JP" sz="2400" dirty="0">
                <a:latin typeface="Courier New" charset="0"/>
                <a:ea typeface="MS PGothic" charset="0"/>
              </a:rPr>
              <a:t>=0;</a:t>
            </a:r>
            <a:r>
              <a:rPr lang="en-US" altLang="ja-JP" sz="2400" b="1" dirty="0">
                <a:solidFill>
                  <a:srgbClr val="FF0000"/>
                </a:solidFill>
                <a:latin typeface="Courier New" charset="0"/>
                <a:ea typeface="MS PGothic" charset="0"/>
              </a:rPr>
              <a:t>i&lt;(n-1)</a:t>
            </a:r>
            <a:r>
              <a:rPr lang="en-US" altLang="ja-JP" sz="2400" dirty="0">
                <a:latin typeface="Courier New" charset="0"/>
                <a:ea typeface="MS PGothic" charset="0"/>
              </a:rPr>
              <a:t>;</a:t>
            </a:r>
            <a:r>
              <a:rPr lang="en-US" altLang="ja-JP" sz="2400" dirty="0" err="1">
                <a:latin typeface="Courier New" charset="0"/>
                <a:ea typeface="MS PGothic" charset="0"/>
              </a:rPr>
              <a:t>i</a:t>
            </a:r>
            <a:r>
              <a:rPr lang="en-US" altLang="ja-JP" sz="2100" dirty="0">
                <a:latin typeface="Courier New" charset="0"/>
                <a:ea typeface="MS PGothic" charset="0"/>
              </a:rPr>
              <a:t>++)//</a:t>
            </a:r>
            <a:r>
              <a:rPr lang="en-US" altLang="ja-JP" sz="2100" dirty="0">
                <a:solidFill>
                  <a:schemeClr val="bg1">
                    <a:lumMod val="50000"/>
                  </a:schemeClr>
                </a:solidFill>
                <a:latin typeface="Courier New" charset="0"/>
                <a:ea typeface="MS PGothic" charset="0"/>
              </a:rPr>
              <a:t> From start to the end of 					  unsorted part</a:t>
            </a:r>
            <a:r>
              <a:rPr lang="en-US" altLang="ja-JP" sz="2100" dirty="0">
                <a:latin typeface="Courier New" charset="0"/>
                <a:ea typeface="MS PGothic" charset="0"/>
              </a:rPr>
              <a:t> </a:t>
            </a:r>
          </a:p>
          <a:p>
            <a:pPr>
              <a:lnSpc>
                <a:spcPts val="2100"/>
              </a:lnSpc>
              <a:buNone/>
              <a:defRPr/>
            </a:pPr>
            <a:r>
              <a:rPr lang="en-US" altLang="ja-JP" sz="2400" dirty="0">
                <a:latin typeface="Courier New" charset="0"/>
                <a:ea typeface="MS PGothic" charset="0"/>
              </a:rPr>
              <a:t>		 { 	</a:t>
            </a:r>
            <a:r>
              <a:rPr lang="en-US" altLang="ja-JP" sz="2100" dirty="0">
                <a:solidFill>
                  <a:srgbClr val="7F7F7F"/>
                </a:solidFill>
                <a:latin typeface="Courier New" charset="0"/>
                <a:ea typeface="MS PGothic" charset="0"/>
              </a:rPr>
              <a:t>// If adjacent items out of order, swap</a:t>
            </a:r>
          </a:p>
          <a:p>
            <a:pPr>
              <a:lnSpc>
                <a:spcPts val="2100"/>
              </a:lnSpc>
              <a:buNone/>
              <a:defRPr/>
            </a:pPr>
            <a:r>
              <a:rPr lang="en-US" altLang="ja-JP" sz="2400" dirty="0">
                <a:latin typeface="Courier New" charset="0"/>
                <a:ea typeface="MS PGothic" charset="0"/>
              </a:rPr>
              <a:t>       if( a[i]&gt;a[</a:t>
            </a:r>
            <a:r>
              <a:rPr lang="en-US" altLang="ja-JP" sz="2400" b="1" dirty="0">
                <a:solidFill>
                  <a:srgbClr val="FF0000"/>
                </a:solidFill>
                <a:latin typeface="Courier New" charset="0"/>
                <a:ea typeface="MS PGothic" charset="0"/>
              </a:rPr>
              <a:t>i+1</a:t>
            </a:r>
            <a:r>
              <a:rPr lang="en-US" altLang="ja-JP" sz="2400" dirty="0">
                <a:latin typeface="Courier New" charset="0"/>
                <a:ea typeface="MS PGothic" charset="0"/>
              </a:rPr>
              <a:t>] ) </a:t>
            </a:r>
          </a:p>
          <a:p>
            <a:pPr>
              <a:lnSpc>
                <a:spcPts val="2100"/>
              </a:lnSpc>
              <a:buNone/>
              <a:defRPr/>
            </a:pPr>
            <a:r>
              <a:rPr lang="en-US" altLang="ja-JP" sz="2400" dirty="0">
                <a:latin typeface="Courier New" charset="0"/>
                <a:ea typeface="MS PGothic" charset="0"/>
              </a:rPr>
              <a:t>			SWAP(a[</a:t>
            </a:r>
            <a:r>
              <a:rPr lang="en-US" altLang="ja-JP" sz="2400" dirty="0" err="1">
                <a:latin typeface="Courier New" charset="0"/>
                <a:ea typeface="MS PGothic" charset="0"/>
              </a:rPr>
              <a:t>i</a:t>
            </a:r>
            <a:r>
              <a:rPr lang="en-US" altLang="ja-JP" sz="2400" dirty="0">
                <a:latin typeface="Courier New" charset="0"/>
                <a:ea typeface="MS PGothic" charset="0"/>
              </a:rPr>
              <a:t>],a[i+1]);</a:t>
            </a:r>
          </a:p>
          <a:p>
            <a:pPr>
              <a:lnSpc>
                <a:spcPts val="2100"/>
              </a:lnSpc>
              <a:buNone/>
              <a:defRPr/>
            </a:pPr>
            <a:r>
              <a:rPr lang="en-US" altLang="ja-JP" sz="2400" dirty="0">
                <a:latin typeface="Courier New" charset="0"/>
                <a:ea typeface="MS PGothic" charset="0"/>
              </a:rPr>
              <a:t>      }</a:t>
            </a:r>
          </a:p>
          <a:p>
            <a:pPr>
              <a:lnSpc>
                <a:spcPts val="2100"/>
              </a:lnSpc>
              <a:buNone/>
              <a:defRPr/>
            </a:pPr>
            <a:r>
              <a:rPr lang="en-US" altLang="ja-JP" sz="2400" dirty="0">
                <a:latin typeface="Courier New" charset="0"/>
                <a:ea typeface="MS PGothic" charset="0"/>
              </a:rPr>
              <a:t>    }</a:t>
            </a:r>
          </a:p>
          <a:p>
            <a:pPr>
              <a:lnSpc>
                <a:spcPts val="2100"/>
              </a:lnSpc>
              <a:buNone/>
              <a:defRPr/>
            </a:pPr>
            <a:r>
              <a:rPr lang="en-US" altLang="ja-JP" sz="2400" dirty="0">
                <a:latin typeface="Courier New" charset="0"/>
                <a:ea typeface="MS PGothic" charset="0"/>
              </a:rPr>
              <a:t>  }    </a:t>
            </a:r>
          </a:p>
        </p:txBody>
      </p:sp>
      <p:sp>
        <p:nvSpPr>
          <p:cNvPr id="2" name="TextBox 1"/>
          <p:cNvSpPr txBox="1">
            <a:spLocks noChangeArrowheads="1"/>
          </p:cNvSpPr>
          <p:nvPr/>
        </p:nvSpPr>
        <p:spPr bwMode="auto">
          <a:xfrm>
            <a:off x="4144964" y="5613400"/>
            <a:ext cx="43894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161616"/>
                </a:solidFill>
                <a:latin typeface="Times New Roman" panose="02020603050405020304" pitchFamily="18" charset="0"/>
                <a:ea typeface="ＭＳ Ｐゴシック" panose="020B0600070205080204" pitchFamily="34" charset="-128"/>
              </a:defRPr>
            </a:lvl1pPr>
            <a:lvl2pPr marL="742950" indent="-285750">
              <a:defRPr sz="2000" b="1">
                <a:solidFill>
                  <a:srgbClr val="161616"/>
                </a:solidFill>
                <a:latin typeface="Times New Roman" panose="02020603050405020304" pitchFamily="18" charset="0"/>
                <a:ea typeface="ＭＳ Ｐゴシック" panose="020B0600070205080204" pitchFamily="34" charset="-128"/>
              </a:defRPr>
            </a:lvl2pPr>
            <a:lvl3pPr marL="1143000" indent="-228600">
              <a:defRPr sz="2000" b="1">
                <a:solidFill>
                  <a:srgbClr val="161616"/>
                </a:solidFill>
                <a:latin typeface="Times New Roman" panose="02020603050405020304" pitchFamily="18" charset="0"/>
                <a:ea typeface="ＭＳ Ｐゴシック" panose="020B0600070205080204" pitchFamily="34" charset="-128"/>
              </a:defRPr>
            </a:lvl3pPr>
            <a:lvl4pPr marL="1600200" indent="-228600">
              <a:defRPr sz="2000" b="1">
                <a:solidFill>
                  <a:srgbClr val="161616"/>
                </a:solidFill>
                <a:latin typeface="Times New Roman" panose="02020603050405020304" pitchFamily="18" charset="0"/>
                <a:ea typeface="ＭＳ Ｐゴシック" panose="020B0600070205080204" pitchFamily="34" charset="-128"/>
              </a:defRPr>
            </a:lvl4pPr>
            <a:lvl5pPr marL="2057400" indent="-228600">
              <a:defRPr sz="2000" b="1">
                <a:solidFill>
                  <a:srgbClr val="16161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9pPr>
          </a:lstStyle>
          <a:p>
            <a:pPr eaLnBrk="0" fontAlgn="base" hangingPunct="0">
              <a:spcBef>
                <a:spcPct val="0"/>
              </a:spcBef>
              <a:spcAft>
                <a:spcPct val="0"/>
              </a:spcAft>
            </a:pPr>
            <a:r>
              <a:rPr lang="en-US" altLang="en-US"/>
              <a:t>This code will not be able to terminate the bubble sort operation on the third pass. Need to modify the algorithm. </a:t>
            </a:r>
          </a:p>
        </p:txBody>
      </p:sp>
      <p:sp>
        <p:nvSpPr>
          <p:cNvPr id="3" name="Pentagon 2"/>
          <p:cNvSpPr/>
          <p:nvPr/>
        </p:nvSpPr>
        <p:spPr>
          <a:xfrm>
            <a:off x="3962400" y="5410200"/>
            <a:ext cx="5181600" cy="1371600"/>
          </a:xfrm>
          <a:prstGeom prst="homePlat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0" fontAlgn="base" hangingPunct="0">
              <a:spcBef>
                <a:spcPct val="0"/>
              </a:spcBef>
              <a:spcAft>
                <a:spcPct val="0"/>
              </a:spcAft>
              <a:defRPr/>
            </a:pPr>
            <a:endParaRPr lang="en-US" sz="2000" b="1">
              <a:solidFill>
                <a:srgbClr val="FFFFFF"/>
              </a:solidFill>
              <a:latin typeface="Arial"/>
              <a:ea typeface="ＭＳ Ｐゴシック"/>
            </a:endParaRPr>
          </a:p>
        </p:txBody>
      </p:sp>
    </p:spTree>
    <p:extLst>
      <p:ext uri="{BB962C8B-B14F-4D97-AF65-F5344CB8AC3E}">
        <p14:creationId xmlns:p14="http://schemas.microsoft.com/office/powerpoint/2010/main" val="4013051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3750"/>
                                  </p:stCondLst>
                                  <p:childTnLst>
                                    <p:set>
                                      <p:cBhvr>
                                        <p:cTn id="6" dur="1" fill="hold">
                                          <p:stCondLst>
                                            <p:cond delay="374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図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04800"/>
            <a:ext cx="5105400" cy="631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正方形/長方形 1"/>
          <p:cNvSpPr>
            <a:spLocks noChangeArrowheads="1"/>
          </p:cNvSpPr>
          <p:nvPr/>
        </p:nvSpPr>
        <p:spPr bwMode="auto">
          <a:xfrm>
            <a:off x="1676400" y="152401"/>
            <a:ext cx="3671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161616"/>
                </a:solidFill>
                <a:latin typeface="Times New Roman" panose="02020603050405020304" pitchFamily="18" charset="0"/>
                <a:ea typeface="ＭＳ Ｐゴシック" panose="020B0600070205080204" pitchFamily="34" charset="-128"/>
              </a:defRPr>
            </a:lvl1pPr>
            <a:lvl2pPr marL="742950" indent="-285750">
              <a:defRPr sz="2000" b="1">
                <a:solidFill>
                  <a:srgbClr val="161616"/>
                </a:solidFill>
                <a:latin typeface="Times New Roman" panose="02020603050405020304" pitchFamily="18" charset="0"/>
                <a:ea typeface="ＭＳ Ｐゴシック" panose="020B0600070205080204" pitchFamily="34" charset="-128"/>
              </a:defRPr>
            </a:lvl2pPr>
            <a:lvl3pPr marL="1143000" indent="-228600">
              <a:defRPr sz="2000" b="1">
                <a:solidFill>
                  <a:srgbClr val="161616"/>
                </a:solidFill>
                <a:latin typeface="Times New Roman" panose="02020603050405020304" pitchFamily="18" charset="0"/>
                <a:ea typeface="ＭＳ Ｐゴシック" panose="020B0600070205080204" pitchFamily="34" charset="-128"/>
              </a:defRPr>
            </a:lvl3pPr>
            <a:lvl4pPr marL="1600200" indent="-228600">
              <a:defRPr sz="2000" b="1">
                <a:solidFill>
                  <a:srgbClr val="161616"/>
                </a:solidFill>
                <a:latin typeface="Times New Roman" panose="02020603050405020304" pitchFamily="18" charset="0"/>
                <a:ea typeface="ＭＳ Ｐゴシック" panose="020B0600070205080204" pitchFamily="34" charset="-128"/>
              </a:defRPr>
            </a:lvl4pPr>
            <a:lvl5pPr marL="2057400" indent="-228600">
              <a:defRPr sz="2000" b="1">
                <a:solidFill>
                  <a:srgbClr val="16161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9pPr>
          </a:lstStyle>
          <a:p>
            <a:pPr fontAlgn="base">
              <a:spcBef>
                <a:spcPct val="0"/>
              </a:spcBef>
              <a:spcAft>
                <a:spcPct val="0"/>
              </a:spcAft>
            </a:pPr>
            <a:r>
              <a:rPr lang="en-US" altLang="ja-JP" sz="2800"/>
              <a:t>Example 2:</a:t>
            </a:r>
            <a:endParaRPr lang="ja-JP" altLang="en-US" sz="2800"/>
          </a:p>
        </p:txBody>
      </p:sp>
    </p:spTree>
    <p:extLst>
      <p:ext uri="{BB962C8B-B14F-4D97-AF65-F5344CB8AC3E}">
        <p14:creationId xmlns:p14="http://schemas.microsoft.com/office/powerpoint/2010/main" val="4002807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txBox="1">
            <a:spLocks noChangeArrowheads="1"/>
          </p:cNvSpPr>
          <p:nvPr/>
        </p:nvSpPr>
        <p:spPr bwMode="auto">
          <a:xfrm>
            <a:off x="1676401" y="214314"/>
            <a:ext cx="8791575"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161616"/>
                </a:solidFill>
                <a:latin typeface="Times New Roman" panose="02020603050405020304" pitchFamily="18" charset="0"/>
                <a:ea typeface="ＭＳ Ｐゴシック" panose="020B0600070205080204" pitchFamily="34" charset="-128"/>
              </a:defRPr>
            </a:lvl1pPr>
            <a:lvl2pPr marL="742950" indent="-285750">
              <a:defRPr sz="2000" b="1">
                <a:solidFill>
                  <a:srgbClr val="161616"/>
                </a:solidFill>
                <a:latin typeface="Times New Roman" panose="02020603050405020304" pitchFamily="18" charset="0"/>
                <a:ea typeface="ＭＳ Ｐゴシック" panose="020B0600070205080204" pitchFamily="34" charset="-128"/>
              </a:defRPr>
            </a:lvl2pPr>
            <a:lvl3pPr marL="1143000" indent="-228600">
              <a:defRPr sz="2000" b="1">
                <a:solidFill>
                  <a:srgbClr val="161616"/>
                </a:solidFill>
                <a:latin typeface="Times New Roman" panose="02020603050405020304" pitchFamily="18" charset="0"/>
                <a:ea typeface="ＭＳ Ｐゴシック" panose="020B0600070205080204" pitchFamily="34" charset="-128"/>
              </a:defRPr>
            </a:lvl3pPr>
            <a:lvl4pPr marL="1600200" indent="-228600">
              <a:defRPr sz="2000" b="1">
                <a:solidFill>
                  <a:srgbClr val="161616"/>
                </a:solidFill>
                <a:latin typeface="Times New Roman" panose="02020603050405020304" pitchFamily="18" charset="0"/>
                <a:ea typeface="ＭＳ Ｐゴシック" panose="020B0600070205080204" pitchFamily="34" charset="-128"/>
              </a:defRPr>
            </a:lvl4pPr>
            <a:lvl5pPr marL="2057400" indent="-228600">
              <a:defRPr sz="2000" b="1">
                <a:solidFill>
                  <a:srgbClr val="16161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b="1">
                <a:solidFill>
                  <a:srgbClr val="161616"/>
                </a:solidFill>
                <a:latin typeface="Times New Roman" panose="02020603050405020304" pitchFamily="18" charset="0"/>
                <a:ea typeface="ＭＳ Ｐゴシック" panose="020B0600070205080204" pitchFamily="34" charset="-128"/>
              </a:defRPr>
            </a:lvl9pPr>
          </a:lstStyle>
          <a:p>
            <a:pPr eaLnBrk="0" fontAlgn="base" hangingPunct="0">
              <a:spcBef>
                <a:spcPct val="0"/>
              </a:spcBef>
              <a:spcAft>
                <a:spcPct val="0"/>
              </a:spcAft>
            </a:pPr>
            <a:r>
              <a:rPr kumimoji="1" lang="en-US" altLang="ja-JP" sz="2800" u="sng">
                <a:solidFill>
                  <a:srgbClr val="000000"/>
                </a:solidFill>
                <a:latin typeface="Tahoma" panose="020B0604030504040204" pitchFamily="34" charset="0"/>
              </a:rPr>
              <a:t>Bubble SortFunction  (re-define)</a:t>
            </a:r>
            <a:endParaRPr kumimoji="1" lang="en-US" altLang="ja-JP" sz="4400" u="sng">
              <a:solidFill>
                <a:srgbClr val="000000"/>
              </a:solidFill>
              <a:latin typeface="Tahoma" panose="020B0604030504040204" pitchFamily="34" charset="0"/>
            </a:endParaRPr>
          </a:p>
        </p:txBody>
      </p:sp>
      <p:sp>
        <p:nvSpPr>
          <p:cNvPr id="8" name="Text Box 5"/>
          <p:cNvSpPr txBox="1">
            <a:spLocks noChangeArrowheads="1"/>
          </p:cNvSpPr>
          <p:nvPr/>
        </p:nvSpPr>
        <p:spPr>
          <a:xfrm>
            <a:off x="1600199" y="914401"/>
            <a:ext cx="9790612" cy="521811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Char char="–"/>
              <a:defRPr kumimoji="1" sz="28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kumimoji="1" sz="24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har char="–"/>
              <a:defRPr kumimoji="1" sz="20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kumimoji="1" sz="2000">
                <a:solidFill>
                  <a:schemeClr val="tx1"/>
                </a:solidFill>
                <a:latin typeface="+mn-lt"/>
                <a:ea typeface="MS PGothic" pitchFamily="34" charset="-128"/>
                <a:cs typeface="MS PGothic" charset="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buNone/>
              <a:defRPr/>
            </a:pPr>
            <a:r>
              <a:rPr lang="en-US" altLang="ja-JP" sz="2400" b="1" dirty="0">
                <a:solidFill>
                  <a:srgbClr val="000000"/>
                </a:solidFill>
                <a:latin typeface="Courier New" charset="0"/>
                <a:ea typeface="MS PGothic" charset="0"/>
              </a:rPr>
              <a:t>void SWAP(</a:t>
            </a:r>
            <a:r>
              <a:rPr lang="en-US" altLang="ja-JP" sz="2400" b="1" dirty="0" err="1">
                <a:solidFill>
                  <a:srgbClr val="000000"/>
                </a:solidFill>
                <a:latin typeface="Courier New" charset="0"/>
                <a:ea typeface="MS PGothic" charset="0"/>
              </a:rPr>
              <a:t>a,b</a:t>
            </a:r>
            <a:r>
              <a:rPr lang="en-US" altLang="ja-JP" sz="2400" b="1" dirty="0">
                <a:solidFill>
                  <a:srgbClr val="000000"/>
                </a:solidFill>
                <a:latin typeface="Courier New" charset="0"/>
                <a:ea typeface="MS PGothic" charset="0"/>
              </a:rPr>
              <a:t>)   { </a:t>
            </a:r>
            <a:r>
              <a:rPr lang="en-US" altLang="ja-JP" sz="2400" b="1" dirty="0" err="1">
                <a:solidFill>
                  <a:srgbClr val="000000"/>
                </a:solidFill>
                <a:latin typeface="Courier New" charset="0"/>
                <a:ea typeface="MS PGothic" charset="0"/>
              </a:rPr>
              <a:t>int</a:t>
            </a:r>
            <a:r>
              <a:rPr lang="en-US" altLang="ja-JP" sz="2400" b="1" dirty="0">
                <a:solidFill>
                  <a:srgbClr val="000000"/>
                </a:solidFill>
                <a:latin typeface="Courier New" charset="0"/>
                <a:ea typeface="MS PGothic" charset="0"/>
              </a:rPr>
              <a:t> t; t=a; a=b; b=t; }</a:t>
            </a:r>
          </a:p>
          <a:p>
            <a:pPr>
              <a:buNone/>
              <a:defRPr/>
            </a:pPr>
            <a:endParaRPr lang="en-US" altLang="ja-JP" sz="2400" b="1" dirty="0">
              <a:solidFill>
                <a:srgbClr val="000000"/>
              </a:solidFill>
              <a:latin typeface="Courier New" charset="0"/>
              <a:ea typeface="MS PGothic" charset="0"/>
            </a:endParaRPr>
          </a:p>
          <a:p>
            <a:pPr>
              <a:buNone/>
              <a:defRPr/>
            </a:pPr>
            <a:r>
              <a:rPr lang="en-US" altLang="ja-JP" sz="2400" b="1" dirty="0">
                <a:solidFill>
                  <a:srgbClr val="000000"/>
                </a:solidFill>
                <a:latin typeface="Courier New" charset="0"/>
                <a:ea typeface="MS PGothic" charset="0"/>
              </a:rPr>
              <a:t>void bubble( </a:t>
            </a:r>
            <a:r>
              <a:rPr lang="en-US" altLang="ja-JP" sz="2400" b="1" dirty="0" err="1">
                <a:solidFill>
                  <a:srgbClr val="000000"/>
                </a:solidFill>
                <a:latin typeface="Courier New" charset="0"/>
                <a:ea typeface="MS PGothic" charset="0"/>
              </a:rPr>
              <a:t>int</a:t>
            </a:r>
            <a:r>
              <a:rPr lang="en-US" altLang="ja-JP" sz="2400" b="1" dirty="0">
                <a:solidFill>
                  <a:srgbClr val="000000"/>
                </a:solidFill>
                <a:latin typeface="Courier New" charset="0"/>
                <a:ea typeface="MS PGothic" charset="0"/>
              </a:rPr>
              <a:t> a[], </a:t>
            </a:r>
            <a:r>
              <a:rPr lang="en-US" altLang="ja-JP" sz="2400" b="1" dirty="0" err="1">
                <a:solidFill>
                  <a:srgbClr val="000000"/>
                </a:solidFill>
                <a:latin typeface="Courier New" charset="0"/>
                <a:ea typeface="MS PGothic" charset="0"/>
              </a:rPr>
              <a:t>int</a:t>
            </a:r>
            <a:r>
              <a:rPr lang="en-US" altLang="ja-JP" sz="2400" b="1" dirty="0">
                <a:solidFill>
                  <a:srgbClr val="000000"/>
                </a:solidFill>
                <a:latin typeface="Courier New" charset="0"/>
                <a:ea typeface="MS PGothic" charset="0"/>
              </a:rPr>
              <a:t> n ) {</a:t>
            </a:r>
          </a:p>
          <a:p>
            <a:pPr>
              <a:buNone/>
              <a:defRPr/>
            </a:pPr>
            <a:r>
              <a:rPr lang="en-US" altLang="ja-JP" sz="2400" b="1" dirty="0">
                <a:solidFill>
                  <a:srgbClr val="000000"/>
                </a:solidFill>
                <a:latin typeface="Courier New" charset="0"/>
                <a:ea typeface="MS PGothic" charset="0"/>
              </a:rPr>
              <a:t>  </a:t>
            </a:r>
            <a:r>
              <a:rPr lang="en-US" altLang="ja-JP" sz="2400" b="1" dirty="0" err="1">
                <a:solidFill>
                  <a:srgbClr val="000000"/>
                </a:solidFill>
                <a:latin typeface="Courier New" charset="0"/>
                <a:ea typeface="MS PGothic" charset="0"/>
              </a:rPr>
              <a:t>int</a:t>
            </a:r>
            <a:r>
              <a:rPr lang="en-US" altLang="ja-JP" sz="2400" b="1" dirty="0">
                <a:solidFill>
                  <a:srgbClr val="000000"/>
                </a:solidFill>
                <a:latin typeface="Courier New" charset="0"/>
                <a:ea typeface="MS PGothic" charset="0"/>
              </a:rPr>
              <a:t> pass, j, flag;</a:t>
            </a:r>
          </a:p>
          <a:p>
            <a:pPr>
              <a:buNone/>
              <a:defRPr/>
            </a:pPr>
            <a:r>
              <a:rPr lang="en-US" altLang="ja-JP" sz="2400" b="1" dirty="0">
                <a:solidFill>
                  <a:srgbClr val="000000"/>
                </a:solidFill>
                <a:latin typeface="Courier New" charset="0"/>
                <a:ea typeface="MS PGothic" charset="0"/>
              </a:rPr>
              <a:t>  </a:t>
            </a:r>
            <a:r>
              <a:rPr lang="en-US" altLang="ja-JP" sz="2400" b="1" dirty="0" smtClean="0">
                <a:solidFill>
                  <a:srgbClr val="000000"/>
                </a:solidFill>
                <a:latin typeface="Courier New" charset="0"/>
                <a:ea typeface="MS PGothic" charset="0"/>
              </a:rPr>
              <a:t>for(pass=0;</a:t>
            </a:r>
            <a:r>
              <a:rPr lang="en-US" altLang="ja-JP" sz="2400" b="1" dirty="0" smtClean="0">
                <a:solidFill>
                  <a:srgbClr val="0000FF"/>
                </a:solidFill>
                <a:latin typeface="Courier New" charset="0"/>
                <a:ea typeface="MS PGothic" charset="0"/>
              </a:rPr>
              <a:t>pass&lt;n-1</a:t>
            </a:r>
            <a:r>
              <a:rPr lang="en-US" altLang="ja-JP" sz="2400" b="1" dirty="0" smtClean="0">
                <a:solidFill>
                  <a:srgbClr val="000000"/>
                </a:solidFill>
                <a:latin typeface="Courier New" charset="0"/>
                <a:ea typeface="MS PGothic" charset="0"/>
              </a:rPr>
              <a:t>;pass</a:t>
            </a:r>
            <a:r>
              <a:rPr lang="en-US" altLang="ja-JP" sz="2400" b="1" dirty="0">
                <a:solidFill>
                  <a:srgbClr val="000000"/>
                </a:solidFill>
                <a:latin typeface="Courier New" charset="0"/>
                <a:ea typeface="MS PGothic" charset="0"/>
              </a:rPr>
              <a:t>++) {</a:t>
            </a:r>
            <a:r>
              <a:rPr lang="en-US" altLang="ja-JP" sz="2400" b="1" dirty="0">
                <a:solidFill>
                  <a:srgbClr val="FFFFFF">
                    <a:lumMod val="50000"/>
                  </a:srgbClr>
                </a:solidFill>
                <a:latin typeface="Courier New" charset="0"/>
                <a:ea typeface="MS PGothic" charset="0"/>
              </a:rPr>
              <a:t>//break if no swap</a:t>
            </a:r>
          </a:p>
          <a:p>
            <a:pPr>
              <a:buNone/>
              <a:defRPr/>
            </a:pPr>
            <a:r>
              <a:rPr lang="en-US" altLang="ja-JP" sz="2400" b="1" dirty="0">
                <a:solidFill>
                  <a:srgbClr val="FFFFFF">
                    <a:lumMod val="50000"/>
                  </a:srgbClr>
                </a:solidFill>
                <a:latin typeface="Courier New" charset="0"/>
                <a:ea typeface="MS PGothic" charset="0"/>
              </a:rPr>
              <a:t>		</a:t>
            </a:r>
            <a:r>
              <a:rPr lang="en-US" altLang="ja-JP" sz="2400" b="1" dirty="0">
                <a:solidFill>
                  <a:srgbClr val="0000FF"/>
                </a:solidFill>
                <a:latin typeface="Courier New" charset="0"/>
                <a:ea typeface="MS PGothic" charset="0"/>
              </a:rPr>
              <a:t>flag = 0;</a:t>
            </a:r>
          </a:p>
          <a:p>
            <a:pPr>
              <a:buNone/>
              <a:defRPr/>
            </a:pPr>
            <a:r>
              <a:rPr lang="en-US" altLang="ja-JP" sz="2400" b="1" dirty="0">
                <a:solidFill>
                  <a:srgbClr val="000000"/>
                </a:solidFill>
                <a:latin typeface="Courier New" charset="0"/>
                <a:ea typeface="MS PGothic" charset="0"/>
              </a:rPr>
              <a:t>		</a:t>
            </a:r>
            <a:r>
              <a:rPr lang="en-US" altLang="ja-JP" sz="2400" b="1" dirty="0" smtClean="0">
                <a:solidFill>
                  <a:srgbClr val="000000"/>
                </a:solidFill>
                <a:latin typeface="Courier New" charset="0"/>
                <a:ea typeface="MS PGothic" charset="0"/>
              </a:rPr>
              <a:t>for(j=0;</a:t>
            </a:r>
            <a:r>
              <a:rPr lang="en-US" altLang="ja-JP" sz="2400" b="1" dirty="0" smtClean="0">
                <a:solidFill>
                  <a:srgbClr val="FF0000"/>
                </a:solidFill>
                <a:latin typeface="Courier New" charset="0"/>
                <a:ea typeface="MS PGothic" charset="0"/>
              </a:rPr>
              <a:t>j</a:t>
            </a:r>
            <a:r>
              <a:rPr lang="en-US" altLang="ja-JP" sz="2400" b="1" dirty="0">
                <a:solidFill>
                  <a:srgbClr val="FF0000"/>
                </a:solidFill>
                <a:latin typeface="Courier New" charset="0"/>
                <a:ea typeface="MS PGothic" charset="0"/>
              </a:rPr>
              <a:t>&lt;(</a:t>
            </a:r>
            <a:r>
              <a:rPr lang="en-US" altLang="ja-JP" sz="2400" b="1" dirty="0" smtClean="0">
                <a:solidFill>
                  <a:srgbClr val="FF0000"/>
                </a:solidFill>
                <a:latin typeface="Courier New" charset="0"/>
                <a:ea typeface="MS PGothic" charset="0"/>
              </a:rPr>
              <a:t>n-pass-1)</a:t>
            </a:r>
            <a:r>
              <a:rPr lang="en-US" altLang="ja-JP" sz="2400" b="1" dirty="0" smtClean="0">
                <a:solidFill>
                  <a:srgbClr val="000000"/>
                </a:solidFill>
                <a:latin typeface="Courier New" charset="0"/>
                <a:ea typeface="MS PGothic" charset="0"/>
              </a:rPr>
              <a:t>;</a:t>
            </a:r>
            <a:r>
              <a:rPr lang="en-US" altLang="ja-JP" sz="2400" b="1" dirty="0">
                <a:solidFill>
                  <a:srgbClr val="000000"/>
                </a:solidFill>
                <a:latin typeface="Courier New" charset="0"/>
                <a:ea typeface="MS PGothic" charset="0"/>
              </a:rPr>
              <a:t>j++) {</a:t>
            </a:r>
            <a:r>
              <a:rPr lang="en-US" altLang="ja-JP" sz="2400" b="1" dirty="0">
                <a:solidFill>
                  <a:srgbClr val="FFFFFF">
                    <a:lumMod val="50000"/>
                  </a:srgbClr>
                </a:solidFill>
                <a:latin typeface="Courier New" charset="0"/>
                <a:ea typeface="MS PGothic" charset="0"/>
              </a:rPr>
              <a:t> //discard the last</a:t>
            </a:r>
          </a:p>
          <a:p>
            <a:pPr>
              <a:buNone/>
              <a:defRPr/>
            </a:pPr>
            <a:r>
              <a:rPr lang="en-US" altLang="ja-JP" sz="2400" b="1" dirty="0">
                <a:solidFill>
                  <a:srgbClr val="000000"/>
                </a:solidFill>
                <a:latin typeface="Courier New" charset="0"/>
                <a:ea typeface="MS PGothic" charset="0"/>
              </a:rPr>
              <a:t>      	if( a[j]&gt;</a:t>
            </a:r>
            <a:r>
              <a:rPr lang="en-US" altLang="ja-JP" sz="2400" b="1" dirty="0" smtClean="0">
                <a:solidFill>
                  <a:srgbClr val="000000"/>
                </a:solidFill>
                <a:latin typeface="Courier New" charset="0"/>
                <a:ea typeface="MS PGothic" charset="0"/>
              </a:rPr>
              <a:t>a[j+1</a:t>
            </a:r>
            <a:r>
              <a:rPr lang="en-US" altLang="ja-JP" sz="2400" b="1" dirty="0">
                <a:solidFill>
                  <a:srgbClr val="000000"/>
                </a:solidFill>
                <a:latin typeface="Courier New" charset="0"/>
                <a:ea typeface="MS PGothic" charset="0"/>
              </a:rPr>
              <a:t>] ) {</a:t>
            </a:r>
          </a:p>
          <a:p>
            <a:pPr>
              <a:buNone/>
              <a:defRPr/>
            </a:pPr>
            <a:r>
              <a:rPr lang="en-US" altLang="ja-JP" sz="2400" b="1" dirty="0">
                <a:solidFill>
                  <a:srgbClr val="000000"/>
                </a:solidFill>
                <a:latin typeface="Courier New" charset="0"/>
                <a:ea typeface="MS PGothic" charset="0"/>
              </a:rPr>
              <a:t>				</a:t>
            </a:r>
            <a:r>
              <a:rPr lang="en-US" altLang="ja-JP" sz="2400" b="1" dirty="0" smtClean="0">
                <a:solidFill>
                  <a:srgbClr val="000000"/>
                </a:solidFill>
                <a:latin typeface="Courier New" charset="0"/>
                <a:ea typeface="MS PGothic" charset="0"/>
              </a:rPr>
              <a:t>SWAP(a[j+1</a:t>
            </a:r>
            <a:r>
              <a:rPr lang="en-US" altLang="ja-JP" sz="2400" b="1" dirty="0">
                <a:solidFill>
                  <a:srgbClr val="000000"/>
                </a:solidFill>
                <a:latin typeface="Courier New" charset="0"/>
                <a:ea typeface="MS PGothic" charset="0"/>
              </a:rPr>
              <a:t>],a[j]);</a:t>
            </a:r>
            <a:r>
              <a:rPr lang="en-US" altLang="ja-JP" sz="2400" b="1" dirty="0">
                <a:solidFill>
                  <a:srgbClr val="FFFFFF">
                    <a:lumMod val="50000"/>
                  </a:srgbClr>
                </a:solidFill>
                <a:latin typeface="Courier New" charset="0"/>
                <a:ea typeface="MS PGothic" charset="0"/>
              </a:rPr>
              <a:t> </a:t>
            </a:r>
            <a:r>
              <a:rPr lang="en-US" altLang="ja-JP" sz="2400" b="1" dirty="0">
                <a:solidFill>
                  <a:srgbClr val="0000FF"/>
                </a:solidFill>
                <a:latin typeface="Courier New" charset="0"/>
                <a:ea typeface="MS PGothic" charset="0"/>
              </a:rPr>
              <a:t>flag = 1;</a:t>
            </a:r>
            <a:r>
              <a:rPr lang="en-US" altLang="ja-JP" sz="2400" b="1" dirty="0">
                <a:solidFill>
                  <a:srgbClr val="FFFFFF">
                    <a:lumMod val="50000"/>
                  </a:srgbClr>
                </a:solidFill>
                <a:latin typeface="Courier New" charset="0"/>
                <a:ea typeface="MS PGothic" charset="0"/>
              </a:rPr>
              <a:t>}</a:t>
            </a:r>
            <a:endParaRPr lang="en-US" altLang="ja-JP" sz="2400" b="1" dirty="0">
              <a:solidFill>
                <a:srgbClr val="000000"/>
              </a:solidFill>
              <a:latin typeface="Courier New" charset="0"/>
              <a:ea typeface="MS PGothic" charset="0"/>
            </a:endParaRPr>
          </a:p>
          <a:p>
            <a:pPr>
              <a:buNone/>
              <a:defRPr/>
            </a:pPr>
            <a:r>
              <a:rPr lang="en-US" altLang="ja-JP" sz="2400" b="1" dirty="0">
                <a:solidFill>
                  <a:srgbClr val="000000"/>
                </a:solidFill>
                <a:latin typeface="Courier New" charset="0"/>
                <a:ea typeface="MS PGothic" charset="0"/>
              </a:rPr>
              <a:t>      }</a:t>
            </a:r>
          </a:p>
          <a:p>
            <a:pPr>
              <a:buNone/>
              <a:defRPr/>
            </a:pPr>
            <a:r>
              <a:rPr lang="en-US" altLang="ja-JP" sz="2400" b="1" dirty="0">
                <a:solidFill>
                  <a:srgbClr val="000000"/>
                </a:solidFill>
                <a:latin typeface="Courier New" charset="0"/>
                <a:ea typeface="MS PGothic" charset="0"/>
              </a:rPr>
              <a:t>		if (flag==0) break;</a:t>
            </a:r>
          </a:p>
          <a:p>
            <a:pPr>
              <a:buNone/>
              <a:defRPr/>
            </a:pPr>
            <a:r>
              <a:rPr lang="en-US" altLang="ja-JP" sz="2400" b="1" dirty="0">
                <a:solidFill>
                  <a:srgbClr val="000000"/>
                </a:solidFill>
                <a:latin typeface="Courier New" charset="0"/>
                <a:ea typeface="MS PGothic" charset="0"/>
              </a:rPr>
              <a:t>    }</a:t>
            </a:r>
          </a:p>
          <a:p>
            <a:pPr>
              <a:buNone/>
              <a:defRPr/>
            </a:pPr>
            <a:r>
              <a:rPr lang="en-US" altLang="ja-JP" sz="2400" b="1" dirty="0">
                <a:solidFill>
                  <a:srgbClr val="000000"/>
                </a:solidFill>
                <a:latin typeface="Courier New" charset="0"/>
                <a:ea typeface="MS PGothic" charset="0"/>
              </a:rPr>
              <a:t>  }    </a:t>
            </a:r>
          </a:p>
        </p:txBody>
      </p:sp>
    </p:spTree>
    <p:extLst>
      <p:ext uri="{BB962C8B-B14F-4D97-AF65-F5344CB8AC3E}">
        <p14:creationId xmlns:p14="http://schemas.microsoft.com/office/powerpoint/2010/main" val="1310675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tx1"/>
          </a:solid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31750">
          <a:tailEnd type="triangle" w="lg" len="med"/>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_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5_Blends">
  <a:themeElements>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ＭＳ Ｐゴシック"/>
        <a:cs typeface="ＭＳ Ｐゴシック"/>
      </a:majorFont>
      <a:minorFont>
        <a:latin typeface="Tahom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2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6_Blends">
  <a:themeElements>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ＭＳ Ｐゴシック"/>
        <a:cs typeface="ＭＳ Ｐゴシック"/>
      </a:majorFont>
      <a:minorFont>
        <a:latin typeface="Tahom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Blends">
  <a:themeElements>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ＭＳ Ｐゴシック"/>
        <a:cs typeface="ＭＳ Ｐゴシック"/>
      </a:majorFont>
      <a:minorFont>
        <a:latin typeface="Tahom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lends">
  <a:themeElements>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ＭＳ Ｐゴシック"/>
        <a:cs typeface="ＭＳ Ｐゴシック"/>
      </a:majorFont>
      <a:minorFont>
        <a:latin typeface="Tahom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Blends">
  <a:themeElements>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ＭＳ Ｐゴシック"/>
        <a:cs typeface="ＭＳ Ｐゴシック"/>
      </a:majorFont>
      <a:minorFont>
        <a:latin typeface="Tahom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Blends">
  <a:themeElements>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ＭＳ Ｐゴシック"/>
        <a:cs typeface="ＭＳ Ｐゴシック"/>
      </a:majorFont>
      <a:minorFont>
        <a:latin typeface="Tahom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6693</TotalTime>
  <Words>1825</Words>
  <Application>Microsoft Office PowerPoint</Application>
  <PresentationFormat>Widescreen</PresentationFormat>
  <Paragraphs>1298</Paragraphs>
  <Slides>34</Slides>
  <Notes>8</Notes>
  <HiddenSlides>0</HiddenSlides>
  <MMClips>0</MMClips>
  <ScaleCrop>false</ScaleCrop>
  <HeadingPairs>
    <vt:vector size="6" baseType="variant">
      <vt:variant>
        <vt:lpstr>Fonts Used</vt:lpstr>
      </vt:variant>
      <vt:variant>
        <vt:i4>15</vt:i4>
      </vt:variant>
      <vt:variant>
        <vt:lpstr>Theme</vt:lpstr>
      </vt:variant>
      <vt:variant>
        <vt:i4>13</vt:i4>
      </vt:variant>
      <vt:variant>
        <vt:lpstr>Slide Titles</vt:lpstr>
      </vt:variant>
      <vt:variant>
        <vt:i4>34</vt:i4>
      </vt:variant>
    </vt:vector>
  </HeadingPairs>
  <TitlesOfParts>
    <vt:vector size="62" baseType="lpstr">
      <vt:lpstr>MS PGothic</vt:lpstr>
      <vt:lpstr>MS PGothic</vt:lpstr>
      <vt:lpstr>Arial</vt:lpstr>
      <vt:lpstr>Bell MT</vt:lpstr>
      <vt:lpstr>Book Antiqua</vt:lpstr>
      <vt:lpstr>Calibri</vt:lpstr>
      <vt:lpstr>Calibri Light</vt:lpstr>
      <vt:lpstr>Comic Sans MS</vt:lpstr>
      <vt:lpstr>Courier New</vt:lpstr>
      <vt:lpstr>Tahoma</vt:lpstr>
      <vt:lpstr>Times</vt:lpstr>
      <vt:lpstr>Times New Roman</vt:lpstr>
      <vt:lpstr>Wingdings</vt:lpstr>
      <vt:lpstr>Wingdings 2</vt:lpstr>
      <vt:lpstr>ヒラギノ角ゴ Pro W3</vt:lpstr>
      <vt:lpstr>1_Office Theme</vt:lpstr>
      <vt:lpstr>ホワイト</vt:lpstr>
      <vt:lpstr>1_Blends</vt:lpstr>
      <vt:lpstr>2_Blends</vt:lpstr>
      <vt:lpstr>Custom Design</vt:lpstr>
      <vt:lpstr>3_Blends</vt:lpstr>
      <vt:lpstr>Office Theme</vt:lpstr>
      <vt:lpstr>4_Blends</vt:lpstr>
      <vt:lpstr>1_Custom Design</vt:lpstr>
      <vt:lpstr>1_ホワイト</vt:lpstr>
      <vt:lpstr>5_Blends</vt:lpstr>
      <vt:lpstr>2_Custom Design</vt:lpstr>
      <vt:lpstr>6_Blends</vt:lpstr>
      <vt:lpstr>Data Structures</vt:lpstr>
      <vt:lpstr>Sorting </vt:lpstr>
      <vt:lpstr>Sorting</vt:lpstr>
      <vt:lpstr>Bubble Sort</vt:lpstr>
      <vt:lpstr>PowerPoint Presentation</vt:lpstr>
      <vt:lpstr>PowerPoint Presentation</vt:lpstr>
      <vt:lpstr>Bubble Sort Function</vt:lpstr>
      <vt:lpstr>PowerPoint Presentation</vt:lpstr>
      <vt:lpstr>PowerPoint Presentation</vt:lpstr>
      <vt:lpstr>PowerPoint Presentation</vt:lpstr>
      <vt:lpstr>PowerPoint Presentation</vt:lpstr>
      <vt:lpstr>Bubble Sort - Tradeoffs</vt:lpstr>
      <vt:lpstr>Selection Sort</vt:lpstr>
      <vt:lpstr>Selection Sort - Example</vt:lpstr>
      <vt:lpstr>Example (Continued)</vt:lpstr>
      <vt:lpstr>PowerPoint Presentation</vt:lpstr>
      <vt:lpstr>Selection Sort</vt:lpstr>
      <vt:lpstr>Let’s see another example of  selection sorting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Selection Sort - Tradeoffs</vt:lpstr>
      <vt:lpstr>PowerPoint Presentation</vt:lpstr>
      <vt:lpstr>PowerPoint Presentation</vt:lpstr>
      <vt:lpstr>PowerPoint Presentation</vt:lpstr>
      <vt:lpstr>PowerPoint Presentation</vt:lpstr>
      <vt:lpstr>Insertion Sort</vt:lpstr>
      <vt:lpstr>Pseudocode of Insertion Sort </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2105::Data Structure  Introduction</dc:title>
  <dc:creator>gmmashiour</dc:creator>
  <cp:lastModifiedBy>Windows User</cp:lastModifiedBy>
  <cp:revision>952</cp:revision>
  <dcterms:created xsi:type="dcterms:W3CDTF">2015-01-16T09:30:36Z</dcterms:created>
  <dcterms:modified xsi:type="dcterms:W3CDTF">2017-06-19T13:38:41Z</dcterms:modified>
</cp:coreProperties>
</file>