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theme/themeOverride1.xml" ContentType="application/vnd.openxmlformats-officedocument.themeOverrid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1.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2.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13.xml" ContentType="application/vnd.openxmlformats-officedocument.theme+xml"/>
  <Override PartName="/ppt/theme/themeOverride2.xml" ContentType="application/vnd.openxmlformats-officedocument.themeOverrid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3" r:id="rId3"/>
    <p:sldMasterId id="2147483686" r:id="rId4"/>
    <p:sldMasterId id="2147483773" r:id="rId5"/>
    <p:sldMasterId id="2147483785" r:id="rId6"/>
    <p:sldMasterId id="2147484262" r:id="rId7"/>
    <p:sldMasterId id="2147484274" r:id="rId8"/>
    <p:sldMasterId id="2147484286" r:id="rId9"/>
    <p:sldMasterId id="2147484299" r:id="rId10"/>
    <p:sldMasterId id="2147484311" r:id="rId11"/>
    <p:sldMasterId id="2147484323" r:id="rId12"/>
    <p:sldMasterId id="2147484347" r:id="rId13"/>
  </p:sldMasterIdLst>
  <p:notesMasterIdLst>
    <p:notesMasterId r:id="rId97"/>
  </p:notesMasterIdLst>
  <p:handoutMasterIdLst>
    <p:handoutMasterId r:id="rId98"/>
  </p:handoutMasterIdLst>
  <p:sldIdLst>
    <p:sldId id="273" r:id="rId14"/>
    <p:sldId id="275" r:id="rId15"/>
    <p:sldId id="274" r:id="rId16"/>
    <p:sldId id="276" r:id="rId17"/>
    <p:sldId id="347" r:id="rId18"/>
    <p:sldId id="407" r:id="rId19"/>
    <p:sldId id="400" r:id="rId20"/>
    <p:sldId id="401" r:id="rId21"/>
    <p:sldId id="405" r:id="rId22"/>
    <p:sldId id="404" r:id="rId23"/>
    <p:sldId id="408" r:id="rId24"/>
    <p:sldId id="402" r:id="rId25"/>
    <p:sldId id="409" r:id="rId26"/>
    <p:sldId id="410" r:id="rId27"/>
    <p:sldId id="403" r:id="rId28"/>
    <p:sldId id="277" r:id="rId29"/>
    <p:sldId id="361" r:id="rId30"/>
    <p:sldId id="362" r:id="rId31"/>
    <p:sldId id="363" r:id="rId32"/>
    <p:sldId id="364" r:id="rId33"/>
    <p:sldId id="365" r:id="rId34"/>
    <p:sldId id="366" r:id="rId35"/>
    <p:sldId id="367" r:id="rId36"/>
    <p:sldId id="368" r:id="rId37"/>
    <p:sldId id="369" r:id="rId38"/>
    <p:sldId id="370" r:id="rId39"/>
    <p:sldId id="371" r:id="rId40"/>
    <p:sldId id="373" r:id="rId41"/>
    <p:sldId id="348" r:id="rId42"/>
    <p:sldId id="349" r:id="rId43"/>
    <p:sldId id="350" r:id="rId44"/>
    <p:sldId id="351" r:id="rId45"/>
    <p:sldId id="352" r:id="rId46"/>
    <p:sldId id="353" r:id="rId47"/>
    <p:sldId id="354" r:id="rId48"/>
    <p:sldId id="355" r:id="rId49"/>
    <p:sldId id="372" r:id="rId50"/>
    <p:sldId id="356" r:id="rId51"/>
    <p:sldId id="357" r:id="rId52"/>
    <p:sldId id="358" r:id="rId53"/>
    <p:sldId id="360" r:id="rId54"/>
    <p:sldId id="359" r:id="rId55"/>
    <p:sldId id="379" r:id="rId56"/>
    <p:sldId id="334" r:id="rId57"/>
    <p:sldId id="335" r:id="rId58"/>
    <p:sldId id="295" r:id="rId59"/>
    <p:sldId id="342" r:id="rId60"/>
    <p:sldId id="346" r:id="rId61"/>
    <p:sldId id="343" r:id="rId62"/>
    <p:sldId id="344" r:id="rId63"/>
    <p:sldId id="296" r:id="rId64"/>
    <p:sldId id="297" r:id="rId65"/>
    <p:sldId id="298" r:id="rId66"/>
    <p:sldId id="299" r:id="rId67"/>
    <p:sldId id="301" r:id="rId68"/>
    <p:sldId id="380" r:id="rId69"/>
    <p:sldId id="395" r:id="rId70"/>
    <p:sldId id="396" r:id="rId71"/>
    <p:sldId id="302" r:id="rId72"/>
    <p:sldId id="303" r:id="rId73"/>
    <p:sldId id="308" r:id="rId74"/>
    <p:sldId id="389" r:id="rId75"/>
    <p:sldId id="390" r:id="rId76"/>
    <p:sldId id="381" r:id="rId77"/>
    <p:sldId id="309" r:id="rId78"/>
    <p:sldId id="413" r:id="rId79"/>
    <p:sldId id="310" r:id="rId80"/>
    <p:sldId id="398" r:id="rId81"/>
    <p:sldId id="311" r:id="rId82"/>
    <p:sldId id="414" r:id="rId83"/>
    <p:sldId id="411" r:id="rId84"/>
    <p:sldId id="313" r:id="rId85"/>
    <p:sldId id="314" r:id="rId86"/>
    <p:sldId id="316" r:id="rId87"/>
    <p:sldId id="317" r:id="rId88"/>
    <p:sldId id="318" r:id="rId89"/>
    <p:sldId id="319" r:id="rId90"/>
    <p:sldId id="320" r:id="rId91"/>
    <p:sldId id="399" r:id="rId92"/>
    <p:sldId id="321" r:id="rId93"/>
    <p:sldId id="324" r:id="rId94"/>
    <p:sldId id="412" r:id="rId95"/>
    <p:sldId id="406" r:id="rId9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84" Type="http://schemas.openxmlformats.org/officeDocument/2006/relationships/slide" Target="slides/slide71.xml"/><Relationship Id="rId89" Type="http://schemas.openxmlformats.org/officeDocument/2006/relationships/slide" Target="slides/slide76.xml"/><Relationship Id="rId16" Type="http://schemas.openxmlformats.org/officeDocument/2006/relationships/slide" Target="slides/slide3.xml"/><Relationship Id="rId11" Type="http://schemas.openxmlformats.org/officeDocument/2006/relationships/slideMaster" Target="slideMasters/slideMaster11.xml"/><Relationship Id="rId32" Type="http://schemas.openxmlformats.org/officeDocument/2006/relationships/slide" Target="slides/slide19.xml"/><Relationship Id="rId37" Type="http://schemas.openxmlformats.org/officeDocument/2006/relationships/slide" Target="slides/slide24.xml"/><Relationship Id="rId53" Type="http://schemas.openxmlformats.org/officeDocument/2006/relationships/slide" Target="slides/slide40.xml"/><Relationship Id="rId58" Type="http://schemas.openxmlformats.org/officeDocument/2006/relationships/slide" Target="slides/slide45.xml"/><Relationship Id="rId74" Type="http://schemas.openxmlformats.org/officeDocument/2006/relationships/slide" Target="slides/slide61.xml"/><Relationship Id="rId79" Type="http://schemas.openxmlformats.org/officeDocument/2006/relationships/slide" Target="slides/slide66.xml"/><Relationship Id="rId102"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77.xml"/><Relationship Id="rId95" Type="http://schemas.openxmlformats.org/officeDocument/2006/relationships/slide" Target="slides/slide82.xml"/><Relationship Id="rId22" Type="http://schemas.openxmlformats.org/officeDocument/2006/relationships/slide" Target="slides/slide9.xml"/><Relationship Id="rId27" Type="http://schemas.openxmlformats.org/officeDocument/2006/relationships/slide" Target="slides/slide14.xml"/><Relationship Id="rId43" Type="http://schemas.openxmlformats.org/officeDocument/2006/relationships/slide" Target="slides/slide30.xml"/><Relationship Id="rId48" Type="http://schemas.openxmlformats.org/officeDocument/2006/relationships/slide" Target="slides/slide35.xml"/><Relationship Id="rId64" Type="http://schemas.openxmlformats.org/officeDocument/2006/relationships/slide" Target="slides/slide51.xml"/><Relationship Id="rId69" Type="http://schemas.openxmlformats.org/officeDocument/2006/relationships/slide" Target="slides/slide56.xml"/><Relationship Id="rId80" Type="http://schemas.openxmlformats.org/officeDocument/2006/relationships/slide" Target="slides/slide67.xml"/><Relationship Id="rId85" Type="http://schemas.openxmlformats.org/officeDocument/2006/relationships/slide" Target="slides/slide72.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slide" Target="slides/slide62.xml"/><Relationship Id="rId83" Type="http://schemas.openxmlformats.org/officeDocument/2006/relationships/slide" Target="slides/slide70.xml"/><Relationship Id="rId88" Type="http://schemas.openxmlformats.org/officeDocument/2006/relationships/slide" Target="slides/slide75.xml"/><Relationship Id="rId91" Type="http://schemas.openxmlformats.org/officeDocument/2006/relationships/slide" Target="slides/slide78.xml"/><Relationship Id="rId96" Type="http://schemas.openxmlformats.org/officeDocument/2006/relationships/slide" Target="slides/slide8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slide" Target="slides/slide60.xml"/><Relationship Id="rId78" Type="http://schemas.openxmlformats.org/officeDocument/2006/relationships/slide" Target="slides/slide65.xml"/><Relationship Id="rId81" Type="http://schemas.openxmlformats.org/officeDocument/2006/relationships/slide" Target="slides/slide68.xml"/><Relationship Id="rId86" Type="http://schemas.openxmlformats.org/officeDocument/2006/relationships/slide" Target="slides/slide73.xml"/><Relationship Id="rId94" Type="http://schemas.openxmlformats.org/officeDocument/2006/relationships/slide" Target="slides/slide81.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slide" Target="slides/slide63.xml"/><Relationship Id="rId97"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58.xml"/><Relationship Id="rId92" Type="http://schemas.openxmlformats.org/officeDocument/2006/relationships/slide" Target="slides/slide79.xml"/><Relationship Id="rId2" Type="http://schemas.openxmlformats.org/officeDocument/2006/relationships/slideMaster" Target="slideMasters/slideMaster2.xml"/><Relationship Id="rId29" Type="http://schemas.openxmlformats.org/officeDocument/2006/relationships/slide" Target="slides/slide16.xml"/><Relationship Id="rId24" Type="http://schemas.openxmlformats.org/officeDocument/2006/relationships/slide" Target="slides/slide11.xml"/><Relationship Id="rId40" Type="http://schemas.openxmlformats.org/officeDocument/2006/relationships/slide" Target="slides/slide27.xml"/><Relationship Id="rId45" Type="http://schemas.openxmlformats.org/officeDocument/2006/relationships/slide" Target="slides/slide32.xml"/><Relationship Id="rId66" Type="http://schemas.openxmlformats.org/officeDocument/2006/relationships/slide" Target="slides/slide53.xml"/><Relationship Id="rId87" Type="http://schemas.openxmlformats.org/officeDocument/2006/relationships/slide" Target="slides/slide74.xml"/><Relationship Id="rId61" Type="http://schemas.openxmlformats.org/officeDocument/2006/relationships/slide" Target="slides/slide48.xml"/><Relationship Id="rId82" Type="http://schemas.openxmlformats.org/officeDocument/2006/relationships/slide" Target="slides/slide69.xml"/><Relationship Id="rId19" Type="http://schemas.openxmlformats.org/officeDocument/2006/relationships/slide" Target="slides/slide6.xml"/><Relationship Id="rId14" Type="http://schemas.openxmlformats.org/officeDocument/2006/relationships/slide" Target="slides/slide1.xml"/><Relationship Id="rId30" Type="http://schemas.openxmlformats.org/officeDocument/2006/relationships/slide" Target="slides/slide17.xml"/><Relationship Id="rId35" Type="http://schemas.openxmlformats.org/officeDocument/2006/relationships/slide" Target="slides/slide22.xml"/><Relationship Id="rId56" Type="http://schemas.openxmlformats.org/officeDocument/2006/relationships/slide" Target="slides/slide43.xml"/><Relationship Id="rId77" Type="http://schemas.openxmlformats.org/officeDocument/2006/relationships/slide" Target="slides/slide64.xml"/><Relationship Id="rId100"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8.xml"/><Relationship Id="rId72" Type="http://schemas.openxmlformats.org/officeDocument/2006/relationships/slide" Target="slides/slide59.xml"/><Relationship Id="rId93" Type="http://schemas.openxmlformats.org/officeDocument/2006/relationships/slide" Target="slides/slide80.xml"/><Relationship Id="rId98" Type="http://schemas.openxmlformats.org/officeDocument/2006/relationships/handoutMaster" Target="handoutMasters/handout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sz="1200">
                <a:ea typeface="ＭＳ Ｐゴシック" pitchFamily="34" charset="-128"/>
              </a:defRPr>
            </a:lvl1pPr>
          </a:lstStyle>
          <a:p>
            <a:pPr>
              <a:defRPr/>
            </a:pPr>
            <a:endParaRPr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kumimoji="1" sz="1200">
                <a:ea typeface="ＭＳ Ｐゴシック" pitchFamily="34" charset="-128"/>
              </a:defRPr>
            </a:lvl1pPr>
          </a:lstStyle>
          <a:p>
            <a:pPr>
              <a:defRPr/>
            </a:pPr>
            <a:fld id="{31FB6BF7-EE39-4A38-905D-1D0971FF0DAF}" type="datetimeFigureOut">
              <a:rPr lang="ja-JP" altLang="en-US"/>
              <a:pPr>
                <a:defRPr/>
              </a:pPr>
              <a:t>2019/2/17</a:t>
            </a:fld>
            <a:endParaRPr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kumimoji="1" sz="1200">
                <a:ea typeface="ＭＳ Ｐゴシック" pitchFamily="34"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F1E6384A-583E-455A-A54D-584788C2D619}"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sz="1200">
                <a:ea typeface="ＭＳ Ｐゴシック" pitchFamily="34" charset="-128"/>
              </a:defRPr>
            </a:lvl1pPr>
          </a:lstStyle>
          <a:p>
            <a:pPr>
              <a:defRPr/>
            </a:pPr>
            <a:endParaRPr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kumimoji="1" sz="1200">
                <a:ea typeface="ＭＳ Ｐゴシック" pitchFamily="34" charset="-128"/>
              </a:defRPr>
            </a:lvl1pPr>
          </a:lstStyle>
          <a:p>
            <a:pPr>
              <a:defRPr/>
            </a:pPr>
            <a:fld id="{76D2BC28-4340-4133-9286-F1BEB98021AC}" type="datetimeFigureOut">
              <a:rPr lang="ja-JP" altLang="en-US"/>
              <a:pPr>
                <a:defRPr/>
              </a:pPr>
              <a:t>2019/2/17</a:t>
            </a:fld>
            <a:endParaRPr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ja-JP" altLang="en-US" noProof="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kumimoji="1" sz="1200">
                <a:ea typeface="ＭＳ Ｐゴシック" pitchFamily="34" charset="-128"/>
              </a:defRPr>
            </a:lvl1pPr>
          </a:lstStyle>
          <a:p>
            <a:pPr>
              <a:defRPr/>
            </a:pPr>
            <a:endParaRPr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F7D7C579-98CC-4E31-87D8-06E694FD40A0}"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kumimoji="1" sz="1200" kern="1200">
        <a:solidFill>
          <a:schemeClr val="tx1"/>
        </a:solidFill>
        <a:latin typeface="+mn-lt"/>
        <a:ea typeface="ＭＳ Ｐゴシック" pitchFamily="34" charset="-128"/>
        <a:cs typeface="ＭＳ Ｐゴシック" charset="0"/>
      </a:defRPr>
    </a:lvl1pPr>
    <a:lvl2pPr marL="457200" algn="l" defTabSz="457200" rtl="0" eaLnBrk="0" fontAlgn="base" hangingPunct="0">
      <a:spcBef>
        <a:spcPct val="30000"/>
      </a:spcBef>
      <a:spcAft>
        <a:spcPct val="0"/>
      </a:spcAft>
      <a:defRPr kumimoji="1" sz="1200" kern="1200">
        <a:solidFill>
          <a:schemeClr val="tx1"/>
        </a:solidFill>
        <a:latin typeface="+mn-lt"/>
        <a:ea typeface="ＭＳ Ｐゴシック" pitchFamily="34" charset="-128"/>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ＭＳ Ｐゴシック" pitchFamily="34" charset="-128"/>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ＭＳ Ｐゴシック" pitchFamily="34" charset="-128"/>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ＭＳ Ｐゴシック" pitchFamily="34" charset="-128"/>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7D7C579-98CC-4E31-87D8-06E694FD40A0}" type="slidenum">
              <a:rPr lang="ja-JP" altLang="en-US" smtClean="0"/>
              <a:pPr>
                <a:defRPr/>
              </a:pPr>
              <a:t>10</a:t>
            </a:fld>
            <a:endParaRPr lang="ja-JP" altLang="en-US"/>
          </a:p>
        </p:txBody>
      </p:sp>
    </p:spTree>
    <p:extLst>
      <p:ext uri="{BB962C8B-B14F-4D97-AF65-F5344CB8AC3E}">
        <p14:creationId xmlns:p14="http://schemas.microsoft.com/office/powerpoint/2010/main" val="303925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kumimoji="1"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kumimoji="1"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kumimoji="1"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kumimoji="1"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0A091EA-B0DD-4C45-8FD9-351A9C9A862E}" type="slidenum">
              <a:rPr lang="en-US" altLang="zh-TW" smtClean="0">
                <a:solidFill>
                  <a:srgbClr val="000000"/>
                </a:solidFill>
                <a:latin typeface="Arial" panose="020B0604020202020204" pitchFamily="34" charset="0"/>
              </a:rPr>
              <a:pPr>
                <a:spcBef>
                  <a:spcPct val="0"/>
                </a:spcBef>
              </a:pPr>
              <a:t>17</a:t>
            </a:fld>
            <a:endParaRPr lang="en-US" altLang="zh-TW">
              <a:solidFill>
                <a:srgbClr val="000000"/>
              </a:solidFill>
              <a:latin typeface="Arial" panose="020B0604020202020204" pitchFamily="34" charset="0"/>
            </a:endParaRPr>
          </a:p>
        </p:txBody>
      </p:sp>
      <p:sp>
        <p:nvSpPr>
          <p:cNvPr id="6349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kumimoji="1"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kumimoji="1"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kumimoji="1"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kumimoji="1"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FFB1C28-1A92-4608-9BA3-416910FE2F8C}" type="slidenum">
              <a:rPr lang="ja-JP" altLang="en-US" smtClean="0">
                <a:solidFill>
                  <a:srgbClr val="000000"/>
                </a:solidFill>
                <a:latin typeface="Arial" panose="020B0604020202020204" pitchFamily="34" charset="0"/>
              </a:rPr>
              <a:pPr>
                <a:spcBef>
                  <a:spcPct val="0"/>
                </a:spcBef>
              </a:pPr>
              <a:t>19</a:t>
            </a:fld>
            <a:endParaRPr lang="ja-JP" altLang="en-US">
              <a:solidFill>
                <a:srgbClr val="000000"/>
              </a:solidFill>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kumimoji="1"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kumimoji="1"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kumimoji="1"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kumimoji="1"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2BCC98B-2FB6-4B7A-A8BE-16E05E786211}" type="slidenum">
              <a:rPr kumimoji="0" lang="en-US" altLang="ja-JP" smtClean="0">
                <a:latin typeface="Times New Roman" panose="02020603050405020304" pitchFamily="18" charset="0"/>
              </a:rPr>
              <a:pPr>
                <a:spcBef>
                  <a:spcPct val="0"/>
                </a:spcBef>
              </a:pPr>
              <a:t>73</a:t>
            </a:fld>
            <a:endParaRPr kumimoji="0" lang="en-US" altLang="ja-JP">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bwMode="auto">
          <a:xfrm>
            <a:off x="393700" y="692150"/>
            <a:ext cx="607218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kumimoji="1"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kumimoji="1"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kumimoji="1"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kumimoji="1"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FB1C3F7-4637-428F-9DDB-7FE2A2C8EC12}" type="slidenum">
              <a:rPr kumimoji="0" lang="en-US" altLang="ja-JP" smtClean="0">
                <a:latin typeface="Times New Roman" panose="02020603050405020304" pitchFamily="18" charset="0"/>
              </a:rPr>
              <a:pPr>
                <a:spcBef>
                  <a:spcPct val="0"/>
                </a:spcBef>
              </a:pPr>
              <a:t>80</a:t>
            </a:fld>
            <a:endParaRPr kumimoji="0" lang="en-US" altLang="ja-JP">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bwMode="auto">
          <a:xfrm>
            <a:off x="393700" y="692150"/>
            <a:ext cx="607218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2"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7D7C579-98CC-4E31-87D8-06E694FD40A0}" type="slidenum">
              <a:rPr lang="ja-JP" altLang="en-US" smtClean="0"/>
              <a:pPr>
                <a:defRPr/>
              </a:pPr>
              <a:t>83</a:t>
            </a:fld>
            <a:endParaRPr lang="ja-JP" altLang="en-US"/>
          </a:p>
        </p:txBody>
      </p:sp>
    </p:spTree>
    <p:extLst>
      <p:ext uri="{BB962C8B-B14F-4D97-AF65-F5344CB8AC3E}">
        <p14:creationId xmlns:p14="http://schemas.microsoft.com/office/powerpoint/2010/main" val="440404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78E7BB1-1B46-4E56-8C2C-64605A09A0C5}" type="datetime1">
              <a:rPr lang="en-US" altLang="ja-JP"/>
              <a:pPr>
                <a:defRPr/>
              </a:pPr>
              <a:t>2/17/2019</a:t>
            </a:fld>
            <a:endParaRPr lang="en-US" altLang="ja-JP"/>
          </a:p>
        </p:txBody>
      </p:sp>
      <p:sp>
        <p:nvSpPr>
          <p:cNvPr id="5" name="Footer Placeholder 4"/>
          <p:cNvSpPr>
            <a:spLocks noGrp="1"/>
          </p:cNvSpPr>
          <p:nvPr>
            <p:ph type="ftr" sz="quarter" idx="11"/>
          </p:nvPr>
        </p:nvSpPr>
        <p:spPr/>
        <p:txBody>
          <a:bodyPr/>
          <a:lstStyle>
            <a:lvl1pPr>
              <a:defRPr/>
            </a:lvl1pPr>
          </a:lstStyle>
          <a:p>
            <a:pPr>
              <a:defRPr/>
            </a:pPr>
            <a:r>
              <a:rPr lang="en-US" altLang="ja-JP"/>
              <a:t>Dr. Kazi A. Kalpoma</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F5FFE4CF-3F00-4558-A028-C884B54E6601}" type="slidenum">
              <a:rPr lang="en-US" altLang="ja-JP"/>
              <a:pPr>
                <a:defRPr/>
              </a:pPr>
              <a:t>‹#›</a:t>
            </a:fld>
            <a:endParaRPr lang="en-US" altLang="ja-JP"/>
          </a:p>
        </p:txBody>
      </p:sp>
    </p:spTree>
    <p:extLst>
      <p:ext uri="{BB962C8B-B14F-4D97-AF65-F5344CB8AC3E}">
        <p14:creationId xmlns:p14="http://schemas.microsoft.com/office/powerpoint/2010/main" val="174175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20A8BC-1AFD-4A56-9409-A6C7247EDFD8}" type="datetime1">
              <a:rPr lang="en-US" altLang="ja-JP"/>
              <a:pPr>
                <a:defRPr/>
              </a:pPr>
              <a:t>2/17/2019</a:t>
            </a:fld>
            <a:endParaRPr lang="en-US" altLang="ja-JP"/>
          </a:p>
        </p:txBody>
      </p:sp>
      <p:sp>
        <p:nvSpPr>
          <p:cNvPr id="5" name="Footer Placeholder 4"/>
          <p:cNvSpPr>
            <a:spLocks noGrp="1"/>
          </p:cNvSpPr>
          <p:nvPr>
            <p:ph type="ftr" sz="quarter" idx="11"/>
          </p:nvPr>
        </p:nvSpPr>
        <p:spPr/>
        <p:txBody>
          <a:bodyPr/>
          <a:lstStyle>
            <a:lvl1pPr>
              <a:defRPr/>
            </a:lvl1pPr>
          </a:lstStyle>
          <a:p>
            <a:pPr>
              <a:defRPr/>
            </a:pPr>
            <a:r>
              <a:rPr lang="en-US" altLang="ja-JP"/>
              <a:t>Dr. Kazi A. Kalpoma</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9F928D17-C494-46A4-B789-A7F86A4637CB}" type="slidenum">
              <a:rPr lang="en-US" altLang="ja-JP"/>
              <a:pPr>
                <a:defRPr/>
              </a:pPr>
              <a:t>‹#›</a:t>
            </a:fld>
            <a:endParaRPr lang="en-US" altLang="ja-JP"/>
          </a:p>
        </p:txBody>
      </p:sp>
    </p:spTree>
    <p:extLst>
      <p:ext uri="{BB962C8B-B14F-4D97-AF65-F5344CB8AC3E}">
        <p14:creationId xmlns:p14="http://schemas.microsoft.com/office/powerpoint/2010/main" val="47460505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Fahad Ahmed</a:t>
            </a:r>
          </a:p>
        </p:txBody>
      </p:sp>
      <p:sp>
        <p:nvSpPr>
          <p:cNvPr id="6" name="Footer Placeholder 5"/>
          <p:cNvSpPr>
            <a:spLocks noGrp="1"/>
          </p:cNvSpPr>
          <p:nvPr>
            <p:ph type="ftr" sz="quarter" idx="11"/>
          </p:nvPr>
        </p:nvSpPr>
        <p:spPr/>
        <p:txBody>
          <a:bodyPr/>
          <a:lstStyle/>
          <a:p>
            <a:pPr>
              <a:defRPr/>
            </a:pPr>
            <a:r>
              <a:rPr lang="en-US"/>
              <a:t>CSC 2015: Data Structures</a:t>
            </a:r>
          </a:p>
        </p:txBody>
      </p:sp>
      <p:sp>
        <p:nvSpPr>
          <p:cNvPr id="7" name="Slide Number Placeholder 6"/>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6E7935BB-523A-4618-96D6-3E30AE115539}" type="slidenum">
              <a:rPr lang="en-US" smtClean="0"/>
              <a:pPr>
                <a:defRPr/>
              </a:pPr>
              <a:t>‹#›</a:t>
            </a:fld>
            <a:endParaRPr lang="en-US" dirty="0"/>
          </a:p>
        </p:txBody>
      </p:sp>
    </p:spTree>
    <p:extLst>
      <p:ext uri="{BB962C8B-B14F-4D97-AF65-F5344CB8AC3E}">
        <p14:creationId xmlns:p14="http://schemas.microsoft.com/office/powerpoint/2010/main" val="330154774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Fahad Ahmed</a:t>
            </a:r>
          </a:p>
        </p:txBody>
      </p:sp>
      <p:sp>
        <p:nvSpPr>
          <p:cNvPr id="6" name="Footer Placeholder 5"/>
          <p:cNvSpPr>
            <a:spLocks noGrp="1"/>
          </p:cNvSpPr>
          <p:nvPr>
            <p:ph type="ftr" sz="quarter" idx="11"/>
          </p:nvPr>
        </p:nvSpPr>
        <p:spPr/>
        <p:txBody>
          <a:bodyPr/>
          <a:lstStyle/>
          <a:p>
            <a:pPr>
              <a:defRPr/>
            </a:pPr>
            <a:r>
              <a:rPr lang="en-US"/>
              <a:t>CSC 2015: Data Structures</a:t>
            </a:r>
          </a:p>
        </p:txBody>
      </p:sp>
      <p:sp>
        <p:nvSpPr>
          <p:cNvPr id="7" name="Slide Number Placeholder 6"/>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F521D690-6D88-4C46-96CE-AC7BE727A865}" type="slidenum">
              <a:rPr lang="en-US" smtClean="0"/>
              <a:pPr>
                <a:defRPr/>
              </a:pPr>
              <a:t>‹#›</a:t>
            </a:fld>
            <a:endParaRPr lang="en-US" dirty="0"/>
          </a:p>
        </p:txBody>
      </p:sp>
    </p:spTree>
    <p:extLst>
      <p:ext uri="{BB962C8B-B14F-4D97-AF65-F5344CB8AC3E}">
        <p14:creationId xmlns:p14="http://schemas.microsoft.com/office/powerpoint/2010/main" val="30896717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Fahad Ahmed</a:t>
            </a:r>
          </a:p>
        </p:txBody>
      </p:sp>
      <p:sp>
        <p:nvSpPr>
          <p:cNvPr id="5" name="Footer Placeholder 4"/>
          <p:cNvSpPr>
            <a:spLocks noGrp="1"/>
          </p:cNvSpPr>
          <p:nvPr>
            <p:ph type="ftr" sz="quarter" idx="11"/>
          </p:nvPr>
        </p:nvSpPr>
        <p:spPr/>
        <p:txBody>
          <a:bodyPr/>
          <a:lstStyle/>
          <a:p>
            <a:pPr>
              <a:defRPr/>
            </a:pPr>
            <a:r>
              <a:rPr lang="en-US"/>
              <a:t>CSC 2015: Data Structures</a:t>
            </a:r>
          </a:p>
        </p:txBody>
      </p:sp>
      <p:sp>
        <p:nvSpPr>
          <p:cNvPr id="6" name="Slide Number Placeholder 5"/>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948B1C9F-8F48-44E6-940A-08620F53BE8A}" type="slidenum">
              <a:rPr lang="en-US" smtClean="0"/>
              <a:pPr>
                <a:defRPr/>
              </a:pPr>
              <a:t>‹#›</a:t>
            </a:fld>
            <a:endParaRPr lang="en-US" dirty="0"/>
          </a:p>
        </p:txBody>
      </p:sp>
    </p:spTree>
    <p:extLst>
      <p:ext uri="{BB962C8B-B14F-4D97-AF65-F5344CB8AC3E}">
        <p14:creationId xmlns:p14="http://schemas.microsoft.com/office/powerpoint/2010/main" val="371838946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Fahad Ahmed</a:t>
            </a:r>
          </a:p>
        </p:txBody>
      </p:sp>
      <p:sp>
        <p:nvSpPr>
          <p:cNvPr id="5" name="Footer Placeholder 4"/>
          <p:cNvSpPr>
            <a:spLocks noGrp="1"/>
          </p:cNvSpPr>
          <p:nvPr>
            <p:ph type="ftr" sz="quarter" idx="11"/>
          </p:nvPr>
        </p:nvSpPr>
        <p:spPr/>
        <p:txBody>
          <a:bodyPr/>
          <a:lstStyle/>
          <a:p>
            <a:pPr>
              <a:defRPr/>
            </a:pPr>
            <a:r>
              <a:rPr lang="en-US"/>
              <a:t>CSC 2015: Data Structures</a:t>
            </a:r>
          </a:p>
        </p:txBody>
      </p:sp>
      <p:sp>
        <p:nvSpPr>
          <p:cNvPr id="6" name="Slide Number Placeholder 5"/>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E31420DE-22E1-413D-A2A3-C0AFF0A3B212}" type="slidenum">
              <a:rPr lang="en-US" smtClean="0"/>
              <a:pPr>
                <a:defRPr/>
              </a:pPr>
              <a:t>‹#›</a:t>
            </a:fld>
            <a:endParaRPr lang="en-US" dirty="0"/>
          </a:p>
        </p:txBody>
      </p:sp>
    </p:spTree>
    <p:extLst>
      <p:ext uri="{BB962C8B-B14F-4D97-AF65-F5344CB8AC3E}">
        <p14:creationId xmlns:p14="http://schemas.microsoft.com/office/powerpoint/2010/main" val="351628865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159024" y="172278"/>
            <a:ext cx="11873949" cy="6210024"/>
          </a:xfrm>
        </p:spPr>
        <p:txBody>
          <a:bodyPr/>
          <a:lstStyle>
            <a:lvl1pPr marL="171450" indent="-171450">
              <a:defRPr lang="en-US" sz="24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p:cNvSpPr>
            <a:spLocks noGrp="1"/>
          </p:cNvSpPr>
          <p:nvPr>
            <p:ph type="dt" sz="half" idx="14"/>
          </p:nvPr>
        </p:nvSpPr>
        <p:spPr/>
        <p:txBody>
          <a:bodyPr/>
          <a:lstStyle>
            <a:lvl1pPr>
              <a:defRPr/>
            </a:lvl1pPr>
          </a:lstStyle>
          <a:p>
            <a:pPr>
              <a:defRPr/>
            </a:pPr>
            <a:r>
              <a:rPr lang="en-US"/>
              <a:t>Fahad Ahmed</a:t>
            </a:r>
          </a:p>
        </p:txBody>
      </p:sp>
      <p:sp>
        <p:nvSpPr>
          <p:cNvPr id="4" name="Footer Placeholder 4"/>
          <p:cNvSpPr>
            <a:spLocks noGrp="1"/>
          </p:cNvSpPr>
          <p:nvPr>
            <p:ph type="ftr" sz="quarter" idx="15"/>
          </p:nvPr>
        </p:nvSpPr>
        <p:spPr/>
        <p:txBody>
          <a:bodyPr/>
          <a:lstStyle>
            <a:lvl1pPr>
              <a:defRPr/>
            </a:lvl1pPr>
          </a:lstStyle>
          <a:p>
            <a:pPr>
              <a:defRPr/>
            </a:pPr>
            <a:r>
              <a:rPr lang="en-US"/>
              <a:t>CSC 2015: Data Structures</a:t>
            </a:r>
          </a:p>
        </p:txBody>
      </p:sp>
      <p:sp>
        <p:nvSpPr>
          <p:cNvPr id="5" name="Slide Number Placeholder 5"/>
          <p:cNvSpPr>
            <a:spLocks noGrp="1"/>
          </p:cNvSpPr>
          <p:nvPr>
            <p:ph type="sldNum" sz="quarter" idx="16"/>
          </p:nvPr>
        </p:nvSpPr>
        <p:spPr/>
        <p:txBody>
          <a:bodyPr/>
          <a:lstStyle>
            <a:lvl1pPr>
              <a:defRPr/>
            </a:lvl1pPr>
          </a:lstStyle>
          <a:p>
            <a:pPr>
              <a:defRPr/>
            </a:pPr>
            <a:r>
              <a:rPr lang="en-US"/>
              <a:t>Stack &amp; Queue </a:t>
            </a:r>
            <a:r>
              <a:rPr lang="en-US">
                <a:sym typeface="Wingdings" panose="05000000000000000000" pitchFamily="2" charset="2"/>
              </a:rPr>
              <a:t></a:t>
            </a:r>
            <a:r>
              <a:rPr lang="en-US"/>
              <a:t> </a:t>
            </a:r>
            <a:fld id="{1A633159-48E1-482E-8B86-64241AC19BB5}" type="slidenum">
              <a:rPr lang="en-US"/>
              <a:pPr>
                <a:defRPr/>
              </a:pPr>
              <a:t>‹#›</a:t>
            </a:fld>
            <a:endParaRPr lang="en-US" dirty="0"/>
          </a:p>
        </p:txBody>
      </p:sp>
    </p:spTree>
    <p:extLst>
      <p:ext uri="{BB962C8B-B14F-4D97-AF65-F5344CB8AC3E}">
        <p14:creationId xmlns:p14="http://schemas.microsoft.com/office/powerpoint/2010/main" val="100114505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Fahad Ahmed</a:t>
            </a:r>
          </a:p>
        </p:txBody>
      </p:sp>
      <p:sp>
        <p:nvSpPr>
          <p:cNvPr id="5" name="Footer Placeholder 4"/>
          <p:cNvSpPr>
            <a:spLocks noGrp="1"/>
          </p:cNvSpPr>
          <p:nvPr>
            <p:ph type="ftr" sz="quarter" idx="11"/>
          </p:nvPr>
        </p:nvSpPr>
        <p:spPr/>
        <p:txBody>
          <a:bodyPr/>
          <a:lstStyle/>
          <a:p>
            <a:pPr>
              <a:defRPr/>
            </a:pPr>
            <a:r>
              <a:rPr lang="en-US"/>
              <a:t>CSC 2015: Data Structures</a:t>
            </a:r>
          </a:p>
        </p:txBody>
      </p:sp>
      <p:sp>
        <p:nvSpPr>
          <p:cNvPr id="6" name="Slide Number Placeholder 5"/>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9638E613-0A01-4171-B492-769112152D4F}" type="slidenum">
              <a:rPr lang="en-US" smtClean="0"/>
              <a:pPr>
                <a:defRPr/>
              </a:pPr>
              <a:t>‹#›</a:t>
            </a:fld>
            <a:endParaRPr lang="en-US" dirty="0"/>
          </a:p>
        </p:txBody>
      </p:sp>
    </p:spTree>
    <p:extLst>
      <p:ext uri="{BB962C8B-B14F-4D97-AF65-F5344CB8AC3E}">
        <p14:creationId xmlns:p14="http://schemas.microsoft.com/office/powerpoint/2010/main" val="2189815624"/>
      </p:ext>
    </p:extLst>
  </p:cSld>
  <p:clrMapOvr>
    <a:masterClrMapping/>
  </p:clrMapOvr>
  <p:hf hdr="0"/>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Fahad Ahmed</a:t>
            </a:r>
            <a:endParaRPr lang="en-US" dirty="0"/>
          </a:p>
        </p:txBody>
      </p:sp>
      <p:sp>
        <p:nvSpPr>
          <p:cNvPr id="5" name="Footer Placeholder 4"/>
          <p:cNvSpPr>
            <a:spLocks noGrp="1"/>
          </p:cNvSpPr>
          <p:nvPr>
            <p:ph type="ftr" sz="quarter" idx="11"/>
          </p:nvPr>
        </p:nvSpPr>
        <p:spPr/>
        <p:txBody>
          <a:bodyPr/>
          <a:lstStyle/>
          <a:p>
            <a:pPr>
              <a:defRPr/>
            </a:pPr>
            <a:r>
              <a:rPr lang="en-US"/>
              <a:t>CSC 2015: Data Structures</a:t>
            </a:r>
            <a:endParaRPr lang="en-US" dirty="0"/>
          </a:p>
        </p:txBody>
      </p:sp>
      <p:sp>
        <p:nvSpPr>
          <p:cNvPr id="6" name="Slide Number Placeholder 5"/>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D15C06D0-D234-4441-9A12-12A5DD86E6A5}" type="slidenum">
              <a:rPr lang="en-US" smtClean="0"/>
              <a:pPr>
                <a:defRPr/>
              </a:pPr>
              <a:t>‹#›</a:t>
            </a:fld>
            <a:endParaRPr lang="en-US" dirty="0"/>
          </a:p>
        </p:txBody>
      </p:sp>
    </p:spTree>
    <p:extLst>
      <p:ext uri="{BB962C8B-B14F-4D97-AF65-F5344CB8AC3E}">
        <p14:creationId xmlns:p14="http://schemas.microsoft.com/office/powerpoint/2010/main" val="141464656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3179250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Fahad Ahmed</a:t>
            </a:r>
          </a:p>
        </p:txBody>
      </p:sp>
      <p:sp>
        <p:nvSpPr>
          <p:cNvPr id="6" name="Footer Placeholder 5"/>
          <p:cNvSpPr>
            <a:spLocks noGrp="1"/>
          </p:cNvSpPr>
          <p:nvPr>
            <p:ph type="ftr" sz="quarter" idx="11"/>
          </p:nvPr>
        </p:nvSpPr>
        <p:spPr/>
        <p:txBody>
          <a:bodyPr/>
          <a:lstStyle/>
          <a:p>
            <a:pPr>
              <a:defRPr/>
            </a:pPr>
            <a:r>
              <a:rPr lang="en-US"/>
              <a:t>CSC 2015: Data Structures</a:t>
            </a:r>
          </a:p>
        </p:txBody>
      </p:sp>
      <p:sp>
        <p:nvSpPr>
          <p:cNvPr id="7" name="Slide Number Placeholder 6"/>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C26EA375-F7FC-4B04-8330-32F7362E74B3}" type="slidenum">
              <a:rPr lang="en-US" smtClean="0"/>
              <a:pPr>
                <a:defRPr/>
              </a:pPr>
              <a:t>‹#›</a:t>
            </a:fld>
            <a:endParaRPr lang="en-US" dirty="0"/>
          </a:p>
        </p:txBody>
      </p:sp>
    </p:spTree>
    <p:extLst>
      <p:ext uri="{BB962C8B-B14F-4D97-AF65-F5344CB8AC3E}">
        <p14:creationId xmlns:p14="http://schemas.microsoft.com/office/powerpoint/2010/main" val="342043407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Fahad Ahmed</a:t>
            </a:r>
          </a:p>
        </p:txBody>
      </p:sp>
      <p:sp>
        <p:nvSpPr>
          <p:cNvPr id="8" name="Footer Placeholder 7"/>
          <p:cNvSpPr>
            <a:spLocks noGrp="1"/>
          </p:cNvSpPr>
          <p:nvPr>
            <p:ph type="ftr" sz="quarter" idx="11"/>
          </p:nvPr>
        </p:nvSpPr>
        <p:spPr/>
        <p:txBody>
          <a:bodyPr/>
          <a:lstStyle/>
          <a:p>
            <a:pPr>
              <a:defRPr/>
            </a:pPr>
            <a:r>
              <a:rPr lang="en-US"/>
              <a:t>CSC 2015: Data Structures</a:t>
            </a:r>
          </a:p>
        </p:txBody>
      </p:sp>
      <p:sp>
        <p:nvSpPr>
          <p:cNvPr id="9" name="Slide Number Placeholder 8"/>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447E7F26-9BFA-498C-84B6-37B22C5D1B5C}" type="slidenum">
              <a:rPr lang="en-US" smtClean="0"/>
              <a:pPr>
                <a:defRPr/>
              </a:pPr>
              <a:t>‹#›</a:t>
            </a:fld>
            <a:endParaRPr lang="en-US" dirty="0"/>
          </a:p>
        </p:txBody>
      </p:sp>
    </p:spTree>
    <p:extLst>
      <p:ext uri="{BB962C8B-B14F-4D97-AF65-F5344CB8AC3E}">
        <p14:creationId xmlns:p14="http://schemas.microsoft.com/office/powerpoint/2010/main" val="278298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A0D29F0-C09B-4E0A-90BF-3F1A57114287}" type="datetime1">
              <a:rPr lang="en-US" altLang="ja-JP"/>
              <a:pPr>
                <a:defRPr/>
              </a:pPr>
              <a:t>2/17/2019</a:t>
            </a:fld>
            <a:endParaRPr lang="en-US" altLang="ja-JP"/>
          </a:p>
        </p:txBody>
      </p:sp>
      <p:sp>
        <p:nvSpPr>
          <p:cNvPr id="5" name="Footer Placeholder 4"/>
          <p:cNvSpPr>
            <a:spLocks noGrp="1"/>
          </p:cNvSpPr>
          <p:nvPr>
            <p:ph type="ftr" sz="quarter" idx="11"/>
          </p:nvPr>
        </p:nvSpPr>
        <p:spPr/>
        <p:txBody>
          <a:bodyPr/>
          <a:lstStyle>
            <a:lvl1pPr>
              <a:defRPr/>
            </a:lvl1pPr>
          </a:lstStyle>
          <a:p>
            <a:pPr>
              <a:defRPr/>
            </a:pPr>
            <a:r>
              <a:rPr lang="en-US" altLang="ja-JP"/>
              <a:t>Dr. Kazi A. Kalpoma</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0C8667B1-8141-40A6-AC7A-E95BD6C1F186}" type="slidenum">
              <a:rPr lang="en-US" altLang="ja-JP"/>
              <a:pPr>
                <a:defRPr/>
              </a:pPr>
              <a:t>‹#›</a:t>
            </a:fld>
            <a:endParaRPr lang="en-US" altLang="ja-JP"/>
          </a:p>
        </p:txBody>
      </p:sp>
    </p:spTree>
    <p:extLst>
      <p:ext uri="{BB962C8B-B14F-4D97-AF65-F5344CB8AC3E}">
        <p14:creationId xmlns:p14="http://schemas.microsoft.com/office/powerpoint/2010/main" val="153065136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Fahad Ahmed</a:t>
            </a:r>
          </a:p>
        </p:txBody>
      </p:sp>
      <p:sp>
        <p:nvSpPr>
          <p:cNvPr id="4" name="Footer Placeholder 3"/>
          <p:cNvSpPr>
            <a:spLocks noGrp="1"/>
          </p:cNvSpPr>
          <p:nvPr>
            <p:ph type="ftr" sz="quarter" idx="11"/>
          </p:nvPr>
        </p:nvSpPr>
        <p:spPr/>
        <p:txBody>
          <a:bodyPr/>
          <a:lstStyle/>
          <a:p>
            <a:pPr>
              <a:defRPr/>
            </a:pPr>
            <a:r>
              <a:rPr lang="en-US"/>
              <a:t>CSC 2015: Data Structures</a:t>
            </a:r>
          </a:p>
        </p:txBody>
      </p:sp>
      <p:sp>
        <p:nvSpPr>
          <p:cNvPr id="5" name="Slide Number Placeholder 4"/>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7E67EDD1-2007-4907-BDEB-1661110B8E9B}" type="slidenum">
              <a:rPr lang="en-US" smtClean="0"/>
              <a:pPr>
                <a:defRPr/>
              </a:pPr>
              <a:t>‹#›</a:t>
            </a:fld>
            <a:endParaRPr lang="en-US" dirty="0"/>
          </a:p>
        </p:txBody>
      </p:sp>
    </p:spTree>
    <p:extLst>
      <p:ext uri="{BB962C8B-B14F-4D97-AF65-F5344CB8AC3E}">
        <p14:creationId xmlns:p14="http://schemas.microsoft.com/office/powerpoint/2010/main" val="153119781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Fahad Ahmed</a:t>
            </a:r>
          </a:p>
        </p:txBody>
      </p:sp>
      <p:sp>
        <p:nvSpPr>
          <p:cNvPr id="3" name="Footer Placeholder 2"/>
          <p:cNvSpPr>
            <a:spLocks noGrp="1"/>
          </p:cNvSpPr>
          <p:nvPr>
            <p:ph type="ftr" sz="quarter" idx="11"/>
          </p:nvPr>
        </p:nvSpPr>
        <p:spPr/>
        <p:txBody>
          <a:bodyPr/>
          <a:lstStyle/>
          <a:p>
            <a:pPr>
              <a:defRPr/>
            </a:pPr>
            <a:r>
              <a:rPr lang="en-US"/>
              <a:t>CSC 2015: Data Structures</a:t>
            </a:r>
          </a:p>
        </p:txBody>
      </p:sp>
      <p:sp>
        <p:nvSpPr>
          <p:cNvPr id="4" name="Slide Number Placeholder 3"/>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3376D683-7BCA-4C23-8E25-98ED8891F344}" type="slidenum">
              <a:rPr lang="en-US" smtClean="0"/>
              <a:pPr>
                <a:defRPr/>
              </a:pPr>
              <a:t>‹#›</a:t>
            </a:fld>
            <a:endParaRPr lang="en-US" dirty="0"/>
          </a:p>
        </p:txBody>
      </p:sp>
    </p:spTree>
    <p:extLst>
      <p:ext uri="{BB962C8B-B14F-4D97-AF65-F5344CB8AC3E}">
        <p14:creationId xmlns:p14="http://schemas.microsoft.com/office/powerpoint/2010/main" val="205607118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Fahad Ahmed</a:t>
            </a:r>
          </a:p>
        </p:txBody>
      </p:sp>
      <p:sp>
        <p:nvSpPr>
          <p:cNvPr id="6" name="Footer Placeholder 5"/>
          <p:cNvSpPr>
            <a:spLocks noGrp="1"/>
          </p:cNvSpPr>
          <p:nvPr>
            <p:ph type="ftr" sz="quarter" idx="11"/>
          </p:nvPr>
        </p:nvSpPr>
        <p:spPr/>
        <p:txBody>
          <a:bodyPr/>
          <a:lstStyle/>
          <a:p>
            <a:pPr>
              <a:defRPr/>
            </a:pPr>
            <a:r>
              <a:rPr lang="en-US"/>
              <a:t>CSC 2015: Data Structures</a:t>
            </a:r>
          </a:p>
        </p:txBody>
      </p:sp>
      <p:sp>
        <p:nvSpPr>
          <p:cNvPr id="7" name="Slide Number Placeholder 6"/>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2D4F6703-1F16-4952-B423-08C6F0BBD9AA}" type="slidenum">
              <a:rPr lang="en-US" smtClean="0"/>
              <a:pPr>
                <a:defRPr/>
              </a:pPr>
              <a:t>‹#›</a:t>
            </a:fld>
            <a:endParaRPr lang="en-US" dirty="0"/>
          </a:p>
        </p:txBody>
      </p:sp>
    </p:spTree>
    <p:extLst>
      <p:ext uri="{BB962C8B-B14F-4D97-AF65-F5344CB8AC3E}">
        <p14:creationId xmlns:p14="http://schemas.microsoft.com/office/powerpoint/2010/main" val="227090569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Fahad Ahmed</a:t>
            </a:r>
          </a:p>
        </p:txBody>
      </p:sp>
      <p:sp>
        <p:nvSpPr>
          <p:cNvPr id="6" name="Footer Placeholder 5"/>
          <p:cNvSpPr>
            <a:spLocks noGrp="1"/>
          </p:cNvSpPr>
          <p:nvPr>
            <p:ph type="ftr" sz="quarter" idx="11"/>
          </p:nvPr>
        </p:nvSpPr>
        <p:spPr/>
        <p:txBody>
          <a:bodyPr/>
          <a:lstStyle/>
          <a:p>
            <a:pPr>
              <a:defRPr/>
            </a:pPr>
            <a:r>
              <a:rPr lang="en-US"/>
              <a:t>CSC 2015: Data Structures</a:t>
            </a:r>
          </a:p>
        </p:txBody>
      </p:sp>
      <p:sp>
        <p:nvSpPr>
          <p:cNvPr id="7" name="Slide Number Placeholder 6"/>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63C425B8-F065-45FA-BE52-A42642E11BFC}" type="slidenum">
              <a:rPr lang="en-US" smtClean="0"/>
              <a:pPr>
                <a:defRPr/>
              </a:pPr>
              <a:t>‹#›</a:t>
            </a:fld>
            <a:endParaRPr lang="en-US" dirty="0"/>
          </a:p>
        </p:txBody>
      </p:sp>
    </p:spTree>
    <p:extLst>
      <p:ext uri="{BB962C8B-B14F-4D97-AF65-F5344CB8AC3E}">
        <p14:creationId xmlns:p14="http://schemas.microsoft.com/office/powerpoint/2010/main" val="134638769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Fahad Ahmed</a:t>
            </a:r>
          </a:p>
        </p:txBody>
      </p:sp>
      <p:sp>
        <p:nvSpPr>
          <p:cNvPr id="5" name="Footer Placeholder 4"/>
          <p:cNvSpPr>
            <a:spLocks noGrp="1"/>
          </p:cNvSpPr>
          <p:nvPr>
            <p:ph type="ftr" sz="quarter" idx="11"/>
          </p:nvPr>
        </p:nvSpPr>
        <p:spPr/>
        <p:txBody>
          <a:bodyPr/>
          <a:lstStyle/>
          <a:p>
            <a:pPr>
              <a:defRPr/>
            </a:pPr>
            <a:r>
              <a:rPr lang="en-US"/>
              <a:t>CSC 2015: Data Structures</a:t>
            </a:r>
          </a:p>
        </p:txBody>
      </p:sp>
      <p:sp>
        <p:nvSpPr>
          <p:cNvPr id="6" name="Slide Number Placeholder 5"/>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BF1C35DA-DF58-4A64-9B63-B7BF5EB8B713}" type="slidenum">
              <a:rPr lang="en-US" smtClean="0"/>
              <a:pPr>
                <a:defRPr/>
              </a:pPr>
              <a:t>‹#›</a:t>
            </a:fld>
            <a:endParaRPr lang="en-US" dirty="0"/>
          </a:p>
        </p:txBody>
      </p:sp>
    </p:spTree>
    <p:extLst>
      <p:ext uri="{BB962C8B-B14F-4D97-AF65-F5344CB8AC3E}">
        <p14:creationId xmlns:p14="http://schemas.microsoft.com/office/powerpoint/2010/main" val="7928170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Fahad Ahmed</a:t>
            </a:r>
          </a:p>
        </p:txBody>
      </p:sp>
      <p:sp>
        <p:nvSpPr>
          <p:cNvPr id="5" name="Footer Placeholder 4"/>
          <p:cNvSpPr>
            <a:spLocks noGrp="1"/>
          </p:cNvSpPr>
          <p:nvPr>
            <p:ph type="ftr" sz="quarter" idx="11"/>
          </p:nvPr>
        </p:nvSpPr>
        <p:spPr/>
        <p:txBody>
          <a:bodyPr/>
          <a:lstStyle/>
          <a:p>
            <a:pPr>
              <a:defRPr/>
            </a:pPr>
            <a:r>
              <a:rPr lang="en-US"/>
              <a:t>CSC 2015: Data Structures</a:t>
            </a:r>
          </a:p>
        </p:txBody>
      </p:sp>
      <p:sp>
        <p:nvSpPr>
          <p:cNvPr id="6" name="Slide Number Placeholder 5"/>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B039EA69-4A9E-44F0-9244-02F8E8080DCA}" type="slidenum">
              <a:rPr lang="en-US" smtClean="0"/>
              <a:pPr>
                <a:defRPr/>
              </a:pPr>
              <a:t>‹#›</a:t>
            </a:fld>
            <a:endParaRPr lang="en-US" dirty="0"/>
          </a:p>
        </p:txBody>
      </p:sp>
    </p:spTree>
    <p:extLst>
      <p:ext uri="{BB962C8B-B14F-4D97-AF65-F5344CB8AC3E}">
        <p14:creationId xmlns:p14="http://schemas.microsoft.com/office/powerpoint/2010/main" val="193177631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Fahad Ahmed</a:t>
            </a:r>
          </a:p>
        </p:txBody>
      </p:sp>
      <p:sp>
        <p:nvSpPr>
          <p:cNvPr id="5" name="Footer Placeholder 4"/>
          <p:cNvSpPr>
            <a:spLocks noGrp="1"/>
          </p:cNvSpPr>
          <p:nvPr>
            <p:ph type="ftr" sz="quarter" idx="11"/>
          </p:nvPr>
        </p:nvSpPr>
        <p:spPr/>
        <p:txBody>
          <a:bodyPr/>
          <a:lstStyle/>
          <a:p>
            <a:pPr>
              <a:defRPr/>
            </a:pPr>
            <a:r>
              <a:rPr lang="en-US"/>
              <a:t>CSC 2015: Data Structures</a:t>
            </a:r>
          </a:p>
        </p:txBody>
      </p:sp>
      <p:sp>
        <p:nvSpPr>
          <p:cNvPr id="6" name="Slide Number Placeholder 5"/>
          <p:cNvSpPr>
            <a:spLocks noGrp="1"/>
          </p:cNvSpPr>
          <p:nvPr>
            <p:ph type="sldNum" sz="quarter" idx="12"/>
          </p:nvPr>
        </p:nvSpPr>
        <p:spPr/>
        <p:txBody>
          <a:bodyPr/>
          <a:lstStyle/>
          <a:p>
            <a:pPr>
              <a:defRPr/>
            </a:pPr>
            <a:r>
              <a:rPr lang="en-US"/>
              <a:t>Stack Application </a:t>
            </a:r>
            <a:r>
              <a:rPr lang="en-US">
                <a:sym typeface="Wingdings" panose="05000000000000000000" pitchFamily="2" charset="2"/>
              </a:rPr>
              <a:t></a:t>
            </a:r>
            <a:r>
              <a:rPr lang="en-US"/>
              <a:t> </a:t>
            </a:r>
            <a:fld id="{9BB443C3-12FA-4285-B074-D1FBBA64C021}" type="slidenum">
              <a:rPr lang="en-US" smtClean="0"/>
              <a:pPr>
                <a:defRPr/>
              </a:pPr>
              <a:t>‹#›</a:t>
            </a:fld>
            <a:endParaRPr lang="en-US" dirty="0"/>
          </a:p>
        </p:txBody>
      </p:sp>
    </p:spTree>
    <p:extLst>
      <p:ext uri="{BB962C8B-B14F-4D97-AF65-F5344CB8AC3E}">
        <p14:creationId xmlns:p14="http://schemas.microsoft.com/office/powerpoint/2010/main" val="1427109706"/>
      </p:ext>
    </p:extLst>
  </p:cSld>
  <p:clrMapOvr>
    <a:masterClrMapping/>
  </p:clrMapOvr>
  <p:hf hdr="0"/>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Fahad Ahmed</a:t>
            </a:r>
            <a:endParaRPr lang="en-US" dirty="0"/>
          </a:p>
        </p:txBody>
      </p:sp>
      <p:sp>
        <p:nvSpPr>
          <p:cNvPr id="5" name="Footer Placeholder 4"/>
          <p:cNvSpPr>
            <a:spLocks noGrp="1"/>
          </p:cNvSpPr>
          <p:nvPr>
            <p:ph type="ftr" sz="quarter" idx="11"/>
          </p:nvPr>
        </p:nvSpPr>
        <p:spPr/>
        <p:txBody>
          <a:bodyPr/>
          <a:lstStyle/>
          <a:p>
            <a:pPr>
              <a:defRPr/>
            </a:pPr>
            <a:r>
              <a:rPr lang="en-US"/>
              <a:t>CSC 2015: Data Structures</a:t>
            </a:r>
            <a:endParaRPr lang="en-US" dirty="0"/>
          </a:p>
        </p:txBody>
      </p:sp>
      <p:sp>
        <p:nvSpPr>
          <p:cNvPr id="6" name="Slide Number Placeholder 5"/>
          <p:cNvSpPr>
            <a:spLocks noGrp="1"/>
          </p:cNvSpPr>
          <p:nvPr>
            <p:ph type="sldNum" sz="quarter" idx="12"/>
          </p:nvPr>
        </p:nvSpPr>
        <p:spPr/>
        <p:txBody>
          <a:bodyPr/>
          <a:lstStyle/>
          <a:p>
            <a:pPr>
              <a:defRPr/>
            </a:pPr>
            <a:r>
              <a:rPr lang="en-US"/>
              <a:t>Stack Application </a:t>
            </a:r>
            <a:r>
              <a:rPr lang="en-US">
                <a:sym typeface="Wingdings" panose="05000000000000000000" pitchFamily="2" charset="2"/>
              </a:rPr>
              <a:t></a:t>
            </a:r>
            <a:r>
              <a:rPr lang="en-US"/>
              <a:t> </a:t>
            </a:r>
            <a:fld id="{ECF694DE-D241-4891-8A99-216F67A93803}" type="slidenum">
              <a:rPr lang="en-US" smtClean="0"/>
              <a:pPr>
                <a:defRPr/>
              </a:pPr>
              <a:t>‹#›</a:t>
            </a:fld>
            <a:endParaRPr lang="en-US" dirty="0"/>
          </a:p>
        </p:txBody>
      </p:sp>
    </p:spTree>
    <p:extLst>
      <p:ext uri="{BB962C8B-B14F-4D97-AF65-F5344CB8AC3E}">
        <p14:creationId xmlns:p14="http://schemas.microsoft.com/office/powerpoint/2010/main" val="140737216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618824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Fahad Ahmed</a:t>
            </a:r>
          </a:p>
        </p:txBody>
      </p:sp>
      <p:sp>
        <p:nvSpPr>
          <p:cNvPr id="6" name="Footer Placeholder 5"/>
          <p:cNvSpPr>
            <a:spLocks noGrp="1"/>
          </p:cNvSpPr>
          <p:nvPr>
            <p:ph type="ftr" sz="quarter" idx="11"/>
          </p:nvPr>
        </p:nvSpPr>
        <p:spPr/>
        <p:txBody>
          <a:bodyPr/>
          <a:lstStyle/>
          <a:p>
            <a:pPr>
              <a:defRPr/>
            </a:pPr>
            <a:r>
              <a:rPr lang="en-US"/>
              <a:t>CSC 2015: Data Structures</a:t>
            </a:r>
          </a:p>
        </p:txBody>
      </p:sp>
      <p:sp>
        <p:nvSpPr>
          <p:cNvPr id="7" name="Slide Number Placeholder 6"/>
          <p:cNvSpPr>
            <a:spLocks noGrp="1"/>
          </p:cNvSpPr>
          <p:nvPr>
            <p:ph type="sldNum" sz="quarter" idx="12"/>
          </p:nvPr>
        </p:nvSpPr>
        <p:spPr/>
        <p:txBody>
          <a:bodyPr/>
          <a:lstStyle/>
          <a:p>
            <a:pPr>
              <a:defRPr/>
            </a:pPr>
            <a:r>
              <a:rPr lang="en-US"/>
              <a:t>Stack Application </a:t>
            </a:r>
            <a:r>
              <a:rPr lang="en-US">
                <a:sym typeface="Wingdings" panose="05000000000000000000" pitchFamily="2" charset="2"/>
              </a:rPr>
              <a:t></a:t>
            </a:r>
            <a:r>
              <a:rPr lang="en-US"/>
              <a:t> </a:t>
            </a:r>
            <a:fld id="{51ACE80A-3C44-40FE-84F0-2189AC529B0A}" type="slidenum">
              <a:rPr lang="en-US" smtClean="0"/>
              <a:pPr>
                <a:defRPr/>
              </a:pPr>
              <a:t>‹#›</a:t>
            </a:fld>
            <a:endParaRPr lang="en-US" dirty="0"/>
          </a:p>
        </p:txBody>
      </p:sp>
    </p:spTree>
    <p:extLst>
      <p:ext uri="{BB962C8B-B14F-4D97-AF65-F5344CB8AC3E}">
        <p14:creationId xmlns:p14="http://schemas.microsoft.com/office/powerpoint/2010/main" val="978174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159024" y="172278"/>
            <a:ext cx="11873949" cy="6210024"/>
          </a:xfrm>
        </p:spPr>
        <p:txBody>
          <a:bodyPr/>
          <a:lstStyle>
            <a:lvl1pPr marL="171450" indent="-171450">
              <a:defRPr lang="en-US" sz="24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p:cNvSpPr>
            <a:spLocks noGrp="1"/>
          </p:cNvSpPr>
          <p:nvPr>
            <p:ph type="dt" sz="half" idx="14"/>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898989"/>
              </a:solidFill>
              <a:effectLst/>
              <a:uLnTx/>
              <a:uFillTx/>
              <a:latin typeface="Calibri" pitchFamily="34" charset="0"/>
              <a:ea typeface="ＭＳ Ｐゴシック" pitchFamily="34" charset="-128"/>
              <a:cs typeface="+mn-cs"/>
            </a:endParaRPr>
          </a:p>
        </p:txBody>
      </p:sp>
      <p:sp>
        <p:nvSpPr>
          <p:cNvPr id="4" name="Footer Placeholder 4"/>
          <p:cNvSpPr>
            <a:spLocks noGrp="1"/>
          </p:cNvSpPr>
          <p:nvPr>
            <p:ph type="ftr" sz="quarter" idx="15"/>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898989"/>
                </a:solidFill>
                <a:effectLst/>
                <a:uLnTx/>
                <a:uFillTx/>
                <a:latin typeface="Calibri" charset="0"/>
                <a:ea typeface="ＭＳ Ｐゴシック" charset="0"/>
              </a:rPr>
              <a:t>CSC 2015: Data Structures</a:t>
            </a:r>
          </a:p>
        </p:txBody>
      </p:sp>
      <p:sp>
        <p:nvSpPr>
          <p:cNvPr id="5" name="Slide Number Placeholder 5"/>
          <p:cNvSpPr>
            <a:spLocks noGrp="1"/>
          </p:cNvSpPr>
          <p:nvPr>
            <p:ph type="sldNum" sz="quarter" idx="16"/>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898989"/>
                </a:solidFill>
                <a:effectLst/>
                <a:uLnTx/>
                <a:uFillTx/>
                <a:latin typeface="Calibri" panose="020F0502020204030204" pitchFamily="34" charset="0"/>
                <a:ea typeface="ＭＳ Ｐゴシック" panose="020B0600070205080204" pitchFamily="34" charset="-128"/>
                <a:cs typeface="+mn-cs"/>
              </a:rPr>
              <a:t>Stack &amp; Queue </a:t>
            </a:r>
            <a:r>
              <a:rPr kumimoji="0" lang="en-US" sz="1200" b="0" i="0" u="none" strike="noStrike" kern="1200" cap="none" spc="0" normalizeH="0" baseline="0" noProof="0">
                <a:ln>
                  <a:noFill/>
                </a:ln>
                <a:solidFill>
                  <a:srgbClr val="898989"/>
                </a:solidFill>
                <a:effectLst/>
                <a:uLnTx/>
                <a:uFillTx/>
                <a:latin typeface="Calibri" panose="020F0502020204030204" pitchFamily="34" charset="0"/>
                <a:ea typeface="ＭＳ Ｐゴシック" panose="020B0600070205080204" pitchFamily="34" charset="-128"/>
                <a:cs typeface="+mn-cs"/>
                <a:sym typeface="Wingdings" panose="05000000000000000000" pitchFamily="2" charset="2"/>
              </a:rPr>
              <a:t></a:t>
            </a:r>
            <a:r>
              <a:rPr kumimoji="0" lang="en-US" sz="1200" b="0" i="0" u="none" strike="noStrike" kern="1200" cap="none" spc="0" normalizeH="0" baseline="0" noProof="0">
                <a:ln>
                  <a:noFill/>
                </a:ln>
                <a:solidFill>
                  <a:srgbClr val="898989"/>
                </a:solidFill>
                <a:effectLst/>
                <a:uLnTx/>
                <a:uFillTx/>
                <a:latin typeface="Calibri" panose="020F0502020204030204" pitchFamily="34" charset="0"/>
                <a:ea typeface="ＭＳ Ｐゴシック" panose="020B0600070205080204" pitchFamily="34" charset="-128"/>
                <a:cs typeface="+mn-cs"/>
              </a:rPr>
              <a:t> </a:t>
            </a:r>
            <a:fld id="{B8004712-001A-4B1F-B6D2-0D40D4532E7B}" type="slidenum">
              <a:rPr kumimoji="0" lang="en-US" sz="1200" b="0" i="0" u="none" strike="noStrike" kern="1200" cap="none" spc="0" normalizeH="0" baseline="0" noProof="0">
                <a:ln>
                  <a:noFill/>
                </a:ln>
                <a:solidFill>
                  <a:srgbClr val="898989"/>
                </a:solidFill>
                <a:effectLst/>
                <a:uLnTx/>
                <a:uFillTx/>
                <a:latin typeface="Calibri" panose="020F050202020403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srgbClr val="898989"/>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5862260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Fahad Ahmed</a:t>
            </a:r>
          </a:p>
        </p:txBody>
      </p:sp>
      <p:sp>
        <p:nvSpPr>
          <p:cNvPr id="8" name="Footer Placeholder 7"/>
          <p:cNvSpPr>
            <a:spLocks noGrp="1"/>
          </p:cNvSpPr>
          <p:nvPr>
            <p:ph type="ftr" sz="quarter" idx="11"/>
          </p:nvPr>
        </p:nvSpPr>
        <p:spPr/>
        <p:txBody>
          <a:bodyPr/>
          <a:lstStyle/>
          <a:p>
            <a:pPr>
              <a:defRPr/>
            </a:pPr>
            <a:r>
              <a:rPr lang="en-US"/>
              <a:t>CSC 2015: Data Structures</a:t>
            </a:r>
          </a:p>
        </p:txBody>
      </p:sp>
      <p:sp>
        <p:nvSpPr>
          <p:cNvPr id="9" name="Slide Number Placeholder 8"/>
          <p:cNvSpPr>
            <a:spLocks noGrp="1"/>
          </p:cNvSpPr>
          <p:nvPr>
            <p:ph type="sldNum" sz="quarter" idx="12"/>
          </p:nvPr>
        </p:nvSpPr>
        <p:spPr/>
        <p:txBody>
          <a:bodyPr/>
          <a:lstStyle/>
          <a:p>
            <a:pPr>
              <a:defRPr/>
            </a:pPr>
            <a:r>
              <a:rPr lang="en-US"/>
              <a:t>Stack Application </a:t>
            </a:r>
            <a:r>
              <a:rPr lang="en-US">
                <a:sym typeface="Wingdings" panose="05000000000000000000" pitchFamily="2" charset="2"/>
              </a:rPr>
              <a:t></a:t>
            </a:r>
            <a:r>
              <a:rPr lang="en-US"/>
              <a:t> </a:t>
            </a:r>
            <a:fld id="{4BDE7E36-E3DE-4EE3-8B28-27EC914B3D81}" type="slidenum">
              <a:rPr lang="en-US" smtClean="0"/>
              <a:pPr>
                <a:defRPr/>
              </a:pPr>
              <a:t>‹#›</a:t>
            </a:fld>
            <a:endParaRPr lang="en-US" dirty="0"/>
          </a:p>
        </p:txBody>
      </p:sp>
    </p:spTree>
    <p:extLst>
      <p:ext uri="{BB962C8B-B14F-4D97-AF65-F5344CB8AC3E}">
        <p14:creationId xmlns:p14="http://schemas.microsoft.com/office/powerpoint/2010/main" val="277441536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Fahad Ahmed</a:t>
            </a:r>
          </a:p>
        </p:txBody>
      </p:sp>
      <p:sp>
        <p:nvSpPr>
          <p:cNvPr id="4" name="Footer Placeholder 3"/>
          <p:cNvSpPr>
            <a:spLocks noGrp="1"/>
          </p:cNvSpPr>
          <p:nvPr>
            <p:ph type="ftr" sz="quarter" idx="11"/>
          </p:nvPr>
        </p:nvSpPr>
        <p:spPr/>
        <p:txBody>
          <a:bodyPr/>
          <a:lstStyle/>
          <a:p>
            <a:pPr>
              <a:defRPr/>
            </a:pPr>
            <a:r>
              <a:rPr lang="en-US"/>
              <a:t>CSC 2015: Data Structures</a:t>
            </a:r>
          </a:p>
        </p:txBody>
      </p:sp>
      <p:sp>
        <p:nvSpPr>
          <p:cNvPr id="5" name="Slide Number Placeholder 4"/>
          <p:cNvSpPr>
            <a:spLocks noGrp="1"/>
          </p:cNvSpPr>
          <p:nvPr>
            <p:ph type="sldNum" sz="quarter" idx="12"/>
          </p:nvPr>
        </p:nvSpPr>
        <p:spPr/>
        <p:txBody>
          <a:bodyPr/>
          <a:lstStyle/>
          <a:p>
            <a:pPr>
              <a:defRPr/>
            </a:pPr>
            <a:r>
              <a:rPr lang="en-US"/>
              <a:t>Stack Application </a:t>
            </a:r>
            <a:r>
              <a:rPr lang="en-US">
                <a:sym typeface="Wingdings" panose="05000000000000000000" pitchFamily="2" charset="2"/>
              </a:rPr>
              <a:t></a:t>
            </a:r>
            <a:r>
              <a:rPr lang="en-US"/>
              <a:t> </a:t>
            </a:r>
            <a:fld id="{08B272CE-D001-47D4-BF3A-FE4294072099}" type="slidenum">
              <a:rPr lang="en-US" smtClean="0"/>
              <a:pPr>
                <a:defRPr/>
              </a:pPr>
              <a:t>‹#›</a:t>
            </a:fld>
            <a:endParaRPr lang="en-US" dirty="0"/>
          </a:p>
        </p:txBody>
      </p:sp>
    </p:spTree>
    <p:extLst>
      <p:ext uri="{BB962C8B-B14F-4D97-AF65-F5344CB8AC3E}">
        <p14:creationId xmlns:p14="http://schemas.microsoft.com/office/powerpoint/2010/main" val="294824727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Fahad Ahmed</a:t>
            </a:r>
          </a:p>
        </p:txBody>
      </p:sp>
      <p:sp>
        <p:nvSpPr>
          <p:cNvPr id="3" name="Footer Placeholder 2"/>
          <p:cNvSpPr>
            <a:spLocks noGrp="1"/>
          </p:cNvSpPr>
          <p:nvPr>
            <p:ph type="ftr" sz="quarter" idx="11"/>
          </p:nvPr>
        </p:nvSpPr>
        <p:spPr/>
        <p:txBody>
          <a:bodyPr/>
          <a:lstStyle/>
          <a:p>
            <a:pPr>
              <a:defRPr/>
            </a:pPr>
            <a:r>
              <a:rPr lang="en-US"/>
              <a:t>CSC 2015: Data Structures</a:t>
            </a:r>
          </a:p>
        </p:txBody>
      </p:sp>
      <p:sp>
        <p:nvSpPr>
          <p:cNvPr id="4" name="Slide Number Placeholder 3"/>
          <p:cNvSpPr>
            <a:spLocks noGrp="1"/>
          </p:cNvSpPr>
          <p:nvPr>
            <p:ph type="sldNum" sz="quarter" idx="12"/>
          </p:nvPr>
        </p:nvSpPr>
        <p:spPr/>
        <p:txBody>
          <a:bodyPr/>
          <a:lstStyle/>
          <a:p>
            <a:pPr>
              <a:defRPr/>
            </a:pPr>
            <a:r>
              <a:rPr lang="en-US"/>
              <a:t>Stack Application </a:t>
            </a:r>
            <a:r>
              <a:rPr lang="en-US">
                <a:sym typeface="Wingdings" panose="05000000000000000000" pitchFamily="2" charset="2"/>
              </a:rPr>
              <a:t></a:t>
            </a:r>
            <a:r>
              <a:rPr lang="en-US"/>
              <a:t> </a:t>
            </a:r>
            <a:fld id="{2E9F6DDC-35FF-4E59-A9A7-C2B6E805D802}" type="slidenum">
              <a:rPr lang="en-US" smtClean="0"/>
              <a:pPr>
                <a:defRPr/>
              </a:pPr>
              <a:t>‹#›</a:t>
            </a:fld>
            <a:endParaRPr lang="en-US" dirty="0"/>
          </a:p>
        </p:txBody>
      </p:sp>
    </p:spTree>
    <p:extLst>
      <p:ext uri="{BB962C8B-B14F-4D97-AF65-F5344CB8AC3E}">
        <p14:creationId xmlns:p14="http://schemas.microsoft.com/office/powerpoint/2010/main" val="405904033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Fahad Ahmed</a:t>
            </a:r>
          </a:p>
        </p:txBody>
      </p:sp>
      <p:sp>
        <p:nvSpPr>
          <p:cNvPr id="6" name="Footer Placeholder 5"/>
          <p:cNvSpPr>
            <a:spLocks noGrp="1"/>
          </p:cNvSpPr>
          <p:nvPr>
            <p:ph type="ftr" sz="quarter" idx="11"/>
          </p:nvPr>
        </p:nvSpPr>
        <p:spPr/>
        <p:txBody>
          <a:bodyPr/>
          <a:lstStyle/>
          <a:p>
            <a:pPr>
              <a:defRPr/>
            </a:pPr>
            <a:r>
              <a:rPr lang="en-US"/>
              <a:t>CSC 2015: Data Structures</a:t>
            </a:r>
          </a:p>
        </p:txBody>
      </p:sp>
      <p:sp>
        <p:nvSpPr>
          <p:cNvPr id="7" name="Slide Number Placeholder 6"/>
          <p:cNvSpPr>
            <a:spLocks noGrp="1"/>
          </p:cNvSpPr>
          <p:nvPr>
            <p:ph type="sldNum" sz="quarter" idx="12"/>
          </p:nvPr>
        </p:nvSpPr>
        <p:spPr/>
        <p:txBody>
          <a:bodyPr/>
          <a:lstStyle/>
          <a:p>
            <a:pPr>
              <a:defRPr/>
            </a:pPr>
            <a:r>
              <a:rPr lang="en-US"/>
              <a:t>Stack Application </a:t>
            </a:r>
            <a:r>
              <a:rPr lang="en-US">
                <a:sym typeface="Wingdings" panose="05000000000000000000" pitchFamily="2" charset="2"/>
              </a:rPr>
              <a:t></a:t>
            </a:r>
            <a:r>
              <a:rPr lang="en-US"/>
              <a:t> </a:t>
            </a:r>
            <a:fld id="{E6249EE2-AA75-49F3-AA26-EBDDB927A0CF}" type="slidenum">
              <a:rPr lang="en-US" smtClean="0"/>
              <a:pPr>
                <a:defRPr/>
              </a:pPr>
              <a:t>‹#›</a:t>
            </a:fld>
            <a:endParaRPr lang="en-US" dirty="0"/>
          </a:p>
        </p:txBody>
      </p:sp>
    </p:spTree>
    <p:extLst>
      <p:ext uri="{BB962C8B-B14F-4D97-AF65-F5344CB8AC3E}">
        <p14:creationId xmlns:p14="http://schemas.microsoft.com/office/powerpoint/2010/main" val="192657229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Fahad Ahmed</a:t>
            </a:r>
          </a:p>
        </p:txBody>
      </p:sp>
      <p:sp>
        <p:nvSpPr>
          <p:cNvPr id="6" name="Footer Placeholder 5"/>
          <p:cNvSpPr>
            <a:spLocks noGrp="1"/>
          </p:cNvSpPr>
          <p:nvPr>
            <p:ph type="ftr" sz="quarter" idx="11"/>
          </p:nvPr>
        </p:nvSpPr>
        <p:spPr/>
        <p:txBody>
          <a:bodyPr/>
          <a:lstStyle/>
          <a:p>
            <a:pPr>
              <a:defRPr/>
            </a:pPr>
            <a:r>
              <a:rPr lang="en-US"/>
              <a:t>CSC 2015: Data Structures</a:t>
            </a:r>
          </a:p>
        </p:txBody>
      </p:sp>
      <p:sp>
        <p:nvSpPr>
          <p:cNvPr id="7" name="Slide Number Placeholder 6"/>
          <p:cNvSpPr>
            <a:spLocks noGrp="1"/>
          </p:cNvSpPr>
          <p:nvPr>
            <p:ph type="sldNum" sz="quarter" idx="12"/>
          </p:nvPr>
        </p:nvSpPr>
        <p:spPr/>
        <p:txBody>
          <a:bodyPr/>
          <a:lstStyle/>
          <a:p>
            <a:pPr>
              <a:defRPr/>
            </a:pPr>
            <a:r>
              <a:rPr lang="en-US"/>
              <a:t>Stack Application </a:t>
            </a:r>
            <a:r>
              <a:rPr lang="en-US">
                <a:sym typeface="Wingdings" panose="05000000000000000000" pitchFamily="2" charset="2"/>
              </a:rPr>
              <a:t></a:t>
            </a:r>
            <a:r>
              <a:rPr lang="en-US"/>
              <a:t> </a:t>
            </a:r>
            <a:fld id="{77C66574-852A-43E0-AC08-710C754E7A37}" type="slidenum">
              <a:rPr lang="en-US" smtClean="0"/>
              <a:pPr>
                <a:defRPr/>
              </a:pPr>
              <a:t>‹#›</a:t>
            </a:fld>
            <a:endParaRPr lang="en-US" dirty="0"/>
          </a:p>
        </p:txBody>
      </p:sp>
    </p:spTree>
    <p:extLst>
      <p:ext uri="{BB962C8B-B14F-4D97-AF65-F5344CB8AC3E}">
        <p14:creationId xmlns:p14="http://schemas.microsoft.com/office/powerpoint/2010/main" val="130899473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Fahad Ahmed</a:t>
            </a:r>
          </a:p>
        </p:txBody>
      </p:sp>
      <p:sp>
        <p:nvSpPr>
          <p:cNvPr id="5" name="Footer Placeholder 4"/>
          <p:cNvSpPr>
            <a:spLocks noGrp="1"/>
          </p:cNvSpPr>
          <p:nvPr>
            <p:ph type="ftr" sz="quarter" idx="11"/>
          </p:nvPr>
        </p:nvSpPr>
        <p:spPr/>
        <p:txBody>
          <a:bodyPr/>
          <a:lstStyle/>
          <a:p>
            <a:pPr>
              <a:defRPr/>
            </a:pPr>
            <a:r>
              <a:rPr lang="en-US"/>
              <a:t>CSC 2015: Data Structures</a:t>
            </a:r>
          </a:p>
        </p:txBody>
      </p:sp>
      <p:sp>
        <p:nvSpPr>
          <p:cNvPr id="6" name="Slide Number Placeholder 5"/>
          <p:cNvSpPr>
            <a:spLocks noGrp="1"/>
          </p:cNvSpPr>
          <p:nvPr>
            <p:ph type="sldNum" sz="quarter" idx="12"/>
          </p:nvPr>
        </p:nvSpPr>
        <p:spPr/>
        <p:txBody>
          <a:bodyPr/>
          <a:lstStyle/>
          <a:p>
            <a:pPr>
              <a:defRPr/>
            </a:pPr>
            <a:r>
              <a:rPr lang="en-US"/>
              <a:t>Stack Application </a:t>
            </a:r>
            <a:r>
              <a:rPr lang="en-US">
                <a:sym typeface="Wingdings" panose="05000000000000000000" pitchFamily="2" charset="2"/>
              </a:rPr>
              <a:t></a:t>
            </a:r>
            <a:r>
              <a:rPr lang="en-US"/>
              <a:t> </a:t>
            </a:r>
            <a:fld id="{F5B5993A-E42B-4E10-8659-5190FC512EC2}" type="slidenum">
              <a:rPr lang="en-US" smtClean="0"/>
              <a:pPr>
                <a:defRPr/>
              </a:pPr>
              <a:t>‹#›</a:t>
            </a:fld>
            <a:endParaRPr lang="en-US" dirty="0"/>
          </a:p>
        </p:txBody>
      </p:sp>
    </p:spTree>
    <p:extLst>
      <p:ext uri="{BB962C8B-B14F-4D97-AF65-F5344CB8AC3E}">
        <p14:creationId xmlns:p14="http://schemas.microsoft.com/office/powerpoint/2010/main" val="282882282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Fahad Ahmed</a:t>
            </a:r>
          </a:p>
        </p:txBody>
      </p:sp>
      <p:sp>
        <p:nvSpPr>
          <p:cNvPr id="5" name="Footer Placeholder 4"/>
          <p:cNvSpPr>
            <a:spLocks noGrp="1"/>
          </p:cNvSpPr>
          <p:nvPr>
            <p:ph type="ftr" sz="quarter" idx="11"/>
          </p:nvPr>
        </p:nvSpPr>
        <p:spPr/>
        <p:txBody>
          <a:bodyPr/>
          <a:lstStyle/>
          <a:p>
            <a:pPr>
              <a:defRPr/>
            </a:pPr>
            <a:r>
              <a:rPr lang="en-US"/>
              <a:t>CSC 2015: Data Structures</a:t>
            </a:r>
          </a:p>
        </p:txBody>
      </p:sp>
      <p:sp>
        <p:nvSpPr>
          <p:cNvPr id="6" name="Slide Number Placeholder 5"/>
          <p:cNvSpPr>
            <a:spLocks noGrp="1"/>
          </p:cNvSpPr>
          <p:nvPr>
            <p:ph type="sldNum" sz="quarter" idx="12"/>
          </p:nvPr>
        </p:nvSpPr>
        <p:spPr/>
        <p:txBody>
          <a:bodyPr/>
          <a:lstStyle/>
          <a:p>
            <a:pPr>
              <a:defRPr/>
            </a:pPr>
            <a:r>
              <a:rPr lang="en-US"/>
              <a:t>Stack Application </a:t>
            </a:r>
            <a:r>
              <a:rPr lang="en-US">
                <a:sym typeface="Wingdings" panose="05000000000000000000" pitchFamily="2" charset="2"/>
              </a:rPr>
              <a:t></a:t>
            </a:r>
            <a:r>
              <a:rPr lang="en-US"/>
              <a:t> </a:t>
            </a:r>
            <a:fld id="{8695A81B-90F5-4617-9984-B99BCB44D271}" type="slidenum">
              <a:rPr lang="en-US" smtClean="0"/>
              <a:pPr>
                <a:defRPr/>
              </a:pPr>
              <a:t>‹#›</a:t>
            </a:fld>
            <a:endParaRPr lang="en-US" dirty="0"/>
          </a:p>
        </p:txBody>
      </p:sp>
    </p:spTree>
    <p:extLst>
      <p:ext uri="{BB962C8B-B14F-4D97-AF65-F5344CB8AC3E}">
        <p14:creationId xmlns:p14="http://schemas.microsoft.com/office/powerpoint/2010/main" val="4901103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3692667555"/>
      </p:ext>
    </p:extLst>
  </p:cSld>
  <p:clrMapOvr>
    <a:masterClrMapping/>
  </p:clrMapOvr>
  <p:hf hdr="0"/>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endParaRPr lang="en-US" dirty="0">
              <a:solidFill>
                <a:prstClr val="black">
                  <a:tint val="75000"/>
                </a:prstClr>
              </a:solidFill>
              <a:latin typeface="Calibri"/>
              <a:ea typeface="+mn-ea"/>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endParaRPr lang="en-US" dirty="0">
              <a:solidFill>
                <a:prstClr val="black">
                  <a:tint val="75000"/>
                </a:prstClr>
              </a:solidFill>
              <a:latin typeface="Calibri"/>
              <a:ea typeface="+mn-ea"/>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326520154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8763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
            <a:ext cx="11643360" cy="3527730"/>
          </a:xfrm>
        </p:spPr>
        <p:txBody>
          <a:bodyPr anchorCtr="0"/>
          <a:lstStyle>
            <a:lvl1pPr marL="0" marR="0" indent="0" algn="ctr" defTabSz="685800" rtl="0" eaLnBrk="1" fontAlgn="auto" latinLnBrk="0" hangingPunct="1">
              <a:lnSpc>
                <a:spcPct val="100000"/>
              </a:lnSpc>
              <a:spcBef>
                <a:spcPts val="1350"/>
              </a:spcBef>
              <a:spcAft>
                <a:spcPts val="1350"/>
              </a:spcAft>
              <a:buClrTx/>
              <a:buSzTx/>
              <a:buFontTx/>
              <a:buNone/>
              <a:tabLst/>
              <a:defRPr sz="4500" b="1">
                <a:latin typeface="Book Antiqua" panose="0204060205030503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04800" y="3756331"/>
            <a:ext cx="11643360" cy="2379041"/>
          </a:xfrm>
        </p:spPr>
        <p:txBody>
          <a:bodyPr/>
          <a:lstStyle>
            <a:lvl1pPr marL="0" indent="0" algn="r">
              <a:lnSpc>
                <a:spcPct val="100000"/>
              </a:lnSpc>
              <a:spcBef>
                <a:spcPts val="0"/>
              </a:spcBef>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35174425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3829604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8" name="Footer Placeholder 7"/>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9" name="Slide Number Placeholder 8"/>
          <p:cNvSpPr>
            <a:spLocks noGrp="1"/>
          </p:cNvSpPr>
          <p:nvPr>
            <p:ph type="sldNum" sz="quarter" idx="12"/>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85119382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defTabSz="685800" eaLnBrk="1" fontAlgn="auto" hangingPunct="1">
              <a:spcBef>
                <a:spcPts val="0"/>
              </a:spcBef>
              <a:spcAft>
                <a:spcPts val="0"/>
              </a:spcAft>
            </a:pPr>
            <a:endParaRPr lang="en-US" dirty="0">
              <a:solidFill>
                <a:prstClr val="black">
                  <a:tint val="75000"/>
                </a:prstClr>
              </a:solidFill>
              <a:latin typeface="Calibri"/>
              <a:ea typeface="+mn-ea"/>
            </a:endParaRPr>
          </a:p>
        </p:txBody>
      </p:sp>
      <p:sp>
        <p:nvSpPr>
          <p:cNvPr id="4" name="Footer Placeholder 3"/>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5" name="Slide Number Placeholder 4"/>
          <p:cNvSpPr>
            <a:spLocks noGrp="1"/>
          </p:cNvSpPr>
          <p:nvPr>
            <p:ph type="sldNum" sz="quarter" idx="12"/>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285748571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3" name="Footer Placeholder 2"/>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4" name="Slide Number Placeholder 3"/>
          <p:cNvSpPr>
            <a:spLocks noGrp="1"/>
          </p:cNvSpPr>
          <p:nvPr>
            <p:ph type="sldNum" sz="quarter" idx="12"/>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274337232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117629363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353495576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289479642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272614438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4661183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0" y="1063624"/>
            <a:ext cx="11976100" cy="5172075"/>
          </a:xfrm>
        </p:spPr>
        <p:txBody>
          <a:bodyPr/>
          <a:lstStyle>
            <a:lvl1pPr marL="396875" indent="-396875"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õ"/>
              <a:defRPr lang="en-US" sz="2800" kern="1200" dirty="0" smtClean="0">
                <a:solidFill>
                  <a:schemeClr val="tx1"/>
                </a:solidFill>
                <a:latin typeface="+mn-lt"/>
                <a:ea typeface="+mn-ea"/>
                <a:cs typeface="+mn-cs"/>
              </a:defRPr>
            </a:lvl1pPr>
            <a:lvl2pPr marL="569913" indent="-344488" algn="just">
              <a:lnSpc>
                <a:spcPct val="100000"/>
              </a:lnSpc>
              <a:spcBef>
                <a:spcPts val="400"/>
              </a:spcBef>
              <a:spcAft>
                <a:spcPts val="400"/>
              </a:spcAft>
              <a:buClr>
                <a:schemeClr val="tx1"/>
              </a:buClr>
              <a:buFont typeface="Wingdings" panose="05000000000000000000" pitchFamily="2" charset="2"/>
              <a:buChar char="¯"/>
              <a:defRPr/>
            </a:lvl2pPr>
            <a:lvl3pPr marL="795338" indent="-331788" algn="just">
              <a:lnSpc>
                <a:spcPct val="100000"/>
              </a:lnSpc>
              <a:spcBef>
                <a:spcPts val="400"/>
              </a:spcBef>
              <a:spcAft>
                <a:spcPts val="400"/>
              </a:spcAft>
              <a:buClr>
                <a:schemeClr val="tx1"/>
              </a:buClr>
              <a:buFont typeface="Wingdings 2" panose="05020102010507070707" pitchFamily="18" charset="2"/>
              <a:buChar char="ô"/>
              <a:defRPr/>
            </a:lvl3pPr>
            <a:lvl4pPr marL="1033463" indent="-344488" algn="just">
              <a:lnSpc>
                <a:spcPct val="100000"/>
              </a:lnSpc>
              <a:spcBef>
                <a:spcPts val="400"/>
              </a:spcBef>
              <a:spcAft>
                <a:spcPts val="400"/>
              </a:spcAft>
              <a:buClr>
                <a:schemeClr val="tx1"/>
              </a:buClr>
              <a:buFont typeface="Wingdings 2" panose="05020102010507070707" pitchFamily="18" charset="2"/>
              <a:buChar char="ò"/>
              <a:defRPr/>
            </a:lvl4pPr>
            <a:lvl5pPr marL="1258888" indent="-344488" algn="just">
              <a:lnSpc>
                <a:spcPct val="100000"/>
              </a:lnSpc>
              <a:spcBef>
                <a:spcPts val="400"/>
              </a:spcBef>
              <a:spcAft>
                <a:spcPts val="400"/>
              </a:spcAft>
              <a:buClr>
                <a:schemeClr val="tx1"/>
              </a:buClr>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0"/>
            <a:ext cx="2203726" cy="365125"/>
          </a:xfrm>
        </p:spPr>
        <p:txBody>
          <a:bodyPr/>
          <a:lstStyle>
            <a:lvl1pPr>
              <a:defRPr sz="16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Fahad Ahmed</a:t>
            </a: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Stack Application </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65898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1" y="98427"/>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1" y="1063624"/>
            <a:ext cx="11976100" cy="5172075"/>
          </a:xfrm>
        </p:spPr>
        <p:txBody>
          <a:bodyPr/>
          <a:lstStyle>
            <a:lvl1pPr marL="297656" indent="-297656" algn="just" defTabSz="685800" rtl="0" eaLnBrk="1" latinLnBrk="0" hangingPunct="1">
              <a:lnSpc>
                <a:spcPct val="100000"/>
              </a:lnSpc>
              <a:spcBef>
                <a:spcPts val="300"/>
              </a:spcBef>
              <a:spcAft>
                <a:spcPts val="300"/>
              </a:spcAft>
              <a:buFont typeface="Wingdings 2" panose="05020102010507070707" pitchFamily="18" charset="2"/>
              <a:buChar char="õ"/>
              <a:defRPr lang="en-US" sz="2100" kern="1200" dirty="0" smtClean="0">
                <a:solidFill>
                  <a:schemeClr val="tx1"/>
                </a:solidFill>
                <a:latin typeface="+mn-lt"/>
                <a:ea typeface="+mn-ea"/>
                <a:cs typeface="+mn-cs"/>
              </a:defRPr>
            </a:lvl1pPr>
            <a:lvl2pPr marL="596504" indent="-253604" algn="just">
              <a:lnSpc>
                <a:spcPct val="100000"/>
              </a:lnSpc>
              <a:spcBef>
                <a:spcPts val="300"/>
              </a:spcBef>
              <a:spcAft>
                <a:spcPts val="300"/>
              </a:spcAft>
              <a:buFont typeface="Wingdings" panose="05000000000000000000" pitchFamily="2" charset="2"/>
              <a:buChar char="¯"/>
              <a:defRPr/>
            </a:lvl2pPr>
            <a:lvl3pPr marL="944166" indent="-258366" algn="just">
              <a:lnSpc>
                <a:spcPct val="100000"/>
              </a:lnSpc>
              <a:spcBef>
                <a:spcPts val="300"/>
              </a:spcBef>
              <a:spcAft>
                <a:spcPts val="300"/>
              </a:spcAft>
              <a:buFont typeface="Wingdings 2" panose="05020102010507070707" pitchFamily="18" charset="2"/>
              <a:buChar char="ô"/>
              <a:defRPr/>
            </a:lvl3pPr>
            <a:lvl4pPr marL="1241822" indent="-213122" algn="just">
              <a:lnSpc>
                <a:spcPct val="100000"/>
              </a:lnSpc>
              <a:spcBef>
                <a:spcPts val="300"/>
              </a:spcBef>
              <a:spcAft>
                <a:spcPts val="300"/>
              </a:spcAft>
              <a:buFont typeface="Wingdings 2" panose="05020102010507070707" pitchFamily="18" charset="2"/>
              <a:buChar char="ò"/>
              <a:defRPr/>
            </a:lvl4pPr>
            <a:lvl5pPr marL="1590675" indent="-219075" algn="just">
              <a:lnSpc>
                <a:spcPct val="100000"/>
              </a:lnSpc>
              <a:spcBef>
                <a:spcPts val="300"/>
              </a:spcBef>
              <a:spcAft>
                <a:spcPts val="300"/>
              </a:spcAft>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1"/>
            <a:ext cx="2203451" cy="365125"/>
          </a:xfrm>
        </p:spPr>
        <p:txBody>
          <a:bodyPr/>
          <a:lstStyle>
            <a:lvl1pPr>
              <a:defRPr sz="1200"/>
            </a:lvl1pPr>
          </a:lstStyle>
          <a:p>
            <a:pPr>
              <a:defRPr/>
            </a:pPr>
            <a:r>
              <a:rPr lang="en-US"/>
              <a:t>Fahad Ahmed</a:t>
            </a:r>
            <a:endParaRPr lang="en-US" dirty="0"/>
          </a:p>
        </p:txBody>
      </p:sp>
      <p:sp>
        <p:nvSpPr>
          <p:cNvPr id="5" name="Footer Placeholder 4"/>
          <p:cNvSpPr>
            <a:spLocks noGrp="1"/>
          </p:cNvSpPr>
          <p:nvPr>
            <p:ph type="ftr" sz="quarter" idx="11"/>
          </p:nvPr>
        </p:nvSpPr>
        <p:spPr>
          <a:xfrm>
            <a:off x="3556000" y="6356351"/>
            <a:ext cx="3073400" cy="365125"/>
          </a:xfrm>
        </p:spPr>
        <p:txBody>
          <a:bodyPr/>
          <a:lstStyle>
            <a:lvl1pPr>
              <a:defRPr sz="1200"/>
            </a:lvl1pPr>
          </a:lstStyle>
          <a:p>
            <a:pPr>
              <a:defRPr/>
            </a:pPr>
            <a:r>
              <a:rPr lang="en-US"/>
              <a:t>CSC 2015: Data Structures</a:t>
            </a:r>
            <a:endParaRPr lang="en-US" dirty="0"/>
          </a:p>
        </p:txBody>
      </p:sp>
      <p:sp>
        <p:nvSpPr>
          <p:cNvPr id="6" name="Slide Number Placeholder 5"/>
          <p:cNvSpPr>
            <a:spLocks noGrp="1"/>
          </p:cNvSpPr>
          <p:nvPr>
            <p:ph type="sldNum" sz="quarter" idx="12"/>
          </p:nvPr>
        </p:nvSpPr>
        <p:spPr>
          <a:xfrm>
            <a:off x="7048501" y="6356351"/>
            <a:ext cx="5016500" cy="365125"/>
          </a:xfrm>
        </p:spPr>
        <p:txBody>
          <a:bodyPr/>
          <a:lstStyle>
            <a:lvl1pPr>
              <a:defRPr sz="1200"/>
            </a:lvl1pPr>
          </a:lstStyle>
          <a:p>
            <a:pPr>
              <a:defRPr/>
            </a:pPr>
            <a:r>
              <a:rPr lang="en-US"/>
              <a:t>Stack &amp; Queue </a:t>
            </a:r>
            <a:r>
              <a:rPr lang="en-US">
                <a:sym typeface="Wingdings" panose="05000000000000000000" pitchFamily="2" charset="2"/>
              </a:rPr>
              <a:t></a:t>
            </a:r>
            <a:r>
              <a:rPr lang="en-US"/>
              <a:t> </a:t>
            </a:r>
            <a:fld id="{F996D385-151F-40F3-BD3D-5371A8FA1330}" type="slidenum">
              <a:rPr lang="en-US"/>
              <a:pPr>
                <a:defRPr/>
              </a:pPr>
              <a:t>‹#›</a:t>
            </a:fld>
            <a:endParaRPr lang="en-US" dirty="0"/>
          </a:p>
        </p:txBody>
      </p:sp>
    </p:spTree>
    <p:extLst>
      <p:ext uri="{BB962C8B-B14F-4D97-AF65-F5344CB8AC3E}">
        <p14:creationId xmlns:p14="http://schemas.microsoft.com/office/powerpoint/2010/main" val="213583340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69575917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1" y="179595"/>
            <a:ext cx="11817625" cy="880580"/>
          </a:xfrm>
        </p:spPr>
        <p:txBody>
          <a:bodyPr/>
          <a:lstStyle>
            <a:lvl1pPr>
              <a:defRPr b="1" i="0" cap="small" baseline="0"/>
            </a:lvl1pPr>
          </a:lstStyle>
          <a:p>
            <a:r>
              <a:rPr lang="en-US" dirty="0"/>
              <a:t>Click to edit Master title style</a:t>
            </a:r>
          </a:p>
        </p:txBody>
      </p:sp>
      <p:sp>
        <p:nvSpPr>
          <p:cNvPr id="3" name="Content Placeholder 2"/>
          <p:cNvSpPr>
            <a:spLocks noGrp="1"/>
          </p:cNvSpPr>
          <p:nvPr>
            <p:ph sz="half" idx="1"/>
          </p:nvPr>
        </p:nvSpPr>
        <p:spPr>
          <a:xfrm>
            <a:off x="175591" y="1196629"/>
            <a:ext cx="5801139" cy="4980333"/>
          </a:xfrm>
        </p:spPr>
        <p:txBody>
          <a:bodyPr/>
          <a:lstStyle>
            <a:lvl1pPr marL="344488" indent="-344488">
              <a:lnSpc>
                <a:spcPct val="100000"/>
              </a:lnSpc>
              <a:buClr>
                <a:schemeClr val="tx1"/>
              </a:buClr>
              <a:buFont typeface="Wingdings 2" panose="05020102010507070707" pitchFamily="18" charset="2"/>
              <a:buChar char="õ"/>
              <a:defRPr sz="2400"/>
            </a:lvl1pPr>
            <a:lvl2pPr marL="622300" indent="-330200">
              <a:lnSpc>
                <a:spcPct val="100000"/>
              </a:lnSpc>
              <a:buClr>
                <a:schemeClr val="tx1"/>
              </a:buClr>
              <a:buFont typeface="Wingdings" panose="05000000000000000000" pitchFamily="2" charset="2"/>
              <a:buChar char="¯"/>
              <a:defRPr sz="2200"/>
            </a:lvl2pPr>
            <a:lvl3pPr marL="862013" indent="-292100">
              <a:lnSpc>
                <a:spcPct val="100000"/>
              </a:lnSpc>
              <a:buClr>
                <a:schemeClr val="tx1"/>
              </a:buClr>
              <a:buFont typeface="Wingdings 2" panose="05020102010507070707" pitchFamily="18" charset="2"/>
              <a:buChar char="ô"/>
              <a:defRPr sz="2000"/>
            </a:lvl3pPr>
            <a:lvl4pPr marL="1087438" indent="-292100">
              <a:lnSpc>
                <a:spcPct val="100000"/>
              </a:lnSpc>
              <a:buClr>
                <a:schemeClr val="tx1"/>
              </a:buClr>
              <a:buFont typeface="Wingdings 2" panose="05020102010507070707" pitchFamily="18" charset="2"/>
              <a:buChar char="ò"/>
              <a:defRPr sz="1900"/>
            </a:lvl4pPr>
            <a:lvl5pPr marL="1311275" indent="-277813">
              <a:lnSpc>
                <a:spcPct val="100000"/>
              </a:lnSpc>
              <a:buClr>
                <a:schemeClr val="tx1"/>
              </a:buClr>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69497" y="1196630"/>
            <a:ext cx="5923720" cy="4980332"/>
          </a:xfrm>
        </p:spPr>
        <p:txBody>
          <a:bodyPr>
            <a:normAutofit/>
          </a:bodyPr>
          <a:lstStyle>
            <a:lvl1pPr marL="344488" indent="-344488" algn="l" defTabSz="914400" rtl="0" eaLnBrk="1" latinLnBrk="0" hangingPunct="1">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517525" indent="-292100" algn="l" defTabSz="914400" rtl="0" eaLnBrk="1" latinLnBrk="0" hangingPunct="1">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gn="l" defTabSz="914400" rtl="0" eaLnBrk="1" latinLnBrk="0" hangingPunct="1">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138238" indent="-342900" algn="l" defTabSz="914400" rtl="0" eaLnBrk="1" latinLnBrk="0" hangingPunct="1">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gn="l" defTabSz="914400" rtl="0" eaLnBrk="1" latinLnBrk="0" hangingPunct="1">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a:t>Fifth level</a:t>
            </a:r>
          </a:p>
        </p:txBody>
      </p:sp>
      <p:sp>
        <p:nvSpPr>
          <p:cNvPr id="5" name="Date Placeholder 4"/>
          <p:cNvSpPr>
            <a:spLocks noGrp="1"/>
          </p:cNvSpPr>
          <p:nvPr>
            <p:ph type="dt" sz="half" idx="10"/>
          </p:nvPr>
        </p:nvSpPr>
        <p:spPr>
          <a:xfrm>
            <a:off x="175591" y="6373468"/>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Fahad Ahmed</a:t>
            </a: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p>
        </p:txBody>
      </p:sp>
      <p:sp>
        <p:nvSpPr>
          <p:cNvPr id="7" name="Slide Number Placeholder 6"/>
          <p:cNvSpPr>
            <a:spLocks noGrp="1"/>
          </p:cNvSpPr>
          <p:nvPr>
            <p:ph type="sldNum" sz="quarter" idx="12"/>
          </p:nvPr>
        </p:nvSpPr>
        <p:spPr>
          <a:xfrm>
            <a:off x="9250016" y="636490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Stack Application </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0401824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1"/>
            <a:ext cx="11816038" cy="858009"/>
          </a:xfrm>
        </p:spPr>
        <p:txBody>
          <a:bodyPr/>
          <a:lstStyle>
            <a:lvl1pPr>
              <a:defRPr b="1" i="0" cap="small" baseline="0"/>
            </a:lvl1pPr>
          </a:lstStyle>
          <a:p>
            <a:r>
              <a:rPr lang="en-US" dirty="0"/>
              <a:t>Click to edit Master title style</a:t>
            </a:r>
          </a:p>
        </p:txBody>
      </p:sp>
      <p:sp>
        <p:nvSpPr>
          <p:cNvPr id="3" name="Text Placeholder 2"/>
          <p:cNvSpPr>
            <a:spLocks noGrp="1"/>
          </p:cNvSpPr>
          <p:nvPr>
            <p:ph type="body" idx="1"/>
          </p:nvPr>
        </p:nvSpPr>
        <p:spPr>
          <a:xfrm>
            <a:off x="177179" y="1158737"/>
            <a:ext cx="5839308" cy="823912"/>
          </a:xfrm>
        </p:spPr>
        <p:txBody>
          <a:bodyPr anchor="t"/>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396875" indent="-396875">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635000" indent="-342900">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655763" indent="-344488">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marL="344488" lvl="0" indent="-344488" algn="l" defTabSz="914400" rtl="0" eaLnBrk="1" latinLnBrk="0" hangingPunct="1">
              <a:lnSpc>
                <a:spcPct val="100000"/>
              </a:lnSpc>
              <a:spcBef>
                <a:spcPts val="1000"/>
              </a:spcBef>
              <a:buFont typeface="Wingdings 2" panose="05020102010507070707" pitchFamily="18" charset="2"/>
              <a:buChar char="õ"/>
            </a:pPr>
            <a:r>
              <a:rPr lang="en-US" dirty="0"/>
              <a:t>Click to edit Master text styles</a:t>
            </a:r>
          </a:p>
          <a:p>
            <a:pPr marL="622300" lvl="1" indent="-330200" algn="l" defTabSz="914400" rtl="0" eaLnBrk="1" latinLnBrk="0" hangingPunct="1">
              <a:lnSpc>
                <a:spcPct val="100000"/>
              </a:lnSpc>
              <a:spcBef>
                <a:spcPts val="500"/>
              </a:spcBef>
              <a:buFont typeface="Wingdings" panose="05000000000000000000" pitchFamily="2" charset="2"/>
              <a:buChar char="¯"/>
            </a:pPr>
            <a:r>
              <a:rPr lang="en-US" dirty="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a:t>Fifth level</a:t>
            </a:r>
          </a:p>
        </p:txBody>
      </p:sp>
      <p:sp>
        <p:nvSpPr>
          <p:cNvPr id="5" name="Text Placeholder 4"/>
          <p:cNvSpPr>
            <a:spLocks noGrp="1"/>
          </p:cNvSpPr>
          <p:nvPr>
            <p:ph type="body" sz="quarter" idx="3"/>
          </p:nvPr>
        </p:nvSpPr>
        <p:spPr>
          <a:xfrm>
            <a:off x="6162261" y="1158737"/>
            <a:ext cx="5830956" cy="823912"/>
          </a:xfrm>
        </p:spPr>
        <p:txBody>
          <a:bodyPr anchor="t"/>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62261" y="1982649"/>
            <a:ext cx="5830956" cy="4207014"/>
          </a:xfrm>
        </p:spPr>
        <p:txBody>
          <a:bodyPr/>
          <a:lstStyle>
            <a:lvl1pPr marL="396875" indent="-396875">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635000" indent="-342900">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655763" indent="-344488">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marL="344488" lvl="0" indent="-344488" algn="l" defTabSz="914400" rtl="0" eaLnBrk="1" latinLnBrk="0" hangingPunct="1">
              <a:lnSpc>
                <a:spcPct val="100000"/>
              </a:lnSpc>
              <a:spcBef>
                <a:spcPts val="1000"/>
              </a:spcBef>
              <a:buFont typeface="Wingdings 2" panose="05020102010507070707" pitchFamily="18" charset="2"/>
              <a:buChar char="õ"/>
            </a:pPr>
            <a:r>
              <a:rPr lang="en-US" dirty="0"/>
              <a:t>Click to edit Master text styles</a:t>
            </a:r>
          </a:p>
          <a:p>
            <a:pPr marL="622300" lvl="1" indent="-330200" algn="l" defTabSz="914400" rtl="0" eaLnBrk="1" latinLnBrk="0" hangingPunct="1">
              <a:lnSpc>
                <a:spcPct val="100000"/>
              </a:lnSpc>
              <a:spcBef>
                <a:spcPts val="500"/>
              </a:spcBef>
              <a:buFont typeface="Wingdings" panose="05000000000000000000" pitchFamily="2" charset="2"/>
              <a:buChar char="¯"/>
            </a:pPr>
            <a:r>
              <a:rPr lang="en-US" dirty="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a:t>Fifth level</a:t>
            </a:r>
          </a:p>
        </p:txBody>
      </p:sp>
      <p:sp>
        <p:nvSpPr>
          <p:cNvPr id="7" name="Date Placeholder 6"/>
          <p:cNvSpPr>
            <a:spLocks noGrp="1"/>
          </p:cNvSpPr>
          <p:nvPr>
            <p:ph type="dt" sz="half" idx="10"/>
          </p:nvPr>
        </p:nvSpPr>
        <p:spPr>
          <a:xfrm>
            <a:off x="198783" y="6360216"/>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Fahad Ahmed</a:t>
            </a: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p>
        </p:txBody>
      </p:sp>
      <p:sp>
        <p:nvSpPr>
          <p:cNvPr id="9" name="Slide Number Placeholder 8"/>
          <p:cNvSpPr>
            <a:spLocks noGrp="1"/>
          </p:cNvSpPr>
          <p:nvPr>
            <p:ph type="sldNum" sz="quarter" idx="12"/>
          </p:nvPr>
        </p:nvSpPr>
        <p:spPr>
          <a:xfrm>
            <a:off x="9250017" y="635165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Stack Application </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5728564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2" y="219351"/>
            <a:ext cx="11794435" cy="854075"/>
          </a:xfrm>
        </p:spPr>
        <p:txBody>
          <a:bodyPr/>
          <a:lstStyle>
            <a:lvl1pPr>
              <a:defRPr b="1" i="0" cap="small" baseline="0"/>
            </a:lvl1pPr>
          </a:lstStyle>
          <a:p>
            <a:r>
              <a:rPr lang="en-US" dirty="0"/>
              <a:t>Click to edit Master title style</a:t>
            </a:r>
          </a:p>
        </p:txBody>
      </p:sp>
      <p:sp>
        <p:nvSpPr>
          <p:cNvPr id="3" name="Date Placeholder 2"/>
          <p:cNvSpPr>
            <a:spLocks noGrp="1"/>
          </p:cNvSpPr>
          <p:nvPr>
            <p:ph type="dt" sz="half" idx="10"/>
          </p:nvPr>
        </p:nvSpPr>
        <p:spPr>
          <a:xfrm>
            <a:off x="198782" y="637816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Fahad Ahmed</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p>
        </p:txBody>
      </p:sp>
      <p:sp>
        <p:nvSpPr>
          <p:cNvPr id="5" name="Slide Number Placeholder 4"/>
          <p:cNvSpPr>
            <a:spLocks noGrp="1"/>
          </p:cNvSpPr>
          <p:nvPr>
            <p:ph type="sldNum" sz="quarter" idx="12"/>
          </p:nvPr>
        </p:nvSpPr>
        <p:spPr>
          <a:xfrm>
            <a:off x="9250017"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Stack Application </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7310966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Fahad Ahmed</a:t>
            </a: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Stack Application </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2345870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0" y="187325"/>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038600" y="187324"/>
            <a:ext cx="8034130" cy="6181725"/>
          </a:xfrm>
        </p:spPr>
        <p:txBody>
          <a:bodyPr/>
          <a:lstStyle>
            <a:lvl1pPr marL="463550" indent="-463550">
              <a:lnSpc>
                <a:spcPct val="100000"/>
              </a:lnSpc>
              <a:buClr>
                <a:schemeClr val="tx1"/>
              </a:buClr>
              <a:buFont typeface="Wingdings 2" panose="05020102010507070707" pitchFamily="18" charset="2"/>
              <a:buChar char="õ"/>
              <a:defRPr sz="3200"/>
            </a:lvl1pPr>
            <a:lvl2pPr marL="741363" indent="-449263">
              <a:lnSpc>
                <a:spcPct val="100000"/>
              </a:lnSpc>
              <a:buClr>
                <a:schemeClr val="tx1"/>
              </a:buClr>
              <a:buFont typeface="Wingdings" panose="05000000000000000000" pitchFamily="2" charset="2"/>
              <a:buChar char="¯"/>
              <a:defRPr sz="2800"/>
            </a:lvl2pPr>
            <a:lvl3pPr marL="966788" indent="-396875">
              <a:lnSpc>
                <a:spcPct val="100000"/>
              </a:lnSpc>
              <a:buClr>
                <a:schemeClr val="tx1"/>
              </a:buClr>
              <a:buFont typeface="Wingdings 2" panose="05020102010507070707" pitchFamily="18" charset="2"/>
              <a:buChar char="ô"/>
              <a:tabLst>
                <a:tab pos="1258888" algn="l"/>
              </a:tabLst>
              <a:defRPr sz="2400"/>
            </a:lvl3pPr>
            <a:lvl4pPr marL="1139825" indent="-344488">
              <a:lnSpc>
                <a:spcPct val="100000"/>
              </a:lnSpc>
              <a:buClr>
                <a:schemeClr val="tx1"/>
              </a:buClr>
              <a:buFont typeface="Wingdings 2" panose="05020102010507070707" pitchFamily="18" charset="2"/>
              <a:buChar char="ò"/>
              <a:defRPr sz="2000"/>
            </a:lvl4pPr>
            <a:lvl5pPr marL="1377950" indent="-344488">
              <a:lnSpc>
                <a:spcPct val="100000"/>
              </a:lnSpc>
              <a:buClr>
                <a:schemeClr val="tx1"/>
              </a:buClr>
              <a:buFont typeface="Wingdings 2" panose="05020102010507070707" pitchFamily="18" charset="2"/>
              <a:buChar char="ñ"/>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9330" y="1787524"/>
            <a:ext cx="3932237"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Fahad Ahmed</a:t>
            </a:r>
          </a:p>
        </p:txBody>
      </p:sp>
      <p:sp>
        <p:nvSpPr>
          <p:cNvPr id="6" name="Footer Placeholder 5"/>
          <p:cNvSpPr>
            <a:spLocks noGrp="1"/>
          </p:cNvSpPr>
          <p:nvPr>
            <p:ph type="ftr" sz="quarter" idx="11"/>
          </p:nvPr>
        </p:nvSpPr>
        <p:spPr>
          <a:xfrm>
            <a:off x="4038600" y="6398177"/>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p>
        </p:txBody>
      </p:sp>
      <p:sp>
        <p:nvSpPr>
          <p:cNvPr id="7" name="Slide Number Placeholder 6"/>
          <p:cNvSpPr>
            <a:spLocks noGrp="1"/>
          </p:cNvSpPr>
          <p:nvPr>
            <p:ph type="sldNum" sz="quarter" idx="12"/>
          </p:nvPr>
        </p:nvSpPr>
        <p:spPr>
          <a:xfrm>
            <a:off x="8610600" y="6395554"/>
            <a:ext cx="346213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Stack Application </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1112279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3" y="195263"/>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038600" y="195263"/>
            <a:ext cx="8034130" cy="61737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6363" y="1835218"/>
            <a:ext cx="3932237" cy="45338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Fahad Ahmed</a:t>
            </a:r>
          </a:p>
        </p:txBody>
      </p:sp>
      <p:sp>
        <p:nvSpPr>
          <p:cNvPr id="6" name="Footer Placeholder 5"/>
          <p:cNvSpPr>
            <a:spLocks noGrp="1"/>
          </p:cNvSpPr>
          <p:nvPr>
            <p:ph type="ftr" sz="quarter" idx="11"/>
          </p:nvPr>
        </p:nvSpPr>
        <p:spPr>
          <a:xfrm>
            <a:off x="4038600" y="6398177"/>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p>
        </p:txBody>
      </p:sp>
      <p:sp>
        <p:nvSpPr>
          <p:cNvPr id="7" name="Slide Number Placeholder 6"/>
          <p:cNvSpPr>
            <a:spLocks noGrp="1"/>
          </p:cNvSpPr>
          <p:nvPr>
            <p:ph type="sldNum" sz="quarter" idx="12"/>
          </p:nvPr>
        </p:nvSpPr>
        <p:spPr>
          <a:xfrm>
            <a:off x="8610600" y="6395554"/>
            <a:ext cx="346213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Stack Application </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6584944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228600" indent="-228600">
              <a:lnSpc>
                <a:spcPct val="100000"/>
              </a:lnSpc>
              <a:buClr>
                <a:schemeClr val="tx1"/>
              </a:buClr>
              <a:defRPr lang="en-US" sz="2800" kern="1200" dirty="0" smtClean="0">
                <a:solidFill>
                  <a:schemeClr val="tx1"/>
                </a:solidFill>
                <a:latin typeface="+mn-lt"/>
                <a:ea typeface="+mn-ea"/>
                <a:cs typeface="+mn-cs"/>
              </a:defRPr>
            </a:lvl1pPr>
            <a:lvl2pPr marL="685800" indent="-228600">
              <a:lnSpc>
                <a:spcPct val="100000"/>
              </a:lnSpc>
              <a:buClr>
                <a:schemeClr val="tx1"/>
              </a:buClr>
              <a:defRPr lang="en-US" sz="2800" kern="1200" dirty="0" smtClean="0">
                <a:solidFill>
                  <a:schemeClr val="tx1"/>
                </a:solidFill>
                <a:latin typeface="+mn-lt"/>
                <a:ea typeface="+mn-ea"/>
                <a:cs typeface="+mn-cs"/>
              </a:defRPr>
            </a:lvl2pPr>
            <a:lvl3pPr>
              <a:lnSpc>
                <a:spcPct val="100000"/>
              </a:lnSpc>
              <a:buClr>
                <a:schemeClr val="tx1"/>
              </a:buClr>
              <a:defRPr lang="en-US" sz="2400" kern="1200" dirty="0" smtClean="0">
                <a:solidFill>
                  <a:schemeClr val="tx1"/>
                </a:solidFill>
                <a:latin typeface="+mn-lt"/>
                <a:ea typeface="+mn-ea"/>
                <a:cs typeface="+mn-cs"/>
              </a:defRPr>
            </a:lvl3pPr>
            <a:lvl4pPr>
              <a:lnSpc>
                <a:spcPct val="100000"/>
              </a:lnSpc>
              <a:buClr>
                <a:schemeClr val="tx1"/>
              </a:buClr>
              <a:defRPr lang="en-US" sz="2000" kern="1200" dirty="0" smtClean="0">
                <a:solidFill>
                  <a:schemeClr val="tx1"/>
                </a:solidFill>
                <a:latin typeface="+mn-lt"/>
                <a:ea typeface="+mn-ea"/>
                <a:cs typeface="+mn-cs"/>
              </a:defRPr>
            </a:lvl4pPr>
            <a:lvl5pPr>
              <a:lnSpc>
                <a:spcPct val="100000"/>
              </a:lnSpc>
              <a:buClr>
                <a:schemeClr val="tx1"/>
              </a:buCl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Fahad Ahmed</a:t>
            </a: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Stack Application </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2260449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0" y="119270"/>
            <a:ext cx="2628900" cy="62232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330" y="119270"/>
            <a:ext cx="9332843" cy="6223276"/>
          </a:xfrm>
        </p:spPr>
        <p:txBody>
          <a:bodyPr vert="eaVert"/>
          <a:lstStyle>
            <a:lvl1pPr marL="228600" indent="-228600">
              <a:lnSpc>
                <a:spcPct val="100000"/>
              </a:lnSpc>
              <a:buClr>
                <a:schemeClr val="tx1"/>
              </a:buClr>
              <a:defRPr lang="en-US" sz="2800" kern="1200" dirty="0" smtClean="0">
                <a:solidFill>
                  <a:schemeClr val="tx1"/>
                </a:solidFill>
                <a:latin typeface="+mn-lt"/>
                <a:ea typeface="+mn-ea"/>
                <a:cs typeface="+mn-cs"/>
              </a:defRPr>
            </a:lvl1pPr>
            <a:lvl2pPr marL="685800" indent="-228600">
              <a:lnSpc>
                <a:spcPct val="100000"/>
              </a:lnSpc>
              <a:buClr>
                <a:schemeClr val="tx1"/>
              </a:buClr>
              <a:defRPr lang="en-US" sz="2800" kern="1200" dirty="0" smtClean="0">
                <a:solidFill>
                  <a:schemeClr val="tx1"/>
                </a:solidFill>
                <a:latin typeface="+mn-lt"/>
                <a:ea typeface="+mn-ea"/>
                <a:cs typeface="+mn-cs"/>
              </a:defRPr>
            </a:lvl2pPr>
            <a:lvl3pPr>
              <a:lnSpc>
                <a:spcPct val="100000"/>
              </a:lnSpc>
              <a:buClr>
                <a:schemeClr val="tx1"/>
              </a:buClr>
              <a:defRPr lang="en-US" sz="2400" kern="1200" dirty="0" smtClean="0">
                <a:solidFill>
                  <a:schemeClr val="tx1"/>
                </a:solidFill>
                <a:latin typeface="+mn-lt"/>
                <a:ea typeface="+mn-ea"/>
                <a:cs typeface="+mn-cs"/>
              </a:defRPr>
            </a:lvl3pPr>
            <a:lvl4pPr>
              <a:lnSpc>
                <a:spcPct val="100000"/>
              </a:lnSpc>
              <a:buClr>
                <a:schemeClr val="tx1"/>
              </a:buClr>
              <a:defRPr lang="en-US" sz="2000" kern="1200" dirty="0" smtClean="0">
                <a:solidFill>
                  <a:schemeClr val="tx1"/>
                </a:solidFill>
                <a:latin typeface="+mn-lt"/>
                <a:ea typeface="+mn-ea"/>
                <a:cs typeface="+mn-cs"/>
              </a:defRPr>
            </a:lvl4pPr>
            <a:lvl5pPr>
              <a:lnSpc>
                <a:spcPct val="100000"/>
              </a:lnSpc>
              <a:buClr>
                <a:schemeClr val="tx1"/>
              </a:buCl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a:xfrm>
            <a:off x="109330" y="6358421"/>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Fahad Ahmed</a:t>
            </a:r>
          </a:p>
        </p:txBody>
      </p:sp>
      <p:sp>
        <p:nvSpPr>
          <p:cNvPr id="5" name="Footer Placeholder 4"/>
          <p:cNvSpPr>
            <a:spLocks noGrp="1"/>
          </p:cNvSpPr>
          <p:nvPr>
            <p:ph type="ftr" sz="quarter" idx="11"/>
          </p:nvPr>
        </p:nvSpPr>
        <p:spPr>
          <a:xfrm>
            <a:off x="4038600" y="6358421"/>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Stack Application </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8583866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
            <a:ext cx="11643360" cy="3527730"/>
          </a:xfrm>
        </p:spPr>
        <p:txBody>
          <a:bodyPr anchorCtr="0"/>
          <a:lstStyle>
            <a:lvl1pPr marL="0" marR="0" indent="0" algn="ctr" defTabSz="685800" rtl="0" eaLnBrk="1" fontAlgn="auto" latinLnBrk="0" hangingPunct="1">
              <a:lnSpc>
                <a:spcPct val="100000"/>
              </a:lnSpc>
              <a:spcBef>
                <a:spcPts val="1350"/>
              </a:spcBef>
              <a:spcAft>
                <a:spcPts val="1350"/>
              </a:spcAft>
              <a:buClrTx/>
              <a:buSzTx/>
              <a:buFontTx/>
              <a:buNone/>
              <a:tabLst/>
              <a:defRPr sz="4500" b="1">
                <a:latin typeface="Book Antiqua" panose="0204060205030503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04800" y="3756331"/>
            <a:ext cx="11643360" cy="2379041"/>
          </a:xfrm>
        </p:spPr>
        <p:txBody>
          <a:bodyPr/>
          <a:lstStyle>
            <a:lvl1pPr marL="0" indent="0" algn="r">
              <a:lnSpc>
                <a:spcPct val="100000"/>
              </a:lnSpc>
              <a:spcBef>
                <a:spcPts val="0"/>
              </a:spcBef>
              <a:buNone/>
              <a:defRPr sz="21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414350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3" y="179595"/>
            <a:ext cx="11817625" cy="880580"/>
          </a:xfrm>
        </p:spPr>
        <p:txBody>
          <a:bodyPr/>
          <a:lstStyle>
            <a:lvl1pPr>
              <a:defRPr b="1" i="0" cap="small" baseline="0"/>
            </a:lvl1pPr>
          </a:lstStyle>
          <a:p>
            <a:r>
              <a:rPr lang="en-US" dirty="0"/>
              <a:t>Click to edit Master title style</a:t>
            </a:r>
          </a:p>
        </p:txBody>
      </p:sp>
      <p:sp>
        <p:nvSpPr>
          <p:cNvPr id="3" name="Content Placeholder 2"/>
          <p:cNvSpPr>
            <a:spLocks noGrp="1"/>
          </p:cNvSpPr>
          <p:nvPr>
            <p:ph sz="half" idx="1"/>
          </p:nvPr>
        </p:nvSpPr>
        <p:spPr>
          <a:xfrm>
            <a:off x="175592" y="1196629"/>
            <a:ext cx="5801139" cy="4980333"/>
          </a:xfrm>
        </p:spPr>
        <p:txBody>
          <a:bodyPr/>
          <a:lstStyle>
            <a:lvl1pPr marL="171450" indent="-171450">
              <a:buFont typeface="Wingdings 2" panose="05020102010507070707" pitchFamily="18" charset="2"/>
              <a:buChar char="õ"/>
              <a:defRPr/>
            </a:lvl1pPr>
            <a:lvl2pPr marL="514350" indent="-171450">
              <a:buFont typeface="Wingdings" panose="05000000000000000000" pitchFamily="2" charset="2"/>
              <a:buChar char="¯"/>
              <a:defRPr/>
            </a:lvl2pPr>
            <a:lvl3pPr marL="857250" indent="-171450">
              <a:buFont typeface="Wingdings 2" panose="05020102010507070707" pitchFamily="18" charset="2"/>
              <a:buChar char="ô"/>
              <a:defRPr/>
            </a:lvl3pPr>
            <a:lvl4pPr marL="1200150" indent="-171450">
              <a:buFont typeface="Wingdings 2" panose="05020102010507070707" pitchFamily="18" charset="2"/>
              <a:buChar char="ò"/>
              <a:defRPr/>
            </a:lvl4pPr>
            <a:lvl5pPr marL="1543050" indent="-171450">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69497" y="1196630"/>
            <a:ext cx="5923720" cy="4980332"/>
          </a:xfrm>
        </p:spPr>
        <p:txBody>
          <a:bodyPr/>
          <a:lstStyle>
            <a:lvl1pPr marL="171450" indent="-171450">
              <a:buFont typeface="Wingdings 2" panose="05020102010507070707" pitchFamily="18" charset="2"/>
              <a:buChar char="õ"/>
              <a:defRPr/>
            </a:lvl1pPr>
            <a:lvl2pPr marL="514350" indent="-171450">
              <a:buFont typeface="Wingdings" panose="05000000000000000000" pitchFamily="2" charset="2"/>
              <a:buChar char="¯"/>
              <a:defRPr/>
            </a:lvl2pPr>
            <a:lvl3pPr marL="857250" indent="-171450">
              <a:buFont typeface="Wingdings 2" panose="05020102010507070707" pitchFamily="18" charset="2"/>
              <a:buChar char="ô"/>
              <a:defRPr/>
            </a:lvl3pPr>
            <a:lvl4pPr marL="1200150" indent="-171450">
              <a:buFont typeface="Wingdings 2" panose="05020102010507070707" pitchFamily="18" charset="2"/>
              <a:buChar char="ò"/>
              <a:defRPr/>
            </a:lvl4pPr>
            <a:lvl5pPr marL="1543050" indent="-171450">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175684" y="6373814"/>
            <a:ext cx="2743200" cy="365125"/>
          </a:xfrm>
        </p:spPr>
        <p:txBody>
          <a:bodyPr/>
          <a:lstStyle>
            <a:lvl1pPr>
              <a:defRPr/>
            </a:lvl1pPr>
          </a:lstStyle>
          <a:p>
            <a:pPr>
              <a:defRPr/>
            </a:pPr>
            <a:r>
              <a:rPr lang="en-US"/>
              <a:t>Fahad Ahmed</a:t>
            </a:r>
          </a:p>
        </p:txBody>
      </p:sp>
      <p:sp>
        <p:nvSpPr>
          <p:cNvPr id="6" name="Footer Placeholder 5"/>
          <p:cNvSpPr>
            <a:spLocks noGrp="1"/>
          </p:cNvSpPr>
          <p:nvPr>
            <p:ph type="ftr" sz="quarter" idx="11"/>
          </p:nvPr>
        </p:nvSpPr>
        <p:spPr/>
        <p:txBody>
          <a:bodyPr/>
          <a:lstStyle>
            <a:lvl1pPr>
              <a:defRPr/>
            </a:lvl1pPr>
          </a:lstStyle>
          <a:p>
            <a:pPr>
              <a:defRPr/>
            </a:pPr>
            <a:r>
              <a:rPr lang="en-US"/>
              <a:t>CSC 2015: Data Structures</a:t>
            </a:r>
          </a:p>
        </p:txBody>
      </p:sp>
      <p:sp>
        <p:nvSpPr>
          <p:cNvPr id="7" name="Slide Number Placeholder 6"/>
          <p:cNvSpPr>
            <a:spLocks noGrp="1"/>
          </p:cNvSpPr>
          <p:nvPr>
            <p:ph type="sldNum" sz="quarter" idx="12"/>
          </p:nvPr>
        </p:nvSpPr>
        <p:spPr>
          <a:xfrm>
            <a:off x="9249833" y="6364289"/>
            <a:ext cx="2743200" cy="365125"/>
          </a:xfrm>
        </p:spPr>
        <p:txBody>
          <a:bodyPr/>
          <a:lstStyle>
            <a:lvl1pPr>
              <a:defRPr/>
            </a:lvl1pPr>
          </a:lstStyle>
          <a:p>
            <a:pPr>
              <a:defRPr/>
            </a:pPr>
            <a:r>
              <a:rPr lang="en-US"/>
              <a:t>Stack &amp; Queue </a:t>
            </a:r>
            <a:r>
              <a:rPr lang="en-US">
                <a:sym typeface="Wingdings" panose="05000000000000000000" pitchFamily="2" charset="2"/>
              </a:rPr>
              <a:t></a:t>
            </a:r>
            <a:r>
              <a:rPr lang="en-US"/>
              <a:t> </a:t>
            </a:r>
            <a:fld id="{0BC6BC42-71FD-4DC7-A469-5EFC3C8EB931}" type="slidenum">
              <a:rPr lang="en-US"/>
              <a:pPr>
                <a:defRPr/>
              </a:pPr>
              <a:t>‹#›</a:t>
            </a:fld>
            <a:endParaRPr lang="en-US" dirty="0"/>
          </a:p>
        </p:txBody>
      </p:sp>
    </p:spTree>
    <p:extLst>
      <p:ext uri="{BB962C8B-B14F-4D97-AF65-F5344CB8AC3E}">
        <p14:creationId xmlns:p14="http://schemas.microsoft.com/office/powerpoint/2010/main" val="2747777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3"/>
            <a:ext cx="11816039" cy="858009"/>
          </a:xfrm>
        </p:spPr>
        <p:txBody>
          <a:bodyPr/>
          <a:lstStyle>
            <a:lvl1pPr>
              <a:defRPr b="1" i="0" cap="small" baseline="0"/>
            </a:lvl1pPr>
          </a:lstStyle>
          <a:p>
            <a:r>
              <a:rPr lang="en-US" dirty="0"/>
              <a:t>Click to edit Master title style</a:t>
            </a:r>
          </a:p>
        </p:txBody>
      </p:sp>
      <p:sp>
        <p:nvSpPr>
          <p:cNvPr id="3" name="Text Placeholder 2"/>
          <p:cNvSpPr>
            <a:spLocks noGrp="1"/>
          </p:cNvSpPr>
          <p:nvPr>
            <p:ph type="body" idx="1"/>
          </p:nvPr>
        </p:nvSpPr>
        <p:spPr>
          <a:xfrm>
            <a:off x="177179" y="1158737"/>
            <a:ext cx="5839308" cy="823912"/>
          </a:xfrm>
        </p:spPr>
        <p:txBody>
          <a:bodyPr anchor="b"/>
          <a:lstStyle>
            <a:lvl1pPr marL="0" indent="0">
              <a:buNone/>
              <a:defRPr sz="1800" b="1">
                <a:latin typeface="Book Antiqua" panose="0204060205030503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297656" indent="-297656">
              <a:buFont typeface="Wingdings 2" panose="05020102010507070707" pitchFamily="18" charset="2"/>
              <a:buChar char="õ"/>
              <a:defRPr/>
            </a:lvl1pPr>
            <a:lvl2pPr marL="596504" indent="-253604">
              <a:buFont typeface="Wingdings" panose="05000000000000000000" pitchFamily="2" charset="2"/>
              <a:buChar char="¯"/>
              <a:defRPr/>
            </a:lvl2pPr>
            <a:lvl3pPr marL="904875" indent="-258366">
              <a:buFont typeface="Wingdings 2" panose="05020102010507070707" pitchFamily="18" charset="2"/>
              <a:buChar char="ô"/>
              <a:defRPr/>
            </a:lvl3pPr>
            <a:lvl4pPr marL="1241822" indent="-258366">
              <a:buFont typeface="Wingdings 2" panose="05020102010507070707" pitchFamily="18" charset="2"/>
              <a:buChar char="ò"/>
              <a:defRPr/>
            </a:lvl4pPr>
            <a:lvl5pPr marL="1590675" indent="-258366">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62262" y="1158737"/>
            <a:ext cx="5830956" cy="823912"/>
          </a:xfrm>
        </p:spPr>
        <p:txBody>
          <a:bodyPr anchor="b"/>
          <a:lstStyle>
            <a:lvl1pPr marL="0" indent="0">
              <a:buNone/>
              <a:defRPr sz="1800" b="1">
                <a:latin typeface="Book Antiqua" panose="0204060205030503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162262" y="1982649"/>
            <a:ext cx="5830956" cy="4207014"/>
          </a:xfrm>
        </p:spPr>
        <p:txBody>
          <a:bodyPr/>
          <a:lstStyle>
            <a:lvl1pPr marL="297656" indent="-297656">
              <a:buFont typeface="Wingdings 2" panose="05020102010507070707" pitchFamily="18" charset="2"/>
              <a:buChar char="õ"/>
              <a:defRPr/>
            </a:lvl1pPr>
            <a:lvl2pPr marL="596504" indent="-253604">
              <a:buFont typeface="Wingdings" panose="05000000000000000000" pitchFamily="2" charset="2"/>
              <a:buChar char="¯"/>
              <a:defRPr/>
            </a:lvl2pPr>
            <a:lvl3pPr marL="904875" indent="-219075">
              <a:buFont typeface="Wingdings 2" panose="05020102010507070707" pitchFamily="18" charset="2"/>
              <a:buChar char="ô"/>
              <a:defRPr/>
            </a:lvl3pPr>
            <a:lvl4pPr marL="1241822" indent="-258366">
              <a:buFont typeface="Wingdings 2" panose="05020102010507070707" pitchFamily="18" charset="2"/>
              <a:buChar char="ò"/>
              <a:defRPr/>
            </a:lvl4pPr>
            <a:lvl5pPr marL="1590675" indent="-258366">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198967" y="6359526"/>
            <a:ext cx="2743200" cy="365125"/>
          </a:xfrm>
        </p:spPr>
        <p:txBody>
          <a:bodyPr/>
          <a:lstStyle>
            <a:lvl1pPr>
              <a:defRPr/>
            </a:lvl1pPr>
          </a:lstStyle>
          <a:p>
            <a:pPr>
              <a:defRPr/>
            </a:pPr>
            <a:r>
              <a:rPr lang="en-US"/>
              <a:t>Fahad Ahmed</a:t>
            </a:r>
          </a:p>
        </p:txBody>
      </p:sp>
      <p:sp>
        <p:nvSpPr>
          <p:cNvPr id="8" name="Footer Placeholder 7"/>
          <p:cNvSpPr>
            <a:spLocks noGrp="1"/>
          </p:cNvSpPr>
          <p:nvPr>
            <p:ph type="ftr" sz="quarter" idx="11"/>
          </p:nvPr>
        </p:nvSpPr>
        <p:spPr/>
        <p:txBody>
          <a:bodyPr/>
          <a:lstStyle>
            <a:lvl1pPr>
              <a:defRPr/>
            </a:lvl1pPr>
          </a:lstStyle>
          <a:p>
            <a:pPr>
              <a:defRPr/>
            </a:pPr>
            <a:r>
              <a:rPr lang="en-US"/>
              <a:t>CSC 2015: Data Structures</a:t>
            </a:r>
          </a:p>
        </p:txBody>
      </p:sp>
      <p:sp>
        <p:nvSpPr>
          <p:cNvPr id="9" name="Slide Number Placeholder 8"/>
          <p:cNvSpPr>
            <a:spLocks noGrp="1"/>
          </p:cNvSpPr>
          <p:nvPr>
            <p:ph type="sldNum" sz="quarter" idx="12"/>
          </p:nvPr>
        </p:nvSpPr>
        <p:spPr>
          <a:xfrm>
            <a:off x="9249833" y="6351589"/>
            <a:ext cx="2743200" cy="365125"/>
          </a:xfrm>
        </p:spPr>
        <p:txBody>
          <a:bodyPr/>
          <a:lstStyle>
            <a:lvl1pPr>
              <a:defRPr/>
            </a:lvl1pPr>
          </a:lstStyle>
          <a:p>
            <a:pPr>
              <a:defRPr/>
            </a:pPr>
            <a:r>
              <a:rPr lang="en-US"/>
              <a:t>Stack &amp; Queue </a:t>
            </a:r>
            <a:r>
              <a:rPr lang="en-US">
                <a:sym typeface="Wingdings" panose="05000000000000000000" pitchFamily="2" charset="2"/>
              </a:rPr>
              <a:t></a:t>
            </a:r>
            <a:r>
              <a:rPr lang="en-US"/>
              <a:t> </a:t>
            </a:r>
            <a:fld id="{AACE53AC-8392-452F-B5FF-2F53513F65D3}" type="slidenum">
              <a:rPr lang="en-US"/>
              <a:pPr>
                <a:defRPr/>
              </a:pPr>
              <a:t>‹#›</a:t>
            </a:fld>
            <a:endParaRPr lang="en-US" dirty="0"/>
          </a:p>
        </p:txBody>
      </p:sp>
    </p:spTree>
    <p:extLst>
      <p:ext uri="{BB962C8B-B14F-4D97-AF65-F5344CB8AC3E}">
        <p14:creationId xmlns:p14="http://schemas.microsoft.com/office/powerpoint/2010/main" val="3579252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3" y="219353"/>
            <a:ext cx="11794435" cy="854075"/>
          </a:xfrm>
        </p:spPr>
        <p:txBody>
          <a:bodyPr/>
          <a:lstStyle>
            <a:lvl1pPr>
              <a:defRPr b="1" i="0" cap="small" baseline="0"/>
            </a:lvl1pPr>
          </a:lstStyle>
          <a:p>
            <a:r>
              <a:rPr lang="en-US" dirty="0"/>
              <a:t>Click to edit Master title style</a:t>
            </a:r>
          </a:p>
        </p:txBody>
      </p:sp>
      <p:sp>
        <p:nvSpPr>
          <p:cNvPr id="3" name="Date Placeholder 2"/>
          <p:cNvSpPr>
            <a:spLocks noGrp="1"/>
          </p:cNvSpPr>
          <p:nvPr>
            <p:ph type="dt" sz="half" idx="10"/>
          </p:nvPr>
        </p:nvSpPr>
        <p:spPr>
          <a:xfrm>
            <a:off x="198967" y="6378576"/>
            <a:ext cx="2743200" cy="365125"/>
          </a:xfrm>
        </p:spPr>
        <p:txBody>
          <a:bodyPr/>
          <a:lstStyle>
            <a:lvl1pPr>
              <a:defRPr/>
            </a:lvl1pPr>
          </a:lstStyle>
          <a:p>
            <a:pPr>
              <a:defRPr/>
            </a:pPr>
            <a:r>
              <a:rPr lang="en-US"/>
              <a:t>Fahad Ahmed</a:t>
            </a:r>
          </a:p>
        </p:txBody>
      </p:sp>
      <p:sp>
        <p:nvSpPr>
          <p:cNvPr id="4" name="Footer Placeholder 3"/>
          <p:cNvSpPr>
            <a:spLocks noGrp="1"/>
          </p:cNvSpPr>
          <p:nvPr>
            <p:ph type="ftr" sz="quarter" idx="11"/>
          </p:nvPr>
        </p:nvSpPr>
        <p:spPr/>
        <p:txBody>
          <a:bodyPr/>
          <a:lstStyle>
            <a:lvl1pPr>
              <a:defRPr/>
            </a:lvl1pPr>
          </a:lstStyle>
          <a:p>
            <a:pPr>
              <a:defRPr/>
            </a:pPr>
            <a:r>
              <a:rPr lang="en-US"/>
              <a:t>CSC 2015: Data Structures</a:t>
            </a:r>
          </a:p>
        </p:txBody>
      </p:sp>
      <p:sp>
        <p:nvSpPr>
          <p:cNvPr id="5" name="Slide Number Placeholder 4"/>
          <p:cNvSpPr>
            <a:spLocks noGrp="1"/>
          </p:cNvSpPr>
          <p:nvPr>
            <p:ph type="sldNum" sz="quarter" idx="12"/>
          </p:nvPr>
        </p:nvSpPr>
        <p:spPr>
          <a:xfrm>
            <a:off x="9249833" y="6356351"/>
            <a:ext cx="2743200" cy="365125"/>
          </a:xfrm>
        </p:spPr>
        <p:txBody>
          <a:bodyPr/>
          <a:lstStyle>
            <a:lvl1pPr>
              <a:defRPr/>
            </a:lvl1pPr>
          </a:lstStyle>
          <a:p>
            <a:pPr>
              <a:defRPr/>
            </a:pPr>
            <a:r>
              <a:rPr lang="en-US"/>
              <a:t>Stack &amp; Queue </a:t>
            </a:r>
            <a:r>
              <a:rPr lang="en-US">
                <a:sym typeface="Wingdings" panose="05000000000000000000" pitchFamily="2" charset="2"/>
              </a:rPr>
              <a:t></a:t>
            </a:r>
            <a:r>
              <a:rPr lang="en-US"/>
              <a:t> </a:t>
            </a:r>
            <a:fld id="{5722F24D-B9AC-4336-9C70-768E0559FCA3}" type="slidenum">
              <a:rPr lang="en-US"/>
              <a:pPr>
                <a:defRPr/>
              </a:pPr>
              <a:t>‹#›</a:t>
            </a:fld>
            <a:endParaRPr lang="en-US" dirty="0"/>
          </a:p>
        </p:txBody>
      </p:sp>
    </p:spTree>
    <p:extLst>
      <p:ext uri="{BB962C8B-B14F-4D97-AF65-F5344CB8AC3E}">
        <p14:creationId xmlns:p14="http://schemas.microsoft.com/office/powerpoint/2010/main" val="852282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Fahad Ahmed</a:t>
            </a:r>
          </a:p>
        </p:txBody>
      </p:sp>
      <p:sp>
        <p:nvSpPr>
          <p:cNvPr id="3" name="Footer Placeholder 4"/>
          <p:cNvSpPr>
            <a:spLocks noGrp="1"/>
          </p:cNvSpPr>
          <p:nvPr>
            <p:ph type="ftr" sz="quarter" idx="11"/>
          </p:nvPr>
        </p:nvSpPr>
        <p:spPr/>
        <p:txBody>
          <a:bodyPr/>
          <a:lstStyle>
            <a:lvl1pPr>
              <a:defRPr/>
            </a:lvl1pPr>
          </a:lstStyle>
          <a:p>
            <a:pPr>
              <a:defRPr/>
            </a:pPr>
            <a:r>
              <a:rPr lang="en-US"/>
              <a:t>CSC 2015: Data Structures</a:t>
            </a:r>
          </a:p>
        </p:txBody>
      </p:sp>
      <p:sp>
        <p:nvSpPr>
          <p:cNvPr id="4" name="Slide Number Placeholder 5"/>
          <p:cNvSpPr>
            <a:spLocks noGrp="1"/>
          </p:cNvSpPr>
          <p:nvPr>
            <p:ph type="sldNum" sz="quarter" idx="12"/>
          </p:nvPr>
        </p:nvSpPr>
        <p:spPr/>
        <p:txBody>
          <a:bodyPr/>
          <a:lstStyle>
            <a:lvl1pPr>
              <a:defRPr/>
            </a:lvl1pPr>
          </a:lstStyle>
          <a:p>
            <a:pPr>
              <a:defRPr/>
            </a:pPr>
            <a:r>
              <a:rPr lang="en-US"/>
              <a:t>Stack &amp; Queue </a:t>
            </a:r>
            <a:r>
              <a:rPr lang="en-US">
                <a:sym typeface="Wingdings" panose="05000000000000000000" pitchFamily="2" charset="2"/>
              </a:rPr>
              <a:t></a:t>
            </a:r>
            <a:r>
              <a:rPr lang="en-US"/>
              <a:t> </a:t>
            </a:r>
            <a:fld id="{0480380B-5E08-4BB7-9DEB-A1712EF7C2EC}" type="slidenum">
              <a:rPr lang="en-US"/>
              <a:pPr>
                <a:defRPr/>
              </a:pPr>
              <a:t>‹#›</a:t>
            </a:fld>
            <a:endParaRPr lang="en-US" dirty="0"/>
          </a:p>
        </p:txBody>
      </p:sp>
    </p:spTree>
    <p:extLst>
      <p:ext uri="{BB962C8B-B14F-4D97-AF65-F5344CB8AC3E}">
        <p14:creationId xmlns:p14="http://schemas.microsoft.com/office/powerpoint/2010/main" val="179261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FC9E3C7-EA9C-4CB2-852D-35EC0D371DF5}" type="datetime1">
              <a:rPr lang="en-US" altLang="ja-JP"/>
              <a:pPr>
                <a:defRPr/>
              </a:pPr>
              <a:t>2/17/2019</a:t>
            </a:fld>
            <a:endParaRPr lang="en-US" altLang="ja-JP"/>
          </a:p>
        </p:txBody>
      </p:sp>
      <p:sp>
        <p:nvSpPr>
          <p:cNvPr id="5" name="Footer Placeholder 4"/>
          <p:cNvSpPr>
            <a:spLocks noGrp="1"/>
          </p:cNvSpPr>
          <p:nvPr>
            <p:ph type="ftr" sz="quarter" idx="11"/>
          </p:nvPr>
        </p:nvSpPr>
        <p:spPr/>
        <p:txBody>
          <a:bodyPr/>
          <a:lstStyle>
            <a:lvl1pPr>
              <a:defRPr/>
            </a:lvl1pPr>
          </a:lstStyle>
          <a:p>
            <a:pPr>
              <a:defRPr/>
            </a:pPr>
            <a:r>
              <a:rPr lang="en-US" altLang="ja-JP"/>
              <a:t>Dr. Kazi A. Kalpoma</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1031BB56-6A44-4C3E-A2C6-3779017F4D95}" type="slidenum">
              <a:rPr lang="en-US" altLang="ja-JP"/>
              <a:pPr>
                <a:defRPr/>
              </a:pPr>
              <a:t>‹#›</a:t>
            </a:fld>
            <a:endParaRPr lang="en-US" altLang="ja-JP"/>
          </a:p>
        </p:txBody>
      </p:sp>
    </p:spTree>
    <p:extLst>
      <p:ext uri="{BB962C8B-B14F-4D97-AF65-F5344CB8AC3E}">
        <p14:creationId xmlns:p14="http://schemas.microsoft.com/office/powerpoint/2010/main" val="26186238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1" y="187325"/>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4038600" y="187326"/>
            <a:ext cx="8034131" cy="6181725"/>
          </a:xfrm>
        </p:spPr>
        <p:txBody>
          <a:bodyPr/>
          <a:lstStyle>
            <a:lvl1pPr marL="347663" indent="-347663">
              <a:buFont typeface="Wingdings 2" panose="05020102010507070707" pitchFamily="18" charset="2"/>
              <a:buChar char="õ"/>
              <a:defRPr sz="2400"/>
            </a:lvl1pPr>
            <a:lvl2pPr marL="646510" indent="-303610">
              <a:buFont typeface="Wingdings" panose="05000000000000000000" pitchFamily="2" charset="2"/>
              <a:buChar char="¯"/>
              <a:defRPr sz="2100"/>
            </a:lvl2pPr>
            <a:lvl3pPr marL="904875" indent="-258366">
              <a:buFont typeface="Wingdings 2" panose="05020102010507070707" pitchFamily="18" charset="2"/>
              <a:buChar char="ô"/>
              <a:tabLst>
                <a:tab pos="944166" algn="l"/>
              </a:tabLst>
              <a:defRPr sz="1800"/>
            </a:lvl3pPr>
            <a:lvl4pPr marL="1241822" indent="-258366">
              <a:buFont typeface="Wingdings 2" panose="05020102010507070707" pitchFamily="18" charset="2"/>
              <a:buChar char="ò"/>
              <a:defRPr sz="1500"/>
            </a:lvl4pPr>
            <a:lvl5pPr marL="1590675" indent="-258366">
              <a:buFont typeface="Wingdings 2" panose="05020102010507070707" pitchFamily="18" charset="2"/>
              <a:buChar char="ñ"/>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9331" y="1787524"/>
            <a:ext cx="3932237" cy="458152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0067" y="6397626"/>
            <a:ext cx="2743200" cy="365125"/>
          </a:xfrm>
        </p:spPr>
        <p:txBody>
          <a:bodyPr/>
          <a:lstStyle>
            <a:lvl1pPr>
              <a:defRPr/>
            </a:lvl1pPr>
          </a:lstStyle>
          <a:p>
            <a:pPr>
              <a:defRPr/>
            </a:pPr>
            <a:r>
              <a:rPr lang="en-US"/>
              <a:t>Fahad Ahmed</a:t>
            </a:r>
          </a:p>
        </p:txBody>
      </p:sp>
      <p:sp>
        <p:nvSpPr>
          <p:cNvPr id="6" name="Footer Placeholder 5"/>
          <p:cNvSpPr>
            <a:spLocks noGrp="1"/>
          </p:cNvSpPr>
          <p:nvPr>
            <p:ph type="ftr" sz="quarter" idx="11"/>
          </p:nvPr>
        </p:nvSpPr>
        <p:spPr>
          <a:xfrm>
            <a:off x="4038600" y="6397626"/>
            <a:ext cx="4114800" cy="365125"/>
          </a:xfrm>
        </p:spPr>
        <p:txBody>
          <a:bodyPr/>
          <a:lstStyle>
            <a:lvl1pPr>
              <a:defRPr/>
            </a:lvl1pPr>
          </a:lstStyle>
          <a:p>
            <a:pPr>
              <a:defRPr/>
            </a:pPr>
            <a:r>
              <a:rPr lang="en-US"/>
              <a:t>CSC 2015: Data Structures</a:t>
            </a:r>
          </a:p>
        </p:txBody>
      </p:sp>
      <p:sp>
        <p:nvSpPr>
          <p:cNvPr id="7" name="Slide Number Placeholder 6"/>
          <p:cNvSpPr>
            <a:spLocks noGrp="1"/>
          </p:cNvSpPr>
          <p:nvPr>
            <p:ph type="sldNum" sz="quarter" idx="12"/>
          </p:nvPr>
        </p:nvSpPr>
        <p:spPr>
          <a:xfrm>
            <a:off x="8610600" y="6396039"/>
            <a:ext cx="3462867" cy="365125"/>
          </a:xfrm>
        </p:spPr>
        <p:txBody>
          <a:bodyPr/>
          <a:lstStyle>
            <a:lvl1pPr>
              <a:defRPr/>
            </a:lvl1pPr>
          </a:lstStyle>
          <a:p>
            <a:pPr>
              <a:defRPr/>
            </a:pPr>
            <a:r>
              <a:rPr lang="en-US"/>
              <a:t>Stack &amp; Queue </a:t>
            </a:r>
            <a:r>
              <a:rPr lang="en-US">
                <a:sym typeface="Wingdings" panose="05000000000000000000" pitchFamily="2" charset="2"/>
              </a:rPr>
              <a:t></a:t>
            </a:r>
            <a:r>
              <a:rPr lang="en-US"/>
              <a:t> </a:t>
            </a:r>
            <a:fld id="{1EB0BFEE-5B41-41BA-9756-22AABA3AB586}" type="slidenum">
              <a:rPr lang="en-US"/>
              <a:pPr>
                <a:defRPr/>
              </a:pPr>
              <a:t>‹#›</a:t>
            </a:fld>
            <a:endParaRPr lang="en-US" dirty="0"/>
          </a:p>
        </p:txBody>
      </p:sp>
    </p:spTree>
    <p:extLst>
      <p:ext uri="{BB962C8B-B14F-4D97-AF65-F5344CB8AC3E}">
        <p14:creationId xmlns:p14="http://schemas.microsoft.com/office/powerpoint/2010/main" val="2909405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4" y="195263"/>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4038600" y="195263"/>
            <a:ext cx="8034131" cy="6173786"/>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06364" y="1835220"/>
            <a:ext cx="3932237" cy="45338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0067" y="6397626"/>
            <a:ext cx="2743200" cy="365125"/>
          </a:xfrm>
        </p:spPr>
        <p:txBody>
          <a:bodyPr/>
          <a:lstStyle>
            <a:lvl1pPr>
              <a:defRPr/>
            </a:lvl1pPr>
          </a:lstStyle>
          <a:p>
            <a:pPr>
              <a:defRPr/>
            </a:pPr>
            <a:r>
              <a:rPr lang="en-US"/>
              <a:t>Fahad Ahmed</a:t>
            </a:r>
          </a:p>
        </p:txBody>
      </p:sp>
      <p:sp>
        <p:nvSpPr>
          <p:cNvPr id="6" name="Footer Placeholder 5"/>
          <p:cNvSpPr>
            <a:spLocks noGrp="1"/>
          </p:cNvSpPr>
          <p:nvPr>
            <p:ph type="ftr" sz="quarter" idx="11"/>
          </p:nvPr>
        </p:nvSpPr>
        <p:spPr>
          <a:xfrm>
            <a:off x="4038600" y="6397626"/>
            <a:ext cx="4114800" cy="365125"/>
          </a:xfrm>
        </p:spPr>
        <p:txBody>
          <a:bodyPr/>
          <a:lstStyle>
            <a:lvl1pPr>
              <a:defRPr/>
            </a:lvl1pPr>
          </a:lstStyle>
          <a:p>
            <a:pPr>
              <a:defRPr/>
            </a:pPr>
            <a:r>
              <a:rPr lang="en-US"/>
              <a:t>CSC 2015: Data Structures</a:t>
            </a:r>
          </a:p>
        </p:txBody>
      </p:sp>
      <p:sp>
        <p:nvSpPr>
          <p:cNvPr id="7" name="Slide Number Placeholder 6"/>
          <p:cNvSpPr>
            <a:spLocks noGrp="1"/>
          </p:cNvSpPr>
          <p:nvPr>
            <p:ph type="sldNum" sz="quarter" idx="12"/>
          </p:nvPr>
        </p:nvSpPr>
        <p:spPr>
          <a:xfrm>
            <a:off x="8610600" y="6396039"/>
            <a:ext cx="3462867" cy="365125"/>
          </a:xfrm>
        </p:spPr>
        <p:txBody>
          <a:bodyPr/>
          <a:lstStyle>
            <a:lvl1pPr>
              <a:defRPr/>
            </a:lvl1pPr>
          </a:lstStyle>
          <a:p>
            <a:pPr>
              <a:defRPr/>
            </a:pPr>
            <a:r>
              <a:rPr lang="en-US"/>
              <a:t>Stack &amp; Queue </a:t>
            </a:r>
            <a:r>
              <a:rPr lang="en-US">
                <a:sym typeface="Wingdings" panose="05000000000000000000" pitchFamily="2" charset="2"/>
              </a:rPr>
              <a:t></a:t>
            </a:r>
            <a:r>
              <a:rPr lang="en-US"/>
              <a:t> </a:t>
            </a:r>
            <a:fld id="{36E3FEEE-0902-411E-B4A4-9E0A74BBD383}" type="slidenum">
              <a:rPr lang="en-US"/>
              <a:pPr>
                <a:defRPr/>
              </a:pPr>
              <a:t>‹#›</a:t>
            </a:fld>
            <a:endParaRPr lang="en-US" dirty="0"/>
          </a:p>
        </p:txBody>
      </p:sp>
    </p:spTree>
    <p:extLst>
      <p:ext uri="{BB962C8B-B14F-4D97-AF65-F5344CB8AC3E}">
        <p14:creationId xmlns:p14="http://schemas.microsoft.com/office/powerpoint/2010/main" val="170711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171450" indent="-171450">
              <a:defRPr lang="en-US" sz="21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r>
              <a:rPr lang="en-US"/>
              <a:t>Fahad Ahmed</a:t>
            </a:r>
          </a:p>
        </p:txBody>
      </p:sp>
      <p:sp>
        <p:nvSpPr>
          <p:cNvPr id="5" name="Footer Placeholder 4"/>
          <p:cNvSpPr>
            <a:spLocks noGrp="1"/>
          </p:cNvSpPr>
          <p:nvPr>
            <p:ph type="ftr" sz="quarter" idx="11"/>
          </p:nvPr>
        </p:nvSpPr>
        <p:spPr/>
        <p:txBody>
          <a:bodyPr/>
          <a:lstStyle>
            <a:lvl1pPr>
              <a:defRPr/>
            </a:lvl1pPr>
          </a:lstStyle>
          <a:p>
            <a:pPr>
              <a:defRPr/>
            </a:pPr>
            <a:r>
              <a:rPr lang="en-US"/>
              <a:t>CSC 2015: Data Structures</a:t>
            </a:r>
          </a:p>
        </p:txBody>
      </p:sp>
      <p:sp>
        <p:nvSpPr>
          <p:cNvPr id="6" name="Slide Number Placeholder 5"/>
          <p:cNvSpPr>
            <a:spLocks noGrp="1"/>
          </p:cNvSpPr>
          <p:nvPr>
            <p:ph type="sldNum" sz="quarter" idx="12"/>
          </p:nvPr>
        </p:nvSpPr>
        <p:spPr/>
        <p:txBody>
          <a:bodyPr/>
          <a:lstStyle>
            <a:lvl1pPr>
              <a:defRPr/>
            </a:lvl1pPr>
          </a:lstStyle>
          <a:p>
            <a:pPr>
              <a:defRPr/>
            </a:pPr>
            <a:r>
              <a:rPr lang="en-US"/>
              <a:t>Stack &amp; Queue </a:t>
            </a:r>
            <a:r>
              <a:rPr lang="en-US">
                <a:sym typeface="Wingdings" panose="05000000000000000000" pitchFamily="2" charset="2"/>
              </a:rPr>
              <a:t></a:t>
            </a:r>
            <a:r>
              <a:rPr lang="en-US"/>
              <a:t> </a:t>
            </a:r>
            <a:fld id="{3A6DCE8D-F684-47B4-BE1F-EA0EF4BF17F9}" type="slidenum">
              <a:rPr lang="en-US"/>
              <a:pPr>
                <a:defRPr/>
              </a:pPr>
              <a:t>‹#›</a:t>
            </a:fld>
            <a:endParaRPr lang="en-US" dirty="0"/>
          </a:p>
        </p:txBody>
      </p:sp>
    </p:spTree>
    <p:extLst>
      <p:ext uri="{BB962C8B-B14F-4D97-AF65-F5344CB8AC3E}">
        <p14:creationId xmlns:p14="http://schemas.microsoft.com/office/powerpoint/2010/main" val="356055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1" y="119270"/>
            <a:ext cx="2628900" cy="62232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331" y="119270"/>
            <a:ext cx="9332843" cy="6223276"/>
          </a:xfrm>
        </p:spPr>
        <p:txBody>
          <a:bodyPr vert="eaVert"/>
          <a:lstStyle>
            <a:lvl1pPr marL="171450" indent="-171450">
              <a:defRPr lang="en-US" sz="21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0067" y="6357939"/>
            <a:ext cx="2743200" cy="365125"/>
          </a:xfrm>
        </p:spPr>
        <p:txBody>
          <a:bodyPr/>
          <a:lstStyle>
            <a:lvl1pPr>
              <a:defRPr/>
            </a:lvl1pPr>
          </a:lstStyle>
          <a:p>
            <a:pPr>
              <a:defRPr/>
            </a:pPr>
            <a:r>
              <a:rPr lang="en-US"/>
              <a:t>Fahad Ahmed</a:t>
            </a:r>
          </a:p>
        </p:txBody>
      </p:sp>
      <p:sp>
        <p:nvSpPr>
          <p:cNvPr id="5" name="Footer Placeholder 4"/>
          <p:cNvSpPr>
            <a:spLocks noGrp="1"/>
          </p:cNvSpPr>
          <p:nvPr>
            <p:ph type="ftr" sz="quarter" idx="11"/>
          </p:nvPr>
        </p:nvSpPr>
        <p:spPr>
          <a:xfrm>
            <a:off x="4038600" y="6357939"/>
            <a:ext cx="4114800" cy="365125"/>
          </a:xfrm>
        </p:spPr>
        <p:txBody>
          <a:bodyPr/>
          <a:lstStyle>
            <a:lvl1pPr>
              <a:defRPr/>
            </a:lvl1pPr>
          </a:lstStyle>
          <a:p>
            <a:pPr>
              <a:defRPr/>
            </a:pPr>
            <a:r>
              <a:rPr lang="en-US"/>
              <a:t>CSC 2015: Data Structures</a:t>
            </a:r>
          </a:p>
        </p:txBody>
      </p:sp>
      <p:sp>
        <p:nvSpPr>
          <p:cNvPr id="6" name="Slide Number Placeholder 5"/>
          <p:cNvSpPr>
            <a:spLocks noGrp="1"/>
          </p:cNvSpPr>
          <p:nvPr>
            <p:ph type="sldNum" sz="quarter" idx="12"/>
          </p:nvPr>
        </p:nvSpPr>
        <p:spPr/>
        <p:txBody>
          <a:bodyPr/>
          <a:lstStyle>
            <a:lvl1pPr>
              <a:defRPr/>
            </a:lvl1pPr>
          </a:lstStyle>
          <a:p>
            <a:pPr>
              <a:defRPr/>
            </a:pPr>
            <a:r>
              <a:rPr lang="en-US"/>
              <a:t>Stack &amp; Queue </a:t>
            </a:r>
            <a:r>
              <a:rPr lang="en-US">
                <a:sym typeface="Wingdings" panose="05000000000000000000" pitchFamily="2" charset="2"/>
              </a:rPr>
              <a:t></a:t>
            </a:r>
            <a:r>
              <a:rPr lang="en-US"/>
              <a:t> </a:t>
            </a:r>
            <a:fld id="{F4C2E0B1-DEA3-456F-9EFD-C2B52DDCD264}" type="slidenum">
              <a:rPr lang="en-US"/>
              <a:pPr>
                <a:defRPr/>
              </a:pPr>
              <a:t>‹#›</a:t>
            </a:fld>
            <a:endParaRPr lang="en-US" dirty="0"/>
          </a:p>
        </p:txBody>
      </p:sp>
    </p:spTree>
    <p:extLst>
      <p:ext uri="{BB962C8B-B14F-4D97-AF65-F5344CB8AC3E}">
        <p14:creationId xmlns:p14="http://schemas.microsoft.com/office/powerpoint/2010/main" val="1226251803"/>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159024" y="172278"/>
            <a:ext cx="11873949" cy="6210024"/>
          </a:xfrm>
        </p:spPr>
        <p:txBody>
          <a:bodyPr/>
          <a:lstStyle>
            <a:lvl1pPr marL="171450" indent="-171450">
              <a:defRPr lang="en-US" sz="24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p:cNvSpPr>
            <a:spLocks noGrp="1"/>
          </p:cNvSpPr>
          <p:nvPr>
            <p:ph type="dt" sz="half" idx="14"/>
          </p:nvPr>
        </p:nvSpPr>
        <p:spPr/>
        <p:txBody>
          <a:bodyPr/>
          <a:lstStyle>
            <a:lvl1pPr>
              <a:defRPr/>
            </a:lvl1pPr>
          </a:lstStyle>
          <a:p>
            <a:pPr>
              <a:defRPr/>
            </a:pPr>
            <a:r>
              <a:rPr lang="en-US"/>
              <a:t>Fahad Ahmed</a:t>
            </a:r>
          </a:p>
        </p:txBody>
      </p:sp>
      <p:sp>
        <p:nvSpPr>
          <p:cNvPr id="4" name="Footer Placeholder 4"/>
          <p:cNvSpPr>
            <a:spLocks noGrp="1"/>
          </p:cNvSpPr>
          <p:nvPr>
            <p:ph type="ftr" sz="quarter" idx="15"/>
          </p:nvPr>
        </p:nvSpPr>
        <p:spPr/>
        <p:txBody>
          <a:bodyPr/>
          <a:lstStyle>
            <a:lvl1pPr>
              <a:defRPr/>
            </a:lvl1pPr>
          </a:lstStyle>
          <a:p>
            <a:pPr>
              <a:defRPr/>
            </a:pPr>
            <a:r>
              <a:rPr lang="en-US"/>
              <a:t>CSC 2015: Data Structures</a:t>
            </a:r>
          </a:p>
        </p:txBody>
      </p:sp>
      <p:sp>
        <p:nvSpPr>
          <p:cNvPr id="5" name="Slide Number Placeholder 5"/>
          <p:cNvSpPr>
            <a:spLocks noGrp="1"/>
          </p:cNvSpPr>
          <p:nvPr>
            <p:ph type="sldNum" sz="quarter" idx="16"/>
          </p:nvPr>
        </p:nvSpPr>
        <p:spPr/>
        <p:txBody>
          <a:bodyPr/>
          <a:lstStyle>
            <a:lvl1pPr>
              <a:defRPr/>
            </a:lvl1pPr>
          </a:lstStyle>
          <a:p>
            <a:pPr>
              <a:defRPr/>
            </a:pPr>
            <a:r>
              <a:rPr lang="en-US"/>
              <a:t>Stack &amp; Queue </a:t>
            </a:r>
            <a:r>
              <a:rPr lang="en-US">
                <a:sym typeface="Wingdings" panose="05000000000000000000" pitchFamily="2" charset="2"/>
              </a:rPr>
              <a:t></a:t>
            </a:r>
            <a:r>
              <a:rPr lang="en-US"/>
              <a:t> </a:t>
            </a:r>
            <a:fld id="{B58535E5-D467-4F74-8184-A661E4B5DF42}" type="slidenum">
              <a:rPr lang="en-US"/>
              <a:pPr>
                <a:defRPr/>
              </a:pPr>
              <a:t>‹#›</a:t>
            </a:fld>
            <a:endParaRPr lang="en-US" dirty="0"/>
          </a:p>
        </p:txBody>
      </p:sp>
    </p:spTree>
    <p:extLst>
      <p:ext uri="{BB962C8B-B14F-4D97-AF65-F5344CB8AC3E}">
        <p14:creationId xmlns:p14="http://schemas.microsoft.com/office/powerpoint/2010/main" val="22484334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
            <a:ext cx="11643360" cy="3527730"/>
          </a:xfrm>
        </p:spPr>
        <p:txBody>
          <a:bodyPr anchorCtr="0"/>
          <a:lstStyle>
            <a:lvl1pPr marL="0" marR="0" indent="0" algn="ctr" defTabSz="685800" rtl="0" eaLnBrk="1" fontAlgn="auto" latinLnBrk="0" hangingPunct="1">
              <a:lnSpc>
                <a:spcPct val="100000"/>
              </a:lnSpc>
              <a:spcBef>
                <a:spcPts val="1350"/>
              </a:spcBef>
              <a:spcAft>
                <a:spcPts val="1350"/>
              </a:spcAft>
              <a:buClrTx/>
              <a:buSzTx/>
              <a:buFontTx/>
              <a:buNone/>
              <a:tabLst/>
              <a:defRPr sz="4500" b="1">
                <a:latin typeface="Book Antiqua" panose="0204060205030503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04800" y="3756331"/>
            <a:ext cx="11643360" cy="2379041"/>
          </a:xfrm>
        </p:spPr>
        <p:txBody>
          <a:bodyPr/>
          <a:lstStyle>
            <a:lvl1pPr marL="0" indent="0" algn="r">
              <a:lnSpc>
                <a:spcPct val="100000"/>
              </a:lnSpc>
              <a:spcBef>
                <a:spcPts val="0"/>
              </a:spcBef>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6704692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1" y="98427"/>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1" y="1063624"/>
            <a:ext cx="11976100" cy="5172075"/>
          </a:xfrm>
        </p:spPr>
        <p:txBody>
          <a:bodyPr/>
          <a:lstStyle>
            <a:lvl1pPr marL="297656" indent="-297656" algn="just" defTabSz="685800" rtl="0" eaLnBrk="1" latinLnBrk="0" hangingPunct="1">
              <a:lnSpc>
                <a:spcPct val="100000"/>
              </a:lnSpc>
              <a:spcBef>
                <a:spcPts val="300"/>
              </a:spcBef>
              <a:spcAft>
                <a:spcPts val="300"/>
              </a:spcAft>
              <a:buFont typeface="Wingdings 2" panose="05020102010507070707" pitchFamily="18" charset="2"/>
              <a:buChar char="õ"/>
              <a:defRPr lang="en-US" sz="2100" kern="1200" dirty="0" smtClean="0">
                <a:solidFill>
                  <a:schemeClr val="tx1"/>
                </a:solidFill>
                <a:latin typeface="+mn-lt"/>
                <a:ea typeface="+mn-ea"/>
                <a:cs typeface="+mn-cs"/>
              </a:defRPr>
            </a:lvl1pPr>
            <a:lvl2pPr marL="596504" indent="-253604" algn="just">
              <a:lnSpc>
                <a:spcPct val="100000"/>
              </a:lnSpc>
              <a:spcBef>
                <a:spcPts val="300"/>
              </a:spcBef>
              <a:spcAft>
                <a:spcPts val="300"/>
              </a:spcAft>
              <a:buFont typeface="Wingdings" panose="05000000000000000000" pitchFamily="2" charset="2"/>
              <a:buChar char="¯"/>
              <a:defRPr/>
            </a:lvl2pPr>
            <a:lvl3pPr marL="944166" indent="-258366" algn="just">
              <a:lnSpc>
                <a:spcPct val="100000"/>
              </a:lnSpc>
              <a:spcBef>
                <a:spcPts val="300"/>
              </a:spcBef>
              <a:spcAft>
                <a:spcPts val="300"/>
              </a:spcAft>
              <a:buFont typeface="Wingdings 2" panose="05020102010507070707" pitchFamily="18" charset="2"/>
              <a:buChar char="ô"/>
              <a:defRPr/>
            </a:lvl3pPr>
            <a:lvl4pPr marL="1241822" indent="-213122" algn="just">
              <a:lnSpc>
                <a:spcPct val="100000"/>
              </a:lnSpc>
              <a:spcBef>
                <a:spcPts val="300"/>
              </a:spcBef>
              <a:spcAft>
                <a:spcPts val="300"/>
              </a:spcAft>
              <a:buFont typeface="Wingdings 2" panose="05020102010507070707" pitchFamily="18" charset="2"/>
              <a:buChar char="ò"/>
              <a:defRPr/>
            </a:lvl4pPr>
            <a:lvl5pPr marL="1590675" indent="-219075" algn="just">
              <a:lnSpc>
                <a:spcPct val="100000"/>
              </a:lnSpc>
              <a:spcBef>
                <a:spcPts val="300"/>
              </a:spcBef>
              <a:spcAft>
                <a:spcPts val="300"/>
              </a:spcAft>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1"/>
            <a:ext cx="2203451" cy="365125"/>
          </a:xfrm>
        </p:spPr>
        <p:txBody>
          <a:bodyPr/>
          <a:lstStyle>
            <a:lvl1pPr>
              <a:defRPr sz="1200"/>
            </a:lvl1pPr>
          </a:lstStyle>
          <a:p>
            <a:pPr>
              <a:defRPr/>
            </a:pPr>
            <a:r>
              <a:rPr lang="en-US"/>
              <a:t>Fahad Ahmed</a:t>
            </a:r>
            <a:endParaRPr lang="en-US" dirty="0"/>
          </a:p>
        </p:txBody>
      </p:sp>
      <p:sp>
        <p:nvSpPr>
          <p:cNvPr id="5" name="Footer Placeholder 4"/>
          <p:cNvSpPr>
            <a:spLocks noGrp="1"/>
          </p:cNvSpPr>
          <p:nvPr>
            <p:ph type="ftr" sz="quarter" idx="11"/>
          </p:nvPr>
        </p:nvSpPr>
        <p:spPr>
          <a:xfrm>
            <a:off x="3556000" y="6356351"/>
            <a:ext cx="3073400" cy="365125"/>
          </a:xfrm>
        </p:spPr>
        <p:txBody>
          <a:bodyPr/>
          <a:lstStyle>
            <a:lvl1pPr>
              <a:defRPr sz="1200"/>
            </a:lvl1pPr>
          </a:lstStyle>
          <a:p>
            <a:pPr>
              <a:defRPr/>
            </a:pPr>
            <a:r>
              <a:rPr lang="en-US"/>
              <a:t>CSC 2015: Data Structures</a:t>
            </a:r>
            <a:endParaRPr lang="en-US" dirty="0"/>
          </a:p>
        </p:txBody>
      </p:sp>
      <p:sp>
        <p:nvSpPr>
          <p:cNvPr id="6" name="Slide Number Placeholder 5"/>
          <p:cNvSpPr>
            <a:spLocks noGrp="1"/>
          </p:cNvSpPr>
          <p:nvPr>
            <p:ph type="sldNum" sz="quarter" idx="12"/>
          </p:nvPr>
        </p:nvSpPr>
        <p:spPr>
          <a:xfrm>
            <a:off x="7048501" y="6356351"/>
            <a:ext cx="5016500" cy="365125"/>
          </a:xfrm>
        </p:spPr>
        <p:txBody>
          <a:bodyPr/>
          <a:lstStyle>
            <a:lvl1pPr>
              <a:defRPr sz="1200"/>
            </a:lvl1pPr>
          </a:lstStyle>
          <a:p>
            <a:pPr>
              <a:defRPr/>
            </a:pPr>
            <a:r>
              <a:rPr lang="en-US"/>
              <a:t>Stack &amp; Queue </a:t>
            </a:r>
            <a:r>
              <a:rPr lang="en-US">
                <a:sym typeface="Wingdings" panose="05000000000000000000" pitchFamily="2" charset="2"/>
              </a:rPr>
              <a:t></a:t>
            </a:r>
            <a:r>
              <a:rPr lang="en-US"/>
              <a:t> </a:t>
            </a:r>
            <a:fld id="{319AAA70-FD67-47DD-8ECE-FF7327960978}" type="slidenum">
              <a:rPr lang="en-US"/>
              <a:pPr>
                <a:defRPr/>
              </a:pPr>
              <a:t>‹#›</a:t>
            </a:fld>
            <a:endParaRPr lang="en-US" dirty="0"/>
          </a:p>
        </p:txBody>
      </p:sp>
    </p:spTree>
    <p:extLst>
      <p:ext uri="{BB962C8B-B14F-4D97-AF65-F5344CB8AC3E}">
        <p14:creationId xmlns:p14="http://schemas.microsoft.com/office/powerpoint/2010/main" val="28515724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
            <a:ext cx="11643360" cy="3527730"/>
          </a:xfrm>
        </p:spPr>
        <p:txBody>
          <a:bodyPr anchorCtr="0"/>
          <a:lstStyle>
            <a:lvl1pPr marL="0" marR="0" indent="0" algn="ctr" defTabSz="685800" rtl="0" eaLnBrk="1" fontAlgn="auto" latinLnBrk="0" hangingPunct="1">
              <a:lnSpc>
                <a:spcPct val="100000"/>
              </a:lnSpc>
              <a:spcBef>
                <a:spcPts val="1350"/>
              </a:spcBef>
              <a:spcAft>
                <a:spcPts val="1350"/>
              </a:spcAft>
              <a:buClrTx/>
              <a:buSzTx/>
              <a:buFontTx/>
              <a:buNone/>
              <a:tabLst/>
              <a:defRPr sz="4500" b="1">
                <a:latin typeface="Book Antiqua" panose="0204060205030503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04800" y="3756331"/>
            <a:ext cx="11643360" cy="2379041"/>
          </a:xfrm>
        </p:spPr>
        <p:txBody>
          <a:bodyPr/>
          <a:lstStyle>
            <a:lvl1pPr marL="0" indent="0" algn="r">
              <a:lnSpc>
                <a:spcPct val="100000"/>
              </a:lnSpc>
              <a:spcBef>
                <a:spcPts val="0"/>
              </a:spcBef>
              <a:buNone/>
              <a:defRPr sz="21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836335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3" y="179595"/>
            <a:ext cx="11817625" cy="880580"/>
          </a:xfrm>
        </p:spPr>
        <p:txBody>
          <a:bodyPr/>
          <a:lstStyle>
            <a:lvl1pPr>
              <a:defRPr b="1" i="0" cap="small" baseline="0"/>
            </a:lvl1pPr>
          </a:lstStyle>
          <a:p>
            <a:r>
              <a:rPr lang="en-US" dirty="0"/>
              <a:t>Click to edit Master title style</a:t>
            </a:r>
          </a:p>
        </p:txBody>
      </p:sp>
      <p:sp>
        <p:nvSpPr>
          <p:cNvPr id="3" name="Content Placeholder 2"/>
          <p:cNvSpPr>
            <a:spLocks noGrp="1"/>
          </p:cNvSpPr>
          <p:nvPr>
            <p:ph sz="half" idx="1"/>
          </p:nvPr>
        </p:nvSpPr>
        <p:spPr>
          <a:xfrm>
            <a:off x="175592" y="1196629"/>
            <a:ext cx="5801139" cy="4980333"/>
          </a:xfrm>
        </p:spPr>
        <p:txBody>
          <a:bodyPr/>
          <a:lstStyle>
            <a:lvl1pPr marL="171450" indent="-171450">
              <a:buFont typeface="Wingdings 2" panose="05020102010507070707" pitchFamily="18" charset="2"/>
              <a:buChar char="õ"/>
              <a:defRPr/>
            </a:lvl1pPr>
            <a:lvl2pPr marL="514350" indent="-171450">
              <a:buFont typeface="Wingdings" panose="05000000000000000000" pitchFamily="2" charset="2"/>
              <a:buChar char="¯"/>
              <a:defRPr/>
            </a:lvl2pPr>
            <a:lvl3pPr marL="857250" indent="-171450">
              <a:buFont typeface="Wingdings 2" panose="05020102010507070707" pitchFamily="18" charset="2"/>
              <a:buChar char="ô"/>
              <a:defRPr/>
            </a:lvl3pPr>
            <a:lvl4pPr marL="1200150" indent="-171450">
              <a:buFont typeface="Wingdings 2" panose="05020102010507070707" pitchFamily="18" charset="2"/>
              <a:buChar char="ò"/>
              <a:defRPr/>
            </a:lvl4pPr>
            <a:lvl5pPr marL="1543050" indent="-171450">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69497" y="1196630"/>
            <a:ext cx="5923720" cy="4980332"/>
          </a:xfrm>
        </p:spPr>
        <p:txBody>
          <a:bodyPr/>
          <a:lstStyle>
            <a:lvl1pPr marL="171450" indent="-171450">
              <a:buFont typeface="Wingdings 2" panose="05020102010507070707" pitchFamily="18" charset="2"/>
              <a:buChar char="õ"/>
              <a:defRPr/>
            </a:lvl1pPr>
            <a:lvl2pPr marL="514350" indent="-171450">
              <a:buFont typeface="Wingdings" panose="05000000000000000000" pitchFamily="2" charset="2"/>
              <a:buChar char="¯"/>
              <a:defRPr/>
            </a:lvl2pPr>
            <a:lvl3pPr marL="857250" indent="-171450">
              <a:buFont typeface="Wingdings 2" panose="05020102010507070707" pitchFamily="18" charset="2"/>
              <a:buChar char="ô"/>
              <a:defRPr/>
            </a:lvl3pPr>
            <a:lvl4pPr marL="1200150" indent="-171450">
              <a:buFont typeface="Wingdings 2" panose="05020102010507070707" pitchFamily="18" charset="2"/>
              <a:buChar char="ò"/>
              <a:defRPr/>
            </a:lvl4pPr>
            <a:lvl5pPr marL="1543050" indent="-171450">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175684" y="6373814"/>
            <a:ext cx="2743200" cy="365125"/>
          </a:xfrm>
        </p:spPr>
        <p:txBody>
          <a:bodyPr/>
          <a:lstStyle>
            <a:lvl1pPr>
              <a:defRPr/>
            </a:lvl1pPr>
          </a:lstStyle>
          <a:p>
            <a:pPr>
              <a:defRPr/>
            </a:pPr>
            <a:r>
              <a:rPr lang="en-US"/>
              <a:t>Fahad Ahmed</a:t>
            </a:r>
          </a:p>
        </p:txBody>
      </p:sp>
      <p:sp>
        <p:nvSpPr>
          <p:cNvPr id="6" name="Footer Placeholder 5"/>
          <p:cNvSpPr>
            <a:spLocks noGrp="1"/>
          </p:cNvSpPr>
          <p:nvPr>
            <p:ph type="ftr" sz="quarter" idx="11"/>
          </p:nvPr>
        </p:nvSpPr>
        <p:spPr/>
        <p:txBody>
          <a:bodyPr/>
          <a:lstStyle>
            <a:lvl1pPr>
              <a:defRPr/>
            </a:lvl1pPr>
          </a:lstStyle>
          <a:p>
            <a:pPr>
              <a:defRPr/>
            </a:pPr>
            <a:r>
              <a:rPr lang="en-US"/>
              <a:t>CSC 2015: Data Structures</a:t>
            </a:r>
          </a:p>
        </p:txBody>
      </p:sp>
      <p:sp>
        <p:nvSpPr>
          <p:cNvPr id="7" name="Slide Number Placeholder 6"/>
          <p:cNvSpPr>
            <a:spLocks noGrp="1"/>
          </p:cNvSpPr>
          <p:nvPr>
            <p:ph type="sldNum" sz="quarter" idx="12"/>
          </p:nvPr>
        </p:nvSpPr>
        <p:spPr>
          <a:xfrm>
            <a:off x="9249833" y="6364289"/>
            <a:ext cx="2743200" cy="365125"/>
          </a:xfrm>
        </p:spPr>
        <p:txBody>
          <a:bodyPr/>
          <a:lstStyle>
            <a:lvl1pPr>
              <a:defRPr/>
            </a:lvl1pPr>
          </a:lstStyle>
          <a:p>
            <a:pPr>
              <a:defRPr/>
            </a:pPr>
            <a:r>
              <a:rPr lang="en-US"/>
              <a:t>Stack &amp; Queue </a:t>
            </a:r>
            <a:r>
              <a:rPr lang="en-US">
                <a:sym typeface="Wingdings" panose="05000000000000000000" pitchFamily="2" charset="2"/>
              </a:rPr>
              <a:t></a:t>
            </a:r>
            <a:r>
              <a:rPr lang="en-US"/>
              <a:t> </a:t>
            </a:r>
            <a:fld id="{42FB4068-FD41-4C7F-A965-77F0A745964C}" type="slidenum">
              <a:rPr lang="en-US"/>
              <a:pPr>
                <a:defRPr/>
              </a:pPr>
              <a:t>‹#›</a:t>
            </a:fld>
            <a:endParaRPr lang="en-US" dirty="0"/>
          </a:p>
        </p:txBody>
      </p:sp>
    </p:spTree>
    <p:extLst>
      <p:ext uri="{BB962C8B-B14F-4D97-AF65-F5344CB8AC3E}">
        <p14:creationId xmlns:p14="http://schemas.microsoft.com/office/powerpoint/2010/main" val="26696772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3"/>
            <a:ext cx="11816039" cy="858009"/>
          </a:xfrm>
        </p:spPr>
        <p:txBody>
          <a:bodyPr/>
          <a:lstStyle>
            <a:lvl1pPr>
              <a:defRPr b="1" i="0" cap="small" baseline="0"/>
            </a:lvl1pPr>
          </a:lstStyle>
          <a:p>
            <a:r>
              <a:rPr lang="en-US" dirty="0"/>
              <a:t>Click to edit Master title style</a:t>
            </a:r>
          </a:p>
        </p:txBody>
      </p:sp>
      <p:sp>
        <p:nvSpPr>
          <p:cNvPr id="3" name="Text Placeholder 2"/>
          <p:cNvSpPr>
            <a:spLocks noGrp="1"/>
          </p:cNvSpPr>
          <p:nvPr>
            <p:ph type="body" idx="1"/>
          </p:nvPr>
        </p:nvSpPr>
        <p:spPr>
          <a:xfrm>
            <a:off x="177179" y="1158737"/>
            <a:ext cx="5839308" cy="823912"/>
          </a:xfrm>
        </p:spPr>
        <p:txBody>
          <a:bodyPr anchor="b"/>
          <a:lstStyle>
            <a:lvl1pPr marL="0" indent="0">
              <a:buNone/>
              <a:defRPr sz="1800" b="1">
                <a:latin typeface="Book Antiqua" panose="0204060205030503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297656" indent="-297656">
              <a:buFont typeface="Wingdings 2" panose="05020102010507070707" pitchFamily="18" charset="2"/>
              <a:buChar char="õ"/>
              <a:defRPr/>
            </a:lvl1pPr>
            <a:lvl2pPr marL="596504" indent="-253604">
              <a:buFont typeface="Wingdings" panose="05000000000000000000" pitchFamily="2" charset="2"/>
              <a:buChar char="¯"/>
              <a:defRPr/>
            </a:lvl2pPr>
            <a:lvl3pPr marL="904875" indent="-258366">
              <a:buFont typeface="Wingdings 2" panose="05020102010507070707" pitchFamily="18" charset="2"/>
              <a:buChar char="ô"/>
              <a:defRPr/>
            </a:lvl3pPr>
            <a:lvl4pPr marL="1241822" indent="-258366">
              <a:buFont typeface="Wingdings 2" panose="05020102010507070707" pitchFamily="18" charset="2"/>
              <a:buChar char="ò"/>
              <a:defRPr/>
            </a:lvl4pPr>
            <a:lvl5pPr marL="1590675" indent="-258366">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62262" y="1158737"/>
            <a:ext cx="5830956" cy="823912"/>
          </a:xfrm>
        </p:spPr>
        <p:txBody>
          <a:bodyPr anchor="b"/>
          <a:lstStyle>
            <a:lvl1pPr marL="0" indent="0">
              <a:buNone/>
              <a:defRPr sz="1800" b="1">
                <a:latin typeface="Book Antiqua" panose="0204060205030503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162262" y="1982649"/>
            <a:ext cx="5830956" cy="4207014"/>
          </a:xfrm>
        </p:spPr>
        <p:txBody>
          <a:bodyPr/>
          <a:lstStyle>
            <a:lvl1pPr marL="297656" indent="-297656">
              <a:buFont typeface="Wingdings 2" panose="05020102010507070707" pitchFamily="18" charset="2"/>
              <a:buChar char="õ"/>
              <a:defRPr/>
            </a:lvl1pPr>
            <a:lvl2pPr marL="596504" indent="-253604">
              <a:buFont typeface="Wingdings" panose="05000000000000000000" pitchFamily="2" charset="2"/>
              <a:buChar char="¯"/>
              <a:defRPr/>
            </a:lvl2pPr>
            <a:lvl3pPr marL="904875" indent="-219075">
              <a:buFont typeface="Wingdings 2" panose="05020102010507070707" pitchFamily="18" charset="2"/>
              <a:buChar char="ô"/>
              <a:defRPr/>
            </a:lvl3pPr>
            <a:lvl4pPr marL="1241822" indent="-258366">
              <a:buFont typeface="Wingdings 2" panose="05020102010507070707" pitchFamily="18" charset="2"/>
              <a:buChar char="ò"/>
              <a:defRPr/>
            </a:lvl4pPr>
            <a:lvl5pPr marL="1590675" indent="-258366">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198967" y="6359526"/>
            <a:ext cx="2743200" cy="365125"/>
          </a:xfrm>
        </p:spPr>
        <p:txBody>
          <a:bodyPr/>
          <a:lstStyle>
            <a:lvl1pPr>
              <a:defRPr/>
            </a:lvl1pPr>
          </a:lstStyle>
          <a:p>
            <a:pPr>
              <a:defRPr/>
            </a:pPr>
            <a:r>
              <a:rPr lang="en-US"/>
              <a:t>Fahad Ahmed</a:t>
            </a:r>
          </a:p>
        </p:txBody>
      </p:sp>
      <p:sp>
        <p:nvSpPr>
          <p:cNvPr id="8" name="Footer Placeholder 7"/>
          <p:cNvSpPr>
            <a:spLocks noGrp="1"/>
          </p:cNvSpPr>
          <p:nvPr>
            <p:ph type="ftr" sz="quarter" idx="11"/>
          </p:nvPr>
        </p:nvSpPr>
        <p:spPr/>
        <p:txBody>
          <a:bodyPr/>
          <a:lstStyle>
            <a:lvl1pPr>
              <a:defRPr/>
            </a:lvl1pPr>
          </a:lstStyle>
          <a:p>
            <a:pPr>
              <a:defRPr/>
            </a:pPr>
            <a:r>
              <a:rPr lang="en-US"/>
              <a:t>CSC 2015: Data Structures</a:t>
            </a:r>
          </a:p>
        </p:txBody>
      </p:sp>
      <p:sp>
        <p:nvSpPr>
          <p:cNvPr id="9" name="Slide Number Placeholder 8"/>
          <p:cNvSpPr>
            <a:spLocks noGrp="1"/>
          </p:cNvSpPr>
          <p:nvPr>
            <p:ph type="sldNum" sz="quarter" idx="12"/>
          </p:nvPr>
        </p:nvSpPr>
        <p:spPr>
          <a:xfrm>
            <a:off x="9249833" y="6351589"/>
            <a:ext cx="2743200" cy="365125"/>
          </a:xfrm>
        </p:spPr>
        <p:txBody>
          <a:bodyPr/>
          <a:lstStyle>
            <a:lvl1pPr>
              <a:defRPr/>
            </a:lvl1pPr>
          </a:lstStyle>
          <a:p>
            <a:pPr>
              <a:defRPr/>
            </a:pPr>
            <a:r>
              <a:rPr lang="en-US"/>
              <a:t>Stack &amp; Queue </a:t>
            </a:r>
            <a:r>
              <a:rPr lang="en-US">
                <a:sym typeface="Wingdings" panose="05000000000000000000" pitchFamily="2" charset="2"/>
              </a:rPr>
              <a:t></a:t>
            </a:r>
            <a:r>
              <a:rPr lang="en-US"/>
              <a:t> </a:t>
            </a:r>
            <a:fld id="{7637976D-7FDC-4C36-9165-5FCB7116A090}" type="slidenum">
              <a:rPr lang="en-US"/>
              <a:pPr>
                <a:defRPr/>
              </a:pPr>
              <a:t>‹#›</a:t>
            </a:fld>
            <a:endParaRPr lang="en-US" dirty="0"/>
          </a:p>
        </p:txBody>
      </p:sp>
    </p:spTree>
    <p:extLst>
      <p:ext uri="{BB962C8B-B14F-4D97-AF65-F5344CB8AC3E}">
        <p14:creationId xmlns:p14="http://schemas.microsoft.com/office/powerpoint/2010/main" val="359831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3F388D3-F2D5-4FE5-87A9-C6B6E72825E2}" type="datetime1">
              <a:rPr lang="en-US" altLang="ja-JP"/>
              <a:pPr>
                <a:defRPr/>
              </a:pPr>
              <a:t>2/17/2019</a:t>
            </a:fld>
            <a:endParaRPr lang="en-US" altLang="ja-JP"/>
          </a:p>
        </p:txBody>
      </p:sp>
      <p:sp>
        <p:nvSpPr>
          <p:cNvPr id="5" name="Footer Placeholder 4"/>
          <p:cNvSpPr>
            <a:spLocks noGrp="1"/>
          </p:cNvSpPr>
          <p:nvPr>
            <p:ph type="ftr" sz="quarter" idx="11"/>
          </p:nvPr>
        </p:nvSpPr>
        <p:spPr/>
        <p:txBody>
          <a:bodyPr/>
          <a:lstStyle>
            <a:lvl1pPr>
              <a:defRPr/>
            </a:lvl1pPr>
          </a:lstStyle>
          <a:p>
            <a:pPr>
              <a:defRPr/>
            </a:pPr>
            <a:r>
              <a:rPr lang="en-US" altLang="ja-JP"/>
              <a:t>Dr. Kazi A. Kalpoma</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D50A42D7-A05C-4633-87BF-2607E97312F6}" type="slidenum">
              <a:rPr lang="en-US" altLang="ja-JP"/>
              <a:pPr>
                <a:defRPr/>
              </a:pPr>
              <a:t>‹#›</a:t>
            </a:fld>
            <a:endParaRPr lang="en-US" altLang="ja-JP"/>
          </a:p>
        </p:txBody>
      </p:sp>
    </p:spTree>
    <p:extLst>
      <p:ext uri="{BB962C8B-B14F-4D97-AF65-F5344CB8AC3E}">
        <p14:creationId xmlns:p14="http://schemas.microsoft.com/office/powerpoint/2010/main" val="39303966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3" y="219353"/>
            <a:ext cx="11794435" cy="854075"/>
          </a:xfrm>
        </p:spPr>
        <p:txBody>
          <a:bodyPr/>
          <a:lstStyle>
            <a:lvl1pPr>
              <a:defRPr b="1" i="0" cap="small" baseline="0"/>
            </a:lvl1pPr>
          </a:lstStyle>
          <a:p>
            <a:r>
              <a:rPr lang="en-US" dirty="0"/>
              <a:t>Click to edit Master title style</a:t>
            </a:r>
          </a:p>
        </p:txBody>
      </p:sp>
      <p:sp>
        <p:nvSpPr>
          <p:cNvPr id="3" name="Date Placeholder 2"/>
          <p:cNvSpPr>
            <a:spLocks noGrp="1"/>
          </p:cNvSpPr>
          <p:nvPr>
            <p:ph type="dt" sz="half" idx="10"/>
          </p:nvPr>
        </p:nvSpPr>
        <p:spPr>
          <a:xfrm>
            <a:off x="198967" y="6378576"/>
            <a:ext cx="2743200" cy="365125"/>
          </a:xfrm>
        </p:spPr>
        <p:txBody>
          <a:bodyPr/>
          <a:lstStyle>
            <a:lvl1pPr>
              <a:defRPr/>
            </a:lvl1pPr>
          </a:lstStyle>
          <a:p>
            <a:pPr>
              <a:defRPr/>
            </a:pPr>
            <a:r>
              <a:rPr lang="en-US"/>
              <a:t>Fahad Ahmed</a:t>
            </a:r>
          </a:p>
        </p:txBody>
      </p:sp>
      <p:sp>
        <p:nvSpPr>
          <p:cNvPr id="4" name="Footer Placeholder 3"/>
          <p:cNvSpPr>
            <a:spLocks noGrp="1"/>
          </p:cNvSpPr>
          <p:nvPr>
            <p:ph type="ftr" sz="quarter" idx="11"/>
          </p:nvPr>
        </p:nvSpPr>
        <p:spPr/>
        <p:txBody>
          <a:bodyPr/>
          <a:lstStyle>
            <a:lvl1pPr>
              <a:defRPr/>
            </a:lvl1pPr>
          </a:lstStyle>
          <a:p>
            <a:pPr>
              <a:defRPr/>
            </a:pPr>
            <a:r>
              <a:rPr lang="en-US"/>
              <a:t>CSC 2015: Data Structures</a:t>
            </a:r>
          </a:p>
        </p:txBody>
      </p:sp>
      <p:sp>
        <p:nvSpPr>
          <p:cNvPr id="5" name="Slide Number Placeholder 4"/>
          <p:cNvSpPr>
            <a:spLocks noGrp="1"/>
          </p:cNvSpPr>
          <p:nvPr>
            <p:ph type="sldNum" sz="quarter" idx="12"/>
          </p:nvPr>
        </p:nvSpPr>
        <p:spPr>
          <a:xfrm>
            <a:off x="9249833" y="6356351"/>
            <a:ext cx="2743200" cy="365125"/>
          </a:xfrm>
        </p:spPr>
        <p:txBody>
          <a:bodyPr/>
          <a:lstStyle>
            <a:lvl1pPr>
              <a:defRPr/>
            </a:lvl1pPr>
          </a:lstStyle>
          <a:p>
            <a:pPr>
              <a:defRPr/>
            </a:pPr>
            <a:r>
              <a:rPr lang="en-US"/>
              <a:t>Stack &amp; Queue </a:t>
            </a:r>
            <a:r>
              <a:rPr lang="en-US">
                <a:sym typeface="Wingdings" panose="05000000000000000000" pitchFamily="2" charset="2"/>
              </a:rPr>
              <a:t></a:t>
            </a:r>
            <a:r>
              <a:rPr lang="en-US"/>
              <a:t> </a:t>
            </a:r>
            <a:fld id="{9EAA9E24-968F-4E7B-BB84-BAF8116F0DED}" type="slidenum">
              <a:rPr lang="en-US"/>
              <a:pPr>
                <a:defRPr/>
              </a:pPr>
              <a:t>‹#›</a:t>
            </a:fld>
            <a:endParaRPr lang="en-US" dirty="0"/>
          </a:p>
        </p:txBody>
      </p:sp>
    </p:spTree>
    <p:extLst>
      <p:ext uri="{BB962C8B-B14F-4D97-AF65-F5344CB8AC3E}">
        <p14:creationId xmlns:p14="http://schemas.microsoft.com/office/powerpoint/2010/main" val="1415199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Fahad Ahmed</a:t>
            </a:r>
          </a:p>
        </p:txBody>
      </p:sp>
      <p:sp>
        <p:nvSpPr>
          <p:cNvPr id="3" name="Footer Placeholder 4"/>
          <p:cNvSpPr>
            <a:spLocks noGrp="1"/>
          </p:cNvSpPr>
          <p:nvPr>
            <p:ph type="ftr" sz="quarter" idx="11"/>
          </p:nvPr>
        </p:nvSpPr>
        <p:spPr/>
        <p:txBody>
          <a:bodyPr/>
          <a:lstStyle>
            <a:lvl1pPr>
              <a:defRPr/>
            </a:lvl1pPr>
          </a:lstStyle>
          <a:p>
            <a:pPr>
              <a:defRPr/>
            </a:pPr>
            <a:r>
              <a:rPr lang="en-US"/>
              <a:t>CSC 2015: Data Structures</a:t>
            </a:r>
          </a:p>
        </p:txBody>
      </p:sp>
      <p:sp>
        <p:nvSpPr>
          <p:cNvPr id="4" name="Slide Number Placeholder 5"/>
          <p:cNvSpPr>
            <a:spLocks noGrp="1"/>
          </p:cNvSpPr>
          <p:nvPr>
            <p:ph type="sldNum" sz="quarter" idx="12"/>
          </p:nvPr>
        </p:nvSpPr>
        <p:spPr/>
        <p:txBody>
          <a:bodyPr/>
          <a:lstStyle>
            <a:lvl1pPr>
              <a:defRPr/>
            </a:lvl1pPr>
          </a:lstStyle>
          <a:p>
            <a:pPr>
              <a:defRPr/>
            </a:pPr>
            <a:r>
              <a:rPr lang="en-US"/>
              <a:t>Stack &amp; Queue </a:t>
            </a:r>
            <a:r>
              <a:rPr lang="en-US">
                <a:sym typeface="Wingdings" panose="05000000000000000000" pitchFamily="2" charset="2"/>
              </a:rPr>
              <a:t></a:t>
            </a:r>
            <a:r>
              <a:rPr lang="en-US"/>
              <a:t> </a:t>
            </a:r>
            <a:fld id="{0A31F9BD-463E-40E9-8472-2D4385227F56}" type="slidenum">
              <a:rPr lang="en-US"/>
              <a:pPr>
                <a:defRPr/>
              </a:pPr>
              <a:t>‹#›</a:t>
            </a:fld>
            <a:endParaRPr lang="en-US" dirty="0"/>
          </a:p>
        </p:txBody>
      </p:sp>
    </p:spTree>
    <p:extLst>
      <p:ext uri="{BB962C8B-B14F-4D97-AF65-F5344CB8AC3E}">
        <p14:creationId xmlns:p14="http://schemas.microsoft.com/office/powerpoint/2010/main" val="261695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1" y="187325"/>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4038600" y="187326"/>
            <a:ext cx="8034131" cy="6181725"/>
          </a:xfrm>
        </p:spPr>
        <p:txBody>
          <a:bodyPr/>
          <a:lstStyle>
            <a:lvl1pPr marL="347663" indent="-347663">
              <a:buFont typeface="Wingdings 2" panose="05020102010507070707" pitchFamily="18" charset="2"/>
              <a:buChar char="õ"/>
              <a:defRPr sz="2400"/>
            </a:lvl1pPr>
            <a:lvl2pPr marL="646510" indent="-303610">
              <a:buFont typeface="Wingdings" panose="05000000000000000000" pitchFamily="2" charset="2"/>
              <a:buChar char="¯"/>
              <a:defRPr sz="2100"/>
            </a:lvl2pPr>
            <a:lvl3pPr marL="904875" indent="-258366">
              <a:buFont typeface="Wingdings 2" panose="05020102010507070707" pitchFamily="18" charset="2"/>
              <a:buChar char="ô"/>
              <a:tabLst>
                <a:tab pos="944166" algn="l"/>
              </a:tabLst>
              <a:defRPr sz="1800"/>
            </a:lvl3pPr>
            <a:lvl4pPr marL="1241822" indent="-258366">
              <a:buFont typeface="Wingdings 2" panose="05020102010507070707" pitchFamily="18" charset="2"/>
              <a:buChar char="ò"/>
              <a:defRPr sz="1500"/>
            </a:lvl4pPr>
            <a:lvl5pPr marL="1590675" indent="-258366">
              <a:buFont typeface="Wingdings 2" panose="05020102010507070707" pitchFamily="18" charset="2"/>
              <a:buChar char="ñ"/>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9331" y="1787524"/>
            <a:ext cx="3932237" cy="458152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0067" y="6397626"/>
            <a:ext cx="2743200" cy="365125"/>
          </a:xfrm>
        </p:spPr>
        <p:txBody>
          <a:bodyPr/>
          <a:lstStyle>
            <a:lvl1pPr>
              <a:defRPr/>
            </a:lvl1pPr>
          </a:lstStyle>
          <a:p>
            <a:pPr>
              <a:defRPr/>
            </a:pPr>
            <a:r>
              <a:rPr lang="en-US"/>
              <a:t>Fahad Ahmed</a:t>
            </a:r>
          </a:p>
        </p:txBody>
      </p:sp>
      <p:sp>
        <p:nvSpPr>
          <p:cNvPr id="6" name="Footer Placeholder 5"/>
          <p:cNvSpPr>
            <a:spLocks noGrp="1"/>
          </p:cNvSpPr>
          <p:nvPr>
            <p:ph type="ftr" sz="quarter" idx="11"/>
          </p:nvPr>
        </p:nvSpPr>
        <p:spPr>
          <a:xfrm>
            <a:off x="4038600" y="6397626"/>
            <a:ext cx="4114800" cy="365125"/>
          </a:xfrm>
        </p:spPr>
        <p:txBody>
          <a:bodyPr/>
          <a:lstStyle>
            <a:lvl1pPr>
              <a:defRPr/>
            </a:lvl1pPr>
          </a:lstStyle>
          <a:p>
            <a:pPr>
              <a:defRPr/>
            </a:pPr>
            <a:r>
              <a:rPr lang="en-US"/>
              <a:t>CSC 2015: Data Structures</a:t>
            </a:r>
          </a:p>
        </p:txBody>
      </p:sp>
      <p:sp>
        <p:nvSpPr>
          <p:cNvPr id="7" name="Slide Number Placeholder 6"/>
          <p:cNvSpPr>
            <a:spLocks noGrp="1"/>
          </p:cNvSpPr>
          <p:nvPr>
            <p:ph type="sldNum" sz="quarter" idx="12"/>
          </p:nvPr>
        </p:nvSpPr>
        <p:spPr>
          <a:xfrm>
            <a:off x="8610600" y="6396039"/>
            <a:ext cx="3462867" cy="365125"/>
          </a:xfrm>
        </p:spPr>
        <p:txBody>
          <a:bodyPr/>
          <a:lstStyle>
            <a:lvl1pPr>
              <a:defRPr/>
            </a:lvl1pPr>
          </a:lstStyle>
          <a:p>
            <a:pPr>
              <a:defRPr/>
            </a:pPr>
            <a:r>
              <a:rPr lang="en-US"/>
              <a:t>Stack &amp; Queue </a:t>
            </a:r>
            <a:r>
              <a:rPr lang="en-US">
                <a:sym typeface="Wingdings" panose="05000000000000000000" pitchFamily="2" charset="2"/>
              </a:rPr>
              <a:t></a:t>
            </a:r>
            <a:r>
              <a:rPr lang="en-US"/>
              <a:t> </a:t>
            </a:r>
            <a:fld id="{6E7935BB-523A-4618-96D6-3E30AE115539}" type="slidenum">
              <a:rPr lang="en-US"/>
              <a:pPr>
                <a:defRPr/>
              </a:pPr>
              <a:t>‹#›</a:t>
            </a:fld>
            <a:endParaRPr lang="en-US" dirty="0"/>
          </a:p>
        </p:txBody>
      </p:sp>
    </p:spTree>
    <p:extLst>
      <p:ext uri="{BB962C8B-B14F-4D97-AF65-F5344CB8AC3E}">
        <p14:creationId xmlns:p14="http://schemas.microsoft.com/office/powerpoint/2010/main" val="40210746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4" y="195263"/>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4038600" y="195263"/>
            <a:ext cx="8034131" cy="6173786"/>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06364" y="1835220"/>
            <a:ext cx="3932237" cy="45338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0067" y="6397626"/>
            <a:ext cx="2743200" cy="365125"/>
          </a:xfrm>
        </p:spPr>
        <p:txBody>
          <a:bodyPr/>
          <a:lstStyle>
            <a:lvl1pPr>
              <a:defRPr/>
            </a:lvl1pPr>
          </a:lstStyle>
          <a:p>
            <a:pPr>
              <a:defRPr/>
            </a:pPr>
            <a:r>
              <a:rPr lang="en-US"/>
              <a:t>Fahad Ahmed</a:t>
            </a:r>
          </a:p>
        </p:txBody>
      </p:sp>
      <p:sp>
        <p:nvSpPr>
          <p:cNvPr id="6" name="Footer Placeholder 5"/>
          <p:cNvSpPr>
            <a:spLocks noGrp="1"/>
          </p:cNvSpPr>
          <p:nvPr>
            <p:ph type="ftr" sz="quarter" idx="11"/>
          </p:nvPr>
        </p:nvSpPr>
        <p:spPr>
          <a:xfrm>
            <a:off x="4038600" y="6397626"/>
            <a:ext cx="4114800" cy="365125"/>
          </a:xfrm>
        </p:spPr>
        <p:txBody>
          <a:bodyPr/>
          <a:lstStyle>
            <a:lvl1pPr>
              <a:defRPr/>
            </a:lvl1pPr>
          </a:lstStyle>
          <a:p>
            <a:pPr>
              <a:defRPr/>
            </a:pPr>
            <a:r>
              <a:rPr lang="en-US"/>
              <a:t>CSC 2015: Data Structures</a:t>
            </a:r>
          </a:p>
        </p:txBody>
      </p:sp>
      <p:sp>
        <p:nvSpPr>
          <p:cNvPr id="7" name="Slide Number Placeholder 6"/>
          <p:cNvSpPr>
            <a:spLocks noGrp="1"/>
          </p:cNvSpPr>
          <p:nvPr>
            <p:ph type="sldNum" sz="quarter" idx="12"/>
          </p:nvPr>
        </p:nvSpPr>
        <p:spPr>
          <a:xfrm>
            <a:off x="8610600" y="6396039"/>
            <a:ext cx="3462867" cy="365125"/>
          </a:xfrm>
        </p:spPr>
        <p:txBody>
          <a:bodyPr/>
          <a:lstStyle>
            <a:lvl1pPr>
              <a:defRPr/>
            </a:lvl1pPr>
          </a:lstStyle>
          <a:p>
            <a:pPr>
              <a:defRPr/>
            </a:pPr>
            <a:r>
              <a:rPr lang="en-US"/>
              <a:t>Stack &amp; Queue </a:t>
            </a:r>
            <a:r>
              <a:rPr lang="en-US">
                <a:sym typeface="Wingdings" panose="05000000000000000000" pitchFamily="2" charset="2"/>
              </a:rPr>
              <a:t></a:t>
            </a:r>
            <a:r>
              <a:rPr lang="en-US"/>
              <a:t> </a:t>
            </a:r>
            <a:fld id="{F521D690-6D88-4C46-96CE-AC7BE727A865}" type="slidenum">
              <a:rPr lang="en-US"/>
              <a:pPr>
                <a:defRPr/>
              </a:pPr>
              <a:t>‹#›</a:t>
            </a:fld>
            <a:endParaRPr lang="en-US" dirty="0"/>
          </a:p>
        </p:txBody>
      </p:sp>
    </p:spTree>
    <p:extLst>
      <p:ext uri="{BB962C8B-B14F-4D97-AF65-F5344CB8AC3E}">
        <p14:creationId xmlns:p14="http://schemas.microsoft.com/office/powerpoint/2010/main" val="10563113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171450" indent="-171450">
              <a:defRPr lang="en-US" sz="21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r>
              <a:rPr lang="en-US"/>
              <a:t>Fahad Ahmed</a:t>
            </a:r>
          </a:p>
        </p:txBody>
      </p:sp>
      <p:sp>
        <p:nvSpPr>
          <p:cNvPr id="5" name="Footer Placeholder 4"/>
          <p:cNvSpPr>
            <a:spLocks noGrp="1"/>
          </p:cNvSpPr>
          <p:nvPr>
            <p:ph type="ftr" sz="quarter" idx="11"/>
          </p:nvPr>
        </p:nvSpPr>
        <p:spPr/>
        <p:txBody>
          <a:bodyPr/>
          <a:lstStyle>
            <a:lvl1pPr>
              <a:defRPr/>
            </a:lvl1pPr>
          </a:lstStyle>
          <a:p>
            <a:pPr>
              <a:defRPr/>
            </a:pPr>
            <a:r>
              <a:rPr lang="en-US"/>
              <a:t>CSC 2015: Data Structures</a:t>
            </a:r>
          </a:p>
        </p:txBody>
      </p:sp>
      <p:sp>
        <p:nvSpPr>
          <p:cNvPr id="6" name="Slide Number Placeholder 5"/>
          <p:cNvSpPr>
            <a:spLocks noGrp="1"/>
          </p:cNvSpPr>
          <p:nvPr>
            <p:ph type="sldNum" sz="quarter" idx="12"/>
          </p:nvPr>
        </p:nvSpPr>
        <p:spPr/>
        <p:txBody>
          <a:bodyPr/>
          <a:lstStyle>
            <a:lvl1pPr>
              <a:defRPr/>
            </a:lvl1pPr>
          </a:lstStyle>
          <a:p>
            <a:pPr>
              <a:defRPr/>
            </a:pPr>
            <a:r>
              <a:rPr lang="en-US"/>
              <a:t>Stack &amp; Queue </a:t>
            </a:r>
            <a:r>
              <a:rPr lang="en-US">
                <a:sym typeface="Wingdings" panose="05000000000000000000" pitchFamily="2" charset="2"/>
              </a:rPr>
              <a:t></a:t>
            </a:r>
            <a:r>
              <a:rPr lang="en-US"/>
              <a:t> </a:t>
            </a:r>
            <a:fld id="{948B1C9F-8F48-44E6-940A-08620F53BE8A}" type="slidenum">
              <a:rPr lang="en-US"/>
              <a:pPr>
                <a:defRPr/>
              </a:pPr>
              <a:t>‹#›</a:t>
            </a:fld>
            <a:endParaRPr lang="en-US" dirty="0"/>
          </a:p>
        </p:txBody>
      </p:sp>
    </p:spTree>
    <p:extLst>
      <p:ext uri="{BB962C8B-B14F-4D97-AF65-F5344CB8AC3E}">
        <p14:creationId xmlns:p14="http://schemas.microsoft.com/office/powerpoint/2010/main" val="16945602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1" y="119270"/>
            <a:ext cx="2628900" cy="62232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331" y="119270"/>
            <a:ext cx="9332843" cy="6223276"/>
          </a:xfrm>
        </p:spPr>
        <p:txBody>
          <a:bodyPr vert="eaVert"/>
          <a:lstStyle>
            <a:lvl1pPr marL="171450" indent="-171450">
              <a:defRPr lang="en-US" sz="21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0067" y="6357939"/>
            <a:ext cx="2743200" cy="365125"/>
          </a:xfrm>
        </p:spPr>
        <p:txBody>
          <a:bodyPr/>
          <a:lstStyle>
            <a:lvl1pPr>
              <a:defRPr/>
            </a:lvl1pPr>
          </a:lstStyle>
          <a:p>
            <a:pPr>
              <a:defRPr/>
            </a:pPr>
            <a:r>
              <a:rPr lang="en-US"/>
              <a:t>Fahad Ahmed</a:t>
            </a:r>
          </a:p>
        </p:txBody>
      </p:sp>
      <p:sp>
        <p:nvSpPr>
          <p:cNvPr id="5" name="Footer Placeholder 4"/>
          <p:cNvSpPr>
            <a:spLocks noGrp="1"/>
          </p:cNvSpPr>
          <p:nvPr>
            <p:ph type="ftr" sz="quarter" idx="11"/>
          </p:nvPr>
        </p:nvSpPr>
        <p:spPr>
          <a:xfrm>
            <a:off x="4038600" y="6357939"/>
            <a:ext cx="4114800" cy="365125"/>
          </a:xfrm>
        </p:spPr>
        <p:txBody>
          <a:bodyPr/>
          <a:lstStyle>
            <a:lvl1pPr>
              <a:defRPr/>
            </a:lvl1pPr>
          </a:lstStyle>
          <a:p>
            <a:pPr>
              <a:defRPr/>
            </a:pPr>
            <a:r>
              <a:rPr lang="en-US"/>
              <a:t>CSC 2015: Data Structures</a:t>
            </a:r>
          </a:p>
        </p:txBody>
      </p:sp>
      <p:sp>
        <p:nvSpPr>
          <p:cNvPr id="6" name="Slide Number Placeholder 5"/>
          <p:cNvSpPr>
            <a:spLocks noGrp="1"/>
          </p:cNvSpPr>
          <p:nvPr>
            <p:ph type="sldNum" sz="quarter" idx="12"/>
          </p:nvPr>
        </p:nvSpPr>
        <p:spPr/>
        <p:txBody>
          <a:bodyPr/>
          <a:lstStyle>
            <a:lvl1pPr>
              <a:defRPr/>
            </a:lvl1pPr>
          </a:lstStyle>
          <a:p>
            <a:pPr>
              <a:defRPr/>
            </a:pPr>
            <a:r>
              <a:rPr lang="en-US"/>
              <a:t>Stack &amp; Queue </a:t>
            </a:r>
            <a:r>
              <a:rPr lang="en-US">
                <a:sym typeface="Wingdings" panose="05000000000000000000" pitchFamily="2" charset="2"/>
              </a:rPr>
              <a:t></a:t>
            </a:r>
            <a:r>
              <a:rPr lang="en-US"/>
              <a:t> </a:t>
            </a:r>
            <a:fld id="{E31420DE-22E1-413D-A2A3-C0AFF0A3B212}" type="slidenum">
              <a:rPr lang="en-US"/>
              <a:pPr>
                <a:defRPr/>
              </a:pPr>
              <a:t>‹#›</a:t>
            </a:fld>
            <a:endParaRPr lang="en-US" dirty="0"/>
          </a:p>
        </p:txBody>
      </p:sp>
    </p:spTree>
    <p:extLst>
      <p:ext uri="{BB962C8B-B14F-4D97-AF65-F5344CB8AC3E}">
        <p14:creationId xmlns:p14="http://schemas.microsoft.com/office/powerpoint/2010/main" val="4244252647"/>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159024" y="172278"/>
            <a:ext cx="11873949" cy="6210024"/>
          </a:xfrm>
        </p:spPr>
        <p:txBody>
          <a:bodyPr/>
          <a:lstStyle>
            <a:lvl1pPr marL="171450" indent="-171450">
              <a:defRPr lang="en-US" sz="24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p:cNvSpPr>
            <a:spLocks noGrp="1"/>
          </p:cNvSpPr>
          <p:nvPr>
            <p:ph type="dt" sz="half" idx="14"/>
          </p:nvPr>
        </p:nvSpPr>
        <p:spPr/>
        <p:txBody>
          <a:bodyPr/>
          <a:lstStyle>
            <a:lvl1pPr>
              <a:defRPr/>
            </a:lvl1pPr>
          </a:lstStyle>
          <a:p>
            <a:pPr>
              <a:defRPr/>
            </a:pPr>
            <a:r>
              <a:rPr lang="en-US"/>
              <a:t>Fahad Ahmed</a:t>
            </a:r>
          </a:p>
        </p:txBody>
      </p:sp>
      <p:sp>
        <p:nvSpPr>
          <p:cNvPr id="4" name="Footer Placeholder 4"/>
          <p:cNvSpPr>
            <a:spLocks noGrp="1"/>
          </p:cNvSpPr>
          <p:nvPr>
            <p:ph type="ftr" sz="quarter" idx="15"/>
          </p:nvPr>
        </p:nvSpPr>
        <p:spPr/>
        <p:txBody>
          <a:bodyPr/>
          <a:lstStyle>
            <a:lvl1pPr>
              <a:defRPr/>
            </a:lvl1pPr>
          </a:lstStyle>
          <a:p>
            <a:pPr>
              <a:defRPr/>
            </a:pPr>
            <a:r>
              <a:rPr lang="en-US"/>
              <a:t>CSC 2015: Data Structures</a:t>
            </a:r>
          </a:p>
        </p:txBody>
      </p:sp>
      <p:sp>
        <p:nvSpPr>
          <p:cNvPr id="5" name="Slide Number Placeholder 5"/>
          <p:cNvSpPr>
            <a:spLocks noGrp="1"/>
          </p:cNvSpPr>
          <p:nvPr>
            <p:ph type="sldNum" sz="quarter" idx="16"/>
          </p:nvPr>
        </p:nvSpPr>
        <p:spPr/>
        <p:txBody>
          <a:bodyPr/>
          <a:lstStyle>
            <a:lvl1pPr>
              <a:defRPr/>
            </a:lvl1pPr>
          </a:lstStyle>
          <a:p>
            <a:pPr>
              <a:defRPr/>
            </a:pPr>
            <a:r>
              <a:rPr lang="en-US"/>
              <a:t>Stack &amp; Queue </a:t>
            </a:r>
            <a:r>
              <a:rPr lang="en-US">
                <a:sym typeface="Wingdings" panose="05000000000000000000" pitchFamily="2" charset="2"/>
              </a:rPr>
              <a:t></a:t>
            </a:r>
            <a:r>
              <a:rPr lang="en-US"/>
              <a:t> </a:t>
            </a:r>
            <a:fld id="{1A633159-48E1-482E-8B86-64241AC19BB5}" type="slidenum">
              <a:rPr lang="en-US"/>
              <a:pPr>
                <a:defRPr/>
              </a:pPr>
              <a:t>‹#›</a:t>
            </a:fld>
            <a:endParaRPr lang="en-US" dirty="0"/>
          </a:p>
        </p:txBody>
      </p:sp>
    </p:spTree>
    <p:extLst>
      <p:ext uri="{BB962C8B-B14F-4D97-AF65-F5344CB8AC3E}">
        <p14:creationId xmlns:p14="http://schemas.microsoft.com/office/powerpoint/2010/main" val="10119212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
            <a:ext cx="11643360" cy="3527730"/>
          </a:xfrm>
        </p:spPr>
        <p:txBody>
          <a:bodyPr anchorCtr="0"/>
          <a:lstStyle>
            <a:lvl1pPr marL="0" marR="0" indent="0" algn="ctr" defTabSz="685800" rtl="0" eaLnBrk="1" fontAlgn="auto" latinLnBrk="0" hangingPunct="1">
              <a:lnSpc>
                <a:spcPct val="100000"/>
              </a:lnSpc>
              <a:spcBef>
                <a:spcPts val="1350"/>
              </a:spcBef>
              <a:spcAft>
                <a:spcPts val="1350"/>
              </a:spcAft>
              <a:buClrTx/>
              <a:buSzTx/>
              <a:buFontTx/>
              <a:buNone/>
              <a:tabLst/>
              <a:defRPr sz="4500" b="1">
                <a:latin typeface="Book Antiqua" panose="0204060205030503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04800" y="3756331"/>
            <a:ext cx="11643360" cy="2379041"/>
          </a:xfrm>
        </p:spPr>
        <p:txBody>
          <a:bodyPr/>
          <a:lstStyle>
            <a:lvl1pPr marL="0" indent="0" algn="r">
              <a:lnSpc>
                <a:spcPct val="100000"/>
              </a:lnSpc>
              <a:spcBef>
                <a:spcPts val="0"/>
              </a:spcBef>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9268431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1" y="98427"/>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1" y="1063624"/>
            <a:ext cx="11976100" cy="5172075"/>
          </a:xfrm>
        </p:spPr>
        <p:txBody>
          <a:bodyPr/>
          <a:lstStyle>
            <a:lvl1pPr marL="297656" indent="-297656" algn="just" defTabSz="685800" rtl="0" eaLnBrk="1" latinLnBrk="0" hangingPunct="1">
              <a:lnSpc>
                <a:spcPct val="100000"/>
              </a:lnSpc>
              <a:spcBef>
                <a:spcPts val="300"/>
              </a:spcBef>
              <a:spcAft>
                <a:spcPts val="300"/>
              </a:spcAft>
              <a:buFont typeface="Wingdings 2" panose="05020102010507070707" pitchFamily="18" charset="2"/>
              <a:buChar char="õ"/>
              <a:defRPr lang="en-US" sz="2100" kern="1200" dirty="0" smtClean="0">
                <a:solidFill>
                  <a:schemeClr val="tx1"/>
                </a:solidFill>
                <a:latin typeface="+mn-lt"/>
                <a:ea typeface="+mn-ea"/>
                <a:cs typeface="+mn-cs"/>
              </a:defRPr>
            </a:lvl1pPr>
            <a:lvl2pPr marL="596504" indent="-253604" algn="just">
              <a:lnSpc>
                <a:spcPct val="100000"/>
              </a:lnSpc>
              <a:spcBef>
                <a:spcPts val="300"/>
              </a:spcBef>
              <a:spcAft>
                <a:spcPts val="300"/>
              </a:spcAft>
              <a:buFont typeface="Wingdings" panose="05000000000000000000" pitchFamily="2" charset="2"/>
              <a:buChar char="¯"/>
              <a:defRPr/>
            </a:lvl2pPr>
            <a:lvl3pPr marL="944166" indent="-258366" algn="just">
              <a:lnSpc>
                <a:spcPct val="100000"/>
              </a:lnSpc>
              <a:spcBef>
                <a:spcPts val="300"/>
              </a:spcBef>
              <a:spcAft>
                <a:spcPts val="300"/>
              </a:spcAft>
              <a:buFont typeface="Wingdings 2" panose="05020102010507070707" pitchFamily="18" charset="2"/>
              <a:buChar char="ô"/>
              <a:defRPr/>
            </a:lvl3pPr>
            <a:lvl4pPr marL="1241822" indent="-213122" algn="just">
              <a:lnSpc>
                <a:spcPct val="100000"/>
              </a:lnSpc>
              <a:spcBef>
                <a:spcPts val="300"/>
              </a:spcBef>
              <a:spcAft>
                <a:spcPts val="300"/>
              </a:spcAft>
              <a:buFont typeface="Wingdings 2" panose="05020102010507070707" pitchFamily="18" charset="2"/>
              <a:buChar char="ò"/>
              <a:defRPr/>
            </a:lvl4pPr>
            <a:lvl5pPr marL="1590675" indent="-219075" algn="just">
              <a:lnSpc>
                <a:spcPct val="100000"/>
              </a:lnSpc>
              <a:spcBef>
                <a:spcPts val="300"/>
              </a:spcBef>
              <a:spcAft>
                <a:spcPts val="300"/>
              </a:spcAft>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1"/>
            <a:ext cx="2203451" cy="365125"/>
          </a:xfrm>
        </p:spPr>
        <p:txBody>
          <a:bodyPr/>
          <a:lstStyle>
            <a:lvl1pPr>
              <a:defRPr sz="1200"/>
            </a:lvl1pPr>
          </a:lstStyle>
          <a:p>
            <a:pPr>
              <a:defRPr/>
            </a:pPr>
            <a:r>
              <a:rPr lang="en-US"/>
              <a:t>Fahad Ahmed</a:t>
            </a:r>
            <a:endParaRPr lang="en-US" dirty="0"/>
          </a:p>
        </p:txBody>
      </p:sp>
      <p:sp>
        <p:nvSpPr>
          <p:cNvPr id="5" name="Footer Placeholder 4"/>
          <p:cNvSpPr>
            <a:spLocks noGrp="1"/>
          </p:cNvSpPr>
          <p:nvPr>
            <p:ph type="ftr" sz="quarter" idx="11"/>
          </p:nvPr>
        </p:nvSpPr>
        <p:spPr>
          <a:xfrm>
            <a:off x="3556000" y="6356351"/>
            <a:ext cx="3073400" cy="365125"/>
          </a:xfrm>
        </p:spPr>
        <p:txBody>
          <a:bodyPr/>
          <a:lstStyle>
            <a:lvl1pPr>
              <a:defRPr sz="1200"/>
            </a:lvl1pPr>
          </a:lstStyle>
          <a:p>
            <a:pPr>
              <a:defRPr/>
            </a:pPr>
            <a:r>
              <a:rPr lang="en-US"/>
              <a:t>CSC 2015: Data Structures</a:t>
            </a:r>
            <a:endParaRPr lang="en-US" dirty="0"/>
          </a:p>
        </p:txBody>
      </p:sp>
      <p:sp>
        <p:nvSpPr>
          <p:cNvPr id="6" name="Slide Number Placeholder 5"/>
          <p:cNvSpPr>
            <a:spLocks noGrp="1"/>
          </p:cNvSpPr>
          <p:nvPr>
            <p:ph type="sldNum" sz="quarter" idx="12"/>
          </p:nvPr>
        </p:nvSpPr>
        <p:spPr>
          <a:xfrm>
            <a:off x="7048501" y="6356351"/>
            <a:ext cx="5016500" cy="365125"/>
          </a:xfrm>
        </p:spPr>
        <p:txBody>
          <a:bodyPr/>
          <a:lstStyle>
            <a:lvl1pPr>
              <a:defRPr sz="1200"/>
            </a:lvl1pPr>
          </a:lstStyle>
          <a:p>
            <a:pPr>
              <a:defRPr/>
            </a:pPr>
            <a:r>
              <a:rPr lang="en-US"/>
              <a:t>Stack &amp; Queue </a:t>
            </a:r>
            <a:r>
              <a:rPr lang="en-US">
                <a:sym typeface="Wingdings" panose="05000000000000000000" pitchFamily="2" charset="2"/>
              </a:rPr>
              <a:t></a:t>
            </a:r>
            <a:r>
              <a:rPr lang="en-US"/>
              <a:t> </a:t>
            </a:r>
            <a:fld id="{D15C06D0-D234-4441-9A12-12A5DD86E6A5}" type="slidenum">
              <a:rPr lang="en-US"/>
              <a:pPr>
                <a:defRPr/>
              </a:pPr>
              <a:t>‹#›</a:t>
            </a:fld>
            <a:endParaRPr lang="en-US" dirty="0"/>
          </a:p>
        </p:txBody>
      </p:sp>
    </p:spTree>
    <p:extLst>
      <p:ext uri="{BB962C8B-B14F-4D97-AF65-F5344CB8AC3E}">
        <p14:creationId xmlns:p14="http://schemas.microsoft.com/office/powerpoint/2010/main" val="1878357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
            <a:ext cx="11643360" cy="3527730"/>
          </a:xfrm>
        </p:spPr>
        <p:txBody>
          <a:bodyPr anchorCtr="0"/>
          <a:lstStyle>
            <a:lvl1pPr marL="0" marR="0" indent="0" algn="ctr" defTabSz="685800" rtl="0" eaLnBrk="1" fontAlgn="auto" latinLnBrk="0" hangingPunct="1">
              <a:lnSpc>
                <a:spcPct val="100000"/>
              </a:lnSpc>
              <a:spcBef>
                <a:spcPts val="1350"/>
              </a:spcBef>
              <a:spcAft>
                <a:spcPts val="1350"/>
              </a:spcAft>
              <a:buClrTx/>
              <a:buSzTx/>
              <a:buFontTx/>
              <a:buNone/>
              <a:tabLst/>
              <a:defRPr sz="4500" b="1">
                <a:latin typeface="Book Antiqua" panose="0204060205030503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04800" y="3756331"/>
            <a:ext cx="11643360" cy="2379041"/>
          </a:xfrm>
        </p:spPr>
        <p:txBody>
          <a:bodyPr/>
          <a:lstStyle>
            <a:lvl1pPr marL="0" indent="0" algn="r">
              <a:lnSpc>
                <a:spcPct val="100000"/>
              </a:lnSpc>
              <a:spcBef>
                <a:spcPts val="0"/>
              </a:spcBef>
              <a:buNone/>
              <a:defRPr sz="21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95713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E0D8971-CAB3-4DF9-B40F-269D9D0D4D04}" type="datetime1">
              <a:rPr lang="en-US" altLang="ja-JP"/>
              <a:pPr>
                <a:defRPr/>
              </a:pPr>
              <a:t>2/17/2019</a:t>
            </a:fld>
            <a:endParaRPr lang="en-US" altLang="ja-JP"/>
          </a:p>
        </p:txBody>
      </p:sp>
      <p:sp>
        <p:nvSpPr>
          <p:cNvPr id="6" name="Footer Placeholder 4"/>
          <p:cNvSpPr>
            <a:spLocks noGrp="1"/>
          </p:cNvSpPr>
          <p:nvPr>
            <p:ph type="ftr" sz="quarter" idx="11"/>
          </p:nvPr>
        </p:nvSpPr>
        <p:spPr/>
        <p:txBody>
          <a:bodyPr/>
          <a:lstStyle>
            <a:lvl1pPr>
              <a:defRPr/>
            </a:lvl1pPr>
          </a:lstStyle>
          <a:p>
            <a:pPr>
              <a:defRPr/>
            </a:pPr>
            <a:r>
              <a:rPr lang="en-US" altLang="ja-JP"/>
              <a:t>Dr. Kazi A. Kalpoma</a:t>
            </a: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3DD0BDFF-8D34-41D0-AAD1-6DD83C655C47}" type="slidenum">
              <a:rPr lang="en-US" altLang="ja-JP"/>
              <a:pPr>
                <a:defRPr/>
              </a:pPr>
              <a:t>‹#›</a:t>
            </a:fld>
            <a:endParaRPr lang="en-US" altLang="ja-JP"/>
          </a:p>
        </p:txBody>
      </p:sp>
    </p:spTree>
    <p:extLst>
      <p:ext uri="{BB962C8B-B14F-4D97-AF65-F5344CB8AC3E}">
        <p14:creationId xmlns:p14="http://schemas.microsoft.com/office/powerpoint/2010/main" val="2819728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3" y="179595"/>
            <a:ext cx="11817625" cy="880580"/>
          </a:xfrm>
        </p:spPr>
        <p:txBody>
          <a:bodyPr/>
          <a:lstStyle>
            <a:lvl1pPr>
              <a:defRPr b="1" i="0" cap="small" baseline="0"/>
            </a:lvl1pPr>
          </a:lstStyle>
          <a:p>
            <a:r>
              <a:rPr lang="en-US" dirty="0"/>
              <a:t>Click to edit Master title style</a:t>
            </a:r>
          </a:p>
        </p:txBody>
      </p:sp>
      <p:sp>
        <p:nvSpPr>
          <p:cNvPr id="3" name="Content Placeholder 2"/>
          <p:cNvSpPr>
            <a:spLocks noGrp="1"/>
          </p:cNvSpPr>
          <p:nvPr>
            <p:ph sz="half" idx="1"/>
          </p:nvPr>
        </p:nvSpPr>
        <p:spPr>
          <a:xfrm>
            <a:off x="175592" y="1196629"/>
            <a:ext cx="5801139" cy="4980333"/>
          </a:xfrm>
        </p:spPr>
        <p:txBody>
          <a:bodyPr/>
          <a:lstStyle>
            <a:lvl1pPr marL="171450" indent="-171450">
              <a:buFont typeface="Wingdings 2" panose="05020102010507070707" pitchFamily="18" charset="2"/>
              <a:buChar char="õ"/>
              <a:defRPr/>
            </a:lvl1pPr>
            <a:lvl2pPr marL="514350" indent="-171450">
              <a:buFont typeface="Wingdings" panose="05000000000000000000" pitchFamily="2" charset="2"/>
              <a:buChar char="¯"/>
              <a:defRPr/>
            </a:lvl2pPr>
            <a:lvl3pPr marL="857250" indent="-171450">
              <a:buFont typeface="Wingdings 2" panose="05020102010507070707" pitchFamily="18" charset="2"/>
              <a:buChar char="ô"/>
              <a:defRPr/>
            </a:lvl3pPr>
            <a:lvl4pPr marL="1200150" indent="-171450">
              <a:buFont typeface="Wingdings 2" panose="05020102010507070707" pitchFamily="18" charset="2"/>
              <a:buChar char="ò"/>
              <a:defRPr/>
            </a:lvl4pPr>
            <a:lvl5pPr marL="1543050" indent="-171450">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69497" y="1196630"/>
            <a:ext cx="5923720" cy="4980332"/>
          </a:xfrm>
        </p:spPr>
        <p:txBody>
          <a:bodyPr/>
          <a:lstStyle>
            <a:lvl1pPr marL="171450" indent="-171450">
              <a:buFont typeface="Wingdings 2" panose="05020102010507070707" pitchFamily="18" charset="2"/>
              <a:buChar char="õ"/>
              <a:defRPr/>
            </a:lvl1pPr>
            <a:lvl2pPr marL="514350" indent="-171450">
              <a:buFont typeface="Wingdings" panose="05000000000000000000" pitchFamily="2" charset="2"/>
              <a:buChar char="¯"/>
              <a:defRPr/>
            </a:lvl2pPr>
            <a:lvl3pPr marL="857250" indent="-171450">
              <a:buFont typeface="Wingdings 2" panose="05020102010507070707" pitchFamily="18" charset="2"/>
              <a:buChar char="ô"/>
              <a:defRPr/>
            </a:lvl3pPr>
            <a:lvl4pPr marL="1200150" indent="-171450">
              <a:buFont typeface="Wingdings 2" panose="05020102010507070707" pitchFamily="18" charset="2"/>
              <a:buChar char="ò"/>
              <a:defRPr/>
            </a:lvl4pPr>
            <a:lvl5pPr marL="1543050" indent="-171450">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175684" y="6373814"/>
            <a:ext cx="2743200" cy="365125"/>
          </a:xfrm>
        </p:spPr>
        <p:txBody>
          <a:bodyPr/>
          <a:lstStyle>
            <a:lvl1pPr>
              <a:defRPr/>
            </a:lvl1pPr>
          </a:lstStyle>
          <a:p>
            <a:pPr>
              <a:defRPr/>
            </a:pPr>
            <a:r>
              <a:rPr lang="en-US"/>
              <a:t>Fahad Ahmed</a:t>
            </a:r>
          </a:p>
        </p:txBody>
      </p:sp>
      <p:sp>
        <p:nvSpPr>
          <p:cNvPr id="6" name="Footer Placeholder 5"/>
          <p:cNvSpPr>
            <a:spLocks noGrp="1"/>
          </p:cNvSpPr>
          <p:nvPr>
            <p:ph type="ftr" sz="quarter" idx="11"/>
          </p:nvPr>
        </p:nvSpPr>
        <p:spPr/>
        <p:txBody>
          <a:bodyPr/>
          <a:lstStyle>
            <a:lvl1pPr>
              <a:defRPr/>
            </a:lvl1pPr>
          </a:lstStyle>
          <a:p>
            <a:pPr>
              <a:defRPr/>
            </a:pPr>
            <a:r>
              <a:rPr lang="en-US"/>
              <a:t>CSC 2015: Data Structures</a:t>
            </a:r>
          </a:p>
        </p:txBody>
      </p:sp>
      <p:sp>
        <p:nvSpPr>
          <p:cNvPr id="7" name="Slide Number Placeholder 6"/>
          <p:cNvSpPr>
            <a:spLocks noGrp="1"/>
          </p:cNvSpPr>
          <p:nvPr>
            <p:ph type="sldNum" sz="quarter" idx="12"/>
          </p:nvPr>
        </p:nvSpPr>
        <p:spPr>
          <a:xfrm>
            <a:off x="9249833" y="6364289"/>
            <a:ext cx="2743200" cy="365125"/>
          </a:xfrm>
        </p:spPr>
        <p:txBody>
          <a:bodyPr/>
          <a:lstStyle>
            <a:lvl1pPr>
              <a:defRPr/>
            </a:lvl1pPr>
          </a:lstStyle>
          <a:p>
            <a:pPr>
              <a:defRPr/>
            </a:pPr>
            <a:r>
              <a:rPr lang="en-US"/>
              <a:t>Stack &amp; Queue </a:t>
            </a:r>
            <a:r>
              <a:rPr lang="en-US">
                <a:sym typeface="Wingdings" panose="05000000000000000000" pitchFamily="2" charset="2"/>
              </a:rPr>
              <a:t></a:t>
            </a:r>
            <a:r>
              <a:rPr lang="en-US"/>
              <a:t> </a:t>
            </a:r>
            <a:fld id="{C26EA375-F7FC-4B04-8330-32F7362E74B3}" type="slidenum">
              <a:rPr lang="en-US"/>
              <a:pPr>
                <a:defRPr/>
              </a:pPr>
              <a:t>‹#›</a:t>
            </a:fld>
            <a:endParaRPr lang="en-US" dirty="0"/>
          </a:p>
        </p:txBody>
      </p:sp>
    </p:spTree>
    <p:extLst>
      <p:ext uri="{BB962C8B-B14F-4D97-AF65-F5344CB8AC3E}">
        <p14:creationId xmlns:p14="http://schemas.microsoft.com/office/powerpoint/2010/main" val="14756444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3"/>
            <a:ext cx="11816039" cy="858009"/>
          </a:xfrm>
        </p:spPr>
        <p:txBody>
          <a:bodyPr/>
          <a:lstStyle>
            <a:lvl1pPr>
              <a:defRPr b="1" i="0" cap="small" baseline="0"/>
            </a:lvl1pPr>
          </a:lstStyle>
          <a:p>
            <a:r>
              <a:rPr lang="en-US" dirty="0"/>
              <a:t>Click to edit Master title style</a:t>
            </a:r>
          </a:p>
        </p:txBody>
      </p:sp>
      <p:sp>
        <p:nvSpPr>
          <p:cNvPr id="3" name="Text Placeholder 2"/>
          <p:cNvSpPr>
            <a:spLocks noGrp="1"/>
          </p:cNvSpPr>
          <p:nvPr>
            <p:ph type="body" idx="1"/>
          </p:nvPr>
        </p:nvSpPr>
        <p:spPr>
          <a:xfrm>
            <a:off x="177179" y="1158737"/>
            <a:ext cx="5839308" cy="823912"/>
          </a:xfrm>
        </p:spPr>
        <p:txBody>
          <a:bodyPr anchor="b"/>
          <a:lstStyle>
            <a:lvl1pPr marL="0" indent="0">
              <a:buNone/>
              <a:defRPr sz="1800" b="1">
                <a:latin typeface="Book Antiqua" panose="0204060205030503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297656" indent="-297656">
              <a:buFont typeface="Wingdings 2" panose="05020102010507070707" pitchFamily="18" charset="2"/>
              <a:buChar char="õ"/>
              <a:defRPr/>
            </a:lvl1pPr>
            <a:lvl2pPr marL="596504" indent="-253604">
              <a:buFont typeface="Wingdings" panose="05000000000000000000" pitchFamily="2" charset="2"/>
              <a:buChar char="¯"/>
              <a:defRPr/>
            </a:lvl2pPr>
            <a:lvl3pPr marL="904875" indent="-258366">
              <a:buFont typeface="Wingdings 2" panose="05020102010507070707" pitchFamily="18" charset="2"/>
              <a:buChar char="ô"/>
              <a:defRPr/>
            </a:lvl3pPr>
            <a:lvl4pPr marL="1241822" indent="-258366">
              <a:buFont typeface="Wingdings 2" panose="05020102010507070707" pitchFamily="18" charset="2"/>
              <a:buChar char="ò"/>
              <a:defRPr/>
            </a:lvl4pPr>
            <a:lvl5pPr marL="1590675" indent="-258366">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62262" y="1158737"/>
            <a:ext cx="5830956" cy="823912"/>
          </a:xfrm>
        </p:spPr>
        <p:txBody>
          <a:bodyPr anchor="b"/>
          <a:lstStyle>
            <a:lvl1pPr marL="0" indent="0">
              <a:buNone/>
              <a:defRPr sz="1800" b="1">
                <a:latin typeface="Book Antiqua" panose="0204060205030503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162262" y="1982649"/>
            <a:ext cx="5830956" cy="4207014"/>
          </a:xfrm>
        </p:spPr>
        <p:txBody>
          <a:bodyPr/>
          <a:lstStyle>
            <a:lvl1pPr marL="297656" indent="-297656">
              <a:buFont typeface="Wingdings 2" panose="05020102010507070707" pitchFamily="18" charset="2"/>
              <a:buChar char="õ"/>
              <a:defRPr/>
            </a:lvl1pPr>
            <a:lvl2pPr marL="596504" indent="-253604">
              <a:buFont typeface="Wingdings" panose="05000000000000000000" pitchFamily="2" charset="2"/>
              <a:buChar char="¯"/>
              <a:defRPr/>
            </a:lvl2pPr>
            <a:lvl3pPr marL="904875" indent="-219075">
              <a:buFont typeface="Wingdings 2" panose="05020102010507070707" pitchFamily="18" charset="2"/>
              <a:buChar char="ô"/>
              <a:defRPr/>
            </a:lvl3pPr>
            <a:lvl4pPr marL="1241822" indent="-258366">
              <a:buFont typeface="Wingdings 2" panose="05020102010507070707" pitchFamily="18" charset="2"/>
              <a:buChar char="ò"/>
              <a:defRPr/>
            </a:lvl4pPr>
            <a:lvl5pPr marL="1590675" indent="-258366">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198967" y="6359526"/>
            <a:ext cx="2743200" cy="365125"/>
          </a:xfrm>
        </p:spPr>
        <p:txBody>
          <a:bodyPr/>
          <a:lstStyle>
            <a:lvl1pPr>
              <a:defRPr/>
            </a:lvl1pPr>
          </a:lstStyle>
          <a:p>
            <a:pPr>
              <a:defRPr/>
            </a:pPr>
            <a:r>
              <a:rPr lang="en-US"/>
              <a:t>Fahad Ahmed</a:t>
            </a:r>
          </a:p>
        </p:txBody>
      </p:sp>
      <p:sp>
        <p:nvSpPr>
          <p:cNvPr id="8" name="Footer Placeholder 7"/>
          <p:cNvSpPr>
            <a:spLocks noGrp="1"/>
          </p:cNvSpPr>
          <p:nvPr>
            <p:ph type="ftr" sz="quarter" idx="11"/>
          </p:nvPr>
        </p:nvSpPr>
        <p:spPr/>
        <p:txBody>
          <a:bodyPr/>
          <a:lstStyle>
            <a:lvl1pPr>
              <a:defRPr/>
            </a:lvl1pPr>
          </a:lstStyle>
          <a:p>
            <a:pPr>
              <a:defRPr/>
            </a:pPr>
            <a:r>
              <a:rPr lang="en-US"/>
              <a:t>CSC 2015: Data Structures</a:t>
            </a:r>
          </a:p>
        </p:txBody>
      </p:sp>
      <p:sp>
        <p:nvSpPr>
          <p:cNvPr id="9" name="Slide Number Placeholder 8"/>
          <p:cNvSpPr>
            <a:spLocks noGrp="1"/>
          </p:cNvSpPr>
          <p:nvPr>
            <p:ph type="sldNum" sz="quarter" idx="12"/>
          </p:nvPr>
        </p:nvSpPr>
        <p:spPr>
          <a:xfrm>
            <a:off x="9249833" y="6351589"/>
            <a:ext cx="2743200" cy="365125"/>
          </a:xfrm>
        </p:spPr>
        <p:txBody>
          <a:bodyPr/>
          <a:lstStyle>
            <a:lvl1pPr>
              <a:defRPr/>
            </a:lvl1pPr>
          </a:lstStyle>
          <a:p>
            <a:pPr>
              <a:defRPr/>
            </a:pPr>
            <a:r>
              <a:rPr lang="en-US"/>
              <a:t>Stack &amp; Queue </a:t>
            </a:r>
            <a:r>
              <a:rPr lang="en-US">
                <a:sym typeface="Wingdings" panose="05000000000000000000" pitchFamily="2" charset="2"/>
              </a:rPr>
              <a:t></a:t>
            </a:r>
            <a:r>
              <a:rPr lang="en-US"/>
              <a:t> </a:t>
            </a:r>
            <a:fld id="{447E7F26-9BFA-498C-84B6-37B22C5D1B5C}" type="slidenum">
              <a:rPr lang="en-US"/>
              <a:pPr>
                <a:defRPr/>
              </a:pPr>
              <a:t>‹#›</a:t>
            </a:fld>
            <a:endParaRPr lang="en-US" dirty="0"/>
          </a:p>
        </p:txBody>
      </p:sp>
    </p:spTree>
    <p:extLst>
      <p:ext uri="{BB962C8B-B14F-4D97-AF65-F5344CB8AC3E}">
        <p14:creationId xmlns:p14="http://schemas.microsoft.com/office/powerpoint/2010/main" val="28927620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3" y="219353"/>
            <a:ext cx="11794435" cy="854075"/>
          </a:xfrm>
        </p:spPr>
        <p:txBody>
          <a:bodyPr/>
          <a:lstStyle>
            <a:lvl1pPr>
              <a:defRPr b="1" i="0" cap="small" baseline="0"/>
            </a:lvl1pPr>
          </a:lstStyle>
          <a:p>
            <a:r>
              <a:rPr lang="en-US" dirty="0"/>
              <a:t>Click to edit Master title style</a:t>
            </a:r>
          </a:p>
        </p:txBody>
      </p:sp>
      <p:sp>
        <p:nvSpPr>
          <p:cNvPr id="3" name="Date Placeholder 2"/>
          <p:cNvSpPr>
            <a:spLocks noGrp="1"/>
          </p:cNvSpPr>
          <p:nvPr>
            <p:ph type="dt" sz="half" idx="10"/>
          </p:nvPr>
        </p:nvSpPr>
        <p:spPr>
          <a:xfrm>
            <a:off x="198967" y="6378576"/>
            <a:ext cx="2743200" cy="365125"/>
          </a:xfrm>
        </p:spPr>
        <p:txBody>
          <a:bodyPr/>
          <a:lstStyle>
            <a:lvl1pPr>
              <a:defRPr/>
            </a:lvl1pPr>
          </a:lstStyle>
          <a:p>
            <a:pPr>
              <a:defRPr/>
            </a:pPr>
            <a:r>
              <a:rPr lang="en-US"/>
              <a:t>Fahad Ahmed</a:t>
            </a:r>
          </a:p>
        </p:txBody>
      </p:sp>
      <p:sp>
        <p:nvSpPr>
          <p:cNvPr id="4" name="Footer Placeholder 3"/>
          <p:cNvSpPr>
            <a:spLocks noGrp="1"/>
          </p:cNvSpPr>
          <p:nvPr>
            <p:ph type="ftr" sz="quarter" idx="11"/>
          </p:nvPr>
        </p:nvSpPr>
        <p:spPr/>
        <p:txBody>
          <a:bodyPr/>
          <a:lstStyle>
            <a:lvl1pPr>
              <a:defRPr/>
            </a:lvl1pPr>
          </a:lstStyle>
          <a:p>
            <a:pPr>
              <a:defRPr/>
            </a:pPr>
            <a:r>
              <a:rPr lang="en-US"/>
              <a:t>CSC 2015: Data Structures</a:t>
            </a:r>
          </a:p>
        </p:txBody>
      </p:sp>
      <p:sp>
        <p:nvSpPr>
          <p:cNvPr id="5" name="Slide Number Placeholder 4"/>
          <p:cNvSpPr>
            <a:spLocks noGrp="1"/>
          </p:cNvSpPr>
          <p:nvPr>
            <p:ph type="sldNum" sz="quarter" idx="12"/>
          </p:nvPr>
        </p:nvSpPr>
        <p:spPr>
          <a:xfrm>
            <a:off x="9249833" y="6356351"/>
            <a:ext cx="2743200" cy="365125"/>
          </a:xfrm>
        </p:spPr>
        <p:txBody>
          <a:bodyPr/>
          <a:lstStyle>
            <a:lvl1pPr>
              <a:defRPr/>
            </a:lvl1pPr>
          </a:lstStyle>
          <a:p>
            <a:pPr>
              <a:defRPr/>
            </a:pPr>
            <a:r>
              <a:rPr lang="en-US"/>
              <a:t>Stack &amp; Queue </a:t>
            </a:r>
            <a:r>
              <a:rPr lang="en-US">
                <a:sym typeface="Wingdings" panose="05000000000000000000" pitchFamily="2" charset="2"/>
              </a:rPr>
              <a:t></a:t>
            </a:r>
            <a:r>
              <a:rPr lang="en-US"/>
              <a:t> </a:t>
            </a:r>
            <a:fld id="{7E67EDD1-2007-4907-BDEB-1661110B8E9B}" type="slidenum">
              <a:rPr lang="en-US"/>
              <a:pPr>
                <a:defRPr/>
              </a:pPr>
              <a:t>‹#›</a:t>
            </a:fld>
            <a:endParaRPr lang="en-US" dirty="0"/>
          </a:p>
        </p:txBody>
      </p:sp>
    </p:spTree>
    <p:extLst>
      <p:ext uri="{BB962C8B-B14F-4D97-AF65-F5344CB8AC3E}">
        <p14:creationId xmlns:p14="http://schemas.microsoft.com/office/powerpoint/2010/main" val="5369973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Fahad Ahmed</a:t>
            </a:r>
          </a:p>
        </p:txBody>
      </p:sp>
      <p:sp>
        <p:nvSpPr>
          <p:cNvPr id="3" name="Footer Placeholder 4"/>
          <p:cNvSpPr>
            <a:spLocks noGrp="1"/>
          </p:cNvSpPr>
          <p:nvPr>
            <p:ph type="ftr" sz="quarter" idx="11"/>
          </p:nvPr>
        </p:nvSpPr>
        <p:spPr/>
        <p:txBody>
          <a:bodyPr/>
          <a:lstStyle>
            <a:lvl1pPr>
              <a:defRPr/>
            </a:lvl1pPr>
          </a:lstStyle>
          <a:p>
            <a:pPr>
              <a:defRPr/>
            </a:pPr>
            <a:r>
              <a:rPr lang="en-US"/>
              <a:t>CSC 2015: Data Structures</a:t>
            </a:r>
          </a:p>
        </p:txBody>
      </p:sp>
      <p:sp>
        <p:nvSpPr>
          <p:cNvPr id="4" name="Slide Number Placeholder 5"/>
          <p:cNvSpPr>
            <a:spLocks noGrp="1"/>
          </p:cNvSpPr>
          <p:nvPr>
            <p:ph type="sldNum" sz="quarter" idx="12"/>
          </p:nvPr>
        </p:nvSpPr>
        <p:spPr/>
        <p:txBody>
          <a:bodyPr/>
          <a:lstStyle>
            <a:lvl1pPr>
              <a:defRPr/>
            </a:lvl1pPr>
          </a:lstStyle>
          <a:p>
            <a:pPr>
              <a:defRPr/>
            </a:pPr>
            <a:r>
              <a:rPr lang="en-US"/>
              <a:t>Stack &amp; Queue </a:t>
            </a:r>
            <a:r>
              <a:rPr lang="en-US">
                <a:sym typeface="Wingdings" panose="05000000000000000000" pitchFamily="2" charset="2"/>
              </a:rPr>
              <a:t></a:t>
            </a:r>
            <a:r>
              <a:rPr lang="en-US"/>
              <a:t> </a:t>
            </a:r>
            <a:fld id="{3376D683-7BCA-4C23-8E25-98ED8891F344}" type="slidenum">
              <a:rPr lang="en-US"/>
              <a:pPr>
                <a:defRPr/>
              </a:pPr>
              <a:t>‹#›</a:t>
            </a:fld>
            <a:endParaRPr lang="en-US" dirty="0"/>
          </a:p>
        </p:txBody>
      </p:sp>
    </p:spTree>
    <p:extLst>
      <p:ext uri="{BB962C8B-B14F-4D97-AF65-F5344CB8AC3E}">
        <p14:creationId xmlns:p14="http://schemas.microsoft.com/office/powerpoint/2010/main" val="8814932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1" y="187325"/>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4038600" y="187326"/>
            <a:ext cx="8034131" cy="6181725"/>
          </a:xfrm>
        </p:spPr>
        <p:txBody>
          <a:bodyPr/>
          <a:lstStyle>
            <a:lvl1pPr marL="347663" indent="-347663">
              <a:buFont typeface="Wingdings 2" panose="05020102010507070707" pitchFamily="18" charset="2"/>
              <a:buChar char="õ"/>
              <a:defRPr sz="2400"/>
            </a:lvl1pPr>
            <a:lvl2pPr marL="646510" indent="-303610">
              <a:buFont typeface="Wingdings" panose="05000000000000000000" pitchFamily="2" charset="2"/>
              <a:buChar char="¯"/>
              <a:defRPr sz="2100"/>
            </a:lvl2pPr>
            <a:lvl3pPr marL="904875" indent="-258366">
              <a:buFont typeface="Wingdings 2" panose="05020102010507070707" pitchFamily="18" charset="2"/>
              <a:buChar char="ô"/>
              <a:tabLst>
                <a:tab pos="944166" algn="l"/>
              </a:tabLst>
              <a:defRPr sz="1800"/>
            </a:lvl3pPr>
            <a:lvl4pPr marL="1241822" indent="-258366">
              <a:buFont typeface="Wingdings 2" panose="05020102010507070707" pitchFamily="18" charset="2"/>
              <a:buChar char="ò"/>
              <a:defRPr sz="1500"/>
            </a:lvl4pPr>
            <a:lvl5pPr marL="1590675" indent="-258366">
              <a:buFont typeface="Wingdings 2" panose="05020102010507070707" pitchFamily="18" charset="2"/>
              <a:buChar char="ñ"/>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9331" y="1787524"/>
            <a:ext cx="3932237" cy="458152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0067" y="6397626"/>
            <a:ext cx="2743200" cy="365125"/>
          </a:xfrm>
        </p:spPr>
        <p:txBody>
          <a:bodyPr/>
          <a:lstStyle>
            <a:lvl1pPr>
              <a:defRPr/>
            </a:lvl1pPr>
          </a:lstStyle>
          <a:p>
            <a:pPr>
              <a:defRPr/>
            </a:pPr>
            <a:r>
              <a:rPr lang="en-US"/>
              <a:t>Fahad Ahmed</a:t>
            </a:r>
          </a:p>
        </p:txBody>
      </p:sp>
      <p:sp>
        <p:nvSpPr>
          <p:cNvPr id="6" name="Footer Placeholder 5"/>
          <p:cNvSpPr>
            <a:spLocks noGrp="1"/>
          </p:cNvSpPr>
          <p:nvPr>
            <p:ph type="ftr" sz="quarter" idx="11"/>
          </p:nvPr>
        </p:nvSpPr>
        <p:spPr>
          <a:xfrm>
            <a:off x="4038600" y="6397626"/>
            <a:ext cx="4114800" cy="365125"/>
          </a:xfrm>
        </p:spPr>
        <p:txBody>
          <a:bodyPr/>
          <a:lstStyle>
            <a:lvl1pPr>
              <a:defRPr/>
            </a:lvl1pPr>
          </a:lstStyle>
          <a:p>
            <a:pPr>
              <a:defRPr/>
            </a:pPr>
            <a:r>
              <a:rPr lang="en-US"/>
              <a:t>CSC 2015: Data Structures</a:t>
            </a:r>
          </a:p>
        </p:txBody>
      </p:sp>
      <p:sp>
        <p:nvSpPr>
          <p:cNvPr id="7" name="Slide Number Placeholder 6"/>
          <p:cNvSpPr>
            <a:spLocks noGrp="1"/>
          </p:cNvSpPr>
          <p:nvPr>
            <p:ph type="sldNum" sz="quarter" idx="12"/>
          </p:nvPr>
        </p:nvSpPr>
        <p:spPr>
          <a:xfrm>
            <a:off x="8610600" y="6396039"/>
            <a:ext cx="3462867" cy="365125"/>
          </a:xfrm>
        </p:spPr>
        <p:txBody>
          <a:bodyPr/>
          <a:lstStyle>
            <a:lvl1pPr>
              <a:defRPr/>
            </a:lvl1pPr>
          </a:lstStyle>
          <a:p>
            <a:pPr>
              <a:defRPr/>
            </a:pPr>
            <a:r>
              <a:rPr lang="en-US"/>
              <a:t>Stack &amp; Queue </a:t>
            </a:r>
            <a:r>
              <a:rPr lang="en-US">
                <a:sym typeface="Wingdings" panose="05000000000000000000" pitchFamily="2" charset="2"/>
              </a:rPr>
              <a:t></a:t>
            </a:r>
            <a:r>
              <a:rPr lang="en-US"/>
              <a:t> </a:t>
            </a:r>
            <a:fld id="{2D4F6703-1F16-4952-B423-08C6F0BBD9AA}" type="slidenum">
              <a:rPr lang="en-US"/>
              <a:pPr>
                <a:defRPr/>
              </a:pPr>
              <a:t>‹#›</a:t>
            </a:fld>
            <a:endParaRPr lang="en-US" dirty="0"/>
          </a:p>
        </p:txBody>
      </p:sp>
    </p:spTree>
    <p:extLst>
      <p:ext uri="{BB962C8B-B14F-4D97-AF65-F5344CB8AC3E}">
        <p14:creationId xmlns:p14="http://schemas.microsoft.com/office/powerpoint/2010/main" val="3378174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4" y="195263"/>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4038600" y="195263"/>
            <a:ext cx="8034131" cy="6173786"/>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06364" y="1835220"/>
            <a:ext cx="3932237" cy="45338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0067" y="6397626"/>
            <a:ext cx="2743200" cy="365125"/>
          </a:xfrm>
        </p:spPr>
        <p:txBody>
          <a:bodyPr/>
          <a:lstStyle>
            <a:lvl1pPr>
              <a:defRPr/>
            </a:lvl1pPr>
          </a:lstStyle>
          <a:p>
            <a:pPr>
              <a:defRPr/>
            </a:pPr>
            <a:r>
              <a:rPr lang="en-US"/>
              <a:t>Fahad Ahmed</a:t>
            </a:r>
          </a:p>
        </p:txBody>
      </p:sp>
      <p:sp>
        <p:nvSpPr>
          <p:cNvPr id="6" name="Footer Placeholder 5"/>
          <p:cNvSpPr>
            <a:spLocks noGrp="1"/>
          </p:cNvSpPr>
          <p:nvPr>
            <p:ph type="ftr" sz="quarter" idx="11"/>
          </p:nvPr>
        </p:nvSpPr>
        <p:spPr>
          <a:xfrm>
            <a:off x="4038600" y="6397626"/>
            <a:ext cx="4114800" cy="365125"/>
          </a:xfrm>
        </p:spPr>
        <p:txBody>
          <a:bodyPr/>
          <a:lstStyle>
            <a:lvl1pPr>
              <a:defRPr/>
            </a:lvl1pPr>
          </a:lstStyle>
          <a:p>
            <a:pPr>
              <a:defRPr/>
            </a:pPr>
            <a:r>
              <a:rPr lang="en-US"/>
              <a:t>CSC 2015: Data Structures</a:t>
            </a:r>
          </a:p>
        </p:txBody>
      </p:sp>
      <p:sp>
        <p:nvSpPr>
          <p:cNvPr id="7" name="Slide Number Placeholder 6"/>
          <p:cNvSpPr>
            <a:spLocks noGrp="1"/>
          </p:cNvSpPr>
          <p:nvPr>
            <p:ph type="sldNum" sz="quarter" idx="12"/>
          </p:nvPr>
        </p:nvSpPr>
        <p:spPr>
          <a:xfrm>
            <a:off x="8610600" y="6396039"/>
            <a:ext cx="3462867" cy="365125"/>
          </a:xfrm>
        </p:spPr>
        <p:txBody>
          <a:bodyPr/>
          <a:lstStyle>
            <a:lvl1pPr>
              <a:defRPr/>
            </a:lvl1pPr>
          </a:lstStyle>
          <a:p>
            <a:pPr>
              <a:defRPr/>
            </a:pPr>
            <a:r>
              <a:rPr lang="en-US"/>
              <a:t>Stack &amp; Queue </a:t>
            </a:r>
            <a:r>
              <a:rPr lang="en-US">
                <a:sym typeface="Wingdings" panose="05000000000000000000" pitchFamily="2" charset="2"/>
              </a:rPr>
              <a:t></a:t>
            </a:r>
            <a:r>
              <a:rPr lang="en-US"/>
              <a:t> </a:t>
            </a:r>
            <a:fld id="{63C425B8-F065-45FA-BE52-A42642E11BFC}" type="slidenum">
              <a:rPr lang="en-US"/>
              <a:pPr>
                <a:defRPr/>
              </a:pPr>
              <a:t>‹#›</a:t>
            </a:fld>
            <a:endParaRPr lang="en-US" dirty="0"/>
          </a:p>
        </p:txBody>
      </p:sp>
    </p:spTree>
    <p:extLst>
      <p:ext uri="{BB962C8B-B14F-4D97-AF65-F5344CB8AC3E}">
        <p14:creationId xmlns:p14="http://schemas.microsoft.com/office/powerpoint/2010/main" val="12547838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171450" indent="-171450">
              <a:defRPr lang="en-US" sz="21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r>
              <a:rPr lang="en-US"/>
              <a:t>Fahad Ahmed</a:t>
            </a:r>
          </a:p>
        </p:txBody>
      </p:sp>
      <p:sp>
        <p:nvSpPr>
          <p:cNvPr id="5" name="Footer Placeholder 4"/>
          <p:cNvSpPr>
            <a:spLocks noGrp="1"/>
          </p:cNvSpPr>
          <p:nvPr>
            <p:ph type="ftr" sz="quarter" idx="11"/>
          </p:nvPr>
        </p:nvSpPr>
        <p:spPr/>
        <p:txBody>
          <a:bodyPr/>
          <a:lstStyle>
            <a:lvl1pPr>
              <a:defRPr/>
            </a:lvl1pPr>
          </a:lstStyle>
          <a:p>
            <a:pPr>
              <a:defRPr/>
            </a:pPr>
            <a:r>
              <a:rPr lang="en-US"/>
              <a:t>CSC 2015: Data Structures</a:t>
            </a:r>
          </a:p>
        </p:txBody>
      </p:sp>
      <p:sp>
        <p:nvSpPr>
          <p:cNvPr id="6" name="Slide Number Placeholder 5"/>
          <p:cNvSpPr>
            <a:spLocks noGrp="1"/>
          </p:cNvSpPr>
          <p:nvPr>
            <p:ph type="sldNum" sz="quarter" idx="12"/>
          </p:nvPr>
        </p:nvSpPr>
        <p:spPr/>
        <p:txBody>
          <a:bodyPr/>
          <a:lstStyle>
            <a:lvl1pPr>
              <a:defRPr/>
            </a:lvl1pPr>
          </a:lstStyle>
          <a:p>
            <a:pPr>
              <a:defRPr/>
            </a:pPr>
            <a:r>
              <a:rPr lang="en-US"/>
              <a:t>Stack &amp; Queue </a:t>
            </a:r>
            <a:r>
              <a:rPr lang="en-US">
                <a:sym typeface="Wingdings" panose="05000000000000000000" pitchFamily="2" charset="2"/>
              </a:rPr>
              <a:t></a:t>
            </a:r>
            <a:r>
              <a:rPr lang="en-US"/>
              <a:t> </a:t>
            </a:r>
            <a:fld id="{BF1C35DA-DF58-4A64-9B63-B7BF5EB8B713}" type="slidenum">
              <a:rPr lang="en-US"/>
              <a:pPr>
                <a:defRPr/>
              </a:pPr>
              <a:t>‹#›</a:t>
            </a:fld>
            <a:endParaRPr lang="en-US" dirty="0"/>
          </a:p>
        </p:txBody>
      </p:sp>
    </p:spTree>
    <p:extLst>
      <p:ext uri="{BB962C8B-B14F-4D97-AF65-F5344CB8AC3E}">
        <p14:creationId xmlns:p14="http://schemas.microsoft.com/office/powerpoint/2010/main" val="19951913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1" y="119270"/>
            <a:ext cx="2628900" cy="62232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331" y="119270"/>
            <a:ext cx="9332843" cy="6223276"/>
          </a:xfrm>
        </p:spPr>
        <p:txBody>
          <a:bodyPr vert="eaVert"/>
          <a:lstStyle>
            <a:lvl1pPr marL="171450" indent="-171450">
              <a:defRPr lang="en-US" sz="21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0067" y="6357939"/>
            <a:ext cx="2743200" cy="365125"/>
          </a:xfrm>
        </p:spPr>
        <p:txBody>
          <a:bodyPr/>
          <a:lstStyle>
            <a:lvl1pPr>
              <a:defRPr/>
            </a:lvl1pPr>
          </a:lstStyle>
          <a:p>
            <a:pPr>
              <a:defRPr/>
            </a:pPr>
            <a:r>
              <a:rPr lang="en-US"/>
              <a:t>Fahad Ahmed</a:t>
            </a:r>
          </a:p>
        </p:txBody>
      </p:sp>
      <p:sp>
        <p:nvSpPr>
          <p:cNvPr id="5" name="Footer Placeholder 4"/>
          <p:cNvSpPr>
            <a:spLocks noGrp="1"/>
          </p:cNvSpPr>
          <p:nvPr>
            <p:ph type="ftr" sz="quarter" idx="11"/>
          </p:nvPr>
        </p:nvSpPr>
        <p:spPr>
          <a:xfrm>
            <a:off x="4038600" y="6357939"/>
            <a:ext cx="4114800" cy="365125"/>
          </a:xfrm>
        </p:spPr>
        <p:txBody>
          <a:bodyPr/>
          <a:lstStyle>
            <a:lvl1pPr>
              <a:defRPr/>
            </a:lvl1pPr>
          </a:lstStyle>
          <a:p>
            <a:pPr>
              <a:defRPr/>
            </a:pPr>
            <a:r>
              <a:rPr lang="en-US"/>
              <a:t>CSC 2015: Data Structures</a:t>
            </a:r>
          </a:p>
        </p:txBody>
      </p:sp>
      <p:sp>
        <p:nvSpPr>
          <p:cNvPr id="6" name="Slide Number Placeholder 5"/>
          <p:cNvSpPr>
            <a:spLocks noGrp="1"/>
          </p:cNvSpPr>
          <p:nvPr>
            <p:ph type="sldNum" sz="quarter" idx="12"/>
          </p:nvPr>
        </p:nvSpPr>
        <p:spPr/>
        <p:txBody>
          <a:bodyPr/>
          <a:lstStyle>
            <a:lvl1pPr>
              <a:defRPr/>
            </a:lvl1pPr>
          </a:lstStyle>
          <a:p>
            <a:pPr>
              <a:defRPr/>
            </a:pPr>
            <a:r>
              <a:rPr lang="en-US"/>
              <a:t>Stack &amp; Queue </a:t>
            </a:r>
            <a:r>
              <a:rPr lang="en-US">
                <a:sym typeface="Wingdings" panose="05000000000000000000" pitchFamily="2" charset="2"/>
              </a:rPr>
              <a:t></a:t>
            </a:r>
            <a:r>
              <a:rPr lang="en-US"/>
              <a:t> </a:t>
            </a:r>
            <a:fld id="{B039EA69-4A9E-44F0-9244-02F8E8080DCA}" type="slidenum">
              <a:rPr lang="en-US"/>
              <a:pPr>
                <a:defRPr/>
              </a:pPr>
              <a:t>‹#›</a:t>
            </a:fld>
            <a:endParaRPr lang="en-US" dirty="0"/>
          </a:p>
        </p:txBody>
      </p:sp>
    </p:spTree>
    <p:extLst>
      <p:ext uri="{BB962C8B-B14F-4D97-AF65-F5344CB8AC3E}">
        <p14:creationId xmlns:p14="http://schemas.microsoft.com/office/powerpoint/2010/main" val="115370037"/>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159024" y="172278"/>
            <a:ext cx="11873949" cy="6210024"/>
          </a:xfrm>
        </p:spPr>
        <p:txBody>
          <a:bodyPr/>
          <a:lstStyle>
            <a:lvl1pPr marL="171450" indent="-171450">
              <a:defRPr lang="en-US" sz="24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p:cNvSpPr>
            <a:spLocks noGrp="1"/>
          </p:cNvSpPr>
          <p:nvPr>
            <p:ph type="dt" sz="half" idx="14"/>
          </p:nvPr>
        </p:nvSpPr>
        <p:spPr/>
        <p:txBody>
          <a:bodyPr/>
          <a:lstStyle>
            <a:lvl1pPr>
              <a:defRPr/>
            </a:lvl1pPr>
          </a:lstStyle>
          <a:p>
            <a:pPr>
              <a:defRPr/>
            </a:pPr>
            <a:r>
              <a:rPr lang="en-US"/>
              <a:t>Fahad Ahmed</a:t>
            </a:r>
          </a:p>
        </p:txBody>
      </p:sp>
      <p:sp>
        <p:nvSpPr>
          <p:cNvPr id="4" name="Footer Placeholder 4"/>
          <p:cNvSpPr>
            <a:spLocks noGrp="1"/>
          </p:cNvSpPr>
          <p:nvPr>
            <p:ph type="ftr" sz="quarter" idx="15"/>
          </p:nvPr>
        </p:nvSpPr>
        <p:spPr/>
        <p:txBody>
          <a:bodyPr/>
          <a:lstStyle>
            <a:lvl1pPr>
              <a:defRPr/>
            </a:lvl1pPr>
          </a:lstStyle>
          <a:p>
            <a:pPr>
              <a:defRPr/>
            </a:pPr>
            <a:r>
              <a:rPr lang="en-US"/>
              <a:t>CSC 2015: Data Structures</a:t>
            </a:r>
          </a:p>
        </p:txBody>
      </p:sp>
      <p:sp>
        <p:nvSpPr>
          <p:cNvPr id="5" name="Slide Number Placeholder 5"/>
          <p:cNvSpPr>
            <a:spLocks noGrp="1"/>
          </p:cNvSpPr>
          <p:nvPr>
            <p:ph type="sldNum" sz="quarter" idx="16"/>
          </p:nvPr>
        </p:nvSpPr>
        <p:spPr/>
        <p:txBody>
          <a:bodyPr/>
          <a:lstStyle>
            <a:lvl1pPr>
              <a:defRPr/>
            </a:lvl1pPr>
          </a:lstStyle>
          <a:p>
            <a:pPr>
              <a:defRPr/>
            </a:pPr>
            <a:r>
              <a:rPr lang="en-US"/>
              <a:t>Stack &amp; Queue </a:t>
            </a:r>
            <a:r>
              <a:rPr lang="en-US">
                <a:sym typeface="Wingdings" panose="05000000000000000000" pitchFamily="2" charset="2"/>
              </a:rPr>
              <a:t></a:t>
            </a:r>
            <a:r>
              <a:rPr lang="en-US"/>
              <a:t> </a:t>
            </a:r>
            <a:fld id="{857C1E5B-0314-40E3-A671-9252DA30B7F6}" type="slidenum">
              <a:rPr lang="en-US"/>
              <a:pPr>
                <a:defRPr/>
              </a:pPr>
              <a:t>‹#›</a:t>
            </a:fld>
            <a:endParaRPr lang="en-US" dirty="0"/>
          </a:p>
        </p:txBody>
      </p:sp>
    </p:spTree>
    <p:extLst>
      <p:ext uri="{BB962C8B-B14F-4D97-AF65-F5344CB8AC3E}">
        <p14:creationId xmlns:p14="http://schemas.microsoft.com/office/powerpoint/2010/main" val="200138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
            <a:ext cx="11643360" cy="3527730"/>
          </a:xfrm>
        </p:spPr>
        <p:txBody>
          <a:bodyPr anchorCtr="0"/>
          <a:lstStyle>
            <a:lvl1pPr marL="0" marR="0" indent="0" algn="ctr" defTabSz="685800" rtl="0" eaLnBrk="1" fontAlgn="auto" latinLnBrk="0" hangingPunct="1">
              <a:lnSpc>
                <a:spcPct val="100000"/>
              </a:lnSpc>
              <a:spcBef>
                <a:spcPts val="1350"/>
              </a:spcBef>
              <a:spcAft>
                <a:spcPts val="1350"/>
              </a:spcAft>
              <a:buClrTx/>
              <a:buSzTx/>
              <a:buFontTx/>
              <a:buNone/>
              <a:tabLst/>
              <a:defRPr sz="4500" b="1">
                <a:latin typeface="Book Antiqua" panose="0204060205030503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04800" y="3756331"/>
            <a:ext cx="11643360" cy="2379041"/>
          </a:xfrm>
        </p:spPr>
        <p:txBody>
          <a:bodyPr/>
          <a:lstStyle>
            <a:lvl1pPr marL="0" indent="0" algn="r">
              <a:lnSpc>
                <a:spcPct val="100000"/>
              </a:lnSpc>
              <a:spcBef>
                <a:spcPts val="0"/>
              </a:spcBef>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7645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A272877-A277-47AE-BF44-A6E5B16F6A94}" type="datetime1">
              <a:rPr lang="en-US" altLang="ja-JP"/>
              <a:pPr>
                <a:defRPr/>
              </a:pPr>
              <a:t>2/17/2019</a:t>
            </a:fld>
            <a:endParaRPr lang="en-US" altLang="ja-JP"/>
          </a:p>
        </p:txBody>
      </p:sp>
      <p:sp>
        <p:nvSpPr>
          <p:cNvPr id="8" name="Footer Placeholder 4"/>
          <p:cNvSpPr>
            <a:spLocks noGrp="1"/>
          </p:cNvSpPr>
          <p:nvPr>
            <p:ph type="ftr" sz="quarter" idx="11"/>
          </p:nvPr>
        </p:nvSpPr>
        <p:spPr/>
        <p:txBody>
          <a:bodyPr/>
          <a:lstStyle>
            <a:lvl1pPr>
              <a:defRPr/>
            </a:lvl1pPr>
          </a:lstStyle>
          <a:p>
            <a:pPr>
              <a:defRPr/>
            </a:pPr>
            <a:r>
              <a:rPr lang="en-US" altLang="ja-JP"/>
              <a:t>Dr. Kazi A. Kalpoma</a:t>
            </a:r>
            <a:endParaRPr lang="ja-JP" altLang="en-US"/>
          </a:p>
        </p:txBody>
      </p:sp>
      <p:sp>
        <p:nvSpPr>
          <p:cNvPr id="9" name="Slide Number Placeholder 5"/>
          <p:cNvSpPr>
            <a:spLocks noGrp="1"/>
          </p:cNvSpPr>
          <p:nvPr>
            <p:ph type="sldNum" sz="quarter" idx="12"/>
          </p:nvPr>
        </p:nvSpPr>
        <p:spPr/>
        <p:txBody>
          <a:bodyPr/>
          <a:lstStyle>
            <a:lvl1pPr>
              <a:defRPr/>
            </a:lvl1pPr>
          </a:lstStyle>
          <a:p>
            <a:pPr>
              <a:defRPr/>
            </a:pPr>
            <a:fld id="{071C6D7E-9560-47C6-B7C8-8D0F7759E4D1}" type="slidenum">
              <a:rPr lang="en-US" altLang="ja-JP"/>
              <a:pPr>
                <a:defRPr/>
              </a:pPr>
              <a:t>‹#›</a:t>
            </a:fld>
            <a:endParaRPr lang="en-US" altLang="ja-JP"/>
          </a:p>
        </p:txBody>
      </p:sp>
    </p:spTree>
    <p:extLst>
      <p:ext uri="{BB962C8B-B14F-4D97-AF65-F5344CB8AC3E}">
        <p14:creationId xmlns:p14="http://schemas.microsoft.com/office/powerpoint/2010/main" val="4773969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1" y="98427"/>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1" y="1063624"/>
            <a:ext cx="11976100" cy="5172075"/>
          </a:xfrm>
        </p:spPr>
        <p:txBody>
          <a:bodyPr/>
          <a:lstStyle>
            <a:lvl1pPr marL="297656" indent="-297656" algn="just" defTabSz="685800" rtl="0" eaLnBrk="1" latinLnBrk="0" hangingPunct="1">
              <a:lnSpc>
                <a:spcPct val="100000"/>
              </a:lnSpc>
              <a:spcBef>
                <a:spcPts val="300"/>
              </a:spcBef>
              <a:spcAft>
                <a:spcPts val="300"/>
              </a:spcAft>
              <a:buClr>
                <a:schemeClr val="tx1"/>
              </a:buClr>
              <a:buFont typeface="Wingdings 2" panose="05020102010507070707" pitchFamily="18" charset="2"/>
              <a:buChar char="õ"/>
              <a:defRPr lang="en-US" sz="2100" kern="1200" dirty="0" smtClean="0">
                <a:solidFill>
                  <a:schemeClr val="tx1"/>
                </a:solidFill>
                <a:latin typeface="+mn-lt"/>
                <a:ea typeface="+mn-ea"/>
                <a:cs typeface="+mn-cs"/>
              </a:defRPr>
            </a:lvl1pPr>
            <a:lvl2pPr marL="427435" indent="-258366" algn="just">
              <a:lnSpc>
                <a:spcPct val="100000"/>
              </a:lnSpc>
              <a:spcBef>
                <a:spcPts val="300"/>
              </a:spcBef>
              <a:spcAft>
                <a:spcPts val="300"/>
              </a:spcAft>
              <a:buClr>
                <a:schemeClr val="tx1"/>
              </a:buClr>
              <a:buFont typeface="Wingdings" panose="05000000000000000000" pitchFamily="2" charset="2"/>
              <a:buChar char="¯"/>
              <a:defRPr/>
            </a:lvl2pPr>
            <a:lvl3pPr marL="596504" indent="-248841" algn="just">
              <a:lnSpc>
                <a:spcPct val="100000"/>
              </a:lnSpc>
              <a:spcBef>
                <a:spcPts val="300"/>
              </a:spcBef>
              <a:spcAft>
                <a:spcPts val="300"/>
              </a:spcAft>
              <a:buClr>
                <a:schemeClr val="tx1"/>
              </a:buClr>
              <a:buFont typeface="Wingdings 2" panose="05020102010507070707" pitchFamily="18" charset="2"/>
              <a:buChar char="ô"/>
              <a:defRPr/>
            </a:lvl3pPr>
            <a:lvl4pPr marL="775097" indent="-258366" algn="just">
              <a:lnSpc>
                <a:spcPct val="100000"/>
              </a:lnSpc>
              <a:spcBef>
                <a:spcPts val="300"/>
              </a:spcBef>
              <a:spcAft>
                <a:spcPts val="300"/>
              </a:spcAft>
              <a:buClr>
                <a:schemeClr val="tx1"/>
              </a:buClr>
              <a:buFont typeface="Wingdings 2" panose="05020102010507070707" pitchFamily="18" charset="2"/>
              <a:buChar char="ò"/>
              <a:defRPr/>
            </a:lvl4pPr>
            <a:lvl5pPr marL="944166" indent="-258366" algn="just">
              <a:lnSpc>
                <a:spcPct val="100000"/>
              </a:lnSpc>
              <a:spcBef>
                <a:spcPts val="300"/>
              </a:spcBef>
              <a:spcAft>
                <a:spcPts val="300"/>
              </a:spcAft>
              <a:buClr>
                <a:schemeClr val="tx1"/>
              </a:buClr>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1"/>
            <a:ext cx="2203451" cy="365125"/>
          </a:xfrm>
        </p:spPr>
        <p:txBody>
          <a:bodyPr/>
          <a:lstStyle>
            <a:lvl1pPr>
              <a:defRPr sz="1200"/>
            </a:lvl1pPr>
          </a:lstStyle>
          <a:p>
            <a:pPr>
              <a:defRPr/>
            </a:pPr>
            <a:r>
              <a:rPr lang="en-US"/>
              <a:t>Fahad Ahmed</a:t>
            </a:r>
            <a:endParaRPr lang="en-US" dirty="0"/>
          </a:p>
        </p:txBody>
      </p:sp>
      <p:sp>
        <p:nvSpPr>
          <p:cNvPr id="5" name="Footer Placeholder 4"/>
          <p:cNvSpPr>
            <a:spLocks noGrp="1"/>
          </p:cNvSpPr>
          <p:nvPr>
            <p:ph type="ftr" sz="quarter" idx="11"/>
          </p:nvPr>
        </p:nvSpPr>
        <p:spPr>
          <a:xfrm>
            <a:off x="3556000" y="6356351"/>
            <a:ext cx="3073400" cy="365125"/>
          </a:xfrm>
        </p:spPr>
        <p:txBody>
          <a:bodyPr/>
          <a:lstStyle>
            <a:lvl1pPr>
              <a:defRPr sz="1200"/>
            </a:lvl1pPr>
          </a:lstStyle>
          <a:p>
            <a:pPr>
              <a:defRPr/>
            </a:pPr>
            <a:r>
              <a:rPr lang="en-US"/>
              <a:t>CSC 2015: Data Structures</a:t>
            </a:r>
            <a:endParaRPr lang="en-US" dirty="0"/>
          </a:p>
        </p:txBody>
      </p:sp>
      <p:sp>
        <p:nvSpPr>
          <p:cNvPr id="6" name="Slide Number Placeholder 5"/>
          <p:cNvSpPr>
            <a:spLocks noGrp="1"/>
          </p:cNvSpPr>
          <p:nvPr>
            <p:ph type="sldNum" sz="quarter" idx="12"/>
          </p:nvPr>
        </p:nvSpPr>
        <p:spPr>
          <a:xfrm>
            <a:off x="7048501" y="6356351"/>
            <a:ext cx="5016500" cy="365125"/>
          </a:xfrm>
        </p:spPr>
        <p:txBody>
          <a:bodyPr/>
          <a:lstStyle>
            <a:lvl1pPr>
              <a:defRPr sz="1200"/>
            </a:lvl1pPr>
          </a:lstStyle>
          <a:p>
            <a:pPr>
              <a:defRPr/>
            </a:pPr>
            <a:r>
              <a:rPr lang="en-US"/>
              <a:t>Stack Application </a:t>
            </a:r>
            <a:r>
              <a:rPr lang="en-US">
                <a:sym typeface="Wingdings" panose="05000000000000000000" pitchFamily="2" charset="2"/>
              </a:rPr>
              <a:t></a:t>
            </a:r>
            <a:r>
              <a:rPr lang="en-US"/>
              <a:t> </a:t>
            </a:r>
            <a:fld id="{ECF694DE-D241-4891-8A99-216F67A93803}" type="slidenum">
              <a:rPr lang="en-US"/>
              <a:pPr>
                <a:defRPr/>
              </a:pPr>
              <a:t>‹#›</a:t>
            </a:fld>
            <a:endParaRPr lang="en-US" dirty="0"/>
          </a:p>
        </p:txBody>
      </p:sp>
    </p:spTree>
    <p:extLst>
      <p:ext uri="{BB962C8B-B14F-4D97-AF65-F5344CB8AC3E}">
        <p14:creationId xmlns:p14="http://schemas.microsoft.com/office/powerpoint/2010/main" val="41174939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
            <a:ext cx="11643360" cy="3527730"/>
          </a:xfrm>
        </p:spPr>
        <p:txBody>
          <a:bodyPr anchorCtr="0"/>
          <a:lstStyle>
            <a:lvl1pPr marL="0" marR="0" indent="0" algn="ctr" defTabSz="685800" rtl="0" eaLnBrk="1" fontAlgn="auto" latinLnBrk="0" hangingPunct="1">
              <a:lnSpc>
                <a:spcPct val="100000"/>
              </a:lnSpc>
              <a:spcBef>
                <a:spcPts val="1350"/>
              </a:spcBef>
              <a:spcAft>
                <a:spcPts val="1350"/>
              </a:spcAft>
              <a:buClrTx/>
              <a:buSzTx/>
              <a:buFontTx/>
              <a:buNone/>
              <a:tabLst/>
              <a:defRPr sz="4500" b="1">
                <a:latin typeface="Book Antiqua" panose="0204060205030503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04800" y="3756331"/>
            <a:ext cx="11643360" cy="2379041"/>
          </a:xfrm>
        </p:spPr>
        <p:txBody>
          <a:bodyPr/>
          <a:lstStyle>
            <a:lvl1pPr marL="0" indent="0" algn="r">
              <a:lnSpc>
                <a:spcPct val="100000"/>
              </a:lnSpc>
              <a:spcBef>
                <a:spcPts val="0"/>
              </a:spcBef>
              <a:buNone/>
              <a:defRPr sz="21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3834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3" y="179595"/>
            <a:ext cx="11817625" cy="880580"/>
          </a:xfrm>
        </p:spPr>
        <p:txBody>
          <a:bodyPr/>
          <a:lstStyle>
            <a:lvl1pPr>
              <a:defRPr b="1" i="0" cap="small" baseline="0"/>
            </a:lvl1pPr>
          </a:lstStyle>
          <a:p>
            <a:r>
              <a:rPr lang="en-US" dirty="0"/>
              <a:t>Click to edit Master title style</a:t>
            </a:r>
          </a:p>
        </p:txBody>
      </p:sp>
      <p:sp>
        <p:nvSpPr>
          <p:cNvPr id="3" name="Content Placeholder 2"/>
          <p:cNvSpPr>
            <a:spLocks noGrp="1"/>
          </p:cNvSpPr>
          <p:nvPr>
            <p:ph sz="half" idx="1"/>
          </p:nvPr>
        </p:nvSpPr>
        <p:spPr>
          <a:xfrm>
            <a:off x="175592" y="1196629"/>
            <a:ext cx="5801139" cy="4980333"/>
          </a:xfrm>
        </p:spPr>
        <p:txBody>
          <a:bodyPr/>
          <a:lstStyle>
            <a:lvl1pPr marL="258366" indent="-258366">
              <a:lnSpc>
                <a:spcPct val="100000"/>
              </a:lnSpc>
              <a:buClr>
                <a:schemeClr val="tx1"/>
              </a:buClr>
              <a:buFont typeface="Wingdings 2" panose="05020102010507070707" pitchFamily="18" charset="2"/>
              <a:buChar char="õ"/>
              <a:defRPr sz="1800"/>
            </a:lvl1pPr>
            <a:lvl2pPr marL="466725" indent="-247650">
              <a:lnSpc>
                <a:spcPct val="100000"/>
              </a:lnSpc>
              <a:buClr>
                <a:schemeClr val="tx1"/>
              </a:buClr>
              <a:buFont typeface="Wingdings" panose="05000000000000000000" pitchFamily="2" charset="2"/>
              <a:buChar char="¯"/>
              <a:defRPr sz="1650"/>
            </a:lvl2pPr>
            <a:lvl3pPr marL="646510" indent="-219075">
              <a:lnSpc>
                <a:spcPct val="100000"/>
              </a:lnSpc>
              <a:buClr>
                <a:schemeClr val="tx1"/>
              </a:buClr>
              <a:buFont typeface="Wingdings 2" panose="05020102010507070707" pitchFamily="18" charset="2"/>
              <a:buChar char="ô"/>
              <a:defRPr sz="1500"/>
            </a:lvl3pPr>
            <a:lvl4pPr marL="815579" indent="-219075">
              <a:lnSpc>
                <a:spcPct val="100000"/>
              </a:lnSpc>
              <a:buClr>
                <a:schemeClr val="tx1"/>
              </a:buClr>
              <a:buFont typeface="Wingdings 2" panose="05020102010507070707" pitchFamily="18" charset="2"/>
              <a:buChar char="ò"/>
              <a:defRPr sz="1425"/>
            </a:lvl4pPr>
            <a:lvl5pPr marL="983456" indent="-208360">
              <a:lnSpc>
                <a:spcPct val="100000"/>
              </a:lnSpc>
              <a:buClr>
                <a:schemeClr val="tx1"/>
              </a:buClr>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69497" y="1196630"/>
            <a:ext cx="5923720" cy="4980332"/>
          </a:xfrm>
        </p:spPr>
        <p:txBody>
          <a:bodyPr/>
          <a:lstStyle>
            <a:lvl1pPr marL="258366" indent="-258366" algn="l" defTabSz="685800" rtl="0" eaLnBrk="1" latinLnBrk="0" hangingPunct="1">
              <a:lnSpc>
                <a:spcPct val="100000"/>
              </a:lnSpc>
              <a:buClr>
                <a:schemeClr val="tx1"/>
              </a:buClr>
              <a:buFont typeface="Wingdings 2" panose="05020102010507070707" pitchFamily="18" charset="2"/>
              <a:buChar char="õ"/>
              <a:defRPr lang="en-US" sz="1800" kern="1200" dirty="0" smtClean="0">
                <a:solidFill>
                  <a:schemeClr val="tx1"/>
                </a:solidFill>
                <a:latin typeface="+mn-lt"/>
                <a:ea typeface="+mn-ea"/>
                <a:cs typeface="+mn-cs"/>
              </a:defRPr>
            </a:lvl1pPr>
            <a:lvl2pPr marL="388144" indent="-219075" algn="l" defTabSz="685800" rtl="0" eaLnBrk="1" latinLnBrk="0" hangingPunct="1">
              <a:lnSpc>
                <a:spcPct val="100000"/>
              </a:lnSpc>
              <a:buClr>
                <a:schemeClr val="tx1"/>
              </a:buClr>
              <a:buFont typeface="Wingdings" panose="05000000000000000000" pitchFamily="2" charset="2"/>
              <a:buChar char="¯"/>
              <a:defRPr lang="en-US" sz="1650" kern="1200" dirty="0" smtClean="0">
                <a:solidFill>
                  <a:schemeClr val="tx1"/>
                </a:solidFill>
                <a:latin typeface="+mn-lt"/>
                <a:ea typeface="+mn-ea"/>
                <a:cs typeface="+mn-cs"/>
              </a:defRPr>
            </a:lvl2pPr>
            <a:lvl3pPr marL="684610" indent="-257175" algn="l" defTabSz="685800" rtl="0" eaLnBrk="1" latinLnBrk="0" hangingPunct="1">
              <a:lnSpc>
                <a:spcPct val="100000"/>
              </a:lnSpc>
              <a:buClr>
                <a:schemeClr val="tx1"/>
              </a:buClr>
              <a:buFont typeface="Wingdings 2" panose="05020102010507070707" pitchFamily="18" charset="2"/>
              <a:buChar char="ô"/>
              <a:defRPr lang="en-US" sz="1500" kern="1200" dirty="0" smtClean="0">
                <a:solidFill>
                  <a:schemeClr val="tx1"/>
                </a:solidFill>
                <a:latin typeface="+mn-lt"/>
                <a:ea typeface="+mn-ea"/>
                <a:cs typeface="+mn-cs"/>
              </a:defRPr>
            </a:lvl3pPr>
            <a:lvl4pPr marL="853679" indent="-257175" algn="l" defTabSz="685800" rtl="0" eaLnBrk="1" latinLnBrk="0" hangingPunct="1">
              <a:lnSpc>
                <a:spcPct val="100000"/>
              </a:lnSpc>
              <a:buClr>
                <a:schemeClr val="tx1"/>
              </a:buClr>
              <a:buFont typeface="Wingdings 2" panose="05020102010507070707" pitchFamily="18" charset="2"/>
              <a:buChar char="ò"/>
              <a:defRPr lang="en-US" sz="1425" kern="1200" dirty="0" smtClean="0">
                <a:solidFill>
                  <a:schemeClr val="tx1"/>
                </a:solidFill>
                <a:latin typeface="+mn-lt"/>
                <a:ea typeface="+mn-ea"/>
                <a:cs typeface="+mn-cs"/>
              </a:defRPr>
            </a:lvl4pPr>
            <a:lvl5pPr marL="989409" indent="-214313" algn="l" defTabSz="685800" rtl="0" eaLnBrk="1" latinLnBrk="0" hangingPunct="1">
              <a:lnSpc>
                <a:spcPct val="100000"/>
              </a:lnSpc>
              <a:buClr>
                <a:schemeClr val="tx1"/>
              </a:buClr>
              <a:buFont typeface="Wingdings 2" panose="05020102010507070707" pitchFamily="18" charset="2"/>
              <a:buChar char="ñ"/>
              <a:defRPr lang="en-US" sz="135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175684" y="6373814"/>
            <a:ext cx="2743200" cy="365125"/>
          </a:xfrm>
        </p:spPr>
        <p:txBody>
          <a:bodyPr/>
          <a:lstStyle>
            <a:lvl1pPr>
              <a:defRPr/>
            </a:lvl1pPr>
          </a:lstStyle>
          <a:p>
            <a:pPr>
              <a:defRPr/>
            </a:pPr>
            <a:r>
              <a:rPr lang="en-US"/>
              <a:t>Fahad Ahmed</a:t>
            </a:r>
          </a:p>
        </p:txBody>
      </p:sp>
      <p:sp>
        <p:nvSpPr>
          <p:cNvPr id="6" name="Footer Placeholder 5"/>
          <p:cNvSpPr>
            <a:spLocks noGrp="1"/>
          </p:cNvSpPr>
          <p:nvPr>
            <p:ph type="ftr" sz="quarter" idx="11"/>
          </p:nvPr>
        </p:nvSpPr>
        <p:spPr/>
        <p:txBody>
          <a:bodyPr/>
          <a:lstStyle>
            <a:lvl1pPr>
              <a:defRPr/>
            </a:lvl1pPr>
          </a:lstStyle>
          <a:p>
            <a:pPr>
              <a:defRPr/>
            </a:pPr>
            <a:r>
              <a:rPr lang="en-US"/>
              <a:t>CSC 2015: Data Structures</a:t>
            </a:r>
          </a:p>
        </p:txBody>
      </p:sp>
      <p:sp>
        <p:nvSpPr>
          <p:cNvPr id="7" name="Slide Number Placeholder 6"/>
          <p:cNvSpPr>
            <a:spLocks noGrp="1"/>
          </p:cNvSpPr>
          <p:nvPr>
            <p:ph type="sldNum" sz="quarter" idx="12"/>
          </p:nvPr>
        </p:nvSpPr>
        <p:spPr>
          <a:xfrm>
            <a:off x="9249833" y="6364289"/>
            <a:ext cx="2743200" cy="365125"/>
          </a:xfrm>
        </p:spPr>
        <p:txBody>
          <a:bodyPr/>
          <a:lstStyle>
            <a:lvl1pPr>
              <a:defRPr/>
            </a:lvl1pPr>
          </a:lstStyle>
          <a:p>
            <a:pPr>
              <a:defRPr/>
            </a:pPr>
            <a:r>
              <a:rPr lang="en-US"/>
              <a:t>Stack Application </a:t>
            </a:r>
            <a:r>
              <a:rPr lang="en-US">
                <a:sym typeface="Wingdings" panose="05000000000000000000" pitchFamily="2" charset="2"/>
              </a:rPr>
              <a:t></a:t>
            </a:r>
            <a:r>
              <a:rPr lang="en-US"/>
              <a:t> </a:t>
            </a:r>
            <a:fld id="{51ACE80A-3C44-40FE-84F0-2189AC529B0A}" type="slidenum">
              <a:rPr lang="en-US"/>
              <a:pPr>
                <a:defRPr/>
              </a:pPr>
              <a:t>‹#›</a:t>
            </a:fld>
            <a:endParaRPr lang="en-US" dirty="0"/>
          </a:p>
        </p:txBody>
      </p:sp>
    </p:spTree>
    <p:extLst>
      <p:ext uri="{BB962C8B-B14F-4D97-AF65-F5344CB8AC3E}">
        <p14:creationId xmlns:p14="http://schemas.microsoft.com/office/powerpoint/2010/main" val="11969137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3"/>
            <a:ext cx="11816039" cy="858009"/>
          </a:xfrm>
        </p:spPr>
        <p:txBody>
          <a:bodyPr/>
          <a:lstStyle>
            <a:lvl1pPr>
              <a:defRPr b="1" i="0" cap="small" baseline="0"/>
            </a:lvl1pPr>
          </a:lstStyle>
          <a:p>
            <a:r>
              <a:rPr lang="en-US" dirty="0"/>
              <a:t>Click to edit Master title style</a:t>
            </a:r>
          </a:p>
        </p:txBody>
      </p:sp>
      <p:sp>
        <p:nvSpPr>
          <p:cNvPr id="3" name="Text Placeholder 2"/>
          <p:cNvSpPr>
            <a:spLocks noGrp="1"/>
          </p:cNvSpPr>
          <p:nvPr>
            <p:ph type="body" idx="1"/>
          </p:nvPr>
        </p:nvSpPr>
        <p:spPr>
          <a:xfrm>
            <a:off x="177179" y="1158737"/>
            <a:ext cx="5839308" cy="823912"/>
          </a:xfrm>
        </p:spPr>
        <p:txBody>
          <a:bodyPr/>
          <a:lstStyle>
            <a:lvl1pPr marL="0" indent="0">
              <a:buNone/>
              <a:defRPr sz="1800" b="1">
                <a:latin typeface="Book Antiqua" panose="0204060205030503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297656" indent="-297656">
              <a:lnSpc>
                <a:spcPct val="100000"/>
              </a:lnSpc>
              <a:buClr>
                <a:schemeClr val="tx1"/>
              </a:buClr>
              <a:buFont typeface="Wingdings 2" panose="05020102010507070707" pitchFamily="18" charset="2"/>
              <a:buChar char="õ"/>
              <a:defRPr lang="en-US" sz="1800" kern="1200" dirty="0" smtClean="0">
                <a:solidFill>
                  <a:schemeClr val="tx1"/>
                </a:solidFill>
                <a:latin typeface="+mn-lt"/>
                <a:ea typeface="+mn-ea"/>
                <a:cs typeface="+mn-cs"/>
              </a:defRPr>
            </a:lvl1pPr>
            <a:lvl2pPr marL="476250" indent="-257175">
              <a:lnSpc>
                <a:spcPct val="100000"/>
              </a:lnSpc>
              <a:buClr>
                <a:schemeClr val="tx1"/>
              </a:buClr>
              <a:buFont typeface="Wingdings" panose="05000000000000000000" pitchFamily="2" charset="2"/>
              <a:buChar char="¯"/>
              <a:defRPr lang="en-US" sz="1650" kern="1200" dirty="0" smtClean="0">
                <a:solidFill>
                  <a:schemeClr val="tx1"/>
                </a:solidFill>
                <a:latin typeface="+mn-lt"/>
                <a:ea typeface="+mn-ea"/>
                <a:cs typeface="+mn-cs"/>
              </a:defRPr>
            </a:lvl2pPr>
            <a:lvl3pPr marL="684610" indent="-257175">
              <a:lnSpc>
                <a:spcPct val="100000"/>
              </a:lnSpc>
              <a:buClr>
                <a:schemeClr val="tx1"/>
              </a:buClr>
              <a:buFont typeface="Wingdings 2" panose="05020102010507070707" pitchFamily="18" charset="2"/>
              <a:buChar char="ô"/>
              <a:defRPr lang="en-US" sz="1500" kern="1200" dirty="0" smtClean="0">
                <a:solidFill>
                  <a:schemeClr val="tx1"/>
                </a:solidFill>
                <a:latin typeface="+mn-lt"/>
                <a:ea typeface="+mn-ea"/>
                <a:cs typeface="+mn-cs"/>
              </a:defRPr>
            </a:lvl3pPr>
            <a:lvl4pPr marL="1241822" indent="-258366">
              <a:lnSpc>
                <a:spcPct val="100000"/>
              </a:lnSpc>
              <a:buClr>
                <a:schemeClr val="tx1"/>
              </a:buClr>
              <a:buFont typeface="Wingdings 2" panose="05020102010507070707" pitchFamily="18" charset="2"/>
              <a:buChar char="ò"/>
              <a:defRPr lang="en-US" sz="1425" kern="1200" dirty="0" smtClean="0">
                <a:solidFill>
                  <a:schemeClr val="tx1"/>
                </a:solidFill>
                <a:latin typeface="+mn-lt"/>
                <a:ea typeface="+mn-ea"/>
                <a:cs typeface="+mn-cs"/>
              </a:defRPr>
            </a:lvl4pPr>
            <a:lvl5pPr marL="989409" indent="-214313">
              <a:lnSpc>
                <a:spcPct val="100000"/>
              </a:lnSpc>
              <a:buClr>
                <a:schemeClr val="tx1"/>
              </a:buClr>
              <a:buFont typeface="Wingdings 2" panose="05020102010507070707" pitchFamily="18" charset="2"/>
              <a:buChar char="ñ"/>
              <a:defRPr lang="en-US" sz="135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62262" y="1158737"/>
            <a:ext cx="5830956" cy="823912"/>
          </a:xfrm>
        </p:spPr>
        <p:txBody>
          <a:bodyPr/>
          <a:lstStyle>
            <a:lvl1pPr marL="0" indent="0">
              <a:buNone/>
              <a:defRPr sz="1800" b="1">
                <a:latin typeface="Book Antiqua" panose="0204060205030503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162262" y="1982649"/>
            <a:ext cx="5830956" cy="4207014"/>
          </a:xfrm>
        </p:spPr>
        <p:txBody>
          <a:bodyPr/>
          <a:lstStyle>
            <a:lvl1pPr marL="297656" indent="-297656">
              <a:lnSpc>
                <a:spcPct val="100000"/>
              </a:lnSpc>
              <a:buClr>
                <a:schemeClr val="tx1"/>
              </a:buClr>
              <a:buFont typeface="Wingdings 2" panose="05020102010507070707" pitchFamily="18" charset="2"/>
              <a:buChar char="õ"/>
              <a:defRPr lang="en-US" sz="1800" kern="1200" dirty="0" smtClean="0">
                <a:solidFill>
                  <a:schemeClr val="tx1"/>
                </a:solidFill>
                <a:latin typeface="+mn-lt"/>
                <a:ea typeface="+mn-ea"/>
                <a:cs typeface="+mn-cs"/>
              </a:defRPr>
            </a:lvl1pPr>
            <a:lvl2pPr marL="476250" indent="-257175">
              <a:lnSpc>
                <a:spcPct val="100000"/>
              </a:lnSpc>
              <a:buClr>
                <a:schemeClr val="tx1"/>
              </a:buClr>
              <a:buFont typeface="Wingdings" panose="05000000000000000000" pitchFamily="2" charset="2"/>
              <a:buChar char="¯"/>
              <a:defRPr lang="en-US" sz="1650" kern="1200" dirty="0" smtClean="0">
                <a:solidFill>
                  <a:schemeClr val="tx1"/>
                </a:solidFill>
                <a:latin typeface="+mn-lt"/>
                <a:ea typeface="+mn-ea"/>
                <a:cs typeface="+mn-cs"/>
              </a:defRPr>
            </a:lvl2pPr>
            <a:lvl3pPr marL="684610" indent="-257175">
              <a:lnSpc>
                <a:spcPct val="100000"/>
              </a:lnSpc>
              <a:buClr>
                <a:schemeClr val="tx1"/>
              </a:buClr>
              <a:buFont typeface="Wingdings 2" panose="05020102010507070707" pitchFamily="18" charset="2"/>
              <a:buChar char="ô"/>
              <a:defRPr lang="en-US" sz="1500" kern="1200" dirty="0" smtClean="0">
                <a:solidFill>
                  <a:schemeClr val="tx1"/>
                </a:solidFill>
                <a:latin typeface="+mn-lt"/>
                <a:ea typeface="+mn-ea"/>
                <a:cs typeface="+mn-cs"/>
              </a:defRPr>
            </a:lvl3pPr>
            <a:lvl4pPr marL="1241822" indent="-258366">
              <a:lnSpc>
                <a:spcPct val="100000"/>
              </a:lnSpc>
              <a:buClr>
                <a:schemeClr val="tx1"/>
              </a:buClr>
              <a:buFont typeface="Wingdings 2" panose="05020102010507070707" pitchFamily="18" charset="2"/>
              <a:buChar char="ò"/>
              <a:defRPr lang="en-US" sz="1425" kern="1200" dirty="0" smtClean="0">
                <a:solidFill>
                  <a:schemeClr val="tx1"/>
                </a:solidFill>
                <a:latin typeface="+mn-lt"/>
                <a:ea typeface="+mn-ea"/>
                <a:cs typeface="+mn-cs"/>
              </a:defRPr>
            </a:lvl4pPr>
            <a:lvl5pPr marL="989409" indent="-214313">
              <a:lnSpc>
                <a:spcPct val="100000"/>
              </a:lnSpc>
              <a:buClr>
                <a:schemeClr val="tx1"/>
              </a:buClr>
              <a:buFont typeface="Wingdings 2" panose="05020102010507070707" pitchFamily="18" charset="2"/>
              <a:buChar char="ñ"/>
              <a:defRPr lang="en-US" sz="135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198967" y="6359526"/>
            <a:ext cx="2743200" cy="365125"/>
          </a:xfrm>
        </p:spPr>
        <p:txBody>
          <a:bodyPr/>
          <a:lstStyle>
            <a:lvl1pPr>
              <a:defRPr/>
            </a:lvl1pPr>
          </a:lstStyle>
          <a:p>
            <a:pPr>
              <a:defRPr/>
            </a:pPr>
            <a:r>
              <a:rPr lang="en-US"/>
              <a:t>Fahad Ahmed</a:t>
            </a:r>
          </a:p>
        </p:txBody>
      </p:sp>
      <p:sp>
        <p:nvSpPr>
          <p:cNvPr id="8" name="Footer Placeholder 7"/>
          <p:cNvSpPr>
            <a:spLocks noGrp="1"/>
          </p:cNvSpPr>
          <p:nvPr>
            <p:ph type="ftr" sz="quarter" idx="11"/>
          </p:nvPr>
        </p:nvSpPr>
        <p:spPr/>
        <p:txBody>
          <a:bodyPr/>
          <a:lstStyle>
            <a:lvl1pPr>
              <a:defRPr/>
            </a:lvl1pPr>
          </a:lstStyle>
          <a:p>
            <a:pPr>
              <a:defRPr/>
            </a:pPr>
            <a:r>
              <a:rPr lang="en-US"/>
              <a:t>CSC 2015: Data Structures</a:t>
            </a:r>
          </a:p>
        </p:txBody>
      </p:sp>
      <p:sp>
        <p:nvSpPr>
          <p:cNvPr id="9" name="Slide Number Placeholder 8"/>
          <p:cNvSpPr>
            <a:spLocks noGrp="1"/>
          </p:cNvSpPr>
          <p:nvPr>
            <p:ph type="sldNum" sz="quarter" idx="12"/>
          </p:nvPr>
        </p:nvSpPr>
        <p:spPr>
          <a:xfrm>
            <a:off x="9249833" y="6351589"/>
            <a:ext cx="2743200" cy="365125"/>
          </a:xfrm>
        </p:spPr>
        <p:txBody>
          <a:bodyPr/>
          <a:lstStyle>
            <a:lvl1pPr>
              <a:defRPr/>
            </a:lvl1pPr>
          </a:lstStyle>
          <a:p>
            <a:pPr>
              <a:defRPr/>
            </a:pPr>
            <a:r>
              <a:rPr lang="en-US"/>
              <a:t>Stack Application </a:t>
            </a:r>
            <a:r>
              <a:rPr lang="en-US">
                <a:sym typeface="Wingdings" panose="05000000000000000000" pitchFamily="2" charset="2"/>
              </a:rPr>
              <a:t></a:t>
            </a:r>
            <a:r>
              <a:rPr lang="en-US"/>
              <a:t> </a:t>
            </a:r>
            <a:fld id="{4BDE7E36-E3DE-4EE3-8B28-27EC914B3D81}" type="slidenum">
              <a:rPr lang="en-US"/>
              <a:pPr>
                <a:defRPr/>
              </a:pPr>
              <a:t>‹#›</a:t>
            </a:fld>
            <a:endParaRPr lang="en-US" dirty="0"/>
          </a:p>
        </p:txBody>
      </p:sp>
    </p:spTree>
    <p:extLst>
      <p:ext uri="{BB962C8B-B14F-4D97-AF65-F5344CB8AC3E}">
        <p14:creationId xmlns:p14="http://schemas.microsoft.com/office/powerpoint/2010/main" val="34200693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3" y="219353"/>
            <a:ext cx="11794435" cy="854075"/>
          </a:xfrm>
        </p:spPr>
        <p:txBody>
          <a:bodyPr/>
          <a:lstStyle>
            <a:lvl1pPr>
              <a:defRPr b="1" i="0" cap="small" baseline="0"/>
            </a:lvl1pPr>
          </a:lstStyle>
          <a:p>
            <a:r>
              <a:rPr lang="en-US" dirty="0"/>
              <a:t>Click to edit Master title style</a:t>
            </a:r>
          </a:p>
        </p:txBody>
      </p:sp>
      <p:sp>
        <p:nvSpPr>
          <p:cNvPr id="3" name="Date Placeholder 2"/>
          <p:cNvSpPr>
            <a:spLocks noGrp="1"/>
          </p:cNvSpPr>
          <p:nvPr>
            <p:ph type="dt" sz="half" idx="10"/>
          </p:nvPr>
        </p:nvSpPr>
        <p:spPr>
          <a:xfrm>
            <a:off x="198967" y="6378576"/>
            <a:ext cx="2743200" cy="365125"/>
          </a:xfrm>
        </p:spPr>
        <p:txBody>
          <a:bodyPr/>
          <a:lstStyle>
            <a:lvl1pPr>
              <a:defRPr/>
            </a:lvl1pPr>
          </a:lstStyle>
          <a:p>
            <a:pPr>
              <a:defRPr/>
            </a:pPr>
            <a:r>
              <a:rPr lang="en-US"/>
              <a:t>Fahad Ahmed</a:t>
            </a:r>
          </a:p>
        </p:txBody>
      </p:sp>
      <p:sp>
        <p:nvSpPr>
          <p:cNvPr id="4" name="Footer Placeholder 3"/>
          <p:cNvSpPr>
            <a:spLocks noGrp="1"/>
          </p:cNvSpPr>
          <p:nvPr>
            <p:ph type="ftr" sz="quarter" idx="11"/>
          </p:nvPr>
        </p:nvSpPr>
        <p:spPr/>
        <p:txBody>
          <a:bodyPr/>
          <a:lstStyle>
            <a:lvl1pPr>
              <a:defRPr/>
            </a:lvl1pPr>
          </a:lstStyle>
          <a:p>
            <a:pPr>
              <a:defRPr/>
            </a:pPr>
            <a:r>
              <a:rPr lang="en-US"/>
              <a:t>CSC 2015: Data Structures</a:t>
            </a:r>
          </a:p>
        </p:txBody>
      </p:sp>
      <p:sp>
        <p:nvSpPr>
          <p:cNvPr id="5" name="Slide Number Placeholder 4"/>
          <p:cNvSpPr>
            <a:spLocks noGrp="1"/>
          </p:cNvSpPr>
          <p:nvPr>
            <p:ph type="sldNum" sz="quarter" idx="12"/>
          </p:nvPr>
        </p:nvSpPr>
        <p:spPr>
          <a:xfrm>
            <a:off x="9249833" y="6356351"/>
            <a:ext cx="2743200" cy="365125"/>
          </a:xfrm>
        </p:spPr>
        <p:txBody>
          <a:bodyPr/>
          <a:lstStyle>
            <a:lvl1pPr>
              <a:defRPr/>
            </a:lvl1pPr>
          </a:lstStyle>
          <a:p>
            <a:pPr>
              <a:defRPr/>
            </a:pPr>
            <a:r>
              <a:rPr lang="en-US"/>
              <a:t>Stack Application </a:t>
            </a:r>
            <a:r>
              <a:rPr lang="en-US">
                <a:sym typeface="Wingdings" panose="05000000000000000000" pitchFamily="2" charset="2"/>
              </a:rPr>
              <a:t></a:t>
            </a:r>
            <a:r>
              <a:rPr lang="en-US"/>
              <a:t> </a:t>
            </a:r>
            <a:fld id="{08B272CE-D001-47D4-BF3A-FE4294072099}" type="slidenum">
              <a:rPr lang="en-US"/>
              <a:pPr>
                <a:defRPr/>
              </a:pPr>
              <a:t>‹#›</a:t>
            </a:fld>
            <a:endParaRPr lang="en-US" dirty="0"/>
          </a:p>
        </p:txBody>
      </p:sp>
    </p:spTree>
    <p:extLst>
      <p:ext uri="{BB962C8B-B14F-4D97-AF65-F5344CB8AC3E}">
        <p14:creationId xmlns:p14="http://schemas.microsoft.com/office/powerpoint/2010/main" val="28522744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Fahad Ahmed</a:t>
            </a:r>
          </a:p>
        </p:txBody>
      </p:sp>
      <p:sp>
        <p:nvSpPr>
          <p:cNvPr id="3" name="Footer Placeholder 4"/>
          <p:cNvSpPr>
            <a:spLocks noGrp="1"/>
          </p:cNvSpPr>
          <p:nvPr>
            <p:ph type="ftr" sz="quarter" idx="11"/>
          </p:nvPr>
        </p:nvSpPr>
        <p:spPr/>
        <p:txBody>
          <a:bodyPr/>
          <a:lstStyle>
            <a:lvl1pPr>
              <a:defRPr/>
            </a:lvl1pPr>
          </a:lstStyle>
          <a:p>
            <a:pPr>
              <a:defRPr/>
            </a:pPr>
            <a:r>
              <a:rPr lang="en-US"/>
              <a:t>CSC 2015: Data Structures</a:t>
            </a:r>
          </a:p>
        </p:txBody>
      </p:sp>
      <p:sp>
        <p:nvSpPr>
          <p:cNvPr id="4" name="Slide Number Placeholder 5"/>
          <p:cNvSpPr>
            <a:spLocks noGrp="1"/>
          </p:cNvSpPr>
          <p:nvPr>
            <p:ph type="sldNum" sz="quarter" idx="12"/>
          </p:nvPr>
        </p:nvSpPr>
        <p:spPr/>
        <p:txBody>
          <a:bodyPr/>
          <a:lstStyle>
            <a:lvl1pPr>
              <a:defRPr/>
            </a:lvl1pPr>
          </a:lstStyle>
          <a:p>
            <a:pPr>
              <a:defRPr/>
            </a:pPr>
            <a:r>
              <a:rPr lang="en-US"/>
              <a:t>Stack Application </a:t>
            </a:r>
            <a:r>
              <a:rPr lang="en-US">
                <a:sym typeface="Wingdings" panose="05000000000000000000" pitchFamily="2" charset="2"/>
              </a:rPr>
              <a:t></a:t>
            </a:r>
            <a:r>
              <a:rPr lang="en-US"/>
              <a:t> </a:t>
            </a:r>
            <a:fld id="{2E9F6DDC-35FF-4E59-A9A7-C2B6E805D802}" type="slidenum">
              <a:rPr lang="en-US"/>
              <a:pPr>
                <a:defRPr/>
              </a:pPr>
              <a:t>‹#›</a:t>
            </a:fld>
            <a:endParaRPr lang="en-US" dirty="0"/>
          </a:p>
        </p:txBody>
      </p:sp>
    </p:spTree>
    <p:extLst>
      <p:ext uri="{BB962C8B-B14F-4D97-AF65-F5344CB8AC3E}">
        <p14:creationId xmlns:p14="http://schemas.microsoft.com/office/powerpoint/2010/main" val="10957854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1" y="187325"/>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4038600" y="187326"/>
            <a:ext cx="8034131" cy="6181725"/>
          </a:xfrm>
        </p:spPr>
        <p:txBody>
          <a:bodyPr/>
          <a:lstStyle>
            <a:lvl1pPr marL="347663" indent="-347663">
              <a:lnSpc>
                <a:spcPct val="100000"/>
              </a:lnSpc>
              <a:buClr>
                <a:schemeClr val="tx1"/>
              </a:buClr>
              <a:buFont typeface="Wingdings 2" panose="05020102010507070707" pitchFamily="18" charset="2"/>
              <a:buChar char="õ"/>
              <a:defRPr sz="2400"/>
            </a:lvl1pPr>
            <a:lvl2pPr marL="556022" indent="-336947">
              <a:lnSpc>
                <a:spcPct val="100000"/>
              </a:lnSpc>
              <a:buClr>
                <a:schemeClr val="tx1"/>
              </a:buClr>
              <a:buFont typeface="Wingdings" panose="05000000000000000000" pitchFamily="2" charset="2"/>
              <a:buChar char="¯"/>
              <a:defRPr sz="2100"/>
            </a:lvl2pPr>
            <a:lvl3pPr marL="725091" indent="-297656">
              <a:lnSpc>
                <a:spcPct val="100000"/>
              </a:lnSpc>
              <a:buClr>
                <a:schemeClr val="tx1"/>
              </a:buClr>
              <a:buFont typeface="Wingdings 2" panose="05020102010507070707" pitchFamily="18" charset="2"/>
              <a:buChar char="ô"/>
              <a:tabLst>
                <a:tab pos="944166" algn="l"/>
              </a:tabLst>
              <a:defRPr sz="1800"/>
            </a:lvl3pPr>
            <a:lvl4pPr marL="854869" indent="-258366">
              <a:lnSpc>
                <a:spcPct val="100000"/>
              </a:lnSpc>
              <a:buClr>
                <a:schemeClr val="tx1"/>
              </a:buClr>
              <a:buFont typeface="Wingdings 2" panose="05020102010507070707" pitchFamily="18" charset="2"/>
              <a:buChar char="ò"/>
              <a:defRPr sz="1500"/>
            </a:lvl4pPr>
            <a:lvl5pPr marL="1033463" indent="-258366">
              <a:lnSpc>
                <a:spcPct val="100000"/>
              </a:lnSpc>
              <a:buClr>
                <a:schemeClr val="tx1"/>
              </a:buClr>
              <a:buFont typeface="Wingdings 2" panose="05020102010507070707" pitchFamily="18" charset="2"/>
              <a:buChar char="ñ"/>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9331" y="1787524"/>
            <a:ext cx="3932237" cy="458152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0067" y="6397626"/>
            <a:ext cx="2743200" cy="365125"/>
          </a:xfrm>
        </p:spPr>
        <p:txBody>
          <a:bodyPr/>
          <a:lstStyle>
            <a:lvl1pPr>
              <a:defRPr/>
            </a:lvl1pPr>
          </a:lstStyle>
          <a:p>
            <a:pPr>
              <a:defRPr/>
            </a:pPr>
            <a:r>
              <a:rPr lang="en-US"/>
              <a:t>Fahad Ahmed</a:t>
            </a:r>
          </a:p>
        </p:txBody>
      </p:sp>
      <p:sp>
        <p:nvSpPr>
          <p:cNvPr id="6" name="Footer Placeholder 5"/>
          <p:cNvSpPr>
            <a:spLocks noGrp="1"/>
          </p:cNvSpPr>
          <p:nvPr>
            <p:ph type="ftr" sz="quarter" idx="11"/>
          </p:nvPr>
        </p:nvSpPr>
        <p:spPr>
          <a:xfrm>
            <a:off x="4038600" y="6397626"/>
            <a:ext cx="4114800" cy="365125"/>
          </a:xfrm>
        </p:spPr>
        <p:txBody>
          <a:bodyPr/>
          <a:lstStyle>
            <a:lvl1pPr>
              <a:defRPr/>
            </a:lvl1pPr>
          </a:lstStyle>
          <a:p>
            <a:pPr>
              <a:defRPr/>
            </a:pPr>
            <a:r>
              <a:rPr lang="en-US"/>
              <a:t>CSC 2015: Data Structures</a:t>
            </a:r>
          </a:p>
        </p:txBody>
      </p:sp>
      <p:sp>
        <p:nvSpPr>
          <p:cNvPr id="7" name="Slide Number Placeholder 6"/>
          <p:cNvSpPr>
            <a:spLocks noGrp="1"/>
          </p:cNvSpPr>
          <p:nvPr>
            <p:ph type="sldNum" sz="quarter" idx="12"/>
          </p:nvPr>
        </p:nvSpPr>
        <p:spPr>
          <a:xfrm>
            <a:off x="8610600" y="6396039"/>
            <a:ext cx="3462867" cy="365125"/>
          </a:xfrm>
        </p:spPr>
        <p:txBody>
          <a:bodyPr/>
          <a:lstStyle>
            <a:lvl1pPr>
              <a:defRPr/>
            </a:lvl1pPr>
          </a:lstStyle>
          <a:p>
            <a:pPr>
              <a:defRPr/>
            </a:pPr>
            <a:r>
              <a:rPr lang="en-US"/>
              <a:t>Stack Application </a:t>
            </a:r>
            <a:r>
              <a:rPr lang="en-US">
                <a:sym typeface="Wingdings" panose="05000000000000000000" pitchFamily="2" charset="2"/>
              </a:rPr>
              <a:t></a:t>
            </a:r>
            <a:r>
              <a:rPr lang="en-US"/>
              <a:t> </a:t>
            </a:r>
            <a:fld id="{E6249EE2-AA75-49F3-AA26-EBDDB927A0CF}" type="slidenum">
              <a:rPr lang="en-US"/>
              <a:pPr>
                <a:defRPr/>
              </a:pPr>
              <a:t>‹#›</a:t>
            </a:fld>
            <a:endParaRPr lang="en-US" dirty="0"/>
          </a:p>
        </p:txBody>
      </p:sp>
    </p:spTree>
    <p:extLst>
      <p:ext uri="{BB962C8B-B14F-4D97-AF65-F5344CB8AC3E}">
        <p14:creationId xmlns:p14="http://schemas.microsoft.com/office/powerpoint/2010/main" val="452064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4" y="195263"/>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4038600" y="195263"/>
            <a:ext cx="8034131" cy="6173786"/>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06364" y="1835220"/>
            <a:ext cx="3932237" cy="45338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0067" y="6397626"/>
            <a:ext cx="2743200" cy="365125"/>
          </a:xfrm>
        </p:spPr>
        <p:txBody>
          <a:bodyPr/>
          <a:lstStyle>
            <a:lvl1pPr>
              <a:defRPr/>
            </a:lvl1pPr>
          </a:lstStyle>
          <a:p>
            <a:pPr>
              <a:defRPr/>
            </a:pPr>
            <a:r>
              <a:rPr lang="en-US"/>
              <a:t>Fahad Ahmed</a:t>
            </a:r>
          </a:p>
        </p:txBody>
      </p:sp>
      <p:sp>
        <p:nvSpPr>
          <p:cNvPr id="6" name="Footer Placeholder 5"/>
          <p:cNvSpPr>
            <a:spLocks noGrp="1"/>
          </p:cNvSpPr>
          <p:nvPr>
            <p:ph type="ftr" sz="quarter" idx="11"/>
          </p:nvPr>
        </p:nvSpPr>
        <p:spPr>
          <a:xfrm>
            <a:off x="4038600" y="6397626"/>
            <a:ext cx="4114800" cy="365125"/>
          </a:xfrm>
        </p:spPr>
        <p:txBody>
          <a:bodyPr/>
          <a:lstStyle>
            <a:lvl1pPr>
              <a:defRPr/>
            </a:lvl1pPr>
          </a:lstStyle>
          <a:p>
            <a:pPr>
              <a:defRPr/>
            </a:pPr>
            <a:r>
              <a:rPr lang="en-US"/>
              <a:t>CSC 2015: Data Structures</a:t>
            </a:r>
          </a:p>
        </p:txBody>
      </p:sp>
      <p:sp>
        <p:nvSpPr>
          <p:cNvPr id="7" name="Slide Number Placeholder 6"/>
          <p:cNvSpPr>
            <a:spLocks noGrp="1"/>
          </p:cNvSpPr>
          <p:nvPr>
            <p:ph type="sldNum" sz="quarter" idx="12"/>
          </p:nvPr>
        </p:nvSpPr>
        <p:spPr>
          <a:xfrm>
            <a:off x="8610600" y="6396039"/>
            <a:ext cx="3462867" cy="365125"/>
          </a:xfrm>
        </p:spPr>
        <p:txBody>
          <a:bodyPr/>
          <a:lstStyle>
            <a:lvl1pPr>
              <a:defRPr/>
            </a:lvl1pPr>
          </a:lstStyle>
          <a:p>
            <a:pPr>
              <a:defRPr/>
            </a:pPr>
            <a:r>
              <a:rPr lang="en-US"/>
              <a:t>Stack Application </a:t>
            </a:r>
            <a:r>
              <a:rPr lang="en-US">
                <a:sym typeface="Wingdings" panose="05000000000000000000" pitchFamily="2" charset="2"/>
              </a:rPr>
              <a:t></a:t>
            </a:r>
            <a:r>
              <a:rPr lang="en-US"/>
              <a:t> </a:t>
            </a:r>
            <a:fld id="{77C66574-852A-43E0-AC08-710C754E7A37}" type="slidenum">
              <a:rPr lang="en-US"/>
              <a:pPr>
                <a:defRPr/>
              </a:pPr>
              <a:t>‹#›</a:t>
            </a:fld>
            <a:endParaRPr lang="en-US" dirty="0"/>
          </a:p>
        </p:txBody>
      </p:sp>
    </p:spTree>
    <p:extLst>
      <p:ext uri="{BB962C8B-B14F-4D97-AF65-F5344CB8AC3E}">
        <p14:creationId xmlns:p14="http://schemas.microsoft.com/office/powerpoint/2010/main" val="2590341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171450" indent="-171450">
              <a:lnSpc>
                <a:spcPct val="100000"/>
              </a:lnSpc>
              <a:buClr>
                <a:schemeClr val="tx1"/>
              </a:buClr>
              <a:defRPr lang="en-US" sz="2100" kern="1200" dirty="0" smtClean="0">
                <a:solidFill>
                  <a:schemeClr val="tx1"/>
                </a:solidFill>
                <a:latin typeface="+mn-lt"/>
                <a:ea typeface="+mn-ea"/>
                <a:cs typeface="+mn-cs"/>
              </a:defRPr>
            </a:lvl1pPr>
            <a:lvl2pPr marL="514350" indent="-171450">
              <a:lnSpc>
                <a:spcPct val="100000"/>
              </a:lnSpc>
              <a:buClr>
                <a:schemeClr val="tx1"/>
              </a:buClr>
              <a:defRPr lang="en-US" sz="2100" kern="1200" dirty="0" smtClean="0">
                <a:solidFill>
                  <a:schemeClr val="tx1"/>
                </a:solidFill>
                <a:latin typeface="+mn-lt"/>
                <a:ea typeface="+mn-ea"/>
                <a:cs typeface="+mn-cs"/>
              </a:defRPr>
            </a:lvl2pPr>
            <a:lvl3pPr>
              <a:lnSpc>
                <a:spcPct val="100000"/>
              </a:lnSpc>
              <a:buClr>
                <a:schemeClr val="tx1"/>
              </a:buClr>
              <a:defRPr lang="en-US" sz="1800" kern="1200" dirty="0" smtClean="0">
                <a:solidFill>
                  <a:schemeClr val="tx1"/>
                </a:solidFill>
                <a:latin typeface="+mn-lt"/>
                <a:ea typeface="+mn-ea"/>
                <a:cs typeface="+mn-cs"/>
              </a:defRPr>
            </a:lvl3pPr>
            <a:lvl4pPr>
              <a:lnSpc>
                <a:spcPct val="100000"/>
              </a:lnSpc>
              <a:buClr>
                <a:schemeClr val="tx1"/>
              </a:buClr>
              <a:defRPr lang="en-US" sz="1500" kern="1200" dirty="0" smtClean="0">
                <a:solidFill>
                  <a:schemeClr val="tx1"/>
                </a:solidFill>
                <a:latin typeface="+mn-lt"/>
                <a:ea typeface="+mn-ea"/>
                <a:cs typeface="+mn-cs"/>
              </a:defRPr>
            </a:lvl4pPr>
            <a:lvl5pPr>
              <a:lnSpc>
                <a:spcPct val="100000"/>
              </a:lnSpc>
              <a:buClr>
                <a:schemeClr val="tx1"/>
              </a:buClr>
              <a:defRPr lang="en-US" sz="15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r>
              <a:rPr lang="en-US"/>
              <a:t>Fahad Ahmed</a:t>
            </a:r>
          </a:p>
        </p:txBody>
      </p:sp>
      <p:sp>
        <p:nvSpPr>
          <p:cNvPr id="5" name="Footer Placeholder 4"/>
          <p:cNvSpPr>
            <a:spLocks noGrp="1"/>
          </p:cNvSpPr>
          <p:nvPr>
            <p:ph type="ftr" sz="quarter" idx="11"/>
          </p:nvPr>
        </p:nvSpPr>
        <p:spPr/>
        <p:txBody>
          <a:bodyPr/>
          <a:lstStyle>
            <a:lvl1pPr>
              <a:defRPr/>
            </a:lvl1pPr>
          </a:lstStyle>
          <a:p>
            <a:pPr>
              <a:defRPr/>
            </a:pPr>
            <a:r>
              <a:rPr lang="en-US"/>
              <a:t>CSC 2015: Data Structures</a:t>
            </a:r>
          </a:p>
        </p:txBody>
      </p:sp>
      <p:sp>
        <p:nvSpPr>
          <p:cNvPr id="6" name="Slide Number Placeholder 5"/>
          <p:cNvSpPr>
            <a:spLocks noGrp="1"/>
          </p:cNvSpPr>
          <p:nvPr>
            <p:ph type="sldNum" sz="quarter" idx="12"/>
          </p:nvPr>
        </p:nvSpPr>
        <p:spPr/>
        <p:txBody>
          <a:bodyPr/>
          <a:lstStyle>
            <a:lvl1pPr>
              <a:defRPr/>
            </a:lvl1pPr>
          </a:lstStyle>
          <a:p>
            <a:pPr>
              <a:defRPr/>
            </a:pPr>
            <a:r>
              <a:rPr lang="en-US"/>
              <a:t>Stack Application </a:t>
            </a:r>
            <a:r>
              <a:rPr lang="en-US">
                <a:sym typeface="Wingdings" panose="05000000000000000000" pitchFamily="2" charset="2"/>
              </a:rPr>
              <a:t></a:t>
            </a:r>
            <a:r>
              <a:rPr lang="en-US"/>
              <a:t> </a:t>
            </a:r>
            <a:fld id="{F5B5993A-E42B-4E10-8659-5190FC512EC2}" type="slidenum">
              <a:rPr lang="en-US"/>
              <a:pPr>
                <a:defRPr/>
              </a:pPr>
              <a:t>‹#›</a:t>
            </a:fld>
            <a:endParaRPr lang="en-US" dirty="0"/>
          </a:p>
        </p:txBody>
      </p:sp>
    </p:spTree>
    <p:extLst>
      <p:ext uri="{BB962C8B-B14F-4D97-AF65-F5344CB8AC3E}">
        <p14:creationId xmlns:p14="http://schemas.microsoft.com/office/powerpoint/2010/main" val="14545409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1" y="119270"/>
            <a:ext cx="2628900" cy="62232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331" y="119270"/>
            <a:ext cx="9332843" cy="6223276"/>
          </a:xfrm>
        </p:spPr>
        <p:txBody>
          <a:bodyPr vert="eaVert"/>
          <a:lstStyle>
            <a:lvl1pPr marL="171450" indent="-171450">
              <a:lnSpc>
                <a:spcPct val="100000"/>
              </a:lnSpc>
              <a:buClr>
                <a:schemeClr val="tx1"/>
              </a:buClr>
              <a:defRPr lang="en-US" sz="2100" kern="1200" dirty="0" smtClean="0">
                <a:solidFill>
                  <a:schemeClr val="tx1"/>
                </a:solidFill>
                <a:latin typeface="+mn-lt"/>
                <a:ea typeface="+mn-ea"/>
                <a:cs typeface="+mn-cs"/>
              </a:defRPr>
            </a:lvl1pPr>
            <a:lvl2pPr marL="514350" indent="-171450">
              <a:lnSpc>
                <a:spcPct val="100000"/>
              </a:lnSpc>
              <a:buClr>
                <a:schemeClr val="tx1"/>
              </a:buClr>
              <a:defRPr lang="en-US" sz="2100" kern="1200" dirty="0" smtClean="0">
                <a:solidFill>
                  <a:schemeClr val="tx1"/>
                </a:solidFill>
                <a:latin typeface="+mn-lt"/>
                <a:ea typeface="+mn-ea"/>
                <a:cs typeface="+mn-cs"/>
              </a:defRPr>
            </a:lvl2pPr>
            <a:lvl3pPr>
              <a:lnSpc>
                <a:spcPct val="100000"/>
              </a:lnSpc>
              <a:buClr>
                <a:schemeClr val="tx1"/>
              </a:buClr>
              <a:defRPr lang="en-US" sz="1800" kern="1200" dirty="0" smtClean="0">
                <a:solidFill>
                  <a:schemeClr val="tx1"/>
                </a:solidFill>
                <a:latin typeface="+mn-lt"/>
                <a:ea typeface="+mn-ea"/>
                <a:cs typeface="+mn-cs"/>
              </a:defRPr>
            </a:lvl3pPr>
            <a:lvl4pPr>
              <a:lnSpc>
                <a:spcPct val="100000"/>
              </a:lnSpc>
              <a:buClr>
                <a:schemeClr val="tx1"/>
              </a:buClr>
              <a:defRPr lang="en-US" sz="1500" kern="1200" dirty="0" smtClean="0">
                <a:solidFill>
                  <a:schemeClr val="tx1"/>
                </a:solidFill>
                <a:latin typeface="+mn-lt"/>
                <a:ea typeface="+mn-ea"/>
                <a:cs typeface="+mn-cs"/>
              </a:defRPr>
            </a:lvl4pPr>
            <a:lvl5pPr>
              <a:lnSpc>
                <a:spcPct val="100000"/>
              </a:lnSpc>
              <a:buClr>
                <a:schemeClr val="tx1"/>
              </a:buClr>
              <a:defRPr lang="en-US" sz="15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0067" y="6357939"/>
            <a:ext cx="2743200" cy="365125"/>
          </a:xfrm>
        </p:spPr>
        <p:txBody>
          <a:bodyPr/>
          <a:lstStyle>
            <a:lvl1pPr>
              <a:defRPr/>
            </a:lvl1pPr>
          </a:lstStyle>
          <a:p>
            <a:pPr>
              <a:defRPr/>
            </a:pPr>
            <a:r>
              <a:rPr lang="en-US"/>
              <a:t>Fahad Ahmed</a:t>
            </a:r>
          </a:p>
        </p:txBody>
      </p:sp>
      <p:sp>
        <p:nvSpPr>
          <p:cNvPr id="5" name="Footer Placeholder 4"/>
          <p:cNvSpPr>
            <a:spLocks noGrp="1"/>
          </p:cNvSpPr>
          <p:nvPr>
            <p:ph type="ftr" sz="quarter" idx="11"/>
          </p:nvPr>
        </p:nvSpPr>
        <p:spPr>
          <a:xfrm>
            <a:off x="4038600" y="6357939"/>
            <a:ext cx="4114800" cy="365125"/>
          </a:xfrm>
        </p:spPr>
        <p:txBody>
          <a:bodyPr/>
          <a:lstStyle>
            <a:lvl1pPr>
              <a:defRPr/>
            </a:lvl1pPr>
          </a:lstStyle>
          <a:p>
            <a:pPr>
              <a:defRPr/>
            </a:pPr>
            <a:r>
              <a:rPr lang="en-US"/>
              <a:t>CSC 2015: Data Structures</a:t>
            </a:r>
          </a:p>
        </p:txBody>
      </p:sp>
      <p:sp>
        <p:nvSpPr>
          <p:cNvPr id="6" name="Slide Number Placeholder 5"/>
          <p:cNvSpPr>
            <a:spLocks noGrp="1"/>
          </p:cNvSpPr>
          <p:nvPr>
            <p:ph type="sldNum" sz="quarter" idx="12"/>
          </p:nvPr>
        </p:nvSpPr>
        <p:spPr/>
        <p:txBody>
          <a:bodyPr/>
          <a:lstStyle>
            <a:lvl1pPr>
              <a:defRPr/>
            </a:lvl1pPr>
          </a:lstStyle>
          <a:p>
            <a:pPr>
              <a:defRPr/>
            </a:pPr>
            <a:r>
              <a:rPr lang="en-US"/>
              <a:t>Stack Application </a:t>
            </a:r>
            <a:r>
              <a:rPr lang="en-US">
                <a:sym typeface="Wingdings" panose="05000000000000000000" pitchFamily="2" charset="2"/>
              </a:rPr>
              <a:t></a:t>
            </a:r>
            <a:r>
              <a:rPr lang="en-US"/>
              <a:t> </a:t>
            </a:r>
            <a:fld id="{8695A81B-90F5-4617-9984-B99BCB44D271}" type="slidenum">
              <a:rPr lang="en-US"/>
              <a:pPr>
                <a:defRPr/>
              </a:pPr>
              <a:t>‹#›</a:t>
            </a:fld>
            <a:endParaRPr lang="en-US" dirty="0"/>
          </a:p>
        </p:txBody>
      </p:sp>
    </p:spTree>
    <p:extLst>
      <p:ext uri="{BB962C8B-B14F-4D97-AF65-F5344CB8AC3E}">
        <p14:creationId xmlns:p14="http://schemas.microsoft.com/office/powerpoint/2010/main" val="329937146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41E714E-286F-467B-AB32-129FA4828643}" type="datetime1">
              <a:rPr lang="en-US" altLang="ja-JP"/>
              <a:pPr>
                <a:defRPr/>
              </a:pPr>
              <a:t>2/17/2019</a:t>
            </a:fld>
            <a:endParaRPr lang="en-US" altLang="ja-JP"/>
          </a:p>
        </p:txBody>
      </p:sp>
      <p:sp>
        <p:nvSpPr>
          <p:cNvPr id="4" name="Footer Placeholder 4"/>
          <p:cNvSpPr>
            <a:spLocks noGrp="1"/>
          </p:cNvSpPr>
          <p:nvPr>
            <p:ph type="ftr" sz="quarter" idx="11"/>
          </p:nvPr>
        </p:nvSpPr>
        <p:spPr/>
        <p:txBody>
          <a:bodyPr/>
          <a:lstStyle>
            <a:lvl1pPr>
              <a:defRPr/>
            </a:lvl1pPr>
          </a:lstStyle>
          <a:p>
            <a:pPr>
              <a:defRPr/>
            </a:pPr>
            <a:r>
              <a:rPr lang="en-US" altLang="ja-JP"/>
              <a:t>Dr. Kazi A. Kalpoma</a:t>
            </a:r>
            <a:endParaRPr lang="ja-JP" altLang="en-US"/>
          </a:p>
        </p:txBody>
      </p:sp>
      <p:sp>
        <p:nvSpPr>
          <p:cNvPr id="5" name="Slide Number Placeholder 5"/>
          <p:cNvSpPr>
            <a:spLocks noGrp="1"/>
          </p:cNvSpPr>
          <p:nvPr>
            <p:ph type="sldNum" sz="quarter" idx="12"/>
          </p:nvPr>
        </p:nvSpPr>
        <p:spPr/>
        <p:txBody>
          <a:bodyPr/>
          <a:lstStyle>
            <a:lvl1pPr>
              <a:defRPr/>
            </a:lvl1pPr>
          </a:lstStyle>
          <a:p>
            <a:pPr>
              <a:defRPr/>
            </a:pPr>
            <a:fld id="{DB6E26B6-8B8A-407F-B2B9-EB276D1960EB}" type="slidenum">
              <a:rPr lang="en-US" altLang="ja-JP"/>
              <a:pPr>
                <a:defRPr/>
              </a:pPr>
              <a:t>‹#›</a:t>
            </a:fld>
            <a:endParaRPr lang="en-US" altLang="ja-JP"/>
          </a:p>
        </p:txBody>
      </p:sp>
    </p:spTree>
    <p:extLst>
      <p:ext uri="{BB962C8B-B14F-4D97-AF65-F5344CB8AC3E}">
        <p14:creationId xmlns:p14="http://schemas.microsoft.com/office/powerpoint/2010/main" val="40943515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
            <a:ext cx="11643360" cy="3527730"/>
          </a:xfrm>
        </p:spPr>
        <p:txBody>
          <a:bodyPr anchorCtr="0"/>
          <a:lstStyle>
            <a:lvl1pPr marL="0" marR="0" indent="0" algn="ctr" defTabSz="685800" rtl="0" eaLnBrk="1" fontAlgn="auto" latinLnBrk="0" hangingPunct="1">
              <a:lnSpc>
                <a:spcPct val="100000"/>
              </a:lnSpc>
              <a:spcBef>
                <a:spcPts val="1350"/>
              </a:spcBef>
              <a:spcAft>
                <a:spcPts val="1350"/>
              </a:spcAft>
              <a:buClrTx/>
              <a:buSzTx/>
              <a:buFontTx/>
              <a:buNone/>
              <a:tabLst/>
              <a:defRPr sz="4500" b="1">
                <a:latin typeface="Book Antiqua" panose="0204060205030503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04800" y="3756331"/>
            <a:ext cx="11643360" cy="2379041"/>
          </a:xfrm>
        </p:spPr>
        <p:txBody>
          <a:bodyPr/>
          <a:lstStyle>
            <a:lvl1pPr marL="0" indent="0" algn="r">
              <a:lnSpc>
                <a:spcPct val="100000"/>
              </a:lnSpc>
              <a:spcBef>
                <a:spcPts val="0"/>
              </a:spcBef>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6663479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1" y="98427"/>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1" y="1063624"/>
            <a:ext cx="11976100" cy="5172075"/>
          </a:xfrm>
        </p:spPr>
        <p:txBody>
          <a:bodyPr/>
          <a:lstStyle>
            <a:lvl1pPr marL="297656" indent="-297656" algn="just" defTabSz="685800" rtl="0" eaLnBrk="1" latinLnBrk="0" hangingPunct="1">
              <a:lnSpc>
                <a:spcPct val="100000"/>
              </a:lnSpc>
              <a:spcBef>
                <a:spcPts val="300"/>
              </a:spcBef>
              <a:spcAft>
                <a:spcPts val="300"/>
              </a:spcAft>
              <a:buClr>
                <a:schemeClr val="tx1"/>
              </a:buClr>
              <a:buFont typeface="Wingdings 2" panose="05020102010507070707" pitchFamily="18" charset="2"/>
              <a:buChar char="õ"/>
              <a:defRPr lang="en-US" sz="2100" kern="1200" dirty="0" smtClean="0">
                <a:solidFill>
                  <a:schemeClr val="tx1"/>
                </a:solidFill>
                <a:latin typeface="+mn-lt"/>
                <a:ea typeface="+mn-ea"/>
                <a:cs typeface="+mn-cs"/>
              </a:defRPr>
            </a:lvl1pPr>
            <a:lvl2pPr marL="427435" indent="-258366" algn="just">
              <a:lnSpc>
                <a:spcPct val="100000"/>
              </a:lnSpc>
              <a:spcBef>
                <a:spcPts val="300"/>
              </a:spcBef>
              <a:spcAft>
                <a:spcPts val="300"/>
              </a:spcAft>
              <a:buClr>
                <a:schemeClr val="tx1"/>
              </a:buClr>
              <a:buFont typeface="Wingdings" panose="05000000000000000000" pitchFamily="2" charset="2"/>
              <a:buChar char="¯"/>
              <a:defRPr/>
            </a:lvl2pPr>
            <a:lvl3pPr marL="596504" indent="-248841" algn="just">
              <a:lnSpc>
                <a:spcPct val="100000"/>
              </a:lnSpc>
              <a:spcBef>
                <a:spcPts val="300"/>
              </a:spcBef>
              <a:spcAft>
                <a:spcPts val="300"/>
              </a:spcAft>
              <a:buClr>
                <a:schemeClr val="tx1"/>
              </a:buClr>
              <a:buFont typeface="Wingdings 2" panose="05020102010507070707" pitchFamily="18" charset="2"/>
              <a:buChar char="ô"/>
              <a:defRPr/>
            </a:lvl3pPr>
            <a:lvl4pPr marL="775097" indent="-258366" algn="just">
              <a:lnSpc>
                <a:spcPct val="100000"/>
              </a:lnSpc>
              <a:spcBef>
                <a:spcPts val="300"/>
              </a:spcBef>
              <a:spcAft>
                <a:spcPts val="300"/>
              </a:spcAft>
              <a:buClr>
                <a:schemeClr val="tx1"/>
              </a:buClr>
              <a:buFont typeface="Wingdings 2" panose="05020102010507070707" pitchFamily="18" charset="2"/>
              <a:buChar char="ò"/>
              <a:defRPr/>
            </a:lvl4pPr>
            <a:lvl5pPr marL="944166" indent="-258366" algn="just">
              <a:lnSpc>
                <a:spcPct val="100000"/>
              </a:lnSpc>
              <a:spcBef>
                <a:spcPts val="300"/>
              </a:spcBef>
              <a:spcAft>
                <a:spcPts val="300"/>
              </a:spcAft>
              <a:buClr>
                <a:schemeClr val="tx1"/>
              </a:buClr>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1"/>
            <a:ext cx="2203451" cy="365125"/>
          </a:xfrm>
        </p:spPr>
        <p:txBody>
          <a:bodyPr/>
          <a:lstStyle>
            <a:lvl1pPr>
              <a:defRPr sz="1200"/>
            </a:lvl1pPr>
          </a:lstStyle>
          <a:p>
            <a:pPr>
              <a:defRPr/>
            </a:pPr>
            <a:r>
              <a:rPr lang="en-US"/>
              <a:t>Fahad Ahmed</a:t>
            </a:r>
            <a:endParaRPr lang="en-US" dirty="0"/>
          </a:p>
        </p:txBody>
      </p:sp>
      <p:sp>
        <p:nvSpPr>
          <p:cNvPr id="5" name="Footer Placeholder 4"/>
          <p:cNvSpPr>
            <a:spLocks noGrp="1"/>
          </p:cNvSpPr>
          <p:nvPr>
            <p:ph type="ftr" sz="quarter" idx="11"/>
          </p:nvPr>
        </p:nvSpPr>
        <p:spPr>
          <a:xfrm>
            <a:off x="3556000" y="6356351"/>
            <a:ext cx="3073400" cy="365125"/>
          </a:xfrm>
        </p:spPr>
        <p:txBody>
          <a:bodyPr/>
          <a:lstStyle>
            <a:lvl1pPr>
              <a:defRPr sz="1200"/>
            </a:lvl1pPr>
          </a:lstStyle>
          <a:p>
            <a:pPr>
              <a:defRPr/>
            </a:pPr>
            <a:r>
              <a:rPr lang="en-US"/>
              <a:t>CSC 2015: Data Structures</a:t>
            </a:r>
            <a:endParaRPr lang="en-US" dirty="0"/>
          </a:p>
        </p:txBody>
      </p:sp>
      <p:sp>
        <p:nvSpPr>
          <p:cNvPr id="6" name="Slide Number Placeholder 5"/>
          <p:cNvSpPr>
            <a:spLocks noGrp="1"/>
          </p:cNvSpPr>
          <p:nvPr>
            <p:ph type="sldNum" sz="quarter" idx="12"/>
          </p:nvPr>
        </p:nvSpPr>
        <p:spPr>
          <a:xfrm>
            <a:off x="7048501" y="6356351"/>
            <a:ext cx="5016500" cy="365125"/>
          </a:xfrm>
        </p:spPr>
        <p:txBody>
          <a:bodyPr/>
          <a:lstStyle>
            <a:lvl1pPr>
              <a:defRPr sz="1200"/>
            </a:lvl1pPr>
          </a:lstStyle>
          <a:p>
            <a:pPr>
              <a:defRPr/>
            </a:pPr>
            <a:r>
              <a:rPr lang="en-US"/>
              <a:t>Stack Application </a:t>
            </a:r>
            <a:r>
              <a:rPr lang="en-US">
                <a:sym typeface="Wingdings" panose="05000000000000000000" pitchFamily="2" charset="2"/>
              </a:rPr>
              <a:t></a:t>
            </a:r>
            <a:r>
              <a:rPr lang="en-US"/>
              <a:t> </a:t>
            </a:r>
            <a:fld id="{3B57BCDB-7135-4875-B81E-FE28A09C33DE}" type="slidenum">
              <a:rPr lang="en-US"/>
              <a:pPr>
                <a:defRPr/>
              </a:pPr>
              <a:t>‹#›</a:t>
            </a:fld>
            <a:endParaRPr lang="en-US" dirty="0"/>
          </a:p>
        </p:txBody>
      </p:sp>
    </p:spTree>
    <p:extLst>
      <p:ext uri="{BB962C8B-B14F-4D97-AF65-F5344CB8AC3E}">
        <p14:creationId xmlns:p14="http://schemas.microsoft.com/office/powerpoint/2010/main" val="26820471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
            <a:ext cx="11643360" cy="3527730"/>
          </a:xfrm>
        </p:spPr>
        <p:txBody>
          <a:bodyPr anchorCtr="0"/>
          <a:lstStyle>
            <a:lvl1pPr marL="0" marR="0" indent="0" algn="ctr" defTabSz="685800" rtl="0" eaLnBrk="1" fontAlgn="auto" latinLnBrk="0" hangingPunct="1">
              <a:lnSpc>
                <a:spcPct val="100000"/>
              </a:lnSpc>
              <a:spcBef>
                <a:spcPts val="1350"/>
              </a:spcBef>
              <a:spcAft>
                <a:spcPts val="1350"/>
              </a:spcAft>
              <a:buClrTx/>
              <a:buSzTx/>
              <a:buFontTx/>
              <a:buNone/>
              <a:tabLst/>
              <a:defRPr sz="4500" b="1">
                <a:latin typeface="Book Antiqua" panose="020406020503050303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04800" y="3756331"/>
            <a:ext cx="11643360" cy="2379041"/>
          </a:xfrm>
        </p:spPr>
        <p:txBody>
          <a:bodyPr/>
          <a:lstStyle>
            <a:lvl1pPr marL="0" indent="0" algn="r">
              <a:lnSpc>
                <a:spcPct val="100000"/>
              </a:lnSpc>
              <a:spcBef>
                <a:spcPts val="0"/>
              </a:spcBef>
              <a:buNone/>
              <a:defRPr sz="21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659493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3" y="179595"/>
            <a:ext cx="11817625" cy="880580"/>
          </a:xfrm>
        </p:spPr>
        <p:txBody>
          <a:bodyPr/>
          <a:lstStyle>
            <a:lvl1pPr>
              <a:defRPr b="1" i="0" cap="small" baseline="0"/>
            </a:lvl1pPr>
          </a:lstStyle>
          <a:p>
            <a:r>
              <a:rPr lang="en-US" dirty="0"/>
              <a:t>Click to edit Master title style</a:t>
            </a:r>
          </a:p>
        </p:txBody>
      </p:sp>
      <p:sp>
        <p:nvSpPr>
          <p:cNvPr id="3" name="Content Placeholder 2"/>
          <p:cNvSpPr>
            <a:spLocks noGrp="1"/>
          </p:cNvSpPr>
          <p:nvPr>
            <p:ph sz="half" idx="1"/>
          </p:nvPr>
        </p:nvSpPr>
        <p:spPr>
          <a:xfrm>
            <a:off x="175592" y="1196629"/>
            <a:ext cx="5801139" cy="4980333"/>
          </a:xfrm>
        </p:spPr>
        <p:txBody>
          <a:bodyPr/>
          <a:lstStyle>
            <a:lvl1pPr marL="258366" indent="-258366">
              <a:lnSpc>
                <a:spcPct val="100000"/>
              </a:lnSpc>
              <a:buClr>
                <a:schemeClr val="tx1"/>
              </a:buClr>
              <a:buFont typeface="Wingdings 2" panose="05020102010507070707" pitchFamily="18" charset="2"/>
              <a:buChar char="õ"/>
              <a:defRPr sz="1800"/>
            </a:lvl1pPr>
            <a:lvl2pPr marL="466725" indent="-247650">
              <a:lnSpc>
                <a:spcPct val="100000"/>
              </a:lnSpc>
              <a:buClr>
                <a:schemeClr val="tx1"/>
              </a:buClr>
              <a:buFont typeface="Wingdings" panose="05000000000000000000" pitchFamily="2" charset="2"/>
              <a:buChar char="¯"/>
              <a:defRPr sz="1650"/>
            </a:lvl2pPr>
            <a:lvl3pPr marL="646510" indent="-219075">
              <a:lnSpc>
                <a:spcPct val="100000"/>
              </a:lnSpc>
              <a:buClr>
                <a:schemeClr val="tx1"/>
              </a:buClr>
              <a:buFont typeface="Wingdings 2" panose="05020102010507070707" pitchFamily="18" charset="2"/>
              <a:buChar char="ô"/>
              <a:defRPr sz="1500"/>
            </a:lvl3pPr>
            <a:lvl4pPr marL="815579" indent="-219075">
              <a:lnSpc>
                <a:spcPct val="100000"/>
              </a:lnSpc>
              <a:buClr>
                <a:schemeClr val="tx1"/>
              </a:buClr>
              <a:buFont typeface="Wingdings 2" panose="05020102010507070707" pitchFamily="18" charset="2"/>
              <a:buChar char="ò"/>
              <a:defRPr sz="1425"/>
            </a:lvl4pPr>
            <a:lvl5pPr marL="983456" indent="-208360">
              <a:lnSpc>
                <a:spcPct val="100000"/>
              </a:lnSpc>
              <a:buClr>
                <a:schemeClr val="tx1"/>
              </a:buClr>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69497" y="1196630"/>
            <a:ext cx="5923720" cy="4980332"/>
          </a:xfrm>
        </p:spPr>
        <p:txBody>
          <a:bodyPr/>
          <a:lstStyle>
            <a:lvl1pPr marL="258366" indent="-258366" algn="l" defTabSz="685800" rtl="0" eaLnBrk="1" latinLnBrk="0" hangingPunct="1">
              <a:lnSpc>
                <a:spcPct val="100000"/>
              </a:lnSpc>
              <a:buClr>
                <a:schemeClr val="tx1"/>
              </a:buClr>
              <a:buFont typeface="Wingdings 2" panose="05020102010507070707" pitchFamily="18" charset="2"/>
              <a:buChar char="õ"/>
              <a:defRPr lang="en-US" sz="1800" kern="1200" dirty="0" smtClean="0">
                <a:solidFill>
                  <a:schemeClr val="tx1"/>
                </a:solidFill>
                <a:latin typeface="+mn-lt"/>
                <a:ea typeface="+mn-ea"/>
                <a:cs typeface="+mn-cs"/>
              </a:defRPr>
            </a:lvl1pPr>
            <a:lvl2pPr marL="388144" indent="-219075" algn="l" defTabSz="685800" rtl="0" eaLnBrk="1" latinLnBrk="0" hangingPunct="1">
              <a:lnSpc>
                <a:spcPct val="100000"/>
              </a:lnSpc>
              <a:buClr>
                <a:schemeClr val="tx1"/>
              </a:buClr>
              <a:buFont typeface="Wingdings" panose="05000000000000000000" pitchFamily="2" charset="2"/>
              <a:buChar char="¯"/>
              <a:defRPr lang="en-US" sz="1650" kern="1200" dirty="0" smtClean="0">
                <a:solidFill>
                  <a:schemeClr val="tx1"/>
                </a:solidFill>
                <a:latin typeface="+mn-lt"/>
                <a:ea typeface="+mn-ea"/>
                <a:cs typeface="+mn-cs"/>
              </a:defRPr>
            </a:lvl2pPr>
            <a:lvl3pPr marL="684610" indent="-257175" algn="l" defTabSz="685800" rtl="0" eaLnBrk="1" latinLnBrk="0" hangingPunct="1">
              <a:lnSpc>
                <a:spcPct val="100000"/>
              </a:lnSpc>
              <a:buClr>
                <a:schemeClr val="tx1"/>
              </a:buClr>
              <a:buFont typeface="Wingdings 2" panose="05020102010507070707" pitchFamily="18" charset="2"/>
              <a:buChar char="ô"/>
              <a:defRPr lang="en-US" sz="1500" kern="1200" dirty="0" smtClean="0">
                <a:solidFill>
                  <a:schemeClr val="tx1"/>
                </a:solidFill>
                <a:latin typeface="+mn-lt"/>
                <a:ea typeface="+mn-ea"/>
                <a:cs typeface="+mn-cs"/>
              </a:defRPr>
            </a:lvl3pPr>
            <a:lvl4pPr marL="853679" indent="-257175" algn="l" defTabSz="685800" rtl="0" eaLnBrk="1" latinLnBrk="0" hangingPunct="1">
              <a:lnSpc>
                <a:spcPct val="100000"/>
              </a:lnSpc>
              <a:buClr>
                <a:schemeClr val="tx1"/>
              </a:buClr>
              <a:buFont typeface="Wingdings 2" panose="05020102010507070707" pitchFamily="18" charset="2"/>
              <a:buChar char="ò"/>
              <a:defRPr lang="en-US" sz="1425" kern="1200" dirty="0" smtClean="0">
                <a:solidFill>
                  <a:schemeClr val="tx1"/>
                </a:solidFill>
                <a:latin typeface="+mn-lt"/>
                <a:ea typeface="+mn-ea"/>
                <a:cs typeface="+mn-cs"/>
              </a:defRPr>
            </a:lvl4pPr>
            <a:lvl5pPr marL="989409" indent="-214313" algn="l" defTabSz="685800" rtl="0" eaLnBrk="1" latinLnBrk="0" hangingPunct="1">
              <a:lnSpc>
                <a:spcPct val="100000"/>
              </a:lnSpc>
              <a:buClr>
                <a:schemeClr val="tx1"/>
              </a:buClr>
              <a:buFont typeface="Wingdings 2" panose="05020102010507070707" pitchFamily="18" charset="2"/>
              <a:buChar char="ñ"/>
              <a:defRPr lang="en-US" sz="135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175684" y="6373814"/>
            <a:ext cx="2743200" cy="365125"/>
          </a:xfrm>
        </p:spPr>
        <p:txBody>
          <a:bodyPr/>
          <a:lstStyle>
            <a:lvl1pPr>
              <a:defRPr/>
            </a:lvl1pPr>
          </a:lstStyle>
          <a:p>
            <a:pPr>
              <a:defRPr/>
            </a:pPr>
            <a:r>
              <a:rPr lang="en-US"/>
              <a:t>Fahad Ahmed</a:t>
            </a:r>
          </a:p>
        </p:txBody>
      </p:sp>
      <p:sp>
        <p:nvSpPr>
          <p:cNvPr id="6" name="Footer Placeholder 5"/>
          <p:cNvSpPr>
            <a:spLocks noGrp="1"/>
          </p:cNvSpPr>
          <p:nvPr>
            <p:ph type="ftr" sz="quarter" idx="11"/>
          </p:nvPr>
        </p:nvSpPr>
        <p:spPr/>
        <p:txBody>
          <a:bodyPr/>
          <a:lstStyle>
            <a:lvl1pPr>
              <a:defRPr/>
            </a:lvl1pPr>
          </a:lstStyle>
          <a:p>
            <a:pPr>
              <a:defRPr/>
            </a:pPr>
            <a:r>
              <a:rPr lang="en-US"/>
              <a:t>CSC 2015: Data Structures</a:t>
            </a:r>
          </a:p>
        </p:txBody>
      </p:sp>
      <p:sp>
        <p:nvSpPr>
          <p:cNvPr id="7" name="Slide Number Placeholder 6"/>
          <p:cNvSpPr>
            <a:spLocks noGrp="1"/>
          </p:cNvSpPr>
          <p:nvPr>
            <p:ph type="sldNum" sz="quarter" idx="12"/>
          </p:nvPr>
        </p:nvSpPr>
        <p:spPr>
          <a:xfrm>
            <a:off x="9249833" y="6364289"/>
            <a:ext cx="2743200" cy="365125"/>
          </a:xfrm>
        </p:spPr>
        <p:txBody>
          <a:bodyPr/>
          <a:lstStyle>
            <a:lvl1pPr>
              <a:defRPr/>
            </a:lvl1pPr>
          </a:lstStyle>
          <a:p>
            <a:pPr>
              <a:defRPr/>
            </a:pPr>
            <a:r>
              <a:rPr lang="en-US"/>
              <a:t>Stack Application </a:t>
            </a:r>
            <a:r>
              <a:rPr lang="en-US">
                <a:sym typeface="Wingdings" panose="05000000000000000000" pitchFamily="2" charset="2"/>
              </a:rPr>
              <a:t></a:t>
            </a:r>
            <a:r>
              <a:rPr lang="en-US"/>
              <a:t> </a:t>
            </a:r>
            <a:fld id="{BAD07DFB-DEEF-4A51-B6BE-BFB54AC6E15E}" type="slidenum">
              <a:rPr lang="en-US"/>
              <a:pPr>
                <a:defRPr/>
              </a:pPr>
              <a:t>‹#›</a:t>
            </a:fld>
            <a:endParaRPr lang="en-US" dirty="0"/>
          </a:p>
        </p:txBody>
      </p:sp>
    </p:spTree>
    <p:extLst>
      <p:ext uri="{BB962C8B-B14F-4D97-AF65-F5344CB8AC3E}">
        <p14:creationId xmlns:p14="http://schemas.microsoft.com/office/powerpoint/2010/main" val="15494293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3"/>
            <a:ext cx="11816039" cy="858009"/>
          </a:xfrm>
        </p:spPr>
        <p:txBody>
          <a:bodyPr/>
          <a:lstStyle>
            <a:lvl1pPr>
              <a:defRPr b="1" i="0" cap="small" baseline="0"/>
            </a:lvl1pPr>
          </a:lstStyle>
          <a:p>
            <a:r>
              <a:rPr lang="en-US" dirty="0"/>
              <a:t>Click to edit Master title style</a:t>
            </a:r>
          </a:p>
        </p:txBody>
      </p:sp>
      <p:sp>
        <p:nvSpPr>
          <p:cNvPr id="3" name="Text Placeholder 2"/>
          <p:cNvSpPr>
            <a:spLocks noGrp="1"/>
          </p:cNvSpPr>
          <p:nvPr>
            <p:ph type="body" idx="1"/>
          </p:nvPr>
        </p:nvSpPr>
        <p:spPr>
          <a:xfrm>
            <a:off x="177179" y="1158737"/>
            <a:ext cx="5839308" cy="823912"/>
          </a:xfrm>
        </p:spPr>
        <p:txBody>
          <a:bodyPr/>
          <a:lstStyle>
            <a:lvl1pPr marL="0" indent="0">
              <a:buNone/>
              <a:defRPr sz="1800" b="1">
                <a:latin typeface="Book Antiqua" panose="0204060205030503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297656" indent="-297656">
              <a:lnSpc>
                <a:spcPct val="100000"/>
              </a:lnSpc>
              <a:buClr>
                <a:schemeClr val="tx1"/>
              </a:buClr>
              <a:buFont typeface="Wingdings 2" panose="05020102010507070707" pitchFamily="18" charset="2"/>
              <a:buChar char="õ"/>
              <a:defRPr lang="en-US" sz="1800" kern="1200" dirty="0" smtClean="0">
                <a:solidFill>
                  <a:schemeClr val="tx1"/>
                </a:solidFill>
                <a:latin typeface="+mn-lt"/>
                <a:ea typeface="+mn-ea"/>
                <a:cs typeface="+mn-cs"/>
              </a:defRPr>
            </a:lvl1pPr>
            <a:lvl2pPr marL="476250" indent="-257175">
              <a:lnSpc>
                <a:spcPct val="100000"/>
              </a:lnSpc>
              <a:buClr>
                <a:schemeClr val="tx1"/>
              </a:buClr>
              <a:buFont typeface="Wingdings" panose="05000000000000000000" pitchFamily="2" charset="2"/>
              <a:buChar char="¯"/>
              <a:defRPr lang="en-US" sz="1650" kern="1200" dirty="0" smtClean="0">
                <a:solidFill>
                  <a:schemeClr val="tx1"/>
                </a:solidFill>
                <a:latin typeface="+mn-lt"/>
                <a:ea typeface="+mn-ea"/>
                <a:cs typeface="+mn-cs"/>
              </a:defRPr>
            </a:lvl2pPr>
            <a:lvl3pPr marL="684610" indent="-257175">
              <a:lnSpc>
                <a:spcPct val="100000"/>
              </a:lnSpc>
              <a:buClr>
                <a:schemeClr val="tx1"/>
              </a:buClr>
              <a:buFont typeface="Wingdings 2" panose="05020102010507070707" pitchFamily="18" charset="2"/>
              <a:buChar char="ô"/>
              <a:defRPr lang="en-US" sz="1500" kern="1200" dirty="0" smtClean="0">
                <a:solidFill>
                  <a:schemeClr val="tx1"/>
                </a:solidFill>
                <a:latin typeface="+mn-lt"/>
                <a:ea typeface="+mn-ea"/>
                <a:cs typeface="+mn-cs"/>
              </a:defRPr>
            </a:lvl3pPr>
            <a:lvl4pPr marL="1241822" indent="-258366">
              <a:lnSpc>
                <a:spcPct val="100000"/>
              </a:lnSpc>
              <a:buClr>
                <a:schemeClr val="tx1"/>
              </a:buClr>
              <a:buFont typeface="Wingdings 2" panose="05020102010507070707" pitchFamily="18" charset="2"/>
              <a:buChar char="ò"/>
              <a:defRPr lang="en-US" sz="1425" kern="1200" dirty="0" smtClean="0">
                <a:solidFill>
                  <a:schemeClr val="tx1"/>
                </a:solidFill>
                <a:latin typeface="+mn-lt"/>
                <a:ea typeface="+mn-ea"/>
                <a:cs typeface="+mn-cs"/>
              </a:defRPr>
            </a:lvl4pPr>
            <a:lvl5pPr marL="989409" indent="-214313">
              <a:lnSpc>
                <a:spcPct val="100000"/>
              </a:lnSpc>
              <a:buClr>
                <a:schemeClr val="tx1"/>
              </a:buClr>
              <a:buFont typeface="Wingdings 2" panose="05020102010507070707" pitchFamily="18" charset="2"/>
              <a:buChar char="ñ"/>
              <a:defRPr lang="en-US" sz="135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62262" y="1158737"/>
            <a:ext cx="5830956" cy="823912"/>
          </a:xfrm>
        </p:spPr>
        <p:txBody>
          <a:bodyPr/>
          <a:lstStyle>
            <a:lvl1pPr marL="0" indent="0">
              <a:buNone/>
              <a:defRPr sz="1800" b="1">
                <a:latin typeface="Book Antiqua" panose="0204060205030503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162262" y="1982649"/>
            <a:ext cx="5830956" cy="4207014"/>
          </a:xfrm>
        </p:spPr>
        <p:txBody>
          <a:bodyPr/>
          <a:lstStyle>
            <a:lvl1pPr marL="297656" indent="-297656">
              <a:lnSpc>
                <a:spcPct val="100000"/>
              </a:lnSpc>
              <a:buClr>
                <a:schemeClr val="tx1"/>
              </a:buClr>
              <a:buFont typeface="Wingdings 2" panose="05020102010507070707" pitchFamily="18" charset="2"/>
              <a:buChar char="õ"/>
              <a:defRPr lang="en-US" sz="1800" kern="1200" dirty="0" smtClean="0">
                <a:solidFill>
                  <a:schemeClr val="tx1"/>
                </a:solidFill>
                <a:latin typeface="+mn-lt"/>
                <a:ea typeface="+mn-ea"/>
                <a:cs typeface="+mn-cs"/>
              </a:defRPr>
            </a:lvl1pPr>
            <a:lvl2pPr marL="476250" indent="-257175">
              <a:lnSpc>
                <a:spcPct val="100000"/>
              </a:lnSpc>
              <a:buClr>
                <a:schemeClr val="tx1"/>
              </a:buClr>
              <a:buFont typeface="Wingdings" panose="05000000000000000000" pitchFamily="2" charset="2"/>
              <a:buChar char="¯"/>
              <a:defRPr lang="en-US" sz="1650" kern="1200" dirty="0" smtClean="0">
                <a:solidFill>
                  <a:schemeClr val="tx1"/>
                </a:solidFill>
                <a:latin typeface="+mn-lt"/>
                <a:ea typeface="+mn-ea"/>
                <a:cs typeface="+mn-cs"/>
              </a:defRPr>
            </a:lvl2pPr>
            <a:lvl3pPr marL="684610" indent="-257175">
              <a:lnSpc>
                <a:spcPct val="100000"/>
              </a:lnSpc>
              <a:buClr>
                <a:schemeClr val="tx1"/>
              </a:buClr>
              <a:buFont typeface="Wingdings 2" panose="05020102010507070707" pitchFamily="18" charset="2"/>
              <a:buChar char="ô"/>
              <a:defRPr lang="en-US" sz="1500" kern="1200" dirty="0" smtClean="0">
                <a:solidFill>
                  <a:schemeClr val="tx1"/>
                </a:solidFill>
                <a:latin typeface="+mn-lt"/>
                <a:ea typeface="+mn-ea"/>
                <a:cs typeface="+mn-cs"/>
              </a:defRPr>
            </a:lvl3pPr>
            <a:lvl4pPr marL="1241822" indent="-258366">
              <a:lnSpc>
                <a:spcPct val="100000"/>
              </a:lnSpc>
              <a:buClr>
                <a:schemeClr val="tx1"/>
              </a:buClr>
              <a:buFont typeface="Wingdings 2" panose="05020102010507070707" pitchFamily="18" charset="2"/>
              <a:buChar char="ò"/>
              <a:defRPr lang="en-US" sz="1425" kern="1200" dirty="0" smtClean="0">
                <a:solidFill>
                  <a:schemeClr val="tx1"/>
                </a:solidFill>
                <a:latin typeface="+mn-lt"/>
                <a:ea typeface="+mn-ea"/>
                <a:cs typeface="+mn-cs"/>
              </a:defRPr>
            </a:lvl4pPr>
            <a:lvl5pPr marL="989409" indent="-214313">
              <a:lnSpc>
                <a:spcPct val="100000"/>
              </a:lnSpc>
              <a:buClr>
                <a:schemeClr val="tx1"/>
              </a:buClr>
              <a:buFont typeface="Wingdings 2" panose="05020102010507070707" pitchFamily="18" charset="2"/>
              <a:buChar char="ñ"/>
              <a:defRPr lang="en-US" sz="135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198967" y="6359526"/>
            <a:ext cx="2743200" cy="365125"/>
          </a:xfrm>
        </p:spPr>
        <p:txBody>
          <a:bodyPr/>
          <a:lstStyle>
            <a:lvl1pPr>
              <a:defRPr/>
            </a:lvl1pPr>
          </a:lstStyle>
          <a:p>
            <a:pPr>
              <a:defRPr/>
            </a:pPr>
            <a:r>
              <a:rPr lang="en-US"/>
              <a:t>Fahad Ahmed</a:t>
            </a:r>
          </a:p>
        </p:txBody>
      </p:sp>
      <p:sp>
        <p:nvSpPr>
          <p:cNvPr id="8" name="Footer Placeholder 7"/>
          <p:cNvSpPr>
            <a:spLocks noGrp="1"/>
          </p:cNvSpPr>
          <p:nvPr>
            <p:ph type="ftr" sz="quarter" idx="11"/>
          </p:nvPr>
        </p:nvSpPr>
        <p:spPr/>
        <p:txBody>
          <a:bodyPr/>
          <a:lstStyle>
            <a:lvl1pPr>
              <a:defRPr/>
            </a:lvl1pPr>
          </a:lstStyle>
          <a:p>
            <a:pPr>
              <a:defRPr/>
            </a:pPr>
            <a:r>
              <a:rPr lang="en-US"/>
              <a:t>CSC 2015: Data Structures</a:t>
            </a:r>
          </a:p>
        </p:txBody>
      </p:sp>
      <p:sp>
        <p:nvSpPr>
          <p:cNvPr id="9" name="Slide Number Placeholder 8"/>
          <p:cNvSpPr>
            <a:spLocks noGrp="1"/>
          </p:cNvSpPr>
          <p:nvPr>
            <p:ph type="sldNum" sz="quarter" idx="12"/>
          </p:nvPr>
        </p:nvSpPr>
        <p:spPr>
          <a:xfrm>
            <a:off x="9249833" y="6351589"/>
            <a:ext cx="2743200" cy="365125"/>
          </a:xfrm>
        </p:spPr>
        <p:txBody>
          <a:bodyPr/>
          <a:lstStyle>
            <a:lvl1pPr>
              <a:defRPr/>
            </a:lvl1pPr>
          </a:lstStyle>
          <a:p>
            <a:pPr>
              <a:defRPr/>
            </a:pPr>
            <a:r>
              <a:rPr lang="en-US"/>
              <a:t>Stack Application </a:t>
            </a:r>
            <a:r>
              <a:rPr lang="en-US">
                <a:sym typeface="Wingdings" panose="05000000000000000000" pitchFamily="2" charset="2"/>
              </a:rPr>
              <a:t></a:t>
            </a:r>
            <a:r>
              <a:rPr lang="en-US"/>
              <a:t> </a:t>
            </a:r>
            <a:fld id="{2DCED44D-980A-400C-86E4-AC62F96FC78A}" type="slidenum">
              <a:rPr lang="en-US"/>
              <a:pPr>
                <a:defRPr/>
              </a:pPr>
              <a:t>‹#›</a:t>
            </a:fld>
            <a:endParaRPr lang="en-US" dirty="0"/>
          </a:p>
        </p:txBody>
      </p:sp>
    </p:spTree>
    <p:extLst>
      <p:ext uri="{BB962C8B-B14F-4D97-AF65-F5344CB8AC3E}">
        <p14:creationId xmlns:p14="http://schemas.microsoft.com/office/powerpoint/2010/main" val="9900552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3" y="219353"/>
            <a:ext cx="11794435" cy="854075"/>
          </a:xfrm>
        </p:spPr>
        <p:txBody>
          <a:bodyPr/>
          <a:lstStyle>
            <a:lvl1pPr>
              <a:defRPr b="1" i="0" cap="small" baseline="0"/>
            </a:lvl1pPr>
          </a:lstStyle>
          <a:p>
            <a:r>
              <a:rPr lang="en-US" dirty="0"/>
              <a:t>Click to edit Master title style</a:t>
            </a:r>
          </a:p>
        </p:txBody>
      </p:sp>
      <p:sp>
        <p:nvSpPr>
          <p:cNvPr id="3" name="Date Placeholder 2"/>
          <p:cNvSpPr>
            <a:spLocks noGrp="1"/>
          </p:cNvSpPr>
          <p:nvPr>
            <p:ph type="dt" sz="half" idx="10"/>
          </p:nvPr>
        </p:nvSpPr>
        <p:spPr>
          <a:xfrm>
            <a:off x="198967" y="6378576"/>
            <a:ext cx="2743200" cy="365125"/>
          </a:xfrm>
        </p:spPr>
        <p:txBody>
          <a:bodyPr/>
          <a:lstStyle>
            <a:lvl1pPr>
              <a:defRPr/>
            </a:lvl1pPr>
          </a:lstStyle>
          <a:p>
            <a:pPr>
              <a:defRPr/>
            </a:pPr>
            <a:r>
              <a:rPr lang="en-US"/>
              <a:t>Fahad Ahmed</a:t>
            </a:r>
          </a:p>
        </p:txBody>
      </p:sp>
      <p:sp>
        <p:nvSpPr>
          <p:cNvPr id="4" name="Footer Placeholder 3"/>
          <p:cNvSpPr>
            <a:spLocks noGrp="1"/>
          </p:cNvSpPr>
          <p:nvPr>
            <p:ph type="ftr" sz="quarter" idx="11"/>
          </p:nvPr>
        </p:nvSpPr>
        <p:spPr/>
        <p:txBody>
          <a:bodyPr/>
          <a:lstStyle>
            <a:lvl1pPr>
              <a:defRPr/>
            </a:lvl1pPr>
          </a:lstStyle>
          <a:p>
            <a:pPr>
              <a:defRPr/>
            </a:pPr>
            <a:r>
              <a:rPr lang="en-US"/>
              <a:t>CSC 2015: Data Structures</a:t>
            </a:r>
          </a:p>
        </p:txBody>
      </p:sp>
      <p:sp>
        <p:nvSpPr>
          <p:cNvPr id="5" name="Slide Number Placeholder 4"/>
          <p:cNvSpPr>
            <a:spLocks noGrp="1"/>
          </p:cNvSpPr>
          <p:nvPr>
            <p:ph type="sldNum" sz="quarter" idx="12"/>
          </p:nvPr>
        </p:nvSpPr>
        <p:spPr>
          <a:xfrm>
            <a:off x="9249833" y="6356351"/>
            <a:ext cx="2743200" cy="365125"/>
          </a:xfrm>
        </p:spPr>
        <p:txBody>
          <a:bodyPr/>
          <a:lstStyle>
            <a:lvl1pPr>
              <a:defRPr/>
            </a:lvl1pPr>
          </a:lstStyle>
          <a:p>
            <a:pPr>
              <a:defRPr/>
            </a:pPr>
            <a:r>
              <a:rPr lang="en-US"/>
              <a:t>Stack Application </a:t>
            </a:r>
            <a:r>
              <a:rPr lang="en-US">
                <a:sym typeface="Wingdings" panose="05000000000000000000" pitchFamily="2" charset="2"/>
              </a:rPr>
              <a:t></a:t>
            </a:r>
            <a:r>
              <a:rPr lang="en-US"/>
              <a:t> </a:t>
            </a:r>
            <a:fld id="{7B0A6C91-4E7F-4220-AA7E-92AE73158F6F}" type="slidenum">
              <a:rPr lang="en-US"/>
              <a:pPr>
                <a:defRPr/>
              </a:pPr>
              <a:t>‹#›</a:t>
            </a:fld>
            <a:endParaRPr lang="en-US" dirty="0"/>
          </a:p>
        </p:txBody>
      </p:sp>
    </p:spTree>
    <p:extLst>
      <p:ext uri="{BB962C8B-B14F-4D97-AF65-F5344CB8AC3E}">
        <p14:creationId xmlns:p14="http://schemas.microsoft.com/office/powerpoint/2010/main" val="220530669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Fahad Ahmed</a:t>
            </a:r>
          </a:p>
        </p:txBody>
      </p:sp>
      <p:sp>
        <p:nvSpPr>
          <p:cNvPr id="3" name="Footer Placeholder 4"/>
          <p:cNvSpPr>
            <a:spLocks noGrp="1"/>
          </p:cNvSpPr>
          <p:nvPr>
            <p:ph type="ftr" sz="quarter" idx="11"/>
          </p:nvPr>
        </p:nvSpPr>
        <p:spPr/>
        <p:txBody>
          <a:bodyPr/>
          <a:lstStyle>
            <a:lvl1pPr>
              <a:defRPr/>
            </a:lvl1pPr>
          </a:lstStyle>
          <a:p>
            <a:pPr>
              <a:defRPr/>
            </a:pPr>
            <a:r>
              <a:rPr lang="en-US"/>
              <a:t>CSC 2015: Data Structures</a:t>
            </a:r>
          </a:p>
        </p:txBody>
      </p:sp>
      <p:sp>
        <p:nvSpPr>
          <p:cNvPr id="4" name="Slide Number Placeholder 5"/>
          <p:cNvSpPr>
            <a:spLocks noGrp="1"/>
          </p:cNvSpPr>
          <p:nvPr>
            <p:ph type="sldNum" sz="quarter" idx="12"/>
          </p:nvPr>
        </p:nvSpPr>
        <p:spPr/>
        <p:txBody>
          <a:bodyPr/>
          <a:lstStyle>
            <a:lvl1pPr>
              <a:defRPr/>
            </a:lvl1pPr>
          </a:lstStyle>
          <a:p>
            <a:pPr>
              <a:defRPr/>
            </a:pPr>
            <a:r>
              <a:rPr lang="en-US"/>
              <a:t>Stack Application </a:t>
            </a:r>
            <a:r>
              <a:rPr lang="en-US">
                <a:sym typeface="Wingdings" panose="05000000000000000000" pitchFamily="2" charset="2"/>
              </a:rPr>
              <a:t></a:t>
            </a:r>
            <a:r>
              <a:rPr lang="en-US"/>
              <a:t> </a:t>
            </a:r>
            <a:fld id="{9725F7CB-951C-403B-A7EC-3C090FB75A84}" type="slidenum">
              <a:rPr lang="en-US"/>
              <a:pPr>
                <a:defRPr/>
              </a:pPr>
              <a:t>‹#›</a:t>
            </a:fld>
            <a:endParaRPr lang="en-US" dirty="0"/>
          </a:p>
        </p:txBody>
      </p:sp>
    </p:spTree>
    <p:extLst>
      <p:ext uri="{BB962C8B-B14F-4D97-AF65-F5344CB8AC3E}">
        <p14:creationId xmlns:p14="http://schemas.microsoft.com/office/powerpoint/2010/main" val="15782401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1" y="187325"/>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4038600" y="187326"/>
            <a:ext cx="8034131" cy="6181725"/>
          </a:xfrm>
        </p:spPr>
        <p:txBody>
          <a:bodyPr/>
          <a:lstStyle>
            <a:lvl1pPr marL="347663" indent="-347663">
              <a:lnSpc>
                <a:spcPct val="100000"/>
              </a:lnSpc>
              <a:buClr>
                <a:schemeClr val="tx1"/>
              </a:buClr>
              <a:buFont typeface="Wingdings 2" panose="05020102010507070707" pitchFamily="18" charset="2"/>
              <a:buChar char="õ"/>
              <a:defRPr sz="2400"/>
            </a:lvl1pPr>
            <a:lvl2pPr marL="556022" indent="-336947">
              <a:lnSpc>
                <a:spcPct val="100000"/>
              </a:lnSpc>
              <a:buClr>
                <a:schemeClr val="tx1"/>
              </a:buClr>
              <a:buFont typeface="Wingdings" panose="05000000000000000000" pitchFamily="2" charset="2"/>
              <a:buChar char="¯"/>
              <a:defRPr sz="2100"/>
            </a:lvl2pPr>
            <a:lvl3pPr marL="725091" indent="-297656">
              <a:lnSpc>
                <a:spcPct val="100000"/>
              </a:lnSpc>
              <a:buClr>
                <a:schemeClr val="tx1"/>
              </a:buClr>
              <a:buFont typeface="Wingdings 2" panose="05020102010507070707" pitchFamily="18" charset="2"/>
              <a:buChar char="ô"/>
              <a:tabLst>
                <a:tab pos="944166" algn="l"/>
              </a:tabLst>
              <a:defRPr sz="1800"/>
            </a:lvl3pPr>
            <a:lvl4pPr marL="854869" indent="-258366">
              <a:lnSpc>
                <a:spcPct val="100000"/>
              </a:lnSpc>
              <a:buClr>
                <a:schemeClr val="tx1"/>
              </a:buClr>
              <a:buFont typeface="Wingdings 2" panose="05020102010507070707" pitchFamily="18" charset="2"/>
              <a:buChar char="ò"/>
              <a:defRPr sz="1500"/>
            </a:lvl4pPr>
            <a:lvl5pPr marL="1033463" indent="-258366">
              <a:lnSpc>
                <a:spcPct val="100000"/>
              </a:lnSpc>
              <a:buClr>
                <a:schemeClr val="tx1"/>
              </a:buClr>
              <a:buFont typeface="Wingdings 2" panose="05020102010507070707" pitchFamily="18" charset="2"/>
              <a:buChar char="ñ"/>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9331" y="1787524"/>
            <a:ext cx="3932237" cy="458152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0067" y="6397626"/>
            <a:ext cx="2743200" cy="365125"/>
          </a:xfrm>
        </p:spPr>
        <p:txBody>
          <a:bodyPr/>
          <a:lstStyle>
            <a:lvl1pPr>
              <a:defRPr/>
            </a:lvl1pPr>
          </a:lstStyle>
          <a:p>
            <a:pPr>
              <a:defRPr/>
            </a:pPr>
            <a:r>
              <a:rPr lang="en-US"/>
              <a:t>Fahad Ahmed</a:t>
            </a:r>
          </a:p>
        </p:txBody>
      </p:sp>
      <p:sp>
        <p:nvSpPr>
          <p:cNvPr id="6" name="Footer Placeholder 5"/>
          <p:cNvSpPr>
            <a:spLocks noGrp="1"/>
          </p:cNvSpPr>
          <p:nvPr>
            <p:ph type="ftr" sz="quarter" idx="11"/>
          </p:nvPr>
        </p:nvSpPr>
        <p:spPr>
          <a:xfrm>
            <a:off x="4038600" y="6397626"/>
            <a:ext cx="4114800" cy="365125"/>
          </a:xfrm>
        </p:spPr>
        <p:txBody>
          <a:bodyPr/>
          <a:lstStyle>
            <a:lvl1pPr>
              <a:defRPr/>
            </a:lvl1pPr>
          </a:lstStyle>
          <a:p>
            <a:pPr>
              <a:defRPr/>
            </a:pPr>
            <a:r>
              <a:rPr lang="en-US"/>
              <a:t>CSC 2015: Data Structures</a:t>
            </a:r>
          </a:p>
        </p:txBody>
      </p:sp>
      <p:sp>
        <p:nvSpPr>
          <p:cNvPr id="7" name="Slide Number Placeholder 6"/>
          <p:cNvSpPr>
            <a:spLocks noGrp="1"/>
          </p:cNvSpPr>
          <p:nvPr>
            <p:ph type="sldNum" sz="quarter" idx="12"/>
          </p:nvPr>
        </p:nvSpPr>
        <p:spPr>
          <a:xfrm>
            <a:off x="8610600" y="6396039"/>
            <a:ext cx="3462867" cy="365125"/>
          </a:xfrm>
        </p:spPr>
        <p:txBody>
          <a:bodyPr/>
          <a:lstStyle>
            <a:lvl1pPr>
              <a:defRPr/>
            </a:lvl1pPr>
          </a:lstStyle>
          <a:p>
            <a:pPr>
              <a:defRPr/>
            </a:pPr>
            <a:r>
              <a:rPr lang="en-US"/>
              <a:t>Stack Application </a:t>
            </a:r>
            <a:r>
              <a:rPr lang="en-US">
                <a:sym typeface="Wingdings" panose="05000000000000000000" pitchFamily="2" charset="2"/>
              </a:rPr>
              <a:t></a:t>
            </a:r>
            <a:r>
              <a:rPr lang="en-US"/>
              <a:t> </a:t>
            </a:r>
            <a:fld id="{D91C0530-2287-4D9B-A9D4-DF5C20B0DD88}" type="slidenum">
              <a:rPr lang="en-US"/>
              <a:pPr>
                <a:defRPr/>
              </a:pPr>
              <a:t>‹#›</a:t>
            </a:fld>
            <a:endParaRPr lang="en-US" dirty="0"/>
          </a:p>
        </p:txBody>
      </p:sp>
    </p:spTree>
    <p:extLst>
      <p:ext uri="{BB962C8B-B14F-4D97-AF65-F5344CB8AC3E}">
        <p14:creationId xmlns:p14="http://schemas.microsoft.com/office/powerpoint/2010/main" val="41282996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4" y="195263"/>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4038600" y="195263"/>
            <a:ext cx="8034131" cy="6173786"/>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06364" y="1835220"/>
            <a:ext cx="3932237" cy="45338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0067" y="6397626"/>
            <a:ext cx="2743200" cy="365125"/>
          </a:xfrm>
        </p:spPr>
        <p:txBody>
          <a:bodyPr/>
          <a:lstStyle>
            <a:lvl1pPr>
              <a:defRPr/>
            </a:lvl1pPr>
          </a:lstStyle>
          <a:p>
            <a:pPr>
              <a:defRPr/>
            </a:pPr>
            <a:r>
              <a:rPr lang="en-US"/>
              <a:t>Fahad Ahmed</a:t>
            </a:r>
          </a:p>
        </p:txBody>
      </p:sp>
      <p:sp>
        <p:nvSpPr>
          <p:cNvPr id="6" name="Footer Placeholder 5"/>
          <p:cNvSpPr>
            <a:spLocks noGrp="1"/>
          </p:cNvSpPr>
          <p:nvPr>
            <p:ph type="ftr" sz="quarter" idx="11"/>
          </p:nvPr>
        </p:nvSpPr>
        <p:spPr>
          <a:xfrm>
            <a:off x="4038600" y="6397626"/>
            <a:ext cx="4114800" cy="365125"/>
          </a:xfrm>
        </p:spPr>
        <p:txBody>
          <a:bodyPr/>
          <a:lstStyle>
            <a:lvl1pPr>
              <a:defRPr/>
            </a:lvl1pPr>
          </a:lstStyle>
          <a:p>
            <a:pPr>
              <a:defRPr/>
            </a:pPr>
            <a:r>
              <a:rPr lang="en-US"/>
              <a:t>CSC 2015: Data Structures</a:t>
            </a:r>
          </a:p>
        </p:txBody>
      </p:sp>
      <p:sp>
        <p:nvSpPr>
          <p:cNvPr id="7" name="Slide Number Placeholder 6"/>
          <p:cNvSpPr>
            <a:spLocks noGrp="1"/>
          </p:cNvSpPr>
          <p:nvPr>
            <p:ph type="sldNum" sz="quarter" idx="12"/>
          </p:nvPr>
        </p:nvSpPr>
        <p:spPr>
          <a:xfrm>
            <a:off x="8610600" y="6396039"/>
            <a:ext cx="3462867" cy="365125"/>
          </a:xfrm>
        </p:spPr>
        <p:txBody>
          <a:bodyPr/>
          <a:lstStyle>
            <a:lvl1pPr>
              <a:defRPr/>
            </a:lvl1pPr>
          </a:lstStyle>
          <a:p>
            <a:pPr>
              <a:defRPr/>
            </a:pPr>
            <a:r>
              <a:rPr lang="en-US"/>
              <a:t>Stack Application </a:t>
            </a:r>
            <a:r>
              <a:rPr lang="en-US">
                <a:sym typeface="Wingdings" panose="05000000000000000000" pitchFamily="2" charset="2"/>
              </a:rPr>
              <a:t></a:t>
            </a:r>
            <a:r>
              <a:rPr lang="en-US"/>
              <a:t> </a:t>
            </a:r>
            <a:fld id="{8A259AFE-D687-469D-AC70-57F91660ADC2}" type="slidenum">
              <a:rPr lang="en-US"/>
              <a:pPr>
                <a:defRPr/>
              </a:pPr>
              <a:t>‹#›</a:t>
            </a:fld>
            <a:endParaRPr lang="en-US" dirty="0"/>
          </a:p>
        </p:txBody>
      </p:sp>
    </p:spTree>
    <p:extLst>
      <p:ext uri="{BB962C8B-B14F-4D97-AF65-F5344CB8AC3E}">
        <p14:creationId xmlns:p14="http://schemas.microsoft.com/office/powerpoint/2010/main" val="18954907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171450" indent="-171450">
              <a:lnSpc>
                <a:spcPct val="100000"/>
              </a:lnSpc>
              <a:buClr>
                <a:schemeClr val="tx1"/>
              </a:buClr>
              <a:defRPr lang="en-US" sz="2100" kern="1200" dirty="0" smtClean="0">
                <a:solidFill>
                  <a:schemeClr val="tx1"/>
                </a:solidFill>
                <a:latin typeface="+mn-lt"/>
                <a:ea typeface="+mn-ea"/>
                <a:cs typeface="+mn-cs"/>
              </a:defRPr>
            </a:lvl1pPr>
            <a:lvl2pPr marL="514350" indent="-171450">
              <a:lnSpc>
                <a:spcPct val="100000"/>
              </a:lnSpc>
              <a:buClr>
                <a:schemeClr val="tx1"/>
              </a:buClr>
              <a:defRPr lang="en-US" sz="2100" kern="1200" dirty="0" smtClean="0">
                <a:solidFill>
                  <a:schemeClr val="tx1"/>
                </a:solidFill>
                <a:latin typeface="+mn-lt"/>
                <a:ea typeface="+mn-ea"/>
                <a:cs typeface="+mn-cs"/>
              </a:defRPr>
            </a:lvl2pPr>
            <a:lvl3pPr>
              <a:lnSpc>
                <a:spcPct val="100000"/>
              </a:lnSpc>
              <a:buClr>
                <a:schemeClr val="tx1"/>
              </a:buClr>
              <a:defRPr lang="en-US" sz="1800" kern="1200" dirty="0" smtClean="0">
                <a:solidFill>
                  <a:schemeClr val="tx1"/>
                </a:solidFill>
                <a:latin typeface="+mn-lt"/>
                <a:ea typeface="+mn-ea"/>
                <a:cs typeface="+mn-cs"/>
              </a:defRPr>
            </a:lvl3pPr>
            <a:lvl4pPr>
              <a:lnSpc>
                <a:spcPct val="100000"/>
              </a:lnSpc>
              <a:buClr>
                <a:schemeClr val="tx1"/>
              </a:buClr>
              <a:defRPr lang="en-US" sz="1500" kern="1200" dirty="0" smtClean="0">
                <a:solidFill>
                  <a:schemeClr val="tx1"/>
                </a:solidFill>
                <a:latin typeface="+mn-lt"/>
                <a:ea typeface="+mn-ea"/>
                <a:cs typeface="+mn-cs"/>
              </a:defRPr>
            </a:lvl4pPr>
            <a:lvl5pPr>
              <a:lnSpc>
                <a:spcPct val="100000"/>
              </a:lnSpc>
              <a:buClr>
                <a:schemeClr val="tx1"/>
              </a:buClr>
              <a:defRPr lang="en-US" sz="15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r>
              <a:rPr lang="en-US"/>
              <a:t>Fahad Ahmed</a:t>
            </a:r>
          </a:p>
        </p:txBody>
      </p:sp>
      <p:sp>
        <p:nvSpPr>
          <p:cNvPr id="5" name="Footer Placeholder 4"/>
          <p:cNvSpPr>
            <a:spLocks noGrp="1"/>
          </p:cNvSpPr>
          <p:nvPr>
            <p:ph type="ftr" sz="quarter" idx="11"/>
          </p:nvPr>
        </p:nvSpPr>
        <p:spPr/>
        <p:txBody>
          <a:bodyPr/>
          <a:lstStyle>
            <a:lvl1pPr>
              <a:defRPr/>
            </a:lvl1pPr>
          </a:lstStyle>
          <a:p>
            <a:pPr>
              <a:defRPr/>
            </a:pPr>
            <a:r>
              <a:rPr lang="en-US"/>
              <a:t>CSC 2015: Data Structures</a:t>
            </a:r>
          </a:p>
        </p:txBody>
      </p:sp>
      <p:sp>
        <p:nvSpPr>
          <p:cNvPr id="6" name="Slide Number Placeholder 5"/>
          <p:cNvSpPr>
            <a:spLocks noGrp="1"/>
          </p:cNvSpPr>
          <p:nvPr>
            <p:ph type="sldNum" sz="quarter" idx="12"/>
          </p:nvPr>
        </p:nvSpPr>
        <p:spPr/>
        <p:txBody>
          <a:bodyPr/>
          <a:lstStyle>
            <a:lvl1pPr>
              <a:defRPr/>
            </a:lvl1pPr>
          </a:lstStyle>
          <a:p>
            <a:pPr>
              <a:defRPr/>
            </a:pPr>
            <a:r>
              <a:rPr lang="en-US"/>
              <a:t>Stack Application </a:t>
            </a:r>
            <a:r>
              <a:rPr lang="en-US">
                <a:sym typeface="Wingdings" panose="05000000000000000000" pitchFamily="2" charset="2"/>
              </a:rPr>
              <a:t></a:t>
            </a:r>
            <a:r>
              <a:rPr lang="en-US"/>
              <a:t> </a:t>
            </a:r>
            <a:fld id="{02606233-FBBA-4E97-94BC-442239599FC2}" type="slidenum">
              <a:rPr lang="en-US"/>
              <a:pPr>
                <a:defRPr/>
              </a:pPr>
              <a:t>‹#›</a:t>
            </a:fld>
            <a:endParaRPr lang="en-US" dirty="0"/>
          </a:p>
        </p:txBody>
      </p:sp>
    </p:spTree>
    <p:extLst>
      <p:ext uri="{BB962C8B-B14F-4D97-AF65-F5344CB8AC3E}">
        <p14:creationId xmlns:p14="http://schemas.microsoft.com/office/powerpoint/2010/main" val="218600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B82D31D-FBC1-47B5-95C4-C14BC1C979A2}" type="datetime1">
              <a:rPr lang="en-US" altLang="ja-JP"/>
              <a:pPr>
                <a:defRPr/>
              </a:pPr>
              <a:t>2/17/2019</a:t>
            </a:fld>
            <a:endParaRPr lang="en-US" altLang="ja-JP"/>
          </a:p>
        </p:txBody>
      </p:sp>
      <p:sp>
        <p:nvSpPr>
          <p:cNvPr id="3" name="Footer Placeholder 4"/>
          <p:cNvSpPr>
            <a:spLocks noGrp="1"/>
          </p:cNvSpPr>
          <p:nvPr>
            <p:ph type="ftr" sz="quarter" idx="11"/>
          </p:nvPr>
        </p:nvSpPr>
        <p:spPr/>
        <p:txBody>
          <a:bodyPr/>
          <a:lstStyle>
            <a:lvl1pPr>
              <a:defRPr/>
            </a:lvl1pPr>
          </a:lstStyle>
          <a:p>
            <a:pPr>
              <a:defRPr/>
            </a:pPr>
            <a:r>
              <a:rPr lang="en-US" altLang="ja-JP"/>
              <a:t>Dr. Kazi A. Kalpoma</a:t>
            </a:r>
            <a:endParaRPr lang="ja-JP" altLang="en-US"/>
          </a:p>
        </p:txBody>
      </p:sp>
      <p:sp>
        <p:nvSpPr>
          <p:cNvPr id="4" name="Slide Number Placeholder 5"/>
          <p:cNvSpPr>
            <a:spLocks noGrp="1"/>
          </p:cNvSpPr>
          <p:nvPr>
            <p:ph type="sldNum" sz="quarter" idx="12"/>
          </p:nvPr>
        </p:nvSpPr>
        <p:spPr/>
        <p:txBody>
          <a:bodyPr/>
          <a:lstStyle>
            <a:lvl1pPr>
              <a:defRPr/>
            </a:lvl1pPr>
          </a:lstStyle>
          <a:p>
            <a:pPr>
              <a:defRPr/>
            </a:pPr>
            <a:fld id="{B38B5AE7-4D2B-461D-B3DA-29EAB1583037}" type="slidenum">
              <a:rPr lang="en-US" altLang="ja-JP"/>
              <a:pPr>
                <a:defRPr/>
              </a:pPr>
              <a:t>‹#›</a:t>
            </a:fld>
            <a:endParaRPr lang="en-US" altLang="ja-JP"/>
          </a:p>
        </p:txBody>
      </p:sp>
    </p:spTree>
    <p:extLst>
      <p:ext uri="{BB962C8B-B14F-4D97-AF65-F5344CB8AC3E}">
        <p14:creationId xmlns:p14="http://schemas.microsoft.com/office/powerpoint/2010/main" val="7959821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1" y="119270"/>
            <a:ext cx="2628900" cy="62232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331" y="119270"/>
            <a:ext cx="9332843" cy="6223276"/>
          </a:xfrm>
        </p:spPr>
        <p:txBody>
          <a:bodyPr vert="eaVert"/>
          <a:lstStyle>
            <a:lvl1pPr marL="171450" indent="-171450">
              <a:lnSpc>
                <a:spcPct val="100000"/>
              </a:lnSpc>
              <a:buClr>
                <a:schemeClr val="tx1"/>
              </a:buClr>
              <a:defRPr lang="en-US" sz="2100" kern="1200" dirty="0" smtClean="0">
                <a:solidFill>
                  <a:schemeClr val="tx1"/>
                </a:solidFill>
                <a:latin typeface="+mn-lt"/>
                <a:ea typeface="+mn-ea"/>
                <a:cs typeface="+mn-cs"/>
              </a:defRPr>
            </a:lvl1pPr>
            <a:lvl2pPr marL="514350" indent="-171450">
              <a:lnSpc>
                <a:spcPct val="100000"/>
              </a:lnSpc>
              <a:buClr>
                <a:schemeClr val="tx1"/>
              </a:buClr>
              <a:defRPr lang="en-US" sz="2100" kern="1200" dirty="0" smtClean="0">
                <a:solidFill>
                  <a:schemeClr val="tx1"/>
                </a:solidFill>
                <a:latin typeface="+mn-lt"/>
                <a:ea typeface="+mn-ea"/>
                <a:cs typeface="+mn-cs"/>
              </a:defRPr>
            </a:lvl2pPr>
            <a:lvl3pPr>
              <a:lnSpc>
                <a:spcPct val="100000"/>
              </a:lnSpc>
              <a:buClr>
                <a:schemeClr val="tx1"/>
              </a:buClr>
              <a:defRPr lang="en-US" sz="1800" kern="1200" dirty="0" smtClean="0">
                <a:solidFill>
                  <a:schemeClr val="tx1"/>
                </a:solidFill>
                <a:latin typeface="+mn-lt"/>
                <a:ea typeface="+mn-ea"/>
                <a:cs typeface="+mn-cs"/>
              </a:defRPr>
            </a:lvl3pPr>
            <a:lvl4pPr>
              <a:lnSpc>
                <a:spcPct val="100000"/>
              </a:lnSpc>
              <a:buClr>
                <a:schemeClr val="tx1"/>
              </a:buClr>
              <a:defRPr lang="en-US" sz="1500" kern="1200" dirty="0" smtClean="0">
                <a:solidFill>
                  <a:schemeClr val="tx1"/>
                </a:solidFill>
                <a:latin typeface="+mn-lt"/>
                <a:ea typeface="+mn-ea"/>
                <a:cs typeface="+mn-cs"/>
              </a:defRPr>
            </a:lvl4pPr>
            <a:lvl5pPr>
              <a:lnSpc>
                <a:spcPct val="100000"/>
              </a:lnSpc>
              <a:buClr>
                <a:schemeClr val="tx1"/>
              </a:buClr>
              <a:defRPr lang="en-US" sz="15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0067" y="6357939"/>
            <a:ext cx="2743200" cy="365125"/>
          </a:xfrm>
        </p:spPr>
        <p:txBody>
          <a:bodyPr/>
          <a:lstStyle>
            <a:lvl1pPr>
              <a:defRPr/>
            </a:lvl1pPr>
          </a:lstStyle>
          <a:p>
            <a:pPr>
              <a:defRPr/>
            </a:pPr>
            <a:r>
              <a:rPr lang="en-US"/>
              <a:t>Fahad Ahmed</a:t>
            </a:r>
          </a:p>
        </p:txBody>
      </p:sp>
      <p:sp>
        <p:nvSpPr>
          <p:cNvPr id="5" name="Footer Placeholder 4"/>
          <p:cNvSpPr>
            <a:spLocks noGrp="1"/>
          </p:cNvSpPr>
          <p:nvPr>
            <p:ph type="ftr" sz="quarter" idx="11"/>
          </p:nvPr>
        </p:nvSpPr>
        <p:spPr>
          <a:xfrm>
            <a:off x="4038600" y="6357939"/>
            <a:ext cx="4114800" cy="365125"/>
          </a:xfrm>
        </p:spPr>
        <p:txBody>
          <a:bodyPr/>
          <a:lstStyle>
            <a:lvl1pPr>
              <a:defRPr/>
            </a:lvl1pPr>
          </a:lstStyle>
          <a:p>
            <a:pPr>
              <a:defRPr/>
            </a:pPr>
            <a:r>
              <a:rPr lang="en-US"/>
              <a:t>CSC 2015: Data Structures</a:t>
            </a:r>
          </a:p>
        </p:txBody>
      </p:sp>
      <p:sp>
        <p:nvSpPr>
          <p:cNvPr id="6" name="Slide Number Placeholder 5"/>
          <p:cNvSpPr>
            <a:spLocks noGrp="1"/>
          </p:cNvSpPr>
          <p:nvPr>
            <p:ph type="sldNum" sz="quarter" idx="12"/>
          </p:nvPr>
        </p:nvSpPr>
        <p:spPr/>
        <p:txBody>
          <a:bodyPr/>
          <a:lstStyle>
            <a:lvl1pPr>
              <a:defRPr/>
            </a:lvl1pPr>
          </a:lstStyle>
          <a:p>
            <a:pPr>
              <a:defRPr/>
            </a:pPr>
            <a:r>
              <a:rPr lang="en-US"/>
              <a:t>Stack Application </a:t>
            </a:r>
            <a:r>
              <a:rPr lang="en-US">
                <a:sym typeface="Wingdings" panose="05000000000000000000" pitchFamily="2" charset="2"/>
              </a:rPr>
              <a:t></a:t>
            </a:r>
            <a:r>
              <a:rPr lang="en-US"/>
              <a:t> </a:t>
            </a:r>
            <a:fld id="{B419FCA3-CE37-4056-AAB2-C34980D1F5D3}" type="slidenum">
              <a:rPr lang="en-US"/>
              <a:pPr>
                <a:defRPr/>
              </a:pPr>
              <a:t>‹#›</a:t>
            </a:fld>
            <a:endParaRPr lang="en-US" dirty="0"/>
          </a:p>
        </p:txBody>
      </p:sp>
    </p:spTree>
    <p:extLst>
      <p:ext uri="{BB962C8B-B14F-4D97-AF65-F5344CB8AC3E}">
        <p14:creationId xmlns:p14="http://schemas.microsoft.com/office/powerpoint/2010/main" val="563327832"/>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685800" rtl="0" eaLnBrk="1" fontAlgn="auto" latinLnBrk="0" hangingPunct="1">
              <a:lnSpc>
                <a:spcPct val="100000"/>
              </a:lnSpc>
              <a:spcBef>
                <a:spcPts val="1350"/>
              </a:spcBef>
              <a:spcAft>
                <a:spcPts val="1350"/>
              </a:spcAft>
              <a:buClrTx/>
              <a:buSzTx/>
              <a:buFontTx/>
              <a:buNone/>
              <a:tabLst/>
              <a:defRPr sz="4500" b="1">
                <a:latin typeface="Book Antiqua" panose="02040602050305030304" pitchFamily="18" charset="0"/>
              </a:defRPr>
            </a:lvl1pPr>
          </a:lstStyle>
          <a:p>
            <a:pPr algn="ctr"/>
            <a:r>
              <a:rPr lang="en-US" sz="4050" b="0" dirty="0"/>
              <a:t>Course Code: Title</a:t>
            </a:r>
            <a:br>
              <a:rPr lang="en-US" sz="4050" b="0" dirty="0"/>
            </a:br>
            <a:r>
              <a:rPr lang="en-US" dirty="0"/>
              <a:t>Chapter Title</a:t>
            </a:r>
          </a:p>
        </p:txBody>
      </p:sp>
      <p:sp>
        <p:nvSpPr>
          <p:cNvPr id="3" name="Text Placeholder 2"/>
          <p:cNvSpPr>
            <a:spLocks noGrp="1"/>
          </p:cNvSpPr>
          <p:nvPr>
            <p:ph type="body" idx="1" hasCustomPrompt="1"/>
          </p:nvPr>
        </p:nvSpPr>
        <p:spPr>
          <a:xfrm>
            <a:off x="304800" y="3756331"/>
            <a:ext cx="11643360" cy="2379041"/>
          </a:xfrm>
        </p:spPr>
        <p:txBody>
          <a:bodyPr>
            <a:normAutofit/>
          </a:bodyPr>
          <a:lstStyle>
            <a:lvl1pPr marL="0" indent="0" algn="r">
              <a:lnSpc>
                <a:spcPct val="100000"/>
              </a:lnSpc>
              <a:spcBef>
                <a:spcPts val="0"/>
              </a:spcBef>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16466817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1" y="98427"/>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1" y="1063624"/>
            <a:ext cx="11976100" cy="5172075"/>
          </a:xfrm>
        </p:spPr>
        <p:txBody>
          <a:bodyPr/>
          <a:lstStyle>
            <a:lvl1pPr marL="297656" indent="-297656" algn="just" defTabSz="685800" rtl="0" eaLnBrk="1" latinLnBrk="0" hangingPunct="1">
              <a:lnSpc>
                <a:spcPct val="100000"/>
              </a:lnSpc>
              <a:spcBef>
                <a:spcPts val="300"/>
              </a:spcBef>
              <a:spcAft>
                <a:spcPts val="300"/>
              </a:spcAft>
              <a:buClr>
                <a:schemeClr val="tx1"/>
              </a:buClr>
              <a:buFont typeface="Wingdings 2" panose="05020102010507070707" pitchFamily="18" charset="2"/>
              <a:buChar char="õ"/>
              <a:defRPr lang="en-US" sz="2100" kern="1200" dirty="0" smtClean="0">
                <a:solidFill>
                  <a:schemeClr val="tx1"/>
                </a:solidFill>
                <a:latin typeface="+mn-lt"/>
                <a:ea typeface="+mn-ea"/>
                <a:cs typeface="+mn-cs"/>
              </a:defRPr>
            </a:lvl1pPr>
            <a:lvl2pPr marL="427435" indent="-258366" algn="just">
              <a:lnSpc>
                <a:spcPct val="100000"/>
              </a:lnSpc>
              <a:spcBef>
                <a:spcPts val="300"/>
              </a:spcBef>
              <a:spcAft>
                <a:spcPts val="300"/>
              </a:spcAft>
              <a:buClr>
                <a:schemeClr val="tx1"/>
              </a:buClr>
              <a:buFont typeface="Wingdings" panose="05000000000000000000" pitchFamily="2" charset="2"/>
              <a:buChar char="¯"/>
              <a:defRPr/>
            </a:lvl2pPr>
            <a:lvl3pPr marL="596504" indent="-248841" algn="just">
              <a:lnSpc>
                <a:spcPct val="100000"/>
              </a:lnSpc>
              <a:spcBef>
                <a:spcPts val="300"/>
              </a:spcBef>
              <a:spcAft>
                <a:spcPts val="300"/>
              </a:spcAft>
              <a:buClr>
                <a:schemeClr val="tx1"/>
              </a:buClr>
              <a:buFont typeface="Wingdings 2" panose="05020102010507070707" pitchFamily="18" charset="2"/>
              <a:buChar char="ô"/>
              <a:defRPr/>
            </a:lvl3pPr>
            <a:lvl4pPr marL="775097" indent="-258366" algn="just">
              <a:lnSpc>
                <a:spcPct val="100000"/>
              </a:lnSpc>
              <a:spcBef>
                <a:spcPts val="300"/>
              </a:spcBef>
              <a:spcAft>
                <a:spcPts val="300"/>
              </a:spcAft>
              <a:buClr>
                <a:schemeClr val="tx1"/>
              </a:buClr>
              <a:buFont typeface="Wingdings 2" panose="05020102010507070707" pitchFamily="18" charset="2"/>
              <a:buChar char="ò"/>
              <a:defRPr/>
            </a:lvl4pPr>
            <a:lvl5pPr marL="944166" indent="-258366" algn="just">
              <a:lnSpc>
                <a:spcPct val="100000"/>
              </a:lnSpc>
              <a:spcBef>
                <a:spcPts val="300"/>
              </a:spcBef>
              <a:spcAft>
                <a:spcPts val="300"/>
              </a:spcAft>
              <a:buClr>
                <a:schemeClr val="tx1"/>
              </a:buClr>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1" y="6356352"/>
            <a:ext cx="2203727" cy="365125"/>
          </a:xfrm>
        </p:spPr>
        <p:txBody>
          <a:bodyPr/>
          <a:lstStyle>
            <a:lvl1pPr>
              <a:defRPr sz="1200"/>
            </a:lvl1p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endParaRPr lang="en-US" dirty="0">
              <a:solidFill>
                <a:prstClr val="black">
                  <a:tint val="75000"/>
                </a:prstClr>
              </a:solidFill>
              <a:latin typeface="Calibri"/>
              <a:ea typeface="+mn-ea"/>
            </a:endParaRPr>
          </a:p>
        </p:txBody>
      </p:sp>
      <p:sp>
        <p:nvSpPr>
          <p:cNvPr id="5" name="Footer Placeholder 4"/>
          <p:cNvSpPr>
            <a:spLocks noGrp="1"/>
          </p:cNvSpPr>
          <p:nvPr>
            <p:ph type="ftr" sz="quarter" idx="11"/>
          </p:nvPr>
        </p:nvSpPr>
        <p:spPr>
          <a:xfrm>
            <a:off x="3556000" y="6356352"/>
            <a:ext cx="3073400" cy="365125"/>
          </a:xfrm>
        </p:spPr>
        <p:txBody>
          <a:bodyPr/>
          <a:lstStyle>
            <a:lvl1pPr>
              <a:defRPr sz="1200"/>
            </a:lvl1p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endParaRPr lang="en-US" dirty="0">
              <a:solidFill>
                <a:prstClr val="black">
                  <a:tint val="75000"/>
                </a:prstClr>
              </a:solidFill>
              <a:latin typeface="Calibri"/>
              <a:ea typeface="+mn-ea"/>
            </a:endParaRPr>
          </a:p>
        </p:txBody>
      </p:sp>
      <p:sp>
        <p:nvSpPr>
          <p:cNvPr id="6" name="Slide Number Placeholder 5"/>
          <p:cNvSpPr>
            <a:spLocks noGrp="1"/>
          </p:cNvSpPr>
          <p:nvPr>
            <p:ph type="sldNum" sz="quarter" idx="12"/>
          </p:nvPr>
        </p:nvSpPr>
        <p:spPr>
          <a:xfrm>
            <a:off x="7048501" y="6356352"/>
            <a:ext cx="5016500" cy="365125"/>
          </a:xfrm>
        </p:spPr>
        <p:txBody>
          <a:bodyPr/>
          <a:lstStyle>
            <a:lvl1pPr>
              <a:defRPr sz="1200"/>
            </a:lvl1p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333875596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685800" rtl="0" eaLnBrk="1" fontAlgn="auto" latinLnBrk="0" hangingPunct="1">
              <a:lnSpc>
                <a:spcPct val="100000"/>
              </a:lnSpc>
              <a:spcBef>
                <a:spcPts val="1350"/>
              </a:spcBef>
              <a:spcAft>
                <a:spcPts val="1350"/>
              </a:spcAft>
              <a:buClrTx/>
              <a:buSzTx/>
              <a:buFontTx/>
              <a:buNone/>
              <a:tabLst/>
              <a:defRPr sz="4500" b="1">
                <a:latin typeface="Book Antiqua" panose="02040602050305030304" pitchFamily="18" charset="0"/>
              </a:defRPr>
            </a:lvl1pPr>
          </a:lstStyle>
          <a:p>
            <a:pPr algn="ctr"/>
            <a:r>
              <a:rPr lang="en-US" sz="4050" b="0" dirty="0"/>
              <a:t>Course Code: Title</a:t>
            </a:r>
            <a:br>
              <a:rPr lang="en-US" sz="4050" b="0" dirty="0"/>
            </a:br>
            <a:r>
              <a:rPr lang="en-US" dirty="0"/>
              <a:t>Chapter Title</a:t>
            </a:r>
          </a:p>
        </p:txBody>
      </p:sp>
      <p:sp>
        <p:nvSpPr>
          <p:cNvPr id="3" name="Text Placeholder 2"/>
          <p:cNvSpPr>
            <a:spLocks noGrp="1"/>
          </p:cNvSpPr>
          <p:nvPr>
            <p:ph type="body" idx="1" hasCustomPrompt="1"/>
          </p:nvPr>
        </p:nvSpPr>
        <p:spPr>
          <a:xfrm>
            <a:off x="304800" y="3756331"/>
            <a:ext cx="11643360" cy="2379041"/>
          </a:xfrm>
        </p:spPr>
        <p:txBody>
          <a:bodyPr>
            <a:normAutofit/>
          </a:bodyPr>
          <a:lstStyle>
            <a:lvl1pPr marL="0" indent="0" algn="r">
              <a:lnSpc>
                <a:spcPct val="100000"/>
              </a:lnSpc>
              <a:spcBef>
                <a:spcPts val="0"/>
              </a:spcBef>
              <a:buNone/>
              <a:defRPr sz="21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153885335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3" y="179595"/>
            <a:ext cx="11817625" cy="880580"/>
          </a:xfrm>
        </p:spPr>
        <p:txBody>
          <a:bodyPr/>
          <a:lstStyle>
            <a:lvl1pPr>
              <a:defRPr b="1" i="0" cap="small" baseline="0"/>
            </a:lvl1pPr>
          </a:lstStyle>
          <a:p>
            <a:r>
              <a:rPr lang="en-US" dirty="0"/>
              <a:t>Click to edit Master title style</a:t>
            </a:r>
          </a:p>
        </p:txBody>
      </p:sp>
      <p:sp>
        <p:nvSpPr>
          <p:cNvPr id="3" name="Content Placeholder 2"/>
          <p:cNvSpPr>
            <a:spLocks noGrp="1"/>
          </p:cNvSpPr>
          <p:nvPr>
            <p:ph sz="half" idx="1"/>
          </p:nvPr>
        </p:nvSpPr>
        <p:spPr>
          <a:xfrm>
            <a:off x="175592" y="1196629"/>
            <a:ext cx="5801139" cy="4980333"/>
          </a:xfrm>
        </p:spPr>
        <p:txBody>
          <a:bodyPr/>
          <a:lstStyle>
            <a:lvl1pPr marL="258366" indent="-258366">
              <a:lnSpc>
                <a:spcPct val="100000"/>
              </a:lnSpc>
              <a:buClr>
                <a:schemeClr val="tx1"/>
              </a:buClr>
              <a:buFont typeface="Wingdings 2" panose="05020102010507070707" pitchFamily="18" charset="2"/>
              <a:buChar char="õ"/>
              <a:defRPr sz="1800"/>
            </a:lvl1pPr>
            <a:lvl2pPr marL="466725" indent="-247650">
              <a:lnSpc>
                <a:spcPct val="100000"/>
              </a:lnSpc>
              <a:buClr>
                <a:schemeClr val="tx1"/>
              </a:buClr>
              <a:buFont typeface="Wingdings" panose="05000000000000000000" pitchFamily="2" charset="2"/>
              <a:buChar char="¯"/>
              <a:defRPr sz="1650"/>
            </a:lvl2pPr>
            <a:lvl3pPr marL="646510" indent="-219075">
              <a:lnSpc>
                <a:spcPct val="100000"/>
              </a:lnSpc>
              <a:buClr>
                <a:schemeClr val="tx1"/>
              </a:buClr>
              <a:buFont typeface="Wingdings 2" panose="05020102010507070707" pitchFamily="18" charset="2"/>
              <a:buChar char="ô"/>
              <a:defRPr sz="1500"/>
            </a:lvl3pPr>
            <a:lvl4pPr marL="815579" indent="-219075">
              <a:lnSpc>
                <a:spcPct val="100000"/>
              </a:lnSpc>
              <a:buClr>
                <a:schemeClr val="tx1"/>
              </a:buClr>
              <a:buFont typeface="Wingdings 2" panose="05020102010507070707" pitchFamily="18" charset="2"/>
              <a:buChar char="ò"/>
              <a:defRPr sz="1425"/>
            </a:lvl4pPr>
            <a:lvl5pPr marL="983456" indent="-208360">
              <a:lnSpc>
                <a:spcPct val="100000"/>
              </a:lnSpc>
              <a:buClr>
                <a:schemeClr val="tx1"/>
              </a:buClr>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69497" y="1196630"/>
            <a:ext cx="5923720" cy="4980332"/>
          </a:xfrm>
        </p:spPr>
        <p:txBody>
          <a:bodyPr>
            <a:normAutofit/>
          </a:bodyPr>
          <a:lstStyle>
            <a:lvl1pPr marL="258366" indent="-258366" algn="l" defTabSz="685800" rtl="0" eaLnBrk="1" latinLnBrk="0" hangingPunct="1">
              <a:lnSpc>
                <a:spcPct val="100000"/>
              </a:lnSpc>
              <a:buClr>
                <a:schemeClr val="tx1"/>
              </a:buClr>
              <a:buFont typeface="Wingdings 2" panose="05020102010507070707" pitchFamily="18" charset="2"/>
              <a:buChar char="õ"/>
              <a:defRPr lang="en-US" sz="1800" kern="1200" dirty="0" smtClean="0">
                <a:solidFill>
                  <a:schemeClr val="tx1"/>
                </a:solidFill>
                <a:latin typeface="+mn-lt"/>
                <a:ea typeface="+mn-ea"/>
                <a:cs typeface="+mn-cs"/>
              </a:defRPr>
            </a:lvl1pPr>
            <a:lvl2pPr marL="388144" indent="-219075" algn="l" defTabSz="685800" rtl="0" eaLnBrk="1" latinLnBrk="0" hangingPunct="1">
              <a:lnSpc>
                <a:spcPct val="100000"/>
              </a:lnSpc>
              <a:buClr>
                <a:schemeClr val="tx1"/>
              </a:buClr>
              <a:buFont typeface="Wingdings" panose="05000000000000000000" pitchFamily="2" charset="2"/>
              <a:buChar char="¯"/>
              <a:defRPr lang="en-US" sz="1650" kern="1200" dirty="0" smtClean="0">
                <a:solidFill>
                  <a:schemeClr val="tx1"/>
                </a:solidFill>
                <a:latin typeface="+mn-lt"/>
                <a:ea typeface="+mn-ea"/>
                <a:cs typeface="+mn-cs"/>
              </a:defRPr>
            </a:lvl2pPr>
            <a:lvl3pPr marL="684610" indent="-257175" algn="l" defTabSz="685800" rtl="0" eaLnBrk="1" latinLnBrk="0" hangingPunct="1">
              <a:lnSpc>
                <a:spcPct val="100000"/>
              </a:lnSpc>
              <a:buClr>
                <a:schemeClr val="tx1"/>
              </a:buClr>
              <a:buFont typeface="Wingdings 2" panose="05020102010507070707" pitchFamily="18" charset="2"/>
              <a:buChar char="ô"/>
              <a:defRPr lang="en-US" sz="1500" kern="1200" dirty="0" smtClean="0">
                <a:solidFill>
                  <a:schemeClr val="tx1"/>
                </a:solidFill>
                <a:latin typeface="+mn-lt"/>
                <a:ea typeface="+mn-ea"/>
                <a:cs typeface="+mn-cs"/>
              </a:defRPr>
            </a:lvl3pPr>
            <a:lvl4pPr marL="853679" indent="-257175" algn="l" defTabSz="685800" rtl="0" eaLnBrk="1" latinLnBrk="0" hangingPunct="1">
              <a:lnSpc>
                <a:spcPct val="100000"/>
              </a:lnSpc>
              <a:buClr>
                <a:schemeClr val="tx1"/>
              </a:buClr>
              <a:buFont typeface="Wingdings 2" panose="05020102010507070707" pitchFamily="18" charset="2"/>
              <a:buChar char="ò"/>
              <a:defRPr lang="en-US" sz="1425" kern="1200" dirty="0" smtClean="0">
                <a:solidFill>
                  <a:schemeClr val="tx1"/>
                </a:solidFill>
                <a:latin typeface="+mn-lt"/>
                <a:ea typeface="+mn-ea"/>
                <a:cs typeface="+mn-cs"/>
              </a:defRPr>
            </a:lvl4pPr>
            <a:lvl5pPr marL="989409" indent="-214313" algn="l" defTabSz="685800" rtl="0" eaLnBrk="1" latinLnBrk="0" hangingPunct="1">
              <a:lnSpc>
                <a:spcPct val="100000"/>
              </a:lnSpc>
              <a:buClr>
                <a:schemeClr val="tx1"/>
              </a:buClr>
              <a:buFont typeface="Wingdings 2" panose="05020102010507070707" pitchFamily="18" charset="2"/>
              <a:buChar char="ñ"/>
              <a:defRPr lang="en-US" sz="135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marL="646510" lvl="2" indent="-219075" algn="l" defTabSz="685800" rtl="0" eaLnBrk="1" latinLnBrk="0" hangingPunct="1">
              <a:lnSpc>
                <a:spcPct val="100000"/>
              </a:lnSpc>
              <a:spcBef>
                <a:spcPts val="375"/>
              </a:spcBef>
              <a:buFont typeface="Wingdings 2" panose="05020102010507070707" pitchFamily="18" charset="2"/>
              <a:buChar char="ô"/>
            </a:pPr>
            <a:r>
              <a:rPr lang="en-US" dirty="0"/>
              <a:t>Third level</a:t>
            </a:r>
          </a:p>
          <a:p>
            <a:pPr marL="815579" lvl="3" indent="-219075" algn="l" defTabSz="685800" rtl="0" eaLnBrk="1" latinLnBrk="0" hangingPunct="1">
              <a:lnSpc>
                <a:spcPct val="100000"/>
              </a:lnSpc>
              <a:spcBef>
                <a:spcPts val="375"/>
              </a:spcBef>
              <a:buFont typeface="Wingdings 2" panose="05020102010507070707" pitchFamily="18" charset="2"/>
              <a:buChar char="ò"/>
            </a:pPr>
            <a:r>
              <a:rPr lang="en-US" dirty="0"/>
              <a:t>Fourth level</a:t>
            </a:r>
          </a:p>
          <a:p>
            <a:pPr marL="983456" lvl="4" indent="-208360" algn="l" defTabSz="685800" rtl="0" eaLnBrk="1" latinLnBrk="0" hangingPunct="1">
              <a:lnSpc>
                <a:spcPct val="100000"/>
              </a:lnSpc>
              <a:spcBef>
                <a:spcPts val="375"/>
              </a:spcBef>
              <a:buFont typeface="Wingdings 2" panose="05020102010507070707" pitchFamily="18" charset="2"/>
              <a:buChar char="ñ"/>
            </a:pPr>
            <a:r>
              <a:rPr lang="en-US" dirty="0"/>
              <a:t>Fifth level</a:t>
            </a:r>
          </a:p>
        </p:txBody>
      </p:sp>
      <p:sp>
        <p:nvSpPr>
          <p:cNvPr id="5" name="Date Placeholder 4"/>
          <p:cNvSpPr>
            <a:spLocks noGrp="1"/>
          </p:cNvSpPr>
          <p:nvPr>
            <p:ph type="dt" sz="half" idx="10"/>
          </p:nvPr>
        </p:nvSpPr>
        <p:spPr>
          <a:xfrm>
            <a:off x="175591" y="6373470"/>
            <a:ext cx="2743200" cy="365125"/>
          </a:xfrm>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7" name="Slide Number Placeholder 6"/>
          <p:cNvSpPr>
            <a:spLocks noGrp="1"/>
          </p:cNvSpPr>
          <p:nvPr>
            <p:ph type="sldNum" sz="quarter" idx="12"/>
          </p:nvPr>
        </p:nvSpPr>
        <p:spPr>
          <a:xfrm>
            <a:off x="9250016" y="6364911"/>
            <a:ext cx="2743200" cy="365125"/>
          </a:xfrm>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142942469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3"/>
            <a:ext cx="11816039" cy="858009"/>
          </a:xfrm>
        </p:spPr>
        <p:txBody>
          <a:bodyPr/>
          <a:lstStyle>
            <a:lvl1pPr>
              <a:defRPr b="1" i="0" cap="small" baseline="0"/>
            </a:lvl1pPr>
          </a:lstStyle>
          <a:p>
            <a:r>
              <a:rPr lang="en-US" dirty="0"/>
              <a:t>Click to edit Master title style</a:t>
            </a:r>
          </a:p>
        </p:txBody>
      </p:sp>
      <p:sp>
        <p:nvSpPr>
          <p:cNvPr id="3" name="Text Placeholder 2"/>
          <p:cNvSpPr>
            <a:spLocks noGrp="1"/>
          </p:cNvSpPr>
          <p:nvPr>
            <p:ph type="body" idx="1"/>
          </p:nvPr>
        </p:nvSpPr>
        <p:spPr>
          <a:xfrm>
            <a:off x="177179" y="1158737"/>
            <a:ext cx="5839308" cy="823912"/>
          </a:xfrm>
        </p:spPr>
        <p:txBody>
          <a:bodyPr anchor="t"/>
          <a:lstStyle>
            <a:lvl1pPr marL="0" indent="0">
              <a:buNone/>
              <a:defRPr sz="1800" b="1">
                <a:latin typeface="Book Antiqua" panose="0204060205030503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297656" indent="-297656">
              <a:lnSpc>
                <a:spcPct val="100000"/>
              </a:lnSpc>
              <a:buClr>
                <a:schemeClr val="tx1"/>
              </a:buClr>
              <a:buFont typeface="Wingdings 2" panose="05020102010507070707" pitchFamily="18" charset="2"/>
              <a:buChar char="õ"/>
              <a:defRPr lang="en-US" sz="1800" kern="1200" dirty="0" smtClean="0">
                <a:solidFill>
                  <a:schemeClr val="tx1"/>
                </a:solidFill>
                <a:latin typeface="+mn-lt"/>
                <a:ea typeface="+mn-ea"/>
                <a:cs typeface="+mn-cs"/>
              </a:defRPr>
            </a:lvl1pPr>
            <a:lvl2pPr marL="476250" indent="-257175">
              <a:lnSpc>
                <a:spcPct val="100000"/>
              </a:lnSpc>
              <a:buClr>
                <a:schemeClr val="tx1"/>
              </a:buClr>
              <a:buFont typeface="Wingdings" panose="05000000000000000000" pitchFamily="2" charset="2"/>
              <a:buChar char="¯"/>
              <a:defRPr lang="en-US" sz="1650" kern="1200" dirty="0" smtClean="0">
                <a:solidFill>
                  <a:schemeClr val="tx1"/>
                </a:solidFill>
                <a:latin typeface="+mn-lt"/>
                <a:ea typeface="+mn-ea"/>
                <a:cs typeface="+mn-cs"/>
              </a:defRPr>
            </a:lvl2pPr>
            <a:lvl3pPr marL="684610" indent="-257175">
              <a:lnSpc>
                <a:spcPct val="100000"/>
              </a:lnSpc>
              <a:buClr>
                <a:schemeClr val="tx1"/>
              </a:buClr>
              <a:buFont typeface="Wingdings 2" panose="05020102010507070707" pitchFamily="18" charset="2"/>
              <a:buChar char="ô"/>
              <a:defRPr lang="en-US" sz="1500" kern="1200" dirty="0" smtClean="0">
                <a:solidFill>
                  <a:schemeClr val="tx1"/>
                </a:solidFill>
                <a:latin typeface="+mn-lt"/>
                <a:ea typeface="+mn-ea"/>
                <a:cs typeface="+mn-cs"/>
              </a:defRPr>
            </a:lvl3pPr>
            <a:lvl4pPr marL="1241822" indent="-258366">
              <a:lnSpc>
                <a:spcPct val="100000"/>
              </a:lnSpc>
              <a:buClr>
                <a:schemeClr val="tx1"/>
              </a:buClr>
              <a:buFont typeface="Wingdings 2" panose="05020102010507070707" pitchFamily="18" charset="2"/>
              <a:buChar char="ò"/>
              <a:defRPr lang="en-US" sz="1425" kern="1200" dirty="0" smtClean="0">
                <a:solidFill>
                  <a:schemeClr val="tx1"/>
                </a:solidFill>
                <a:latin typeface="+mn-lt"/>
                <a:ea typeface="+mn-ea"/>
                <a:cs typeface="+mn-cs"/>
              </a:defRPr>
            </a:lvl4pPr>
            <a:lvl5pPr marL="989409" indent="-214313">
              <a:lnSpc>
                <a:spcPct val="100000"/>
              </a:lnSpc>
              <a:buClr>
                <a:schemeClr val="tx1"/>
              </a:buClr>
              <a:buFont typeface="Wingdings 2" panose="05020102010507070707" pitchFamily="18" charset="2"/>
              <a:buChar char="ñ"/>
              <a:defRPr lang="en-US" sz="1350" kern="1200" dirty="0">
                <a:solidFill>
                  <a:schemeClr val="tx1"/>
                </a:solidFill>
                <a:latin typeface="+mn-lt"/>
                <a:ea typeface="+mn-ea"/>
                <a:cs typeface="+mn-cs"/>
              </a:defRPr>
            </a:lvl5pPr>
          </a:lstStyle>
          <a:p>
            <a:pPr marL="258366" lvl="0" indent="-258366" algn="l" defTabSz="685800" rtl="0" eaLnBrk="1" latinLnBrk="0" hangingPunct="1">
              <a:lnSpc>
                <a:spcPct val="100000"/>
              </a:lnSpc>
              <a:spcBef>
                <a:spcPts val="750"/>
              </a:spcBef>
              <a:buFont typeface="Wingdings 2" panose="05020102010507070707" pitchFamily="18" charset="2"/>
              <a:buChar char="õ"/>
            </a:pPr>
            <a:r>
              <a:rPr lang="en-US" dirty="0"/>
              <a:t>Click to edit Master text styles</a:t>
            </a:r>
          </a:p>
          <a:p>
            <a:pPr marL="466725" lvl="1" indent="-247650" algn="l" defTabSz="685800" rtl="0" eaLnBrk="1" latinLnBrk="0" hangingPunct="1">
              <a:lnSpc>
                <a:spcPct val="100000"/>
              </a:lnSpc>
              <a:spcBef>
                <a:spcPts val="375"/>
              </a:spcBef>
              <a:buFont typeface="Wingdings" panose="05000000000000000000" pitchFamily="2" charset="2"/>
              <a:buChar char="¯"/>
            </a:pPr>
            <a:r>
              <a:rPr lang="en-US" dirty="0"/>
              <a:t>Second level</a:t>
            </a:r>
          </a:p>
          <a:p>
            <a:pPr marL="646510" lvl="2" indent="-219075" algn="l" defTabSz="685800" rtl="0" eaLnBrk="1" latinLnBrk="0" hangingPunct="1">
              <a:lnSpc>
                <a:spcPct val="100000"/>
              </a:lnSpc>
              <a:spcBef>
                <a:spcPts val="375"/>
              </a:spcBef>
              <a:buFont typeface="Wingdings 2" panose="05020102010507070707" pitchFamily="18" charset="2"/>
              <a:buChar char="ô"/>
            </a:pPr>
            <a:r>
              <a:rPr lang="en-US" dirty="0"/>
              <a:t>Third level</a:t>
            </a:r>
          </a:p>
          <a:p>
            <a:pPr marL="815579" lvl="3" indent="-219075" algn="l" defTabSz="685800" rtl="0" eaLnBrk="1" latinLnBrk="0" hangingPunct="1">
              <a:lnSpc>
                <a:spcPct val="100000"/>
              </a:lnSpc>
              <a:spcBef>
                <a:spcPts val="375"/>
              </a:spcBef>
              <a:buFont typeface="Wingdings 2" panose="05020102010507070707" pitchFamily="18" charset="2"/>
              <a:buChar char="ò"/>
            </a:pPr>
            <a:r>
              <a:rPr lang="en-US" dirty="0"/>
              <a:t>Fourth level</a:t>
            </a:r>
          </a:p>
          <a:p>
            <a:pPr marL="983456" lvl="4" indent="-208360" algn="l" defTabSz="685800" rtl="0" eaLnBrk="1" latinLnBrk="0" hangingPunct="1">
              <a:lnSpc>
                <a:spcPct val="100000"/>
              </a:lnSpc>
              <a:spcBef>
                <a:spcPts val="375"/>
              </a:spcBef>
              <a:buFont typeface="Wingdings 2" panose="05020102010507070707" pitchFamily="18" charset="2"/>
              <a:buChar char="ñ"/>
            </a:pPr>
            <a:r>
              <a:rPr lang="en-US" dirty="0"/>
              <a:t>Fifth level</a:t>
            </a:r>
          </a:p>
        </p:txBody>
      </p:sp>
      <p:sp>
        <p:nvSpPr>
          <p:cNvPr id="5" name="Text Placeholder 4"/>
          <p:cNvSpPr>
            <a:spLocks noGrp="1"/>
          </p:cNvSpPr>
          <p:nvPr>
            <p:ph type="body" sz="quarter" idx="3"/>
          </p:nvPr>
        </p:nvSpPr>
        <p:spPr>
          <a:xfrm>
            <a:off x="6162262" y="1158737"/>
            <a:ext cx="5830956" cy="823912"/>
          </a:xfrm>
        </p:spPr>
        <p:txBody>
          <a:bodyPr anchor="t"/>
          <a:lstStyle>
            <a:lvl1pPr marL="0" indent="0">
              <a:buNone/>
              <a:defRPr sz="1800" b="1">
                <a:latin typeface="Book Antiqua" panose="0204060205030503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162262" y="1982649"/>
            <a:ext cx="5830956" cy="4207014"/>
          </a:xfrm>
        </p:spPr>
        <p:txBody>
          <a:bodyPr/>
          <a:lstStyle>
            <a:lvl1pPr marL="297656" indent="-297656">
              <a:lnSpc>
                <a:spcPct val="100000"/>
              </a:lnSpc>
              <a:buClr>
                <a:schemeClr val="tx1"/>
              </a:buClr>
              <a:buFont typeface="Wingdings 2" panose="05020102010507070707" pitchFamily="18" charset="2"/>
              <a:buChar char="õ"/>
              <a:defRPr lang="en-US" sz="1800" kern="1200" dirty="0" smtClean="0">
                <a:solidFill>
                  <a:schemeClr val="tx1"/>
                </a:solidFill>
                <a:latin typeface="+mn-lt"/>
                <a:ea typeface="+mn-ea"/>
                <a:cs typeface="+mn-cs"/>
              </a:defRPr>
            </a:lvl1pPr>
            <a:lvl2pPr marL="476250" indent="-257175">
              <a:lnSpc>
                <a:spcPct val="100000"/>
              </a:lnSpc>
              <a:buClr>
                <a:schemeClr val="tx1"/>
              </a:buClr>
              <a:buFont typeface="Wingdings" panose="05000000000000000000" pitchFamily="2" charset="2"/>
              <a:buChar char="¯"/>
              <a:defRPr lang="en-US" sz="1650" kern="1200" dirty="0" smtClean="0">
                <a:solidFill>
                  <a:schemeClr val="tx1"/>
                </a:solidFill>
                <a:latin typeface="+mn-lt"/>
                <a:ea typeface="+mn-ea"/>
                <a:cs typeface="+mn-cs"/>
              </a:defRPr>
            </a:lvl2pPr>
            <a:lvl3pPr marL="684610" indent="-257175">
              <a:lnSpc>
                <a:spcPct val="100000"/>
              </a:lnSpc>
              <a:buClr>
                <a:schemeClr val="tx1"/>
              </a:buClr>
              <a:buFont typeface="Wingdings 2" panose="05020102010507070707" pitchFamily="18" charset="2"/>
              <a:buChar char="ô"/>
              <a:defRPr lang="en-US" sz="1500" kern="1200" dirty="0" smtClean="0">
                <a:solidFill>
                  <a:schemeClr val="tx1"/>
                </a:solidFill>
                <a:latin typeface="+mn-lt"/>
                <a:ea typeface="+mn-ea"/>
                <a:cs typeface="+mn-cs"/>
              </a:defRPr>
            </a:lvl3pPr>
            <a:lvl4pPr marL="1241822" indent="-258366">
              <a:lnSpc>
                <a:spcPct val="100000"/>
              </a:lnSpc>
              <a:buClr>
                <a:schemeClr val="tx1"/>
              </a:buClr>
              <a:buFont typeface="Wingdings 2" panose="05020102010507070707" pitchFamily="18" charset="2"/>
              <a:buChar char="ò"/>
              <a:defRPr lang="en-US" sz="1425" kern="1200" dirty="0" smtClean="0">
                <a:solidFill>
                  <a:schemeClr val="tx1"/>
                </a:solidFill>
                <a:latin typeface="+mn-lt"/>
                <a:ea typeface="+mn-ea"/>
                <a:cs typeface="+mn-cs"/>
              </a:defRPr>
            </a:lvl4pPr>
            <a:lvl5pPr marL="989409" indent="-214313">
              <a:lnSpc>
                <a:spcPct val="100000"/>
              </a:lnSpc>
              <a:buClr>
                <a:schemeClr val="tx1"/>
              </a:buClr>
              <a:buFont typeface="Wingdings 2" panose="05020102010507070707" pitchFamily="18" charset="2"/>
              <a:buChar char="ñ"/>
              <a:defRPr lang="en-US" sz="1350" kern="1200" dirty="0">
                <a:solidFill>
                  <a:schemeClr val="tx1"/>
                </a:solidFill>
                <a:latin typeface="+mn-lt"/>
                <a:ea typeface="+mn-ea"/>
                <a:cs typeface="+mn-cs"/>
              </a:defRPr>
            </a:lvl5pPr>
          </a:lstStyle>
          <a:p>
            <a:pPr marL="258366" lvl="0" indent="-258366" algn="l" defTabSz="685800" rtl="0" eaLnBrk="1" latinLnBrk="0" hangingPunct="1">
              <a:lnSpc>
                <a:spcPct val="100000"/>
              </a:lnSpc>
              <a:spcBef>
                <a:spcPts val="750"/>
              </a:spcBef>
              <a:buFont typeface="Wingdings 2" panose="05020102010507070707" pitchFamily="18" charset="2"/>
              <a:buChar char="õ"/>
            </a:pPr>
            <a:r>
              <a:rPr lang="en-US" dirty="0"/>
              <a:t>Click to edit Master text styles</a:t>
            </a:r>
          </a:p>
          <a:p>
            <a:pPr marL="466725" lvl="1" indent="-247650" algn="l" defTabSz="685800" rtl="0" eaLnBrk="1" latinLnBrk="0" hangingPunct="1">
              <a:lnSpc>
                <a:spcPct val="100000"/>
              </a:lnSpc>
              <a:spcBef>
                <a:spcPts val="375"/>
              </a:spcBef>
              <a:buFont typeface="Wingdings" panose="05000000000000000000" pitchFamily="2" charset="2"/>
              <a:buChar char="¯"/>
            </a:pPr>
            <a:r>
              <a:rPr lang="en-US" dirty="0"/>
              <a:t>Second level</a:t>
            </a:r>
          </a:p>
          <a:p>
            <a:pPr marL="646510" lvl="2" indent="-219075" algn="l" defTabSz="685800" rtl="0" eaLnBrk="1" latinLnBrk="0" hangingPunct="1">
              <a:lnSpc>
                <a:spcPct val="100000"/>
              </a:lnSpc>
              <a:spcBef>
                <a:spcPts val="375"/>
              </a:spcBef>
              <a:buFont typeface="Wingdings 2" panose="05020102010507070707" pitchFamily="18" charset="2"/>
              <a:buChar char="ô"/>
            </a:pPr>
            <a:r>
              <a:rPr lang="en-US" dirty="0"/>
              <a:t>Third level</a:t>
            </a:r>
          </a:p>
          <a:p>
            <a:pPr marL="815579" lvl="3" indent="-219075" algn="l" defTabSz="685800" rtl="0" eaLnBrk="1" latinLnBrk="0" hangingPunct="1">
              <a:lnSpc>
                <a:spcPct val="100000"/>
              </a:lnSpc>
              <a:spcBef>
                <a:spcPts val="375"/>
              </a:spcBef>
              <a:buFont typeface="Wingdings 2" panose="05020102010507070707" pitchFamily="18" charset="2"/>
              <a:buChar char="ò"/>
            </a:pPr>
            <a:r>
              <a:rPr lang="en-US" dirty="0"/>
              <a:t>Fourth level</a:t>
            </a:r>
          </a:p>
          <a:p>
            <a:pPr marL="983456" lvl="4" indent="-208360" algn="l" defTabSz="685800" rtl="0" eaLnBrk="1" latinLnBrk="0" hangingPunct="1">
              <a:lnSpc>
                <a:spcPct val="100000"/>
              </a:lnSpc>
              <a:spcBef>
                <a:spcPts val="375"/>
              </a:spcBef>
              <a:buFont typeface="Wingdings 2" panose="05020102010507070707" pitchFamily="18" charset="2"/>
              <a:buChar char="ñ"/>
            </a:pPr>
            <a:r>
              <a:rPr lang="en-US" dirty="0"/>
              <a:t>Fifth level</a:t>
            </a:r>
          </a:p>
        </p:txBody>
      </p:sp>
      <p:sp>
        <p:nvSpPr>
          <p:cNvPr id="7" name="Date Placeholder 6"/>
          <p:cNvSpPr>
            <a:spLocks noGrp="1"/>
          </p:cNvSpPr>
          <p:nvPr>
            <p:ph type="dt" sz="half" idx="10"/>
          </p:nvPr>
        </p:nvSpPr>
        <p:spPr>
          <a:xfrm>
            <a:off x="198783" y="6360218"/>
            <a:ext cx="2743200" cy="365125"/>
          </a:xfrm>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8" name="Footer Placeholder 7"/>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9" name="Slide Number Placeholder 8"/>
          <p:cNvSpPr>
            <a:spLocks noGrp="1"/>
          </p:cNvSpPr>
          <p:nvPr>
            <p:ph type="sldNum" sz="quarter" idx="12"/>
          </p:nvPr>
        </p:nvSpPr>
        <p:spPr>
          <a:xfrm>
            <a:off x="9250017" y="6351659"/>
            <a:ext cx="2743200" cy="365125"/>
          </a:xfrm>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20641562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3" y="219353"/>
            <a:ext cx="11794435" cy="854075"/>
          </a:xfrm>
        </p:spPr>
        <p:txBody>
          <a:bodyPr/>
          <a:lstStyle>
            <a:lvl1pPr>
              <a:defRPr b="1" i="0" cap="small" baseline="0"/>
            </a:lvl1pPr>
          </a:lstStyle>
          <a:p>
            <a:r>
              <a:rPr lang="en-US" dirty="0"/>
              <a:t>Click to edit Master title style</a:t>
            </a:r>
          </a:p>
        </p:txBody>
      </p:sp>
      <p:sp>
        <p:nvSpPr>
          <p:cNvPr id="3" name="Date Placeholder 2"/>
          <p:cNvSpPr>
            <a:spLocks noGrp="1"/>
          </p:cNvSpPr>
          <p:nvPr>
            <p:ph type="dt" sz="half" idx="10"/>
          </p:nvPr>
        </p:nvSpPr>
        <p:spPr>
          <a:xfrm>
            <a:off x="198783" y="6378163"/>
            <a:ext cx="2743200" cy="365125"/>
          </a:xfrm>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4" name="Footer Placeholder 3"/>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5" name="Slide Number Placeholder 4"/>
          <p:cNvSpPr>
            <a:spLocks noGrp="1"/>
          </p:cNvSpPr>
          <p:nvPr>
            <p:ph type="sldNum" sz="quarter" idx="12"/>
          </p:nvPr>
        </p:nvSpPr>
        <p:spPr>
          <a:xfrm>
            <a:off x="9250017" y="6356352"/>
            <a:ext cx="2743200" cy="365125"/>
          </a:xfrm>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30680814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3" name="Footer Placeholder 2"/>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4" name="Slide Number Placeholder 3"/>
          <p:cNvSpPr>
            <a:spLocks noGrp="1"/>
          </p:cNvSpPr>
          <p:nvPr>
            <p:ph type="sldNum" sz="quarter" idx="12"/>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399648136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1" y="187325"/>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4038600" y="187326"/>
            <a:ext cx="8034131" cy="6181725"/>
          </a:xfrm>
        </p:spPr>
        <p:txBody>
          <a:bodyPr/>
          <a:lstStyle>
            <a:lvl1pPr marL="347663" indent="-347663">
              <a:lnSpc>
                <a:spcPct val="100000"/>
              </a:lnSpc>
              <a:buClr>
                <a:schemeClr val="tx1"/>
              </a:buClr>
              <a:buFont typeface="Wingdings 2" panose="05020102010507070707" pitchFamily="18" charset="2"/>
              <a:buChar char="õ"/>
              <a:defRPr sz="2400"/>
            </a:lvl1pPr>
            <a:lvl2pPr marL="556022" indent="-336947">
              <a:lnSpc>
                <a:spcPct val="100000"/>
              </a:lnSpc>
              <a:buClr>
                <a:schemeClr val="tx1"/>
              </a:buClr>
              <a:buFont typeface="Wingdings" panose="05000000000000000000" pitchFamily="2" charset="2"/>
              <a:buChar char="¯"/>
              <a:defRPr sz="2100"/>
            </a:lvl2pPr>
            <a:lvl3pPr marL="725091" indent="-297656">
              <a:lnSpc>
                <a:spcPct val="100000"/>
              </a:lnSpc>
              <a:buClr>
                <a:schemeClr val="tx1"/>
              </a:buClr>
              <a:buFont typeface="Wingdings 2" panose="05020102010507070707" pitchFamily="18" charset="2"/>
              <a:buChar char="ô"/>
              <a:tabLst>
                <a:tab pos="944166" algn="l"/>
              </a:tabLst>
              <a:defRPr sz="1800"/>
            </a:lvl3pPr>
            <a:lvl4pPr marL="854869" indent="-258366">
              <a:lnSpc>
                <a:spcPct val="100000"/>
              </a:lnSpc>
              <a:buClr>
                <a:schemeClr val="tx1"/>
              </a:buClr>
              <a:buFont typeface="Wingdings 2" panose="05020102010507070707" pitchFamily="18" charset="2"/>
              <a:buChar char="ò"/>
              <a:defRPr sz="1500"/>
            </a:lvl4pPr>
            <a:lvl5pPr marL="1033463" indent="-258366">
              <a:lnSpc>
                <a:spcPct val="100000"/>
              </a:lnSpc>
              <a:buClr>
                <a:schemeClr val="tx1"/>
              </a:buClr>
              <a:buFont typeface="Wingdings 2" panose="05020102010507070707" pitchFamily="18" charset="2"/>
              <a:buChar char="ñ"/>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9331" y="1787524"/>
            <a:ext cx="3932237" cy="458152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9331" y="6398179"/>
            <a:ext cx="2743200" cy="365125"/>
          </a:xfrm>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6" name="Footer Placeholder 5"/>
          <p:cNvSpPr>
            <a:spLocks noGrp="1"/>
          </p:cNvSpPr>
          <p:nvPr>
            <p:ph type="ftr" sz="quarter" idx="11"/>
          </p:nvPr>
        </p:nvSpPr>
        <p:spPr>
          <a:xfrm>
            <a:off x="4038600" y="6398179"/>
            <a:ext cx="4114800" cy="365125"/>
          </a:xfrm>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7" name="Slide Number Placeholder 6"/>
          <p:cNvSpPr>
            <a:spLocks noGrp="1"/>
          </p:cNvSpPr>
          <p:nvPr>
            <p:ph type="sldNum" sz="quarter" idx="12"/>
          </p:nvPr>
        </p:nvSpPr>
        <p:spPr>
          <a:xfrm>
            <a:off x="8610600" y="6395556"/>
            <a:ext cx="3462131" cy="365125"/>
          </a:xfrm>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61557816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4" y="195263"/>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4038600" y="195263"/>
            <a:ext cx="8034131" cy="617378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06364" y="1835220"/>
            <a:ext cx="3932237" cy="453383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9331" y="6398179"/>
            <a:ext cx="2743200" cy="365125"/>
          </a:xfrm>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6" name="Footer Placeholder 5"/>
          <p:cNvSpPr>
            <a:spLocks noGrp="1"/>
          </p:cNvSpPr>
          <p:nvPr>
            <p:ph type="ftr" sz="quarter" idx="11"/>
          </p:nvPr>
        </p:nvSpPr>
        <p:spPr>
          <a:xfrm>
            <a:off x="4038600" y="6398179"/>
            <a:ext cx="4114800" cy="365125"/>
          </a:xfrm>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7" name="Slide Number Placeholder 6"/>
          <p:cNvSpPr>
            <a:spLocks noGrp="1"/>
          </p:cNvSpPr>
          <p:nvPr>
            <p:ph type="sldNum" sz="quarter" idx="12"/>
          </p:nvPr>
        </p:nvSpPr>
        <p:spPr>
          <a:xfrm>
            <a:off x="8610600" y="6395556"/>
            <a:ext cx="3462131" cy="365125"/>
          </a:xfrm>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282313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5DD94BD-AC5A-47CE-AF3A-2F7C1244AE42}" type="datetime1">
              <a:rPr lang="en-US" altLang="ja-JP"/>
              <a:pPr>
                <a:defRPr/>
              </a:pPr>
              <a:t>2/17/2019</a:t>
            </a:fld>
            <a:endParaRPr lang="en-US" altLang="ja-JP"/>
          </a:p>
        </p:txBody>
      </p:sp>
      <p:sp>
        <p:nvSpPr>
          <p:cNvPr id="6" name="Footer Placeholder 4"/>
          <p:cNvSpPr>
            <a:spLocks noGrp="1"/>
          </p:cNvSpPr>
          <p:nvPr>
            <p:ph type="ftr" sz="quarter" idx="11"/>
          </p:nvPr>
        </p:nvSpPr>
        <p:spPr/>
        <p:txBody>
          <a:bodyPr/>
          <a:lstStyle>
            <a:lvl1pPr>
              <a:defRPr/>
            </a:lvl1pPr>
          </a:lstStyle>
          <a:p>
            <a:pPr>
              <a:defRPr/>
            </a:pPr>
            <a:r>
              <a:rPr lang="en-US" altLang="ja-JP"/>
              <a:t>Dr. Kazi A. Kalpoma</a:t>
            </a: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1E955569-0E91-4540-8694-0F8B59B647D9}" type="slidenum">
              <a:rPr lang="en-US" altLang="ja-JP"/>
              <a:pPr>
                <a:defRPr/>
              </a:pPr>
              <a:t>‹#›</a:t>
            </a:fld>
            <a:endParaRPr lang="en-US" altLang="ja-JP"/>
          </a:p>
        </p:txBody>
      </p:sp>
    </p:spTree>
    <p:extLst>
      <p:ext uri="{BB962C8B-B14F-4D97-AF65-F5344CB8AC3E}">
        <p14:creationId xmlns:p14="http://schemas.microsoft.com/office/powerpoint/2010/main" val="408266785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171450" indent="-171450">
              <a:lnSpc>
                <a:spcPct val="100000"/>
              </a:lnSpc>
              <a:buClr>
                <a:schemeClr val="tx1"/>
              </a:buClr>
              <a:defRPr lang="en-US" sz="2100" kern="1200" dirty="0" smtClean="0">
                <a:solidFill>
                  <a:schemeClr val="tx1"/>
                </a:solidFill>
                <a:latin typeface="+mn-lt"/>
                <a:ea typeface="+mn-ea"/>
                <a:cs typeface="+mn-cs"/>
              </a:defRPr>
            </a:lvl1pPr>
            <a:lvl2pPr marL="514350" indent="-171450">
              <a:lnSpc>
                <a:spcPct val="100000"/>
              </a:lnSpc>
              <a:buClr>
                <a:schemeClr val="tx1"/>
              </a:buClr>
              <a:defRPr lang="en-US" sz="2100" kern="1200" dirty="0" smtClean="0">
                <a:solidFill>
                  <a:schemeClr val="tx1"/>
                </a:solidFill>
                <a:latin typeface="+mn-lt"/>
                <a:ea typeface="+mn-ea"/>
                <a:cs typeface="+mn-cs"/>
              </a:defRPr>
            </a:lvl2pPr>
            <a:lvl3pPr>
              <a:lnSpc>
                <a:spcPct val="100000"/>
              </a:lnSpc>
              <a:buClr>
                <a:schemeClr val="tx1"/>
              </a:buClr>
              <a:defRPr lang="en-US" sz="1800" kern="1200" dirty="0" smtClean="0">
                <a:solidFill>
                  <a:schemeClr val="tx1"/>
                </a:solidFill>
                <a:latin typeface="+mn-lt"/>
                <a:ea typeface="+mn-ea"/>
                <a:cs typeface="+mn-cs"/>
              </a:defRPr>
            </a:lvl3pPr>
            <a:lvl4pPr>
              <a:lnSpc>
                <a:spcPct val="100000"/>
              </a:lnSpc>
              <a:buClr>
                <a:schemeClr val="tx1"/>
              </a:buClr>
              <a:defRPr lang="en-US" sz="1500" kern="1200" dirty="0" smtClean="0">
                <a:solidFill>
                  <a:schemeClr val="tx1"/>
                </a:solidFill>
                <a:latin typeface="+mn-lt"/>
                <a:ea typeface="+mn-ea"/>
                <a:cs typeface="+mn-cs"/>
              </a:defRPr>
            </a:lvl4pPr>
            <a:lvl5pPr>
              <a:lnSpc>
                <a:spcPct val="100000"/>
              </a:lnSpc>
              <a:buClr>
                <a:schemeClr val="tx1"/>
              </a:buClr>
              <a:defRPr lang="en-US" sz="1500" kern="1200" dirty="0">
                <a:solidFill>
                  <a:schemeClr val="tx1"/>
                </a:solidFill>
                <a:latin typeface="+mn-lt"/>
                <a:ea typeface="+mn-ea"/>
                <a:cs typeface="+mn-cs"/>
              </a:defRPr>
            </a:lvl5pPr>
          </a:lstStyle>
          <a:p>
            <a:pPr marL="297656" lvl="0" indent="-297656" algn="just" defTabSz="685800" rtl="0" eaLnBrk="1" latinLnBrk="0" hangingPunct="1">
              <a:lnSpc>
                <a:spcPct val="100000"/>
              </a:lnSpc>
              <a:spcBef>
                <a:spcPts val="300"/>
              </a:spcBef>
              <a:spcAft>
                <a:spcPts val="300"/>
              </a:spcAft>
              <a:buFont typeface="Wingdings 2" panose="05020102010507070707" pitchFamily="18" charset="2"/>
              <a:buChar char="õ"/>
            </a:pPr>
            <a:r>
              <a:rPr lang="en-US" dirty="0"/>
              <a:t>Click to edit Master text styles</a:t>
            </a:r>
          </a:p>
          <a:p>
            <a:pPr marL="646510" lvl="1" indent="-303610" algn="l" defTabSz="685800" rtl="0" eaLnBrk="1" latinLnBrk="0" hangingPunct="1">
              <a:lnSpc>
                <a:spcPct val="90000"/>
              </a:lnSpc>
              <a:spcBef>
                <a:spcPts val="375"/>
              </a:spcBef>
              <a:buFont typeface="Wingdings" panose="05000000000000000000" pitchFamily="2" charset="2"/>
              <a:buChar char="¯"/>
            </a:pPr>
            <a:r>
              <a:rPr lang="en-US" dirty="0"/>
              <a:t>Second level</a:t>
            </a:r>
          </a:p>
          <a:p>
            <a:pPr marL="904875" lvl="2" indent="-258366" algn="l" defTabSz="685800" rtl="0" eaLnBrk="1" latinLnBrk="0" hangingPunct="1">
              <a:lnSpc>
                <a:spcPct val="90000"/>
              </a:lnSpc>
              <a:spcBef>
                <a:spcPts val="375"/>
              </a:spcBef>
              <a:buFont typeface="Wingdings 2" panose="05020102010507070707" pitchFamily="18" charset="2"/>
              <a:buChar char="ô"/>
              <a:tabLst>
                <a:tab pos="944166" algn="l"/>
              </a:tabLst>
            </a:pPr>
            <a:r>
              <a:rPr lang="en-US" dirty="0"/>
              <a:t>Third level</a:t>
            </a:r>
          </a:p>
          <a:p>
            <a:pPr marL="1241822" lvl="3" indent="-258366" algn="l" defTabSz="685800" rtl="0" eaLnBrk="1" latinLnBrk="0" hangingPunct="1">
              <a:lnSpc>
                <a:spcPct val="90000"/>
              </a:lnSpc>
              <a:spcBef>
                <a:spcPts val="375"/>
              </a:spcBef>
              <a:buFont typeface="Wingdings 2" panose="05020102010507070707" pitchFamily="18" charset="2"/>
              <a:buChar char="ò"/>
            </a:pPr>
            <a:r>
              <a:rPr lang="en-US" dirty="0"/>
              <a:t>Fourth level</a:t>
            </a:r>
          </a:p>
          <a:p>
            <a:pPr marL="1590675" lvl="4" indent="-258366" algn="l" defTabSz="685800" rtl="0" eaLnBrk="1" latinLnBrk="0" hangingPunct="1">
              <a:lnSpc>
                <a:spcPct val="90000"/>
              </a:lnSpc>
              <a:spcBef>
                <a:spcPts val="375"/>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24323275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1" y="119270"/>
            <a:ext cx="2628900" cy="62232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331" y="119270"/>
            <a:ext cx="9332843" cy="6223276"/>
          </a:xfrm>
        </p:spPr>
        <p:txBody>
          <a:bodyPr vert="eaVert"/>
          <a:lstStyle>
            <a:lvl1pPr marL="171450" indent="-171450">
              <a:lnSpc>
                <a:spcPct val="100000"/>
              </a:lnSpc>
              <a:buClr>
                <a:schemeClr val="tx1"/>
              </a:buClr>
              <a:defRPr lang="en-US" sz="2100" kern="1200" dirty="0" smtClean="0">
                <a:solidFill>
                  <a:schemeClr val="tx1"/>
                </a:solidFill>
                <a:latin typeface="+mn-lt"/>
                <a:ea typeface="+mn-ea"/>
                <a:cs typeface="+mn-cs"/>
              </a:defRPr>
            </a:lvl1pPr>
            <a:lvl2pPr marL="514350" indent="-171450">
              <a:lnSpc>
                <a:spcPct val="100000"/>
              </a:lnSpc>
              <a:buClr>
                <a:schemeClr val="tx1"/>
              </a:buClr>
              <a:defRPr lang="en-US" sz="2100" kern="1200" dirty="0" smtClean="0">
                <a:solidFill>
                  <a:schemeClr val="tx1"/>
                </a:solidFill>
                <a:latin typeface="+mn-lt"/>
                <a:ea typeface="+mn-ea"/>
                <a:cs typeface="+mn-cs"/>
              </a:defRPr>
            </a:lvl2pPr>
            <a:lvl3pPr>
              <a:lnSpc>
                <a:spcPct val="100000"/>
              </a:lnSpc>
              <a:buClr>
                <a:schemeClr val="tx1"/>
              </a:buClr>
              <a:defRPr lang="en-US" sz="1800" kern="1200" dirty="0" smtClean="0">
                <a:solidFill>
                  <a:schemeClr val="tx1"/>
                </a:solidFill>
                <a:latin typeface="+mn-lt"/>
                <a:ea typeface="+mn-ea"/>
                <a:cs typeface="+mn-cs"/>
              </a:defRPr>
            </a:lvl3pPr>
            <a:lvl4pPr>
              <a:lnSpc>
                <a:spcPct val="100000"/>
              </a:lnSpc>
              <a:buClr>
                <a:schemeClr val="tx1"/>
              </a:buClr>
              <a:defRPr lang="en-US" sz="1500" kern="1200" dirty="0" smtClean="0">
                <a:solidFill>
                  <a:schemeClr val="tx1"/>
                </a:solidFill>
                <a:latin typeface="+mn-lt"/>
                <a:ea typeface="+mn-ea"/>
                <a:cs typeface="+mn-cs"/>
              </a:defRPr>
            </a:lvl4pPr>
            <a:lvl5pPr>
              <a:lnSpc>
                <a:spcPct val="100000"/>
              </a:lnSpc>
              <a:buClr>
                <a:schemeClr val="tx1"/>
              </a:buClr>
              <a:defRPr lang="en-US" sz="1500" kern="1200" dirty="0">
                <a:solidFill>
                  <a:schemeClr val="tx1"/>
                </a:solidFill>
                <a:latin typeface="+mn-lt"/>
                <a:ea typeface="+mn-ea"/>
                <a:cs typeface="+mn-cs"/>
              </a:defRPr>
            </a:lvl5pPr>
          </a:lstStyle>
          <a:p>
            <a:pPr marL="297656" lvl="0" indent="-297656" algn="just" defTabSz="685800" rtl="0" eaLnBrk="1" latinLnBrk="0" hangingPunct="1">
              <a:lnSpc>
                <a:spcPct val="100000"/>
              </a:lnSpc>
              <a:spcBef>
                <a:spcPts val="300"/>
              </a:spcBef>
              <a:spcAft>
                <a:spcPts val="300"/>
              </a:spcAft>
              <a:buFont typeface="Wingdings 2" panose="05020102010507070707" pitchFamily="18" charset="2"/>
              <a:buChar char="õ"/>
            </a:pPr>
            <a:r>
              <a:rPr lang="en-US" dirty="0"/>
              <a:t>Click to edit Master text styles</a:t>
            </a:r>
          </a:p>
          <a:p>
            <a:pPr marL="646510" lvl="1" indent="-303610" algn="l" defTabSz="685800" rtl="0" eaLnBrk="1" latinLnBrk="0" hangingPunct="1">
              <a:lnSpc>
                <a:spcPct val="90000"/>
              </a:lnSpc>
              <a:spcBef>
                <a:spcPts val="375"/>
              </a:spcBef>
              <a:buFont typeface="Wingdings" panose="05000000000000000000" pitchFamily="2" charset="2"/>
              <a:buChar char="¯"/>
            </a:pPr>
            <a:r>
              <a:rPr lang="en-US" dirty="0"/>
              <a:t>Second level</a:t>
            </a:r>
          </a:p>
          <a:p>
            <a:pPr marL="904875" lvl="2" indent="-258366" algn="l" defTabSz="685800" rtl="0" eaLnBrk="1" latinLnBrk="0" hangingPunct="1">
              <a:lnSpc>
                <a:spcPct val="90000"/>
              </a:lnSpc>
              <a:spcBef>
                <a:spcPts val="375"/>
              </a:spcBef>
              <a:buFont typeface="Wingdings 2" panose="05020102010507070707" pitchFamily="18" charset="2"/>
              <a:buChar char="ô"/>
              <a:tabLst>
                <a:tab pos="944166" algn="l"/>
              </a:tabLst>
            </a:pPr>
            <a:r>
              <a:rPr lang="en-US" dirty="0"/>
              <a:t>Third level</a:t>
            </a:r>
          </a:p>
          <a:p>
            <a:pPr marL="1241822" lvl="3" indent="-258366" algn="l" defTabSz="685800" rtl="0" eaLnBrk="1" latinLnBrk="0" hangingPunct="1">
              <a:lnSpc>
                <a:spcPct val="90000"/>
              </a:lnSpc>
              <a:spcBef>
                <a:spcPts val="375"/>
              </a:spcBef>
              <a:buFont typeface="Wingdings 2" panose="05020102010507070707" pitchFamily="18" charset="2"/>
              <a:buChar char="ò"/>
            </a:pPr>
            <a:r>
              <a:rPr lang="en-US" dirty="0"/>
              <a:t>Fourth level</a:t>
            </a:r>
          </a:p>
          <a:p>
            <a:pPr marL="1590675" lvl="4" indent="-258366" algn="l" defTabSz="685800" rtl="0" eaLnBrk="1" latinLnBrk="0" hangingPunct="1">
              <a:lnSpc>
                <a:spcPct val="90000"/>
              </a:lnSpc>
              <a:spcBef>
                <a:spcPts val="375"/>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a:xfrm>
            <a:off x="109331" y="6358423"/>
            <a:ext cx="2743200" cy="365125"/>
          </a:xfrm>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5" name="Footer Placeholder 4"/>
          <p:cNvSpPr>
            <a:spLocks noGrp="1"/>
          </p:cNvSpPr>
          <p:nvPr>
            <p:ph type="ftr" sz="quarter" idx="11"/>
          </p:nvPr>
        </p:nvSpPr>
        <p:spPr>
          <a:xfrm>
            <a:off x="4038600" y="6358423"/>
            <a:ext cx="4114800" cy="365125"/>
          </a:xfrm>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716401511"/>
      </p:ext>
    </p:extLst>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Fahad Ahmed</a:t>
            </a:r>
          </a:p>
        </p:txBody>
      </p:sp>
      <p:sp>
        <p:nvSpPr>
          <p:cNvPr id="5" name="Footer Placeholder 4"/>
          <p:cNvSpPr>
            <a:spLocks noGrp="1"/>
          </p:cNvSpPr>
          <p:nvPr>
            <p:ph type="ftr" sz="quarter" idx="11"/>
          </p:nvPr>
        </p:nvSpPr>
        <p:spPr/>
        <p:txBody>
          <a:bodyPr/>
          <a:lstStyle/>
          <a:p>
            <a:pPr>
              <a:defRPr/>
            </a:pPr>
            <a:r>
              <a:rPr lang="en-US"/>
              <a:t>CSC 2015: Data Structures</a:t>
            </a:r>
          </a:p>
        </p:txBody>
      </p:sp>
      <p:sp>
        <p:nvSpPr>
          <p:cNvPr id="6" name="Slide Number Placeholder 5"/>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ABBDF7FF-8765-4299-A761-9863122645D7}" type="slidenum">
              <a:rPr lang="en-US" smtClean="0"/>
              <a:pPr>
                <a:defRPr/>
              </a:pPr>
              <a:t>‹#›</a:t>
            </a:fld>
            <a:endParaRPr lang="en-US" dirty="0"/>
          </a:p>
        </p:txBody>
      </p:sp>
    </p:spTree>
    <p:extLst>
      <p:ext uri="{BB962C8B-B14F-4D97-AF65-F5344CB8AC3E}">
        <p14:creationId xmlns:p14="http://schemas.microsoft.com/office/powerpoint/2010/main" val="189260666"/>
      </p:ext>
    </p:extLst>
  </p:cSld>
  <p:clrMapOvr>
    <a:masterClrMapping/>
  </p:clrMapOvr>
  <p:hf hdr="0"/>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Fahad Ahmed</a:t>
            </a:r>
            <a:endParaRPr lang="en-US" dirty="0"/>
          </a:p>
        </p:txBody>
      </p:sp>
      <p:sp>
        <p:nvSpPr>
          <p:cNvPr id="5" name="Footer Placeholder 4"/>
          <p:cNvSpPr>
            <a:spLocks noGrp="1"/>
          </p:cNvSpPr>
          <p:nvPr>
            <p:ph type="ftr" sz="quarter" idx="11"/>
          </p:nvPr>
        </p:nvSpPr>
        <p:spPr/>
        <p:txBody>
          <a:bodyPr/>
          <a:lstStyle/>
          <a:p>
            <a:pPr>
              <a:defRPr/>
            </a:pPr>
            <a:r>
              <a:rPr lang="en-US"/>
              <a:t>CSC 2015: Data Structures</a:t>
            </a:r>
            <a:endParaRPr lang="en-US" dirty="0"/>
          </a:p>
        </p:txBody>
      </p:sp>
      <p:sp>
        <p:nvSpPr>
          <p:cNvPr id="6" name="Slide Number Placeholder 5"/>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F996D385-151F-40F3-BD3D-5371A8FA1330}" type="slidenum">
              <a:rPr lang="en-US" smtClean="0"/>
              <a:pPr>
                <a:defRPr/>
              </a:pPr>
              <a:t>‹#›</a:t>
            </a:fld>
            <a:endParaRPr lang="en-US" dirty="0"/>
          </a:p>
        </p:txBody>
      </p:sp>
    </p:spTree>
    <p:extLst>
      <p:ext uri="{BB962C8B-B14F-4D97-AF65-F5344CB8AC3E}">
        <p14:creationId xmlns:p14="http://schemas.microsoft.com/office/powerpoint/2010/main" val="372602570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663777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Fahad Ahmed</a:t>
            </a:r>
          </a:p>
        </p:txBody>
      </p:sp>
      <p:sp>
        <p:nvSpPr>
          <p:cNvPr id="6" name="Footer Placeholder 5"/>
          <p:cNvSpPr>
            <a:spLocks noGrp="1"/>
          </p:cNvSpPr>
          <p:nvPr>
            <p:ph type="ftr" sz="quarter" idx="11"/>
          </p:nvPr>
        </p:nvSpPr>
        <p:spPr/>
        <p:txBody>
          <a:bodyPr/>
          <a:lstStyle/>
          <a:p>
            <a:pPr>
              <a:defRPr/>
            </a:pPr>
            <a:r>
              <a:rPr lang="en-US"/>
              <a:t>CSC 2015: Data Structures</a:t>
            </a:r>
          </a:p>
        </p:txBody>
      </p:sp>
      <p:sp>
        <p:nvSpPr>
          <p:cNvPr id="7" name="Slide Number Placeholder 6"/>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0BC6BC42-71FD-4DC7-A469-5EFC3C8EB931}" type="slidenum">
              <a:rPr lang="en-US" smtClean="0"/>
              <a:pPr>
                <a:defRPr/>
              </a:pPr>
              <a:t>‹#›</a:t>
            </a:fld>
            <a:endParaRPr lang="en-US" dirty="0"/>
          </a:p>
        </p:txBody>
      </p:sp>
    </p:spTree>
    <p:extLst>
      <p:ext uri="{BB962C8B-B14F-4D97-AF65-F5344CB8AC3E}">
        <p14:creationId xmlns:p14="http://schemas.microsoft.com/office/powerpoint/2010/main" val="395625936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Fahad Ahmed</a:t>
            </a:r>
          </a:p>
        </p:txBody>
      </p:sp>
      <p:sp>
        <p:nvSpPr>
          <p:cNvPr id="8" name="Footer Placeholder 7"/>
          <p:cNvSpPr>
            <a:spLocks noGrp="1"/>
          </p:cNvSpPr>
          <p:nvPr>
            <p:ph type="ftr" sz="quarter" idx="11"/>
          </p:nvPr>
        </p:nvSpPr>
        <p:spPr/>
        <p:txBody>
          <a:bodyPr/>
          <a:lstStyle/>
          <a:p>
            <a:pPr>
              <a:defRPr/>
            </a:pPr>
            <a:r>
              <a:rPr lang="en-US"/>
              <a:t>CSC 2015: Data Structures</a:t>
            </a:r>
          </a:p>
        </p:txBody>
      </p:sp>
      <p:sp>
        <p:nvSpPr>
          <p:cNvPr id="9" name="Slide Number Placeholder 8"/>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AACE53AC-8392-452F-B5FF-2F53513F65D3}" type="slidenum">
              <a:rPr lang="en-US" smtClean="0"/>
              <a:pPr>
                <a:defRPr/>
              </a:pPr>
              <a:t>‹#›</a:t>
            </a:fld>
            <a:endParaRPr lang="en-US" dirty="0"/>
          </a:p>
        </p:txBody>
      </p:sp>
    </p:spTree>
    <p:extLst>
      <p:ext uri="{BB962C8B-B14F-4D97-AF65-F5344CB8AC3E}">
        <p14:creationId xmlns:p14="http://schemas.microsoft.com/office/powerpoint/2010/main" val="95038062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Fahad Ahmed</a:t>
            </a:r>
          </a:p>
        </p:txBody>
      </p:sp>
      <p:sp>
        <p:nvSpPr>
          <p:cNvPr id="4" name="Footer Placeholder 3"/>
          <p:cNvSpPr>
            <a:spLocks noGrp="1"/>
          </p:cNvSpPr>
          <p:nvPr>
            <p:ph type="ftr" sz="quarter" idx="11"/>
          </p:nvPr>
        </p:nvSpPr>
        <p:spPr/>
        <p:txBody>
          <a:bodyPr/>
          <a:lstStyle/>
          <a:p>
            <a:pPr>
              <a:defRPr/>
            </a:pPr>
            <a:r>
              <a:rPr lang="en-US"/>
              <a:t>CSC 2015: Data Structures</a:t>
            </a:r>
          </a:p>
        </p:txBody>
      </p:sp>
      <p:sp>
        <p:nvSpPr>
          <p:cNvPr id="5" name="Slide Number Placeholder 4"/>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5722F24D-B9AC-4336-9C70-768E0559FCA3}" type="slidenum">
              <a:rPr lang="en-US" smtClean="0"/>
              <a:pPr>
                <a:defRPr/>
              </a:pPr>
              <a:t>‹#›</a:t>
            </a:fld>
            <a:endParaRPr lang="en-US" dirty="0"/>
          </a:p>
        </p:txBody>
      </p:sp>
    </p:spTree>
    <p:extLst>
      <p:ext uri="{BB962C8B-B14F-4D97-AF65-F5344CB8AC3E}">
        <p14:creationId xmlns:p14="http://schemas.microsoft.com/office/powerpoint/2010/main" val="332132014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Fahad Ahmed</a:t>
            </a:r>
          </a:p>
        </p:txBody>
      </p:sp>
      <p:sp>
        <p:nvSpPr>
          <p:cNvPr id="3" name="Footer Placeholder 2"/>
          <p:cNvSpPr>
            <a:spLocks noGrp="1"/>
          </p:cNvSpPr>
          <p:nvPr>
            <p:ph type="ftr" sz="quarter" idx="11"/>
          </p:nvPr>
        </p:nvSpPr>
        <p:spPr/>
        <p:txBody>
          <a:bodyPr/>
          <a:lstStyle/>
          <a:p>
            <a:pPr>
              <a:defRPr/>
            </a:pPr>
            <a:r>
              <a:rPr lang="en-US"/>
              <a:t>CSC 2015: Data Structures</a:t>
            </a:r>
          </a:p>
        </p:txBody>
      </p:sp>
      <p:sp>
        <p:nvSpPr>
          <p:cNvPr id="4" name="Slide Number Placeholder 3"/>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0480380B-5E08-4BB7-9DEB-A1712EF7C2EC}" type="slidenum">
              <a:rPr lang="en-US" smtClean="0"/>
              <a:pPr>
                <a:defRPr/>
              </a:pPr>
              <a:t>‹#›</a:t>
            </a:fld>
            <a:endParaRPr lang="en-US" dirty="0"/>
          </a:p>
        </p:txBody>
      </p:sp>
    </p:spTree>
    <p:extLst>
      <p:ext uri="{BB962C8B-B14F-4D97-AF65-F5344CB8AC3E}">
        <p14:creationId xmlns:p14="http://schemas.microsoft.com/office/powerpoint/2010/main" val="25231450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Fahad Ahmed</a:t>
            </a:r>
          </a:p>
        </p:txBody>
      </p:sp>
      <p:sp>
        <p:nvSpPr>
          <p:cNvPr id="6" name="Footer Placeholder 5"/>
          <p:cNvSpPr>
            <a:spLocks noGrp="1"/>
          </p:cNvSpPr>
          <p:nvPr>
            <p:ph type="ftr" sz="quarter" idx="11"/>
          </p:nvPr>
        </p:nvSpPr>
        <p:spPr/>
        <p:txBody>
          <a:bodyPr/>
          <a:lstStyle/>
          <a:p>
            <a:pPr>
              <a:defRPr/>
            </a:pPr>
            <a:r>
              <a:rPr lang="en-US"/>
              <a:t>CSC 2015: Data Structures</a:t>
            </a:r>
          </a:p>
        </p:txBody>
      </p:sp>
      <p:sp>
        <p:nvSpPr>
          <p:cNvPr id="7" name="Slide Number Placeholder 6"/>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1EB0BFEE-5B41-41BA-9756-22AABA3AB586}" type="slidenum">
              <a:rPr lang="en-US" smtClean="0"/>
              <a:pPr>
                <a:defRPr/>
              </a:pPr>
              <a:t>‹#›</a:t>
            </a:fld>
            <a:endParaRPr lang="en-US" dirty="0"/>
          </a:p>
        </p:txBody>
      </p:sp>
    </p:spTree>
    <p:extLst>
      <p:ext uri="{BB962C8B-B14F-4D97-AF65-F5344CB8AC3E}">
        <p14:creationId xmlns:p14="http://schemas.microsoft.com/office/powerpoint/2010/main" val="106776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93DD0AF-86B1-4336-AA9D-58A4AF878096}" type="datetime1">
              <a:rPr lang="en-US" altLang="ja-JP"/>
              <a:pPr>
                <a:defRPr/>
              </a:pPr>
              <a:t>2/17/2019</a:t>
            </a:fld>
            <a:endParaRPr lang="en-US" altLang="ja-JP"/>
          </a:p>
        </p:txBody>
      </p:sp>
      <p:sp>
        <p:nvSpPr>
          <p:cNvPr id="6" name="Footer Placeholder 4"/>
          <p:cNvSpPr>
            <a:spLocks noGrp="1"/>
          </p:cNvSpPr>
          <p:nvPr>
            <p:ph type="ftr" sz="quarter" idx="11"/>
          </p:nvPr>
        </p:nvSpPr>
        <p:spPr/>
        <p:txBody>
          <a:bodyPr/>
          <a:lstStyle>
            <a:lvl1pPr>
              <a:defRPr/>
            </a:lvl1pPr>
          </a:lstStyle>
          <a:p>
            <a:pPr>
              <a:defRPr/>
            </a:pPr>
            <a:r>
              <a:rPr lang="en-US" altLang="ja-JP"/>
              <a:t>Dr. Kazi A. Kalpoma</a:t>
            </a: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C5FB7E73-F0C2-4619-9943-5D3EF38CFC96}" type="slidenum">
              <a:rPr lang="en-US" altLang="ja-JP"/>
              <a:pPr>
                <a:defRPr/>
              </a:pPr>
              <a:t>‹#›</a:t>
            </a:fld>
            <a:endParaRPr lang="en-US" altLang="ja-JP"/>
          </a:p>
        </p:txBody>
      </p:sp>
    </p:spTree>
    <p:extLst>
      <p:ext uri="{BB962C8B-B14F-4D97-AF65-F5344CB8AC3E}">
        <p14:creationId xmlns:p14="http://schemas.microsoft.com/office/powerpoint/2010/main" val="120329412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r>
              <a:rPr lang="en-US"/>
              <a:t>Fahad Ahmed</a:t>
            </a:r>
          </a:p>
        </p:txBody>
      </p:sp>
      <p:sp>
        <p:nvSpPr>
          <p:cNvPr id="6" name="Footer Placeholder 5"/>
          <p:cNvSpPr>
            <a:spLocks noGrp="1"/>
          </p:cNvSpPr>
          <p:nvPr>
            <p:ph type="ftr" sz="quarter" idx="11"/>
          </p:nvPr>
        </p:nvSpPr>
        <p:spPr/>
        <p:txBody>
          <a:bodyPr/>
          <a:lstStyle/>
          <a:p>
            <a:pPr>
              <a:defRPr/>
            </a:pPr>
            <a:r>
              <a:rPr lang="en-US"/>
              <a:t>CSC 2015: Data Structures</a:t>
            </a:r>
          </a:p>
        </p:txBody>
      </p:sp>
      <p:sp>
        <p:nvSpPr>
          <p:cNvPr id="7" name="Slide Number Placeholder 6"/>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36E3FEEE-0902-411E-B4A4-9E0A74BBD383}" type="slidenum">
              <a:rPr lang="en-US" smtClean="0"/>
              <a:pPr>
                <a:defRPr/>
              </a:pPr>
              <a:t>‹#›</a:t>
            </a:fld>
            <a:endParaRPr lang="en-US" dirty="0"/>
          </a:p>
        </p:txBody>
      </p:sp>
    </p:spTree>
    <p:extLst>
      <p:ext uri="{BB962C8B-B14F-4D97-AF65-F5344CB8AC3E}">
        <p14:creationId xmlns:p14="http://schemas.microsoft.com/office/powerpoint/2010/main" val="235906433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Fahad Ahmed</a:t>
            </a:r>
          </a:p>
        </p:txBody>
      </p:sp>
      <p:sp>
        <p:nvSpPr>
          <p:cNvPr id="5" name="Footer Placeholder 4"/>
          <p:cNvSpPr>
            <a:spLocks noGrp="1"/>
          </p:cNvSpPr>
          <p:nvPr>
            <p:ph type="ftr" sz="quarter" idx="11"/>
          </p:nvPr>
        </p:nvSpPr>
        <p:spPr/>
        <p:txBody>
          <a:bodyPr/>
          <a:lstStyle/>
          <a:p>
            <a:pPr>
              <a:defRPr/>
            </a:pPr>
            <a:r>
              <a:rPr lang="en-US"/>
              <a:t>CSC 2015: Data Structures</a:t>
            </a:r>
          </a:p>
        </p:txBody>
      </p:sp>
      <p:sp>
        <p:nvSpPr>
          <p:cNvPr id="6" name="Slide Number Placeholder 5"/>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3A6DCE8D-F684-47B4-BE1F-EA0EF4BF17F9}" type="slidenum">
              <a:rPr lang="en-US" smtClean="0"/>
              <a:pPr>
                <a:defRPr/>
              </a:pPr>
              <a:t>‹#›</a:t>
            </a:fld>
            <a:endParaRPr lang="en-US" dirty="0"/>
          </a:p>
        </p:txBody>
      </p:sp>
    </p:spTree>
    <p:extLst>
      <p:ext uri="{BB962C8B-B14F-4D97-AF65-F5344CB8AC3E}">
        <p14:creationId xmlns:p14="http://schemas.microsoft.com/office/powerpoint/2010/main" val="118288623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Fahad Ahmed</a:t>
            </a:r>
          </a:p>
        </p:txBody>
      </p:sp>
      <p:sp>
        <p:nvSpPr>
          <p:cNvPr id="5" name="Footer Placeholder 4"/>
          <p:cNvSpPr>
            <a:spLocks noGrp="1"/>
          </p:cNvSpPr>
          <p:nvPr>
            <p:ph type="ftr" sz="quarter" idx="11"/>
          </p:nvPr>
        </p:nvSpPr>
        <p:spPr/>
        <p:txBody>
          <a:bodyPr/>
          <a:lstStyle/>
          <a:p>
            <a:pPr>
              <a:defRPr/>
            </a:pPr>
            <a:r>
              <a:rPr lang="en-US"/>
              <a:t>CSC 2015: Data Structures</a:t>
            </a:r>
          </a:p>
        </p:txBody>
      </p:sp>
      <p:sp>
        <p:nvSpPr>
          <p:cNvPr id="6" name="Slide Number Placeholder 5"/>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F4C2E0B1-DEA3-456F-9EFD-C2B52DDCD264}" type="slidenum">
              <a:rPr lang="en-US" smtClean="0"/>
              <a:pPr>
                <a:defRPr/>
              </a:pPr>
              <a:t>‹#›</a:t>
            </a:fld>
            <a:endParaRPr lang="en-US" dirty="0"/>
          </a:p>
        </p:txBody>
      </p:sp>
    </p:spTree>
    <p:extLst>
      <p:ext uri="{BB962C8B-B14F-4D97-AF65-F5344CB8AC3E}">
        <p14:creationId xmlns:p14="http://schemas.microsoft.com/office/powerpoint/2010/main" val="26371501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Fahad Ahmed</a:t>
            </a:r>
          </a:p>
        </p:txBody>
      </p:sp>
      <p:sp>
        <p:nvSpPr>
          <p:cNvPr id="5" name="Footer Placeholder 4"/>
          <p:cNvSpPr>
            <a:spLocks noGrp="1"/>
          </p:cNvSpPr>
          <p:nvPr>
            <p:ph type="ftr" sz="quarter" idx="11"/>
          </p:nvPr>
        </p:nvSpPr>
        <p:spPr/>
        <p:txBody>
          <a:bodyPr/>
          <a:lstStyle/>
          <a:p>
            <a:pPr>
              <a:defRPr/>
            </a:pPr>
            <a:r>
              <a:rPr lang="en-US"/>
              <a:t>CSC 2015: Data Structures</a:t>
            </a:r>
          </a:p>
        </p:txBody>
      </p:sp>
      <p:sp>
        <p:nvSpPr>
          <p:cNvPr id="6" name="Slide Number Placeholder 5"/>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2F45E355-E733-410C-A619-585CCFC0478D}" type="slidenum">
              <a:rPr lang="en-US" smtClean="0"/>
              <a:pPr>
                <a:defRPr/>
              </a:pPr>
              <a:t>‹#›</a:t>
            </a:fld>
            <a:endParaRPr lang="en-US" dirty="0"/>
          </a:p>
        </p:txBody>
      </p:sp>
    </p:spTree>
    <p:extLst>
      <p:ext uri="{BB962C8B-B14F-4D97-AF65-F5344CB8AC3E}">
        <p14:creationId xmlns:p14="http://schemas.microsoft.com/office/powerpoint/2010/main" val="831705601"/>
      </p:ext>
    </p:extLst>
  </p:cSld>
  <p:clrMapOvr>
    <a:masterClrMapping/>
  </p:clrMapOvr>
  <p:hf hdr="0"/>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Fahad Ahmed</a:t>
            </a:r>
            <a:endParaRPr lang="en-US" dirty="0"/>
          </a:p>
        </p:txBody>
      </p:sp>
      <p:sp>
        <p:nvSpPr>
          <p:cNvPr id="5" name="Footer Placeholder 4"/>
          <p:cNvSpPr>
            <a:spLocks noGrp="1"/>
          </p:cNvSpPr>
          <p:nvPr>
            <p:ph type="ftr" sz="quarter" idx="11"/>
          </p:nvPr>
        </p:nvSpPr>
        <p:spPr/>
        <p:txBody>
          <a:bodyPr/>
          <a:lstStyle/>
          <a:p>
            <a:pPr>
              <a:defRPr/>
            </a:pPr>
            <a:r>
              <a:rPr lang="en-US"/>
              <a:t>CSC 2015: Data Structures</a:t>
            </a:r>
            <a:endParaRPr lang="en-US" dirty="0"/>
          </a:p>
        </p:txBody>
      </p:sp>
      <p:sp>
        <p:nvSpPr>
          <p:cNvPr id="6" name="Slide Number Placeholder 5"/>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319AAA70-FD67-47DD-8ECE-FF7327960978}" type="slidenum">
              <a:rPr lang="en-US" smtClean="0"/>
              <a:pPr>
                <a:defRPr/>
              </a:pPr>
              <a:t>‹#›</a:t>
            </a:fld>
            <a:endParaRPr lang="en-US" dirty="0"/>
          </a:p>
        </p:txBody>
      </p:sp>
    </p:spTree>
    <p:extLst>
      <p:ext uri="{BB962C8B-B14F-4D97-AF65-F5344CB8AC3E}">
        <p14:creationId xmlns:p14="http://schemas.microsoft.com/office/powerpoint/2010/main" val="236929537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782786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Fahad Ahmed</a:t>
            </a:r>
          </a:p>
        </p:txBody>
      </p:sp>
      <p:sp>
        <p:nvSpPr>
          <p:cNvPr id="6" name="Footer Placeholder 5"/>
          <p:cNvSpPr>
            <a:spLocks noGrp="1"/>
          </p:cNvSpPr>
          <p:nvPr>
            <p:ph type="ftr" sz="quarter" idx="11"/>
          </p:nvPr>
        </p:nvSpPr>
        <p:spPr/>
        <p:txBody>
          <a:bodyPr/>
          <a:lstStyle/>
          <a:p>
            <a:pPr>
              <a:defRPr/>
            </a:pPr>
            <a:r>
              <a:rPr lang="en-US"/>
              <a:t>CSC 2015: Data Structures</a:t>
            </a:r>
          </a:p>
        </p:txBody>
      </p:sp>
      <p:sp>
        <p:nvSpPr>
          <p:cNvPr id="7" name="Slide Number Placeholder 6"/>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42FB4068-FD41-4C7F-A965-77F0A745964C}" type="slidenum">
              <a:rPr lang="en-US" smtClean="0"/>
              <a:pPr>
                <a:defRPr/>
              </a:pPr>
              <a:t>‹#›</a:t>
            </a:fld>
            <a:endParaRPr lang="en-US" dirty="0"/>
          </a:p>
        </p:txBody>
      </p:sp>
    </p:spTree>
    <p:extLst>
      <p:ext uri="{BB962C8B-B14F-4D97-AF65-F5344CB8AC3E}">
        <p14:creationId xmlns:p14="http://schemas.microsoft.com/office/powerpoint/2010/main" val="82214513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Fahad Ahmed</a:t>
            </a:r>
          </a:p>
        </p:txBody>
      </p:sp>
      <p:sp>
        <p:nvSpPr>
          <p:cNvPr id="8" name="Footer Placeholder 7"/>
          <p:cNvSpPr>
            <a:spLocks noGrp="1"/>
          </p:cNvSpPr>
          <p:nvPr>
            <p:ph type="ftr" sz="quarter" idx="11"/>
          </p:nvPr>
        </p:nvSpPr>
        <p:spPr/>
        <p:txBody>
          <a:bodyPr/>
          <a:lstStyle/>
          <a:p>
            <a:pPr>
              <a:defRPr/>
            </a:pPr>
            <a:r>
              <a:rPr lang="en-US"/>
              <a:t>CSC 2015: Data Structures</a:t>
            </a:r>
          </a:p>
        </p:txBody>
      </p:sp>
      <p:sp>
        <p:nvSpPr>
          <p:cNvPr id="9" name="Slide Number Placeholder 8"/>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7637976D-7FDC-4C36-9165-5FCB7116A090}" type="slidenum">
              <a:rPr lang="en-US" smtClean="0"/>
              <a:pPr>
                <a:defRPr/>
              </a:pPr>
              <a:t>‹#›</a:t>
            </a:fld>
            <a:endParaRPr lang="en-US" dirty="0"/>
          </a:p>
        </p:txBody>
      </p:sp>
    </p:spTree>
    <p:extLst>
      <p:ext uri="{BB962C8B-B14F-4D97-AF65-F5344CB8AC3E}">
        <p14:creationId xmlns:p14="http://schemas.microsoft.com/office/powerpoint/2010/main" val="319786726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Fahad Ahmed</a:t>
            </a:r>
          </a:p>
        </p:txBody>
      </p:sp>
      <p:sp>
        <p:nvSpPr>
          <p:cNvPr id="4" name="Footer Placeholder 3"/>
          <p:cNvSpPr>
            <a:spLocks noGrp="1"/>
          </p:cNvSpPr>
          <p:nvPr>
            <p:ph type="ftr" sz="quarter" idx="11"/>
          </p:nvPr>
        </p:nvSpPr>
        <p:spPr/>
        <p:txBody>
          <a:bodyPr/>
          <a:lstStyle/>
          <a:p>
            <a:pPr>
              <a:defRPr/>
            </a:pPr>
            <a:r>
              <a:rPr lang="en-US"/>
              <a:t>CSC 2015: Data Structures</a:t>
            </a:r>
          </a:p>
        </p:txBody>
      </p:sp>
      <p:sp>
        <p:nvSpPr>
          <p:cNvPr id="5" name="Slide Number Placeholder 4"/>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9EAA9E24-968F-4E7B-BB84-BAF8116F0DED}" type="slidenum">
              <a:rPr lang="en-US" smtClean="0"/>
              <a:pPr>
                <a:defRPr/>
              </a:pPr>
              <a:t>‹#›</a:t>
            </a:fld>
            <a:endParaRPr lang="en-US" dirty="0"/>
          </a:p>
        </p:txBody>
      </p:sp>
    </p:spTree>
    <p:extLst>
      <p:ext uri="{BB962C8B-B14F-4D97-AF65-F5344CB8AC3E}">
        <p14:creationId xmlns:p14="http://schemas.microsoft.com/office/powerpoint/2010/main" val="417108609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Fahad Ahmed</a:t>
            </a:r>
          </a:p>
        </p:txBody>
      </p:sp>
      <p:sp>
        <p:nvSpPr>
          <p:cNvPr id="3" name="Footer Placeholder 2"/>
          <p:cNvSpPr>
            <a:spLocks noGrp="1"/>
          </p:cNvSpPr>
          <p:nvPr>
            <p:ph type="ftr" sz="quarter" idx="11"/>
          </p:nvPr>
        </p:nvSpPr>
        <p:spPr/>
        <p:txBody>
          <a:bodyPr/>
          <a:lstStyle/>
          <a:p>
            <a:pPr>
              <a:defRPr/>
            </a:pPr>
            <a:r>
              <a:rPr lang="en-US"/>
              <a:t>CSC 2015: Data Structures</a:t>
            </a:r>
          </a:p>
        </p:txBody>
      </p:sp>
      <p:sp>
        <p:nvSpPr>
          <p:cNvPr id="4" name="Slide Number Placeholder 3"/>
          <p:cNvSpPr>
            <a:spLocks noGrp="1"/>
          </p:cNvSpPr>
          <p:nvPr>
            <p:ph type="sldNum" sz="quarter" idx="12"/>
          </p:nvPr>
        </p:nvSpPr>
        <p:spPr/>
        <p:txBody>
          <a:bodyPr/>
          <a:lstStyle/>
          <a:p>
            <a:pPr>
              <a:defRPr/>
            </a:pPr>
            <a:r>
              <a:rPr lang="en-US"/>
              <a:t>Stack &amp; Queue </a:t>
            </a:r>
            <a:r>
              <a:rPr lang="en-US">
                <a:sym typeface="Wingdings" panose="05000000000000000000" pitchFamily="2" charset="2"/>
              </a:rPr>
              <a:t></a:t>
            </a:r>
            <a:r>
              <a:rPr lang="en-US"/>
              <a:t> </a:t>
            </a:r>
            <a:fld id="{0A31F9BD-463E-40E9-8472-2D4385227F56}" type="slidenum">
              <a:rPr lang="en-US" smtClean="0"/>
              <a:pPr>
                <a:defRPr/>
              </a:pPr>
              <a:t>‹#›</a:t>
            </a:fld>
            <a:endParaRPr lang="en-US" dirty="0"/>
          </a:p>
        </p:txBody>
      </p:sp>
    </p:spTree>
    <p:extLst>
      <p:ext uri="{BB962C8B-B14F-4D97-AF65-F5344CB8AC3E}">
        <p14:creationId xmlns:p14="http://schemas.microsoft.com/office/powerpoint/2010/main" val="3123411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0.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1.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4.x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theme" Target="../theme/theme12.xml"/><Relationship Id="rId2" Type="http://schemas.openxmlformats.org/officeDocument/2006/relationships/slideLayout" Target="../slideLayouts/slideLayout128.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5.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theme" Target="../theme/theme13.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theme" Target="../theme/theme9.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ＭＳ Ｐゴシック" pitchFamily="34" charset="-128"/>
              </a:defRPr>
            </a:lvl1pPr>
          </a:lstStyle>
          <a:p>
            <a:pPr>
              <a:defRPr/>
            </a:pPr>
            <a:fld id="{7FA03C6F-B4BA-4BA3-80B0-ABD433A16932}" type="datetime1">
              <a:rPr lang="en-US" altLang="ja-JP"/>
              <a:pPr>
                <a:defRPr/>
              </a:pPr>
              <a:t>2/17/2019</a:t>
            </a:fld>
            <a:endParaRPr lang="en-US" altLang="ja-JP"/>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ea typeface="ＭＳ Ｐゴシック" charset="0"/>
                <a:cs typeface="ＭＳ Ｐゴシック" charset="0"/>
              </a:defRPr>
            </a:lvl1pPr>
          </a:lstStyle>
          <a:p>
            <a:pPr>
              <a:defRPr/>
            </a:pPr>
            <a:r>
              <a:rPr lang="en-US" altLang="ja-JP"/>
              <a:t>Dr. Kazi A. Kalpoma</a:t>
            </a:r>
            <a:endParaRPr lang="ja-JP"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1ABA42E-D6BE-48E4-A440-3C38E8FE53FD}"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 id="2147484371" r:id="rId12"/>
  </p:sldLayoutIdLst>
  <p:hf hdr="0"/>
  <p:txStyles>
    <p:titleStyle>
      <a:lvl1pPr algn="ctr" rtl="0" eaLnBrk="0" fontAlgn="base" hangingPunct="0">
        <a:spcBef>
          <a:spcPct val="0"/>
        </a:spcBef>
        <a:spcAft>
          <a:spcPct val="0"/>
        </a:spcAft>
        <a:defRPr kumimoji="1" sz="4400" kern="1200">
          <a:solidFill>
            <a:schemeClr val="tx1"/>
          </a:solidFill>
          <a:latin typeface="+mj-lt"/>
          <a:ea typeface="ＭＳ Ｐゴシック" pitchFamily="34" charset="-128"/>
          <a:cs typeface="ＭＳ Ｐゴシック" charset="0"/>
        </a:defRPr>
      </a:lvl1pPr>
      <a:lvl2pPr algn="ctr" rtl="0" eaLnBrk="0" fontAlgn="base" hangingPunct="0">
        <a:spcBef>
          <a:spcPct val="0"/>
        </a:spcBef>
        <a:spcAft>
          <a:spcPct val="0"/>
        </a:spcAft>
        <a:defRPr kumimoji="1" sz="4400">
          <a:solidFill>
            <a:schemeClr val="tx1"/>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kumimoji="1" sz="4400">
          <a:solidFill>
            <a:schemeClr val="tx1"/>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kumimoji="1" sz="4400">
          <a:solidFill>
            <a:schemeClr val="tx1"/>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kumimoji="1" sz="4400">
          <a:solidFill>
            <a:schemeClr val="tx1"/>
          </a:solidFill>
          <a:latin typeface="Calibri" charset="0"/>
          <a:ea typeface="ＭＳ Ｐゴシック" pitchFamily="34" charset="-128"/>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ＭＳ Ｐゴシック" pitchFamily="34" charset="-128"/>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ＭＳ Ｐゴシック"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ＭＳ Ｐゴシック"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ＭＳ Ｐゴシック"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ＭＳ Ｐゴシック"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FA03C6F-B4BA-4BA3-80B0-ABD433A16932}" type="datetime1">
              <a:rPr lang="en-US" altLang="ja-JP" smtClean="0"/>
              <a:pPr>
                <a:defRPr/>
              </a:pPr>
              <a:t>2/17/2019</a:t>
            </a:fld>
            <a:endParaRPr lang="en-US" altLang="ja-JP"/>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ja-JP"/>
              <a:t>Dr. Kazi A. Kalpoma</a:t>
            </a:r>
            <a:endParaRPr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1ABA42E-D6BE-48E4-A440-3C38E8FE53FD}" type="slidenum">
              <a:rPr lang="en-US" altLang="ja-JP" smtClean="0"/>
              <a:pPr>
                <a:defRPr/>
              </a:pPr>
              <a:t>‹#›</a:t>
            </a:fld>
            <a:endParaRPr lang="en-US" altLang="ja-JP"/>
          </a:p>
        </p:txBody>
      </p:sp>
    </p:spTree>
    <p:extLst>
      <p:ext uri="{BB962C8B-B14F-4D97-AF65-F5344CB8AC3E}">
        <p14:creationId xmlns:p14="http://schemas.microsoft.com/office/powerpoint/2010/main" val="132293179"/>
      </p:ext>
    </p:extLst>
  </p:cSld>
  <p:clrMap bg1="lt1" tx1="dk1" bg2="lt2" tx2="dk2" accent1="accent1" accent2="accent2" accent3="accent3" accent4="accent4" accent5="accent5" accent6="accent6" hlink="hlink" folHlink="folHlink"/>
  <p:sldLayoutIdLst>
    <p:sldLayoutId id="2147484300" r:id="rId1"/>
    <p:sldLayoutId id="2147484301" r:id="rId2"/>
    <p:sldLayoutId id="2147484302" r:id="rId3"/>
    <p:sldLayoutId id="2147484303" r:id="rId4"/>
    <p:sldLayoutId id="2147484304" r:id="rId5"/>
    <p:sldLayoutId id="2147484305" r:id="rId6"/>
    <p:sldLayoutId id="2147484306" r:id="rId7"/>
    <p:sldLayoutId id="2147484307" r:id="rId8"/>
    <p:sldLayoutId id="2147484308" r:id="rId9"/>
    <p:sldLayoutId id="2147484309" r:id="rId10"/>
    <p:sldLayoutId id="214748431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FA03C6F-B4BA-4BA3-80B0-ABD433A16932}" type="datetime1">
              <a:rPr lang="en-US" altLang="ja-JP" smtClean="0"/>
              <a:pPr>
                <a:defRPr/>
              </a:pPr>
              <a:t>2/17/2019</a:t>
            </a:fld>
            <a:endParaRPr lang="en-US" altLang="ja-JP"/>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ja-JP"/>
              <a:t>Dr. Kazi A. Kalpoma</a:t>
            </a:r>
            <a:endParaRPr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1ABA42E-D6BE-48E4-A440-3C38E8FE53FD}" type="slidenum">
              <a:rPr lang="en-US" altLang="ja-JP" smtClean="0"/>
              <a:pPr>
                <a:defRPr/>
              </a:pPr>
              <a:t>‹#›</a:t>
            </a:fld>
            <a:endParaRPr lang="en-US" altLang="ja-JP"/>
          </a:p>
        </p:txBody>
      </p:sp>
    </p:spTree>
    <p:extLst>
      <p:ext uri="{BB962C8B-B14F-4D97-AF65-F5344CB8AC3E}">
        <p14:creationId xmlns:p14="http://schemas.microsoft.com/office/powerpoint/2010/main" val="3920305878"/>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FA03C6F-B4BA-4BA3-80B0-ABD433A16932}" type="datetime1">
              <a:rPr lang="en-US" altLang="ja-JP" smtClean="0"/>
              <a:pPr>
                <a:defRPr/>
              </a:pPr>
              <a:t>2/17/2019</a:t>
            </a:fld>
            <a:endParaRPr lang="en-US" altLang="ja-JP"/>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ja-JP"/>
              <a:t>Dr. Kazi A. Kalpoma</a:t>
            </a:r>
            <a:endParaRPr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1ABA42E-D6BE-48E4-A440-3C38E8FE53FD}" type="slidenum">
              <a:rPr lang="en-US" altLang="ja-JP" smtClean="0"/>
              <a:pPr>
                <a:defRPr/>
              </a:pPr>
              <a:t>‹#›</a:t>
            </a:fld>
            <a:endParaRPr lang="en-US" altLang="ja-JP"/>
          </a:p>
        </p:txBody>
      </p:sp>
    </p:spTree>
    <p:extLst>
      <p:ext uri="{BB962C8B-B14F-4D97-AF65-F5344CB8AC3E}">
        <p14:creationId xmlns:p14="http://schemas.microsoft.com/office/powerpoint/2010/main" val="1972196241"/>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330" y="113335"/>
            <a:ext cx="11963400" cy="81431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9330" y="954157"/>
            <a:ext cx="11963400" cy="5402193"/>
          </a:xfrm>
          <a:prstGeom prst="rect">
            <a:avLst/>
          </a:prstGeom>
        </p:spPr>
        <p:txBody>
          <a:bodyPr vert="horz" lIns="91440" tIns="45720" rIns="91440" bIns="45720" rtlCol="0">
            <a:normAutofit/>
          </a:body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795338" lvl="1" indent="-338138" algn="just" defTabSz="914400" rtl="0" eaLnBrk="1" latinLnBrk="0" hangingPunct="1">
              <a:lnSpc>
                <a:spcPct val="100000"/>
              </a:lnSpc>
              <a:spcBef>
                <a:spcPts val="400"/>
              </a:spcBef>
              <a:spcAft>
                <a:spcPts val="400"/>
              </a:spcAft>
              <a:buFont typeface="Wingdings" panose="05000000000000000000" pitchFamily="2" charset="2"/>
              <a:buChar char="¯"/>
            </a:pPr>
            <a:r>
              <a:rPr lang="en-US" dirty="0"/>
              <a:t>Second level</a:t>
            </a:r>
          </a:p>
          <a:p>
            <a:pPr marL="1258888" lvl="2" indent="-344488" algn="just" defTabSz="914400" rtl="0" eaLnBrk="1" latinLnBrk="0" hangingPunct="1">
              <a:lnSpc>
                <a:spcPct val="100000"/>
              </a:lnSpc>
              <a:spcBef>
                <a:spcPts val="400"/>
              </a:spcBef>
              <a:spcAft>
                <a:spcPts val="400"/>
              </a:spcAft>
              <a:buFont typeface="Wingdings 2" panose="05020102010507070707" pitchFamily="18" charset="2"/>
              <a:buChar char="ô"/>
            </a:pPr>
            <a:r>
              <a:rPr lang="en-US" dirty="0"/>
              <a:t>Third level</a:t>
            </a:r>
          </a:p>
          <a:p>
            <a:pPr marL="1655763" lvl="3" indent="-284163" algn="just" defTabSz="914400" rtl="0" eaLnBrk="1" latinLnBrk="0" hangingPunct="1">
              <a:lnSpc>
                <a:spcPct val="100000"/>
              </a:lnSpc>
              <a:spcBef>
                <a:spcPts val="400"/>
              </a:spcBef>
              <a:spcAft>
                <a:spcPts val="400"/>
              </a:spcAft>
              <a:buFont typeface="Wingdings 2" panose="05020102010507070707" pitchFamily="18" charset="2"/>
              <a:buChar char="ò"/>
            </a:pPr>
            <a:r>
              <a:rPr lang="en-US" dirty="0"/>
              <a:t>Fourth level</a:t>
            </a:r>
          </a:p>
          <a:p>
            <a:pPr marL="2120900" lvl="4" indent="-292100" algn="just" defTabSz="914400" rtl="0" eaLnBrk="1" latinLnBrk="0" hangingPunct="1">
              <a:lnSpc>
                <a:spcPct val="100000"/>
              </a:lnSpc>
              <a:spcBef>
                <a:spcPts val="400"/>
              </a:spcBef>
              <a:spcAft>
                <a:spcPts val="400"/>
              </a:spcAft>
              <a:buFont typeface="Wingdings 2" panose="05020102010507070707" pitchFamily="18" charset="2"/>
              <a:buChar char="ñ"/>
            </a:pPr>
            <a:r>
              <a:rPr lang="en-US" dirty="0"/>
              <a:t>Fifth level</a:t>
            </a:r>
          </a:p>
        </p:txBody>
      </p:sp>
      <p:sp>
        <p:nvSpPr>
          <p:cNvPr id="4" name="Date Placeholder 3"/>
          <p:cNvSpPr>
            <a:spLocks noGrp="1"/>
          </p:cNvSpPr>
          <p:nvPr>
            <p:ph type="dt" sz="half" idx="2"/>
          </p:nvPr>
        </p:nvSpPr>
        <p:spPr>
          <a:xfrm>
            <a:off x="109330" y="6384925"/>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Fahad Ahmed</a:t>
            </a:r>
          </a:p>
        </p:txBody>
      </p:sp>
      <p:sp>
        <p:nvSpPr>
          <p:cNvPr id="5" name="Footer Placeholder 4"/>
          <p:cNvSpPr>
            <a:spLocks noGrp="1"/>
          </p:cNvSpPr>
          <p:nvPr>
            <p:ph type="ftr" sz="quarter" idx="3"/>
          </p:nvPr>
        </p:nvSpPr>
        <p:spPr>
          <a:xfrm>
            <a:off x="4038600" y="6384925"/>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CSC 2015: Data Structures</a:t>
            </a:r>
          </a:p>
        </p:txBody>
      </p:sp>
      <p:sp>
        <p:nvSpPr>
          <p:cNvPr id="6" name="Slide Number Placeholder 5"/>
          <p:cNvSpPr>
            <a:spLocks noGrp="1"/>
          </p:cNvSpPr>
          <p:nvPr>
            <p:ph type="sldNum" sz="quarter" idx="4"/>
          </p:nvPr>
        </p:nvSpPr>
        <p:spPr>
          <a:xfrm>
            <a:off x="8610600" y="6382302"/>
            <a:ext cx="346213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Stack Application </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sym typeface="Wingdings" panose="05000000000000000000" pitchFamily="2" charset="2"/>
              </a:rPr>
              <a:t></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 </a:t>
            </a:r>
            <a:fld id="{4A983969-37C5-4618-A16D-59AABA52C744}"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75456472"/>
      </p:ext>
    </p:extLst>
  </p:cSld>
  <p:clrMap bg1="lt1" tx1="dk1" bg2="lt2" tx2="dk2" accent1="accent1" accent2="accent2" accent3="accent3" accent4="accent4" accent5="accent5" accent6="accent6" hlink="hlink" folHlink="folHlink"/>
  <p:sldLayoutIdLst>
    <p:sldLayoutId id="2147484348" r:id="rId1"/>
    <p:sldLayoutId id="2147484349" r:id="rId2"/>
    <p:sldLayoutId id="2147484350" r:id="rId3"/>
    <p:sldLayoutId id="2147484351" r:id="rId4"/>
    <p:sldLayoutId id="2147484352" r:id="rId5"/>
    <p:sldLayoutId id="2147484353" r:id="rId6"/>
    <p:sldLayoutId id="2147484354" r:id="rId7"/>
    <p:sldLayoutId id="2147484355" r:id="rId8"/>
    <p:sldLayoutId id="2147484356" r:id="rId9"/>
    <p:sldLayoutId id="2147484357" r:id="rId10"/>
    <p:sldLayoutId id="2147484358" r:id="rId11"/>
  </p:sldLayoutIdLst>
  <p:hf hdr="0"/>
  <p:txStyles>
    <p:titleStyle>
      <a:lvl1pPr algn="l" defTabSz="914400" rtl="0" eaLnBrk="1" latinLnBrk="0" hangingPunct="1">
        <a:lnSpc>
          <a:spcPct val="90000"/>
        </a:lnSpc>
        <a:spcBef>
          <a:spcPct val="0"/>
        </a:spcBef>
        <a:buNone/>
        <a:defRPr lang="en-US" sz="4400" b="1" kern="1200" cap="small"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latin typeface="+mn-lt"/>
          <a:ea typeface="+mn-ea"/>
          <a:cs typeface="+mn-cs"/>
        </a:defRPr>
      </a:lvl1pPr>
      <a:lvl2pPr marL="795338" indent="-569913"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067" y="112713"/>
            <a:ext cx="11963400" cy="814387"/>
          </a:xfrm>
          <a:prstGeom prst="rect">
            <a:avLst/>
          </a:prstGeom>
        </p:spPr>
        <p:txBody>
          <a:bodyPr vert="horz" lIns="91440" tIns="45720" rIns="91440" bIns="45720" rtlCol="0" anchor="ctr">
            <a:normAutofit/>
          </a:bodyPr>
          <a:lstStyle/>
          <a:p>
            <a:r>
              <a:rPr lang="en-US" dirty="0"/>
              <a:t>Click to edit Master title style</a:t>
            </a:r>
          </a:p>
        </p:txBody>
      </p:sp>
      <p:sp>
        <p:nvSpPr>
          <p:cNvPr id="2051" name="Text Placeholder 2"/>
          <p:cNvSpPr>
            <a:spLocks noGrp="1"/>
          </p:cNvSpPr>
          <p:nvPr>
            <p:ph type="body" idx="1"/>
          </p:nvPr>
        </p:nvSpPr>
        <p:spPr bwMode="auto">
          <a:xfrm>
            <a:off x="110067" y="954088"/>
            <a:ext cx="11963400"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0067" y="6384926"/>
            <a:ext cx="2743200" cy="365125"/>
          </a:xfrm>
          <a:prstGeom prst="rect">
            <a:avLst/>
          </a:prstGeom>
        </p:spPr>
        <p:txBody>
          <a:bodyPr vert="horz" lIns="91440" tIns="45720" rIns="91440" bIns="45720" rtlCol="0" anchor="ctr"/>
          <a:lstStyle>
            <a:lvl1pPr algn="l" defTabSz="685800" eaLnBrk="1" fontAlgn="auto" hangingPunct="1">
              <a:spcBef>
                <a:spcPts val="0"/>
              </a:spcBef>
              <a:spcAft>
                <a:spcPts val="0"/>
              </a:spcAft>
              <a:defRPr sz="1200">
                <a:solidFill>
                  <a:prstClr val="black">
                    <a:tint val="75000"/>
                  </a:prstClr>
                </a:solidFill>
                <a:latin typeface="Calibri"/>
                <a:ea typeface="+mn-ea"/>
              </a:defRPr>
            </a:lvl1pPr>
          </a:lstStyle>
          <a:p>
            <a:pPr>
              <a:defRPr/>
            </a:pPr>
            <a:r>
              <a:rPr lang="en-US"/>
              <a:t>Fahad Ahmed</a:t>
            </a:r>
          </a:p>
        </p:txBody>
      </p:sp>
      <p:sp>
        <p:nvSpPr>
          <p:cNvPr id="5" name="Footer Placeholder 4"/>
          <p:cNvSpPr>
            <a:spLocks noGrp="1"/>
          </p:cNvSpPr>
          <p:nvPr>
            <p:ph type="ftr" sz="quarter" idx="3"/>
          </p:nvPr>
        </p:nvSpPr>
        <p:spPr>
          <a:xfrm>
            <a:off x="4038600" y="6384926"/>
            <a:ext cx="4114800" cy="365125"/>
          </a:xfrm>
          <a:prstGeom prst="rect">
            <a:avLst/>
          </a:prstGeom>
        </p:spPr>
        <p:txBody>
          <a:bodyPr vert="horz" lIns="91440" tIns="45720" rIns="91440" bIns="45720" rtlCol="0" anchor="ctr"/>
          <a:lstStyle>
            <a:lvl1pPr algn="ctr" defTabSz="685800" eaLnBrk="1" fontAlgn="auto" hangingPunct="1">
              <a:spcBef>
                <a:spcPts val="0"/>
              </a:spcBef>
              <a:spcAft>
                <a:spcPts val="0"/>
              </a:spcAft>
              <a:defRPr sz="1200">
                <a:solidFill>
                  <a:prstClr val="black">
                    <a:tint val="75000"/>
                  </a:prstClr>
                </a:solidFill>
                <a:latin typeface="Calibri"/>
                <a:ea typeface="+mn-ea"/>
              </a:defRPr>
            </a:lvl1pPr>
          </a:lstStyle>
          <a:p>
            <a:pPr>
              <a:defRPr/>
            </a:pPr>
            <a:r>
              <a:rPr lang="en-US"/>
              <a:t>CSC 2015: Data Structures</a:t>
            </a:r>
          </a:p>
        </p:txBody>
      </p:sp>
      <p:sp>
        <p:nvSpPr>
          <p:cNvPr id="6" name="Slide Number Placeholder 5"/>
          <p:cNvSpPr>
            <a:spLocks noGrp="1"/>
          </p:cNvSpPr>
          <p:nvPr>
            <p:ph type="sldNum" sz="quarter" idx="4"/>
          </p:nvPr>
        </p:nvSpPr>
        <p:spPr>
          <a:xfrm>
            <a:off x="8610600" y="6381751"/>
            <a:ext cx="3462867" cy="365125"/>
          </a:xfrm>
          <a:prstGeom prst="rect">
            <a:avLst/>
          </a:prstGeom>
        </p:spPr>
        <p:txBody>
          <a:bodyPr vert="horz" lIns="91440" tIns="45720" rIns="91440" bIns="45720" rtlCol="0" anchor="ctr"/>
          <a:lstStyle>
            <a:lvl1pPr algn="r" defTabSz="685800" eaLnBrk="1" fontAlgn="auto" hangingPunct="1">
              <a:spcBef>
                <a:spcPts val="0"/>
              </a:spcBef>
              <a:spcAft>
                <a:spcPts val="0"/>
              </a:spcAft>
              <a:defRPr sz="1200">
                <a:solidFill>
                  <a:prstClr val="black">
                    <a:tint val="75000"/>
                  </a:prstClr>
                </a:solidFill>
                <a:latin typeface="Calibri"/>
                <a:ea typeface="+mn-ea"/>
              </a:defRPr>
            </a:lvl1pPr>
          </a:lstStyle>
          <a:p>
            <a:pPr>
              <a:defRPr/>
            </a:pPr>
            <a:r>
              <a:rPr lang="en-US"/>
              <a:t>Stack &amp; Queue </a:t>
            </a:r>
            <a:r>
              <a:rPr lang="en-US">
                <a:sym typeface="Wingdings" panose="05000000000000000000" pitchFamily="2" charset="2"/>
              </a:rPr>
              <a:t></a:t>
            </a:r>
            <a:r>
              <a:rPr lang="en-US"/>
              <a:t> </a:t>
            </a:r>
            <a:fld id="{ABBDF7FF-8765-4299-A761-9863122645D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03" r:id="rId7"/>
    <p:sldLayoutId id="2147484223" r:id="rId8"/>
    <p:sldLayoutId id="2147484224" r:id="rId9"/>
    <p:sldLayoutId id="2147484204" r:id="rId10"/>
    <p:sldLayoutId id="2147484225" r:id="rId11"/>
    <p:sldLayoutId id="2147484205" r:id="rId12"/>
  </p:sldLayoutIdLst>
  <p:hf hdr="0"/>
  <p:txStyles>
    <p:titleStyle>
      <a:lvl1pPr algn="l" defTabSz="685800" rtl="0" eaLnBrk="0" fontAlgn="base" hangingPunct="0">
        <a:lnSpc>
          <a:spcPct val="90000"/>
        </a:lnSpc>
        <a:spcBef>
          <a:spcPct val="0"/>
        </a:spcBef>
        <a:spcAft>
          <a:spcPct val="0"/>
        </a:spcAft>
        <a:defRPr lang="en-US" sz="3300" b="1" kern="1200" cap="small" dirty="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lang="en-US" sz="2100" kern="1200" dirty="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lang="en-US" kern="1200" dirty="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lang="en-US" sz="1500" kern="1200" dirty="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lang="en-US" sz="1300" kern="1200" dirty="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lang="en-US" sz="13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067" y="112713"/>
            <a:ext cx="11963400" cy="814387"/>
          </a:xfrm>
          <a:prstGeom prst="rect">
            <a:avLst/>
          </a:prstGeom>
        </p:spPr>
        <p:txBody>
          <a:bodyPr vert="horz" lIns="91440" tIns="45720" rIns="91440" bIns="45720" rtlCol="0" anchor="ctr">
            <a:normAutofit/>
          </a:bodyPr>
          <a:lstStyle/>
          <a:p>
            <a:r>
              <a:rPr lang="en-US" dirty="0"/>
              <a:t>Click to edit Master title style</a:t>
            </a:r>
          </a:p>
        </p:txBody>
      </p:sp>
      <p:sp>
        <p:nvSpPr>
          <p:cNvPr id="3075" name="Text Placeholder 2"/>
          <p:cNvSpPr>
            <a:spLocks noGrp="1"/>
          </p:cNvSpPr>
          <p:nvPr>
            <p:ph type="body" idx="1"/>
          </p:nvPr>
        </p:nvSpPr>
        <p:spPr bwMode="auto">
          <a:xfrm>
            <a:off x="110067" y="954088"/>
            <a:ext cx="11963400"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0067" y="6384926"/>
            <a:ext cx="2743200" cy="365125"/>
          </a:xfrm>
          <a:prstGeom prst="rect">
            <a:avLst/>
          </a:prstGeom>
        </p:spPr>
        <p:txBody>
          <a:bodyPr vert="horz" lIns="91440" tIns="45720" rIns="91440" bIns="45720" rtlCol="0" anchor="ctr"/>
          <a:lstStyle>
            <a:lvl1pPr algn="l" defTabSz="685800" eaLnBrk="1" fontAlgn="auto" hangingPunct="1">
              <a:spcBef>
                <a:spcPts val="0"/>
              </a:spcBef>
              <a:spcAft>
                <a:spcPts val="0"/>
              </a:spcAft>
              <a:defRPr sz="1200">
                <a:solidFill>
                  <a:prstClr val="black">
                    <a:tint val="75000"/>
                  </a:prstClr>
                </a:solidFill>
                <a:latin typeface="Calibri"/>
                <a:ea typeface="+mn-ea"/>
              </a:defRPr>
            </a:lvl1pPr>
          </a:lstStyle>
          <a:p>
            <a:pPr>
              <a:defRPr/>
            </a:pPr>
            <a:r>
              <a:rPr lang="en-US"/>
              <a:t>Fahad Ahmed</a:t>
            </a:r>
          </a:p>
        </p:txBody>
      </p:sp>
      <p:sp>
        <p:nvSpPr>
          <p:cNvPr id="5" name="Footer Placeholder 4"/>
          <p:cNvSpPr>
            <a:spLocks noGrp="1"/>
          </p:cNvSpPr>
          <p:nvPr>
            <p:ph type="ftr" sz="quarter" idx="3"/>
          </p:nvPr>
        </p:nvSpPr>
        <p:spPr>
          <a:xfrm>
            <a:off x="4038600" y="6384926"/>
            <a:ext cx="4114800" cy="365125"/>
          </a:xfrm>
          <a:prstGeom prst="rect">
            <a:avLst/>
          </a:prstGeom>
        </p:spPr>
        <p:txBody>
          <a:bodyPr vert="horz" lIns="91440" tIns="45720" rIns="91440" bIns="45720" rtlCol="0" anchor="ctr"/>
          <a:lstStyle>
            <a:lvl1pPr algn="ctr" defTabSz="685800" eaLnBrk="1" fontAlgn="auto" hangingPunct="1">
              <a:spcBef>
                <a:spcPts val="0"/>
              </a:spcBef>
              <a:spcAft>
                <a:spcPts val="0"/>
              </a:spcAft>
              <a:defRPr sz="1200">
                <a:solidFill>
                  <a:prstClr val="black">
                    <a:tint val="75000"/>
                  </a:prstClr>
                </a:solidFill>
                <a:latin typeface="Calibri"/>
                <a:ea typeface="+mn-ea"/>
              </a:defRPr>
            </a:lvl1pPr>
          </a:lstStyle>
          <a:p>
            <a:pPr>
              <a:defRPr/>
            </a:pPr>
            <a:r>
              <a:rPr lang="en-US"/>
              <a:t>CSC 2015: Data Structures</a:t>
            </a:r>
          </a:p>
        </p:txBody>
      </p:sp>
      <p:sp>
        <p:nvSpPr>
          <p:cNvPr id="6" name="Slide Number Placeholder 5"/>
          <p:cNvSpPr>
            <a:spLocks noGrp="1"/>
          </p:cNvSpPr>
          <p:nvPr>
            <p:ph type="sldNum" sz="quarter" idx="4"/>
          </p:nvPr>
        </p:nvSpPr>
        <p:spPr>
          <a:xfrm>
            <a:off x="8610600" y="6381751"/>
            <a:ext cx="3462867" cy="365125"/>
          </a:xfrm>
          <a:prstGeom prst="rect">
            <a:avLst/>
          </a:prstGeom>
        </p:spPr>
        <p:txBody>
          <a:bodyPr vert="horz" lIns="91440" tIns="45720" rIns="91440" bIns="45720" rtlCol="0" anchor="ctr"/>
          <a:lstStyle>
            <a:lvl1pPr algn="r" defTabSz="685800" eaLnBrk="1" fontAlgn="auto" hangingPunct="1">
              <a:spcBef>
                <a:spcPts val="0"/>
              </a:spcBef>
              <a:spcAft>
                <a:spcPts val="0"/>
              </a:spcAft>
              <a:defRPr sz="1200">
                <a:solidFill>
                  <a:prstClr val="black">
                    <a:tint val="75000"/>
                  </a:prstClr>
                </a:solidFill>
                <a:latin typeface="Calibri"/>
                <a:ea typeface="+mn-ea"/>
              </a:defRPr>
            </a:lvl1pPr>
          </a:lstStyle>
          <a:p>
            <a:pPr>
              <a:defRPr/>
            </a:pPr>
            <a:r>
              <a:rPr lang="en-US"/>
              <a:t>Stack &amp; Queue </a:t>
            </a:r>
            <a:r>
              <a:rPr lang="en-US">
                <a:sym typeface="Wingdings" panose="05000000000000000000" pitchFamily="2" charset="2"/>
              </a:rPr>
              <a:t></a:t>
            </a:r>
            <a:r>
              <a:rPr lang="en-US"/>
              <a:t> </a:t>
            </a:r>
            <a:fld id="{2F45E355-E733-410C-A619-585CCFC0478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06" r:id="rId7"/>
    <p:sldLayoutId id="2147484232" r:id="rId8"/>
    <p:sldLayoutId id="2147484233" r:id="rId9"/>
    <p:sldLayoutId id="2147484207" r:id="rId10"/>
    <p:sldLayoutId id="2147484234" r:id="rId11"/>
    <p:sldLayoutId id="2147484208" r:id="rId12"/>
  </p:sldLayoutIdLst>
  <p:hf hdr="0"/>
  <p:txStyles>
    <p:titleStyle>
      <a:lvl1pPr algn="l" defTabSz="685800" rtl="0" eaLnBrk="0" fontAlgn="base" hangingPunct="0">
        <a:lnSpc>
          <a:spcPct val="90000"/>
        </a:lnSpc>
        <a:spcBef>
          <a:spcPct val="0"/>
        </a:spcBef>
        <a:spcAft>
          <a:spcPct val="0"/>
        </a:spcAft>
        <a:defRPr lang="en-US" sz="3300" b="1" kern="1200" cap="small" dirty="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lang="en-US" sz="2100" kern="1200" dirty="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lang="en-US" kern="1200" dirty="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lang="en-US" sz="1500" kern="1200" dirty="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lang="en-US" sz="1300" kern="1200" dirty="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lang="en-US" sz="13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067" y="112713"/>
            <a:ext cx="11963400" cy="814387"/>
          </a:xfrm>
          <a:prstGeom prst="rect">
            <a:avLst/>
          </a:prstGeom>
        </p:spPr>
        <p:txBody>
          <a:bodyPr vert="horz" lIns="91440" tIns="45720" rIns="91440" bIns="45720" rtlCol="0" anchor="ctr">
            <a:normAutofit/>
          </a:bodyPr>
          <a:lstStyle/>
          <a:p>
            <a:r>
              <a:rPr lang="en-US" dirty="0"/>
              <a:t>Click to edit Master title style</a:t>
            </a:r>
          </a:p>
        </p:txBody>
      </p:sp>
      <p:sp>
        <p:nvSpPr>
          <p:cNvPr id="4099" name="Text Placeholder 2"/>
          <p:cNvSpPr>
            <a:spLocks noGrp="1"/>
          </p:cNvSpPr>
          <p:nvPr>
            <p:ph type="body" idx="1"/>
          </p:nvPr>
        </p:nvSpPr>
        <p:spPr bwMode="auto">
          <a:xfrm>
            <a:off x="110067" y="954088"/>
            <a:ext cx="11963400"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0067" y="6384926"/>
            <a:ext cx="2743200" cy="365125"/>
          </a:xfrm>
          <a:prstGeom prst="rect">
            <a:avLst/>
          </a:prstGeom>
        </p:spPr>
        <p:txBody>
          <a:bodyPr vert="horz" lIns="91440" tIns="45720" rIns="91440" bIns="45720" rtlCol="0" anchor="ctr"/>
          <a:lstStyle>
            <a:lvl1pPr algn="l" defTabSz="685800" eaLnBrk="1" fontAlgn="auto" hangingPunct="1">
              <a:spcBef>
                <a:spcPts val="0"/>
              </a:spcBef>
              <a:spcAft>
                <a:spcPts val="0"/>
              </a:spcAft>
              <a:defRPr sz="1200">
                <a:solidFill>
                  <a:prstClr val="black">
                    <a:tint val="75000"/>
                  </a:prstClr>
                </a:solidFill>
                <a:latin typeface="Calibri"/>
                <a:ea typeface="+mn-ea"/>
              </a:defRPr>
            </a:lvl1pPr>
          </a:lstStyle>
          <a:p>
            <a:pPr>
              <a:defRPr/>
            </a:pPr>
            <a:r>
              <a:rPr lang="en-US"/>
              <a:t>Fahad Ahmed</a:t>
            </a:r>
          </a:p>
        </p:txBody>
      </p:sp>
      <p:sp>
        <p:nvSpPr>
          <p:cNvPr id="5" name="Footer Placeholder 4"/>
          <p:cNvSpPr>
            <a:spLocks noGrp="1"/>
          </p:cNvSpPr>
          <p:nvPr>
            <p:ph type="ftr" sz="quarter" idx="3"/>
          </p:nvPr>
        </p:nvSpPr>
        <p:spPr>
          <a:xfrm>
            <a:off x="4038600" y="6384926"/>
            <a:ext cx="4114800" cy="365125"/>
          </a:xfrm>
          <a:prstGeom prst="rect">
            <a:avLst/>
          </a:prstGeom>
        </p:spPr>
        <p:txBody>
          <a:bodyPr vert="horz" lIns="91440" tIns="45720" rIns="91440" bIns="45720" rtlCol="0" anchor="ctr"/>
          <a:lstStyle>
            <a:lvl1pPr algn="ctr" defTabSz="685800" eaLnBrk="1" fontAlgn="auto" hangingPunct="1">
              <a:spcBef>
                <a:spcPts val="0"/>
              </a:spcBef>
              <a:spcAft>
                <a:spcPts val="0"/>
              </a:spcAft>
              <a:defRPr sz="1200">
                <a:solidFill>
                  <a:prstClr val="black">
                    <a:tint val="75000"/>
                  </a:prstClr>
                </a:solidFill>
                <a:latin typeface="Calibri"/>
                <a:ea typeface="+mn-ea"/>
              </a:defRPr>
            </a:lvl1pPr>
          </a:lstStyle>
          <a:p>
            <a:pPr>
              <a:defRPr/>
            </a:pPr>
            <a:r>
              <a:rPr lang="en-US"/>
              <a:t>CSC 2015: Data Structures</a:t>
            </a:r>
          </a:p>
        </p:txBody>
      </p:sp>
      <p:sp>
        <p:nvSpPr>
          <p:cNvPr id="6" name="Slide Number Placeholder 5"/>
          <p:cNvSpPr>
            <a:spLocks noGrp="1"/>
          </p:cNvSpPr>
          <p:nvPr>
            <p:ph type="sldNum" sz="quarter" idx="4"/>
          </p:nvPr>
        </p:nvSpPr>
        <p:spPr>
          <a:xfrm>
            <a:off x="8610600" y="6381751"/>
            <a:ext cx="3462867" cy="365125"/>
          </a:xfrm>
          <a:prstGeom prst="rect">
            <a:avLst/>
          </a:prstGeom>
        </p:spPr>
        <p:txBody>
          <a:bodyPr vert="horz" lIns="91440" tIns="45720" rIns="91440" bIns="45720" rtlCol="0" anchor="ctr"/>
          <a:lstStyle>
            <a:lvl1pPr algn="r" defTabSz="685800" eaLnBrk="1" fontAlgn="auto" hangingPunct="1">
              <a:spcBef>
                <a:spcPts val="0"/>
              </a:spcBef>
              <a:spcAft>
                <a:spcPts val="0"/>
              </a:spcAft>
              <a:defRPr sz="1200">
                <a:solidFill>
                  <a:prstClr val="black">
                    <a:tint val="75000"/>
                  </a:prstClr>
                </a:solidFill>
                <a:latin typeface="Calibri"/>
                <a:ea typeface="+mn-ea"/>
              </a:defRPr>
            </a:lvl1pPr>
          </a:lstStyle>
          <a:p>
            <a:pPr>
              <a:defRPr/>
            </a:pPr>
            <a:r>
              <a:rPr lang="en-US"/>
              <a:t>Stack &amp; Queue </a:t>
            </a:r>
            <a:r>
              <a:rPr lang="en-US">
                <a:sym typeface="Wingdings" panose="05000000000000000000" pitchFamily="2" charset="2"/>
              </a:rPr>
              <a:t></a:t>
            </a:r>
            <a:r>
              <a:rPr lang="en-US"/>
              <a:t> </a:t>
            </a:r>
            <a:fld id="{9638E613-0A01-4171-B492-769112152D4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09" r:id="rId7"/>
    <p:sldLayoutId id="2147484241" r:id="rId8"/>
    <p:sldLayoutId id="2147484242" r:id="rId9"/>
    <p:sldLayoutId id="2147484210" r:id="rId10"/>
    <p:sldLayoutId id="2147484243" r:id="rId11"/>
    <p:sldLayoutId id="2147484211" r:id="rId12"/>
  </p:sldLayoutIdLst>
  <p:hf hdr="0"/>
  <p:txStyles>
    <p:titleStyle>
      <a:lvl1pPr algn="l" defTabSz="685800" rtl="0" eaLnBrk="0" fontAlgn="base" hangingPunct="0">
        <a:lnSpc>
          <a:spcPct val="90000"/>
        </a:lnSpc>
        <a:spcBef>
          <a:spcPct val="0"/>
        </a:spcBef>
        <a:spcAft>
          <a:spcPct val="0"/>
        </a:spcAft>
        <a:defRPr lang="en-US" sz="3300" b="1" kern="1200" cap="small" dirty="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lang="en-US" sz="2100" kern="1200" dirty="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lang="en-US" kern="1200" dirty="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lang="en-US" sz="1500" kern="1200" dirty="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lang="en-US" sz="1300" kern="1200" dirty="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lang="en-US" sz="13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067" y="112713"/>
            <a:ext cx="11963400" cy="814387"/>
          </a:xfrm>
          <a:prstGeom prst="rect">
            <a:avLst/>
          </a:prstGeom>
        </p:spPr>
        <p:txBody>
          <a:bodyPr vert="horz" lIns="91440" tIns="45720" rIns="91440" bIns="45720" rtlCol="0" anchor="ctr">
            <a:normAutofit/>
          </a:bodyPr>
          <a:lstStyle/>
          <a:p>
            <a:r>
              <a:rPr lang="en-US" dirty="0"/>
              <a:t>Click to edit Master title style</a:t>
            </a:r>
          </a:p>
        </p:txBody>
      </p:sp>
      <p:sp>
        <p:nvSpPr>
          <p:cNvPr id="5123" name="Text Placeholder 2"/>
          <p:cNvSpPr>
            <a:spLocks noGrp="1"/>
          </p:cNvSpPr>
          <p:nvPr>
            <p:ph type="body" idx="1"/>
          </p:nvPr>
        </p:nvSpPr>
        <p:spPr bwMode="auto">
          <a:xfrm>
            <a:off x="110067" y="954088"/>
            <a:ext cx="11963400"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0067" y="6384926"/>
            <a:ext cx="2743200" cy="365125"/>
          </a:xfrm>
          <a:prstGeom prst="rect">
            <a:avLst/>
          </a:prstGeom>
        </p:spPr>
        <p:txBody>
          <a:bodyPr vert="horz" lIns="91440" tIns="45720" rIns="91440" bIns="45720" rtlCol="0" anchor="ctr"/>
          <a:lstStyle>
            <a:lvl1pPr algn="l" defTabSz="685800" eaLnBrk="1" fontAlgn="auto" hangingPunct="1">
              <a:spcBef>
                <a:spcPts val="0"/>
              </a:spcBef>
              <a:spcAft>
                <a:spcPts val="0"/>
              </a:spcAft>
              <a:defRPr sz="1200">
                <a:solidFill>
                  <a:prstClr val="black">
                    <a:tint val="75000"/>
                  </a:prstClr>
                </a:solidFill>
                <a:latin typeface="Calibri"/>
                <a:ea typeface="+mn-ea"/>
              </a:defRPr>
            </a:lvl1pPr>
          </a:lstStyle>
          <a:p>
            <a:pPr>
              <a:defRPr/>
            </a:pPr>
            <a:r>
              <a:rPr lang="en-US"/>
              <a:t>Fahad Ahmed</a:t>
            </a:r>
          </a:p>
        </p:txBody>
      </p:sp>
      <p:sp>
        <p:nvSpPr>
          <p:cNvPr id="5" name="Footer Placeholder 4"/>
          <p:cNvSpPr>
            <a:spLocks noGrp="1"/>
          </p:cNvSpPr>
          <p:nvPr>
            <p:ph type="ftr" sz="quarter" idx="3"/>
          </p:nvPr>
        </p:nvSpPr>
        <p:spPr>
          <a:xfrm>
            <a:off x="4038600" y="6384926"/>
            <a:ext cx="4114800" cy="365125"/>
          </a:xfrm>
          <a:prstGeom prst="rect">
            <a:avLst/>
          </a:prstGeom>
        </p:spPr>
        <p:txBody>
          <a:bodyPr vert="horz" lIns="91440" tIns="45720" rIns="91440" bIns="45720" rtlCol="0" anchor="ctr"/>
          <a:lstStyle>
            <a:lvl1pPr algn="ctr" defTabSz="685800" eaLnBrk="1" fontAlgn="auto" hangingPunct="1">
              <a:spcBef>
                <a:spcPts val="0"/>
              </a:spcBef>
              <a:spcAft>
                <a:spcPts val="0"/>
              </a:spcAft>
              <a:defRPr sz="1200">
                <a:solidFill>
                  <a:prstClr val="black">
                    <a:tint val="75000"/>
                  </a:prstClr>
                </a:solidFill>
                <a:latin typeface="Calibri"/>
                <a:ea typeface="+mn-ea"/>
              </a:defRPr>
            </a:lvl1pPr>
          </a:lstStyle>
          <a:p>
            <a:pPr>
              <a:defRPr/>
            </a:pPr>
            <a:r>
              <a:rPr lang="en-US"/>
              <a:t>CSC 2015: Data Structures</a:t>
            </a:r>
          </a:p>
        </p:txBody>
      </p:sp>
      <p:sp>
        <p:nvSpPr>
          <p:cNvPr id="6" name="Slide Number Placeholder 5"/>
          <p:cNvSpPr>
            <a:spLocks noGrp="1"/>
          </p:cNvSpPr>
          <p:nvPr>
            <p:ph type="sldNum" sz="quarter" idx="4"/>
          </p:nvPr>
        </p:nvSpPr>
        <p:spPr>
          <a:xfrm>
            <a:off x="8610600" y="6381751"/>
            <a:ext cx="3462867" cy="365125"/>
          </a:xfrm>
          <a:prstGeom prst="rect">
            <a:avLst/>
          </a:prstGeom>
        </p:spPr>
        <p:txBody>
          <a:bodyPr vert="horz" lIns="91440" tIns="45720" rIns="91440" bIns="45720" rtlCol="0" anchor="ctr"/>
          <a:lstStyle>
            <a:lvl1pPr algn="r" defTabSz="685800" eaLnBrk="1" fontAlgn="auto" hangingPunct="1">
              <a:spcBef>
                <a:spcPts val="0"/>
              </a:spcBef>
              <a:spcAft>
                <a:spcPts val="0"/>
              </a:spcAft>
              <a:defRPr sz="1200">
                <a:solidFill>
                  <a:prstClr val="black">
                    <a:tint val="75000"/>
                  </a:prstClr>
                </a:solidFill>
                <a:latin typeface="Calibri"/>
                <a:ea typeface="+mn-ea"/>
              </a:defRPr>
            </a:lvl1pPr>
          </a:lstStyle>
          <a:p>
            <a:pPr>
              <a:defRPr/>
            </a:pPr>
            <a:r>
              <a:rPr lang="en-US"/>
              <a:t>Stack Application </a:t>
            </a:r>
            <a:r>
              <a:rPr lang="en-US">
                <a:sym typeface="Wingdings" panose="05000000000000000000" pitchFamily="2" charset="2"/>
              </a:rPr>
              <a:t></a:t>
            </a:r>
            <a:r>
              <a:rPr lang="en-US"/>
              <a:t> </a:t>
            </a:r>
            <a:fld id="{9BB443C3-12FA-4285-B074-D1FBBA64C02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12" r:id="rId7"/>
    <p:sldLayoutId id="2147484250" r:id="rId8"/>
    <p:sldLayoutId id="2147484251" r:id="rId9"/>
    <p:sldLayoutId id="2147484213" r:id="rId10"/>
    <p:sldLayoutId id="2147484252" r:id="rId11"/>
  </p:sldLayoutIdLst>
  <p:hf hdr="0"/>
  <p:txStyles>
    <p:titleStyle>
      <a:lvl1pPr algn="l" defTabSz="685800" rtl="0" eaLnBrk="0" fontAlgn="base" hangingPunct="0">
        <a:lnSpc>
          <a:spcPct val="90000"/>
        </a:lnSpc>
        <a:spcBef>
          <a:spcPct val="0"/>
        </a:spcBef>
        <a:spcAft>
          <a:spcPct val="0"/>
        </a:spcAft>
        <a:defRPr lang="en-US" sz="3300" b="1" kern="1200" cap="small" dirty="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lang="en-US" sz="2100" kern="1200" dirty="0">
          <a:solidFill>
            <a:schemeClr val="tx1"/>
          </a:solidFill>
          <a:latin typeface="+mn-lt"/>
          <a:ea typeface="+mn-ea"/>
          <a:cs typeface="+mn-cs"/>
        </a:defRPr>
      </a:lvl1pPr>
      <a:lvl2pPr marL="595313" indent="-427038" algn="l" defTabSz="685800" rtl="0" eaLnBrk="0" fontAlgn="base" hangingPunct="0">
        <a:lnSpc>
          <a:spcPct val="90000"/>
        </a:lnSpc>
        <a:spcBef>
          <a:spcPts val="375"/>
        </a:spcBef>
        <a:spcAft>
          <a:spcPct val="0"/>
        </a:spcAft>
        <a:buFont typeface="Arial" panose="020B0604020202020204" pitchFamily="34" charset="0"/>
        <a:buChar char="•"/>
        <a:defRPr lang="en-US" kern="1200" dirty="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lang="en-US" sz="1500" kern="1200" dirty="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lang="en-US" sz="1300" kern="1200" dirty="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lang="en-US" sz="13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067" y="112713"/>
            <a:ext cx="11963400" cy="814387"/>
          </a:xfrm>
          <a:prstGeom prst="rect">
            <a:avLst/>
          </a:prstGeom>
        </p:spPr>
        <p:txBody>
          <a:bodyPr vert="horz" lIns="91440" tIns="45720" rIns="91440" bIns="45720" rtlCol="0" anchor="ctr">
            <a:normAutofit/>
          </a:bodyPr>
          <a:lstStyle/>
          <a:p>
            <a:r>
              <a:rPr lang="en-US" dirty="0"/>
              <a:t>Click to edit Master title style</a:t>
            </a:r>
          </a:p>
        </p:txBody>
      </p:sp>
      <p:sp>
        <p:nvSpPr>
          <p:cNvPr id="6147" name="Text Placeholder 2"/>
          <p:cNvSpPr>
            <a:spLocks noGrp="1"/>
          </p:cNvSpPr>
          <p:nvPr>
            <p:ph type="body" idx="1"/>
          </p:nvPr>
        </p:nvSpPr>
        <p:spPr bwMode="auto">
          <a:xfrm>
            <a:off x="110067" y="954088"/>
            <a:ext cx="11963400"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0067" y="6384926"/>
            <a:ext cx="2743200" cy="365125"/>
          </a:xfrm>
          <a:prstGeom prst="rect">
            <a:avLst/>
          </a:prstGeom>
        </p:spPr>
        <p:txBody>
          <a:bodyPr vert="horz" lIns="91440" tIns="45720" rIns="91440" bIns="45720" rtlCol="0" anchor="ctr"/>
          <a:lstStyle>
            <a:lvl1pPr algn="l" defTabSz="685800" eaLnBrk="1" fontAlgn="auto" hangingPunct="1">
              <a:spcBef>
                <a:spcPts val="0"/>
              </a:spcBef>
              <a:spcAft>
                <a:spcPts val="0"/>
              </a:spcAft>
              <a:defRPr sz="1200">
                <a:solidFill>
                  <a:prstClr val="black">
                    <a:tint val="75000"/>
                  </a:prstClr>
                </a:solidFill>
                <a:latin typeface="Calibri"/>
                <a:ea typeface="+mn-ea"/>
              </a:defRPr>
            </a:lvl1pPr>
          </a:lstStyle>
          <a:p>
            <a:pPr>
              <a:defRPr/>
            </a:pPr>
            <a:r>
              <a:rPr lang="en-US"/>
              <a:t>Fahad Ahmed</a:t>
            </a:r>
          </a:p>
        </p:txBody>
      </p:sp>
      <p:sp>
        <p:nvSpPr>
          <p:cNvPr id="5" name="Footer Placeholder 4"/>
          <p:cNvSpPr>
            <a:spLocks noGrp="1"/>
          </p:cNvSpPr>
          <p:nvPr>
            <p:ph type="ftr" sz="quarter" idx="3"/>
          </p:nvPr>
        </p:nvSpPr>
        <p:spPr>
          <a:xfrm>
            <a:off x="4038600" y="6384926"/>
            <a:ext cx="4114800" cy="365125"/>
          </a:xfrm>
          <a:prstGeom prst="rect">
            <a:avLst/>
          </a:prstGeom>
        </p:spPr>
        <p:txBody>
          <a:bodyPr vert="horz" lIns="91440" tIns="45720" rIns="91440" bIns="45720" rtlCol="0" anchor="ctr"/>
          <a:lstStyle>
            <a:lvl1pPr algn="ctr" defTabSz="685800" eaLnBrk="1" fontAlgn="auto" hangingPunct="1">
              <a:spcBef>
                <a:spcPts val="0"/>
              </a:spcBef>
              <a:spcAft>
                <a:spcPts val="0"/>
              </a:spcAft>
              <a:defRPr sz="1200">
                <a:solidFill>
                  <a:prstClr val="black">
                    <a:tint val="75000"/>
                  </a:prstClr>
                </a:solidFill>
                <a:latin typeface="Calibri"/>
                <a:ea typeface="+mn-ea"/>
              </a:defRPr>
            </a:lvl1pPr>
          </a:lstStyle>
          <a:p>
            <a:pPr>
              <a:defRPr/>
            </a:pPr>
            <a:r>
              <a:rPr lang="en-US"/>
              <a:t>CSC 2015: Data Structures</a:t>
            </a:r>
          </a:p>
        </p:txBody>
      </p:sp>
      <p:sp>
        <p:nvSpPr>
          <p:cNvPr id="6" name="Slide Number Placeholder 5"/>
          <p:cNvSpPr>
            <a:spLocks noGrp="1"/>
          </p:cNvSpPr>
          <p:nvPr>
            <p:ph type="sldNum" sz="quarter" idx="4"/>
          </p:nvPr>
        </p:nvSpPr>
        <p:spPr>
          <a:xfrm>
            <a:off x="8610600" y="6381751"/>
            <a:ext cx="3462867" cy="365125"/>
          </a:xfrm>
          <a:prstGeom prst="rect">
            <a:avLst/>
          </a:prstGeom>
        </p:spPr>
        <p:txBody>
          <a:bodyPr vert="horz" lIns="91440" tIns="45720" rIns="91440" bIns="45720" rtlCol="0" anchor="ctr"/>
          <a:lstStyle>
            <a:lvl1pPr algn="r" defTabSz="685800" eaLnBrk="1" fontAlgn="auto" hangingPunct="1">
              <a:spcBef>
                <a:spcPts val="0"/>
              </a:spcBef>
              <a:spcAft>
                <a:spcPts val="0"/>
              </a:spcAft>
              <a:defRPr sz="1200">
                <a:solidFill>
                  <a:prstClr val="black">
                    <a:tint val="75000"/>
                  </a:prstClr>
                </a:solidFill>
                <a:latin typeface="Calibri"/>
                <a:ea typeface="+mn-ea"/>
              </a:defRPr>
            </a:lvl1pPr>
          </a:lstStyle>
          <a:p>
            <a:pPr>
              <a:defRPr/>
            </a:pPr>
            <a:r>
              <a:rPr lang="en-US"/>
              <a:t>Stack Application </a:t>
            </a:r>
            <a:r>
              <a:rPr lang="en-US">
                <a:sym typeface="Wingdings" panose="05000000000000000000" pitchFamily="2" charset="2"/>
              </a:rPr>
              <a:t></a:t>
            </a:r>
            <a:r>
              <a:rPr lang="en-US"/>
              <a:t> </a:t>
            </a:r>
            <a:fld id="{9A805AFA-07FA-4F60-9E3C-F2FA679CD48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53" r:id="rId1"/>
    <p:sldLayoutId id="2147484254" r:id="rId2"/>
    <p:sldLayoutId id="2147484255" r:id="rId3"/>
    <p:sldLayoutId id="2147484256" r:id="rId4"/>
    <p:sldLayoutId id="2147484257" r:id="rId5"/>
    <p:sldLayoutId id="2147484258" r:id="rId6"/>
    <p:sldLayoutId id="2147484214" r:id="rId7"/>
    <p:sldLayoutId id="2147484259" r:id="rId8"/>
    <p:sldLayoutId id="2147484260" r:id="rId9"/>
    <p:sldLayoutId id="2147484215" r:id="rId10"/>
    <p:sldLayoutId id="2147484261" r:id="rId11"/>
  </p:sldLayoutIdLst>
  <p:hf hdr="0"/>
  <p:txStyles>
    <p:titleStyle>
      <a:lvl1pPr algn="l" defTabSz="685800" rtl="0" eaLnBrk="0" fontAlgn="base" hangingPunct="0">
        <a:lnSpc>
          <a:spcPct val="90000"/>
        </a:lnSpc>
        <a:spcBef>
          <a:spcPct val="0"/>
        </a:spcBef>
        <a:spcAft>
          <a:spcPct val="0"/>
        </a:spcAft>
        <a:defRPr lang="en-US" sz="3300" b="1" kern="1200" cap="small" dirty="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b="1">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b="1">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lang="en-US" sz="2100" kern="1200" dirty="0">
          <a:solidFill>
            <a:schemeClr val="tx1"/>
          </a:solidFill>
          <a:latin typeface="+mn-lt"/>
          <a:ea typeface="+mn-ea"/>
          <a:cs typeface="+mn-cs"/>
        </a:defRPr>
      </a:lvl1pPr>
      <a:lvl2pPr marL="595313" indent="-427038" algn="l" defTabSz="685800" rtl="0" eaLnBrk="0" fontAlgn="base" hangingPunct="0">
        <a:lnSpc>
          <a:spcPct val="90000"/>
        </a:lnSpc>
        <a:spcBef>
          <a:spcPts val="375"/>
        </a:spcBef>
        <a:spcAft>
          <a:spcPct val="0"/>
        </a:spcAft>
        <a:buFont typeface="Arial" panose="020B0604020202020204" pitchFamily="34" charset="0"/>
        <a:buChar char="•"/>
        <a:defRPr lang="en-US" kern="1200" dirty="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lang="en-US" sz="1500" kern="1200" dirty="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lang="en-US" sz="1300" kern="1200" dirty="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lang="en-US" sz="13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331" y="113335"/>
            <a:ext cx="11963400" cy="81431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9331" y="954159"/>
            <a:ext cx="11963400" cy="5402193"/>
          </a:xfrm>
          <a:prstGeom prst="rect">
            <a:avLst/>
          </a:prstGeom>
        </p:spPr>
        <p:txBody>
          <a:bodyPr vert="horz" lIns="91440" tIns="45720" rIns="91440" bIns="45720" rtlCol="0">
            <a:normAutofit/>
          </a:bodyPr>
          <a:lstStyle/>
          <a:p>
            <a:pPr marL="297656" lvl="0" indent="-297656" algn="just" defTabSz="685800" rtl="0" eaLnBrk="1" latinLnBrk="0" hangingPunct="1">
              <a:lnSpc>
                <a:spcPct val="100000"/>
              </a:lnSpc>
              <a:spcBef>
                <a:spcPts val="300"/>
              </a:spcBef>
              <a:spcAft>
                <a:spcPts val="300"/>
              </a:spcAft>
              <a:buFont typeface="Wingdings 2" panose="05020102010507070707" pitchFamily="18" charset="2"/>
              <a:buChar char="õ"/>
            </a:pPr>
            <a:r>
              <a:rPr lang="en-US" dirty="0"/>
              <a:t>Click to edit Master text styles</a:t>
            </a:r>
          </a:p>
          <a:p>
            <a:pPr marL="596504" lvl="1" indent="-253604" algn="just" defTabSz="685800" rtl="0" eaLnBrk="1" latinLnBrk="0" hangingPunct="1">
              <a:lnSpc>
                <a:spcPct val="100000"/>
              </a:lnSpc>
              <a:spcBef>
                <a:spcPts val="300"/>
              </a:spcBef>
              <a:spcAft>
                <a:spcPts val="300"/>
              </a:spcAft>
              <a:buFont typeface="Wingdings" panose="05000000000000000000" pitchFamily="2" charset="2"/>
              <a:buChar char="¯"/>
            </a:pPr>
            <a:r>
              <a:rPr lang="en-US" dirty="0"/>
              <a:t>Second level</a:t>
            </a:r>
          </a:p>
          <a:p>
            <a:pPr marL="944166" lvl="2" indent="-258366" algn="just" defTabSz="685800" rtl="0" eaLnBrk="1" latinLnBrk="0" hangingPunct="1">
              <a:lnSpc>
                <a:spcPct val="100000"/>
              </a:lnSpc>
              <a:spcBef>
                <a:spcPts val="300"/>
              </a:spcBef>
              <a:spcAft>
                <a:spcPts val="300"/>
              </a:spcAft>
              <a:buFont typeface="Wingdings 2" panose="05020102010507070707" pitchFamily="18" charset="2"/>
              <a:buChar char="ô"/>
            </a:pPr>
            <a:r>
              <a:rPr lang="en-US" dirty="0"/>
              <a:t>Third level</a:t>
            </a:r>
          </a:p>
          <a:p>
            <a:pPr marL="1241822" lvl="3" indent="-213122" algn="just" defTabSz="685800" rtl="0" eaLnBrk="1" latinLnBrk="0" hangingPunct="1">
              <a:lnSpc>
                <a:spcPct val="100000"/>
              </a:lnSpc>
              <a:spcBef>
                <a:spcPts val="300"/>
              </a:spcBef>
              <a:spcAft>
                <a:spcPts val="300"/>
              </a:spcAft>
              <a:buFont typeface="Wingdings 2" panose="05020102010507070707" pitchFamily="18" charset="2"/>
              <a:buChar char="ò"/>
            </a:pPr>
            <a:r>
              <a:rPr lang="en-US" dirty="0"/>
              <a:t>Fourth level</a:t>
            </a:r>
          </a:p>
          <a:p>
            <a:pPr marL="1590675" lvl="4" indent="-219075" algn="just" defTabSz="685800" rtl="0" eaLnBrk="1" latinLnBrk="0" hangingPunct="1">
              <a:lnSpc>
                <a:spcPct val="100000"/>
              </a:lnSpc>
              <a:spcBef>
                <a:spcPts val="300"/>
              </a:spcBef>
              <a:spcAft>
                <a:spcPts val="300"/>
              </a:spcAft>
              <a:buFont typeface="Wingdings 2" panose="05020102010507070707" pitchFamily="18" charset="2"/>
              <a:buChar char="ñ"/>
            </a:pPr>
            <a:r>
              <a:rPr lang="en-US" dirty="0"/>
              <a:t>Fifth level</a:t>
            </a:r>
          </a:p>
        </p:txBody>
      </p:sp>
      <p:sp>
        <p:nvSpPr>
          <p:cNvPr id="4" name="Date Placeholder 3"/>
          <p:cNvSpPr>
            <a:spLocks noGrp="1"/>
          </p:cNvSpPr>
          <p:nvPr>
            <p:ph type="dt" sz="half" idx="2"/>
          </p:nvPr>
        </p:nvSpPr>
        <p:spPr>
          <a:xfrm>
            <a:off x="109331" y="638492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685800" eaLnBrk="1" fontAlgn="auto" hangingPunct="1">
              <a:spcBef>
                <a:spcPts val="0"/>
              </a:spcBef>
              <a:spcAft>
                <a:spcPts val="0"/>
              </a:spcAft>
            </a:pPr>
            <a:r>
              <a:rPr lang="en-US">
                <a:solidFill>
                  <a:prstClr val="black">
                    <a:tint val="75000"/>
                  </a:prstClr>
                </a:solidFill>
                <a:latin typeface="Calibri"/>
                <a:ea typeface="+mn-ea"/>
              </a:rPr>
              <a:t>Fahad Ahmed</a:t>
            </a:r>
          </a:p>
        </p:txBody>
      </p:sp>
      <p:sp>
        <p:nvSpPr>
          <p:cNvPr id="5" name="Footer Placeholder 4"/>
          <p:cNvSpPr>
            <a:spLocks noGrp="1"/>
          </p:cNvSpPr>
          <p:nvPr>
            <p:ph type="ftr" sz="quarter" idx="3"/>
          </p:nvPr>
        </p:nvSpPr>
        <p:spPr>
          <a:xfrm>
            <a:off x="4038600" y="6384927"/>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685800" eaLnBrk="1" fontAlgn="auto" hangingPunct="1">
              <a:spcBef>
                <a:spcPts val="0"/>
              </a:spcBef>
              <a:spcAft>
                <a:spcPts val="0"/>
              </a:spcAft>
            </a:pPr>
            <a:r>
              <a:rPr lang="en-US">
                <a:solidFill>
                  <a:prstClr val="black">
                    <a:tint val="75000"/>
                  </a:prstClr>
                </a:solidFill>
                <a:latin typeface="Calibri"/>
                <a:ea typeface="+mn-ea"/>
              </a:rPr>
              <a:t>CSC 2015: Data Structures</a:t>
            </a:r>
          </a:p>
        </p:txBody>
      </p:sp>
      <p:sp>
        <p:nvSpPr>
          <p:cNvPr id="6" name="Slide Number Placeholder 5"/>
          <p:cNvSpPr>
            <a:spLocks noGrp="1"/>
          </p:cNvSpPr>
          <p:nvPr>
            <p:ph type="sldNum" sz="quarter" idx="4"/>
          </p:nvPr>
        </p:nvSpPr>
        <p:spPr>
          <a:xfrm>
            <a:off x="8610600" y="6382304"/>
            <a:ext cx="3462131"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685800" eaLnBrk="1" fontAlgn="auto" hangingPunct="1">
              <a:spcBef>
                <a:spcPts val="0"/>
              </a:spcBef>
              <a:spcAft>
                <a:spcPts val="0"/>
              </a:spcAft>
            </a:pPr>
            <a:r>
              <a:rPr lang="en-US">
                <a:solidFill>
                  <a:prstClr val="black">
                    <a:tint val="75000"/>
                  </a:prstClr>
                </a:solidFill>
                <a:latin typeface="Calibri"/>
                <a:ea typeface="+mn-ea"/>
              </a:rPr>
              <a:t>Stack Application </a:t>
            </a:r>
            <a:r>
              <a:rPr lang="en-US">
                <a:solidFill>
                  <a:prstClr val="black">
                    <a:tint val="75000"/>
                  </a:prstClr>
                </a:solidFill>
                <a:latin typeface="Calibri"/>
                <a:ea typeface="+mn-ea"/>
                <a:sym typeface="Wingdings" panose="05000000000000000000" pitchFamily="2" charset="2"/>
              </a:rPr>
              <a:t></a:t>
            </a:r>
            <a:r>
              <a:rPr lang="en-US">
                <a:solidFill>
                  <a:prstClr val="black">
                    <a:tint val="75000"/>
                  </a:prstClr>
                </a:solidFill>
                <a:latin typeface="Calibri"/>
                <a:ea typeface="+mn-ea"/>
              </a:rPr>
              <a:t> </a:t>
            </a:r>
            <a:fld id="{4A983969-37C5-4618-A16D-59AABA52C744}" type="slidenum">
              <a:rPr lang="en-US" smtClean="0">
                <a:solidFill>
                  <a:prstClr val="black">
                    <a:tint val="75000"/>
                  </a:prstClr>
                </a:solidFill>
                <a:latin typeface="Calibri"/>
                <a:ea typeface="+mn-ea"/>
              </a:rPr>
              <a:pPr defTabSz="685800" eaLnBrk="1" fontAlgn="auto" hangingPunct="1">
                <a:spcBef>
                  <a:spcPts val="0"/>
                </a:spcBef>
                <a:spcAft>
                  <a:spcPts val="0"/>
                </a:spcAft>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val="897713557"/>
      </p:ext>
    </p:extLst>
  </p:cSld>
  <p:clrMap bg1="lt1" tx1="dk1" bg2="lt2" tx2="dk2" accent1="accent1" accent2="accent2" accent3="accent3" accent4="accent4" accent5="accent5" accent6="accent6" hlink="hlink" folHlink="folHlink"/>
  <p:sldLayoutIdLst>
    <p:sldLayoutId id="2147484263" r:id="rId1"/>
    <p:sldLayoutId id="2147484264" r:id="rId2"/>
    <p:sldLayoutId id="2147484265" r:id="rId3"/>
    <p:sldLayoutId id="2147484266" r:id="rId4"/>
    <p:sldLayoutId id="2147484267" r:id="rId5"/>
    <p:sldLayoutId id="2147484268" r:id="rId6"/>
    <p:sldLayoutId id="2147484269" r:id="rId7"/>
    <p:sldLayoutId id="2147484270" r:id="rId8"/>
    <p:sldLayoutId id="2147484271" r:id="rId9"/>
    <p:sldLayoutId id="2147484272" r:id="rId10"/>
    <p:sldLayoutId id="2147484273" r:id="rId11"/>
  </p:sldLayoutIdLst>
  <p:hf hdr="0"/>
  <p:txStyles>
    <p:titleStyle>
      <a:lvl1pPr algn="l" defTabSz="685800" rtl="0" eaLnBrk="1" latinLnBrk="0" hangingPunct="1">
        <a:lnSpc>
          <a:spcPct val="90000"/>
        </a:lnSpc>
        <a:spcBef>
          <a:spcPct val="0"/>
        </a:spcBef>
        <a:buNone/>
        <a:defRPr lang="en-US" sz="3300" b="1" kern="1200" cap="small" baseline="0" dirty="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lang="en-US" sz="2100" kern="1200" dirty="0" smtClean="0">
          <a:solidFill>
            <a:schemeClr val="tx1"/>
          </a:solidFill>
          <a:latin typeface="+mn-lt"/>
          <a:ea typeface="+mn-ea"/>
          <a:cs typeface="+mn-cs"/>
        </a:defRPr>
      </a:lvl1pPr>
      <a:lvl2pPr marL="596504" indent="-427435" algn="l" defTabSz="685800" rtl="0" eaLnBrk="1" latinLnBrk="0" hangingPunct="1">
        <a:lnSpc>
          <a:spcPct val="90000"/>
        </a:lnSpc>
        <a:spcBef>
          <a:spcPts val="375"/>
        </a:spcBef>
        <a:buFont typeface="Arial" panose="020B0604020202020204" pitchFamily="34" charset="0"/>
        <a:buChar char="•"/>
        <a:defRPr lang="en-US" sz="1800" kern="1200" dirty="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lang="en-US"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lang="en-US" sz="1350" kern="1200" dirty="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lang="en-US" sz="135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FA03C6F-B4BA-4BA3-80B0-ABD433A16932}" type="datetime1">
              <a:rPr lang="en-US" altLang="ja-JP" smtClean="0"/>
              <a:pPr>
                <a:defRPr/>
              </a:pPr>
              <a:t>2/17/2019</a:t>
            </a:fld>
            <a:endParaRPr lang="en-US" altLang="ja-JP"/>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ja-JP"/>
              <a:t>Dr. Kazi A. Kalpoma</a:t>
            </a:r>
            <a:endParaRPr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1ABA42E-D6BE-48E4-A440-3C38E8FE53FD}" type="slidenum">
              <a:rPr lang="en-US" altLang="ja-JP" smtClean="0"/>
              <a:pPr>
                <a:defRPr/>
              </a:pPr>
              <a:t>‹#›</a:t>
            </a:fld>
            <a:endParaRPr lang="en-US" altLang="ja-JP"/>
          </a:p>
        </p:txBody>
      </p:sp>
    </p:spTree>
    <p:extLst>
      <p:ext uri="{BB962C8B-B14F-4D97-AF65-F5344CB8AC3E}">
        <p14:creationId xmlns:p14="http://schemas.microsoft.com/office/powerpoint/2010/main" val="3164435592"/>
      </p:ext>
    </p:extLst>
  </p:cSld>
  <p:clrMap bg1="lt1" tx1="dk1" bg2="lt2" tx2="dk2" accent1="accent1" accent2="accent2" accent3="accent3" accent4="accent4" accent5="accent5" accent6="accent6" hlink="hlink" folHlink="folHlink"/>
  <p:sldLayoutIdLst>
    <p:sldLayoutId id="2147484275" r:id="rId1"/>
    <p:sldLayoutId id="2147484276" r:id="rId2"/>
    <p:sldLayoutId id="2147484277" r:id="rId3"/>
    <p:sldLayoutId id="2147484278" r:id="rId4"/>
    <p:sldLayoutId id="2147484279" r:id="rId5"/>
    <p:sldLayoutId id="2147484280" r:id="rId6"/>
    <p:sldLayoutId id="2147484281" r:id="rId7"/>
    <p:sldLayoutId id="2147484282" r:id="rId8"/>
    <p:sldLayoutId id="2147484283" r:id="rId9"/>
    <p:sldLayoutId id="2147484284" r:id="rId10"/>
    <p:sldLayoutId id="214748428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FA03C6F-B4BA-4BA3-80B0-ABD433A16932}" type="datetime1">
              <a:rPr lang="en-US" altLang="ja-JP" smtClean="0"/>
              <a:pPr>
                <a:defRPr/>
              </a:pPr>
              <a:t>2/17/2019</a:t>
            </a:fld>
            <a:endParaRPr lang="en-US" altLang="ja-JP"/>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ja-JP"/>
              <a:t>Dr. Kazi A. Kalpoma</a:t>
            </a:r>
            <a:endParaRPr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1ABA42E-D6BE-48E4-A440-3C38E8FE53FD}" type="slidenum">
              <a:rPr lang="en-US" altLang="ja-JP" smtClean="0"/>
              <a:pPr>
                <a:defRPr/>
              </a:pPr>
              <a:t>‹#›</a:t>
            </a:fld>
            <a:endParaRPr lang="en-US" altLang="ja-JP"/>
          </a:p>
        </p:txBody>
      </p:sp>
    </p:spTree>
    <p:extLst>
      <p:ext uri="{BB962C8B-B14F-4D97-AF65-F5344CB8AC3E}">
        <p14:creationId xmlns:p14="http://schemas.microsoft.com/office/powerpoint/2010/main" val="1576388055"/>
      </p:ext>
    </p:extLst>
  </p:cSld>
  <p:clrMap bg1="lt1" tx1="dk1" bg2="lt2" tx2="dk2" accent1="accent1" accent2="accent2" accent3="accent3" accent4="accent4" accent5="accent5" accent6="accent6" hlink="hlink" folHlink="folHlink"/>
  <p:sldLayoutIdLst>
    <p:sldLayoutId id="2147484287" r:id="rId1"/>
    <p:sldLayoutId id="2147484288" r:id="rId2"/>
    <p:sldLayoutId id="2147484289" r:id="rId3"/>
    <p:sldLayoutId id="2147484290" r:id="rId4"/>
    <p:sldLayoutId id="2147484291" r:id="rId5"/>
    <p:sldLayoutId id="2147484292" r:id="rId6"/>
    <p:sldLayoutId id="2147484293" r:id="rId7"/>
    <p:sldLayoutId id="2147484294" r:id="rId8"/>
    <p:sldLayoutId id="2147484295" r:id="rId9"/>
    <p:sldLayoutId id="2147484296" r:id="rId10"/>
    <p:sldLayoutId id="2147484297" r:id="rId11"/>
    <p:sldLayoutId id="2147484298"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idx="4294967295"/>
          </p:nvPr>
        </p:nvSpPr>
        <p:spPr>
          <a:xfrm>
            <a:off x="2400300" y="2362200"/>
            <a:ext cx="7162800" cy="1219200"/>
          </a:xfrm>
        </p:spPr>
        <p:txBody>
          <a:bodyPr anchor="t" anchorCtr="1"/>
          <a:lstStyle/>
          <a:p>
            <a:pPr eaLnBrk="1" hangingPunct="1">
              <a:defRPr/>
            </a:pPr>
            <a:r>
              <a:rPr lang="en-US" altLang="ja-JP" sz="6000" dirty="0">
                <a:ea typeface="+mj-ea"/>
                <a:cs typeface="+mj-cs"/>
              </a:rPr>
              <a:t>Data Structure</a:t>
            </a:r>
          </a:p>
        </p:txBody>
      </p:sp>
      <p:sp>
        <p:nvSpPr>
          <p:cNvPr id="56323" name="テキスト ボックス 2"/>
          <p:cNvSpPr txBox="1">
            <a:spLocks noChangeArrowheads="1"/>
          </p:cNvSpPr>
          <p:nvPr/>
        </p:nvSpPr>
        <p:spPr bwMode="auto">
          <a:xfrm>
            <a:off x="2209800" y="3429000"/>
            <a:ext cx="7543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ja-JP" b="1">
                <a:solidFill>
                  <a:srgbClr val="0070C0"/>
                </a:solidFill>
                <a:latin typeface="Arial" panose="020B0604020202020204" pitchFamily="34" charset="0"/>
              </a:rPr>
              <a:t>Stack</a:t>
            </a:r>
            <a:r>
              <a:rPr lang="en-US" altLang="ja-JP" b="1">
                <a:latin typeface="Arial" panose="020B0604020202020204" pitchFamily="34" charset="0"/>
              </a:rPr>
              <a:t> </a:t>
            </a:r>
            <a:endParaRPr lang="ja-JP" altLang="en-US" b="1">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bn-IN" dirty="0"/>
          </a:p>
          <a:p>
            <a:r>
              <a:rPr lang="en-US" dirty="0"/>
              <a:t>Let us assume Gmail as abstract data type. We can say Gmail is an object with operations such as create account, sign in, compose, send, etc.,</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64196" name="Picture 4" descr="http://4.bp.blogspot.com/-IGvLNiBbmQA/UnTh-M07xdI/AAAAAAAAAJE/2q-lVz_b3kM/s1600/What+is+Abstract++Data+Type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600" y="2083351"/>
            <a:ext cx="3200400" cy="39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890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solidFill>
                <a:srgbClr val="FF0000"/>
              </a:solidFill>
            </a:endParaRPr>
          </a:p>
          <a:p>
            <a:endParaRPr lang="en-US" dirty="0">
              <a:solidFill>
                <a:srgbClr val="FF0000"/>
              </a:solidFill>
            </a:endParaRPr>
          </a:p>
          <a:p>
            <a:r>
              <a:rPr lang="en-US" sz="2800" dirty="0">
                <a:solidFill>
                  <a:srgbClr val="FF0000"/>
                </a:solidFill>
              </a:rPr>
              <a:t>Abstract Data Type:</a:t>
            </a:r>
            <a:endParaRPr lang="bn-IN" sz="2800" dirty="0">
              <a:solidFill>
                <a:srgbClr val="FF0000"/>
              </a:solidFill>
            </a:endParaRPr>
          </a:p>
          <a:p>
            <a:endParaRPr lang="en-US" dirty="0"/>
          </a:p>
          <a:p>
            <a:pPr marL="0" indent="0">
              <a:buNone/>
            </a:pPr>
            <a:r>
              <a:rPr lang="en-US" dirty="0"/>
              <a:t>            </a:t>
            </a:r>
          </a:p>
        </p:txBody>
      </p:sp>
      <p:pic>
        <p:nvPicPr>
          <p:cNvPr id="267269" name="Picture 5" descr="http://4.bp.blogspot.com/-TwwHCSPGQs0/UnTnDDVNZsI/AAAAAAAAAKA/OPrOjgjEIsg/s1600/What+is+Abstract++Data+Typ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066800"/>
            <a:ext cx="8085394"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80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ja-JP" sz="1200" b="0" i="0" u="none" strike="noStrike" kern="1200" cap="none" spc="0" normalizeH="0" baseline="0" noProof="0">
                <a:ln>
                  <a:noFill/>
                </a:ln>
                <a:solidFill>
                  <a:srgbClr val="898989"/>
                </a:solidFill>
                <a:effectLst/>
                <a:uLnTx/>
                <a:uFillTx/>
                <a:latin typeface="Calibri" panose="020F0502020204030204" pitchFamily="34" charset="0"/>
                <a:ea typeface="ＭＳ Ｐゴシック" panose="020B0600070205080204" pitchFamily="34" charset="-128"/>
              </a:rPr>
              <a:t>Dr. Kazi A. Kalpoma</a:t>
            </a:r>
            <a:endParaRPr kumimoji="0" lang="ja-JP" altLang="en-US" sz="1200" b="0" i="0" u="none" strike="noStrike" kern="1200" cap="none" spc="0" normalizeH="0" baseline="0" noProof="0">
              <a:ln>
                <a:noFill/>
              </a:ln>
              <a:solidFill>
                <a:srgbClr val="898989"/>
              </a:solidFill>
              <a:effectLst/>
              <a:uLnTx/>
              <a:uFillTx/>
              <a:latin typeface="Calibri" panose="020F0502020204030204" pitchFamily="34" charset="0"/>
              <a:ea typeface="ＭＳ Ｐゴシック" panose="020B0600070205080204" pitchFamily="34" charset="-128"/>
            </a:endParaRPr>
          </a:p>
        </p:txBody>
      </p:sp>
      <p:pic>
        <p:nvPicPr>
          <p:cNvPr id="1310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3039"/>
            <a:ext cx="9372600" cy="675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7821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0" name="Picture 2" descr="http://2.bp.blogspot.com/-l1ePrKMXV_c/UnTh-u6CQoI/AAAAAAAAAJo/oFKsqUnX6ig/s1600/What+is+Abstract++Data+Typ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09" y="609600"/>
            <a:ext cx="7848600" cy="550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781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338" name="Picture 2" descr="http://4.bp.blogspot.com/-xCH-cOB0n0w/UnTh-_NSZ8I/AAAAAAAAAJg/ZGH-LJsBWAM/s1600/What+is+Abstract++Data+Type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273" y="609600"/>
            <a:ext cx="5740400" cy="5516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959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650875"/>
            <a:ext cx="5791200" cy="514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565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BB273B5-1B06-4069-87CB-DB5CC9B01774}" type="slidenum">
              <a:rPr kumimoji="0" lang="en-US" altLang="zh-TW" sz="1200">
                <a:solidFill>
                  <a:srgbClr val="EAEAEA"/>
                </a:solidFill>
              </a:rPr>
              <a:pPr>
                <a:spcBef>
                  <a:spcPct val="0"/>
                </a:spcBef>
                <a:buFontTx/>
                <a:buNone/>
              </a:pPr>
              <a:t>16</a:t>
            </a:fld>
            <a:endParaRPr kumimoji="0" lang="en-US" altLang="zh-TW" sz="1200">
              <a:solidFill>
                <a:srgbClr val="EAEAEA"/>
              </a:solidFill>
            </a:endParaRPr>
          </a:p>
        </p:txBody>
      </p:sp>
      <p:sp>
        <p:nvSpPr>
          <p:cNvPr id="61443" name="Rectangle 2"/>
          <p:cNvSpPr txBox="1">
            <a:spLocks noChangeArrowheads="1"/>
          </p:cNvSpPr>
          <p:nvPr/>
        </p:nvSpPr>
        <p:spPr bwMode="auto">
          <a:xfrm>
            <a:off x="1997076" y="0"/>
            <a:ext cx="70707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ja-JP" sz="4400" u="sng">
                <a:solidFill>
                  <a:schemeClr val="tx2"/>
                </a:solidFill>
                <a:latin typeface="Helvetica" panose="020B0604020202020204" pitchFamily="34" charset="0"/>
              </a:rPr>
              <a:t>Stack Operations</a:t>
            </a:r>
          </a:p>
        </p:txBody>
      </p:sp>
      <p:sp>
        <p:nvSpPr>
          <p:cNvPr id="4" name="Rectangle 3"/>
          <p:cNvSpPr txBox="1">
            <a:spLocks noChangeArrowheads="1"/>
          </p:cNvSpPr>
          <p:nvPr/>
        </p:nvSpPr>
        <p:spPr bwMode="auto">
          <a:xfrm>
            <a:off x="1752600" y="1143000"/>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buClr>
                <a:schemeClr val="tx1"/>
              </a:buClr>
              <a:buFontTx/>
              <a:buChar char="•"/>
            </a:pPr>
            <a:r>
              <a:rPr lang="en-US" altLang="ja-JP">
                <a:solidFill>
                  <a:srgbClr val="800000"/>
                </a:solidFill>
                <a:latin typeface="Helvetica" panose="020B0604020202020204" pitchFamily="34" charset="0"/>
                <a:cs typeface="Times New Roman" panose="02020603050405020304" pitchFamily="18" charset="0"/>
              </a:rPr>
              <a:t>Push(X) </a:t>
            </a:r>
            <a:r>
              <a:rPr lang="en-US" altLang="ja-JP">
                <a:latin typeface="Helvetica" panose="020B0604020202020204" pitchFamily="34" charset="0"/>
                <a:cs typeface="Times New Roman" panose="02020603050405020304" pitchFamily="18" charset="0"/>
              </a:rPr>
              <a:t>– </a:t>
            </a:r>
            <a:r>
              <a:rPr lang="en-US" altLang="ja-JP">
                <a:solidFill>
                  <a:srgbClr val="FF0000"/>
                </a:solidFill>
                <a:latin typeface="Helvetica" panose="020B0604020202020204" pitchFamily="34" charset="0"/>
                <a:cs typeface="Times New Roman" panose="02020603050405020304" pitchFamily="18" charset="0"/>
              </a:rPr>
              <a:t>insert</a:t>
            </a:r>
            <a:r>
              <a:rPr lang="en-US" altLang="ja-JP">
                <a:latin typeface="Helvetica" panose="020B0604020202020204" pitchFamily="34" charset="0"/>
                <a:cs typeface="Times New Roman" panose="02020603050405020304" pitchFamily="18" charset="0"/>
              </a:rPr>
              <a:t> element X at the top of the stack and </a:t>
            </a:r>
            <a:r>
              <a:rPr lang="en-US" altLang="ja-JP">
                <a:solidFill>
                  <a:srgbClr val="0000FF"/>
                </a:solidFill>
                <a:latin typeface="Helvetica" panose="020B0604020202020204" pitchFamily="34" charset="0"/>
                <a:cs typeface="Times New Roman" panose="02020603050405020304" pitchFamily="18" charset="0"/>
              </a:rPr>
              <a:t>increment the top index</a:t>
            </a:r>
            <a:r>
              <a:rPr lang="en-US" altLang="ja-JP">
                <a:latin typeface="Helvetica" panose="020B0604020202020204" pitchFamily="34" charset="0"/>
                <a:cs typeface="Times New Roman" panose="02020603050405020304" pitchFamily="18" charset="0"/>
              </a:rPr>
              <a:t>.</a:t>
            </a:r>
          </a:p>
          <a:p>
            <a:pPr>
              <a:buClr>
                <a:schemeClr val="tx1"/>
              </a:buClr>
              <a:buFontTx/>
              <a:buChar char="•"/>
            </a:pPr>
            <a:endParaRPr lang="en-US" altLang="ja-JP">
              <a:latin typeface="Helvetica" panose="020B0604020202020204" pitchFamily="34" charset="0"/>
              <a:cs typeface="Times New Roman" panose="02020603050405020304" pitchFamily="18" charset="0"/>
            </a:endParaRPr>
          </a:p>
          <a:p>
            <a:pPr>
              <a:buClr>
                <a:schemeClr val="tx1"/>
              </a:buClr>
              <a:buFontTx/>
              <a:buChar char="•"/>
            </a:pPr>
            <a:r>
              <a:rPr lang="en-US" altLang="ja-JP">
                <a:solidFill>
                  <a:srgbClr val="800000"/>
                </a:solidFill>
                <a:latin typeface="Helvetica" panose="020B0604020202020204" pitchFamily="34" charset="0"/>
                <a:cs typeface="Times New Roman" panose="02020603050405020304" pitchFamily="18" charset="0"/>
              </a:rPr>
              <a:t>Pop()</a:t>
            </a:r>
            <a:r>
              <a:rPr lang="en-US" altLang="ja-JP">
                <a:latin typeface="Helvetica" panose="020B0604020202020204" pitchFamily="34" charset="0"/>
                <a:cs typeface="Times New Roman" panose="02020603050405020304" pitchFamily="18" charset="0"/>
              </a:rPr>
              <a:t> – </a:t>
            </a:r>
            <a:r>
              <a:rPr lang="en-US" altLang="ja-JP">
                <a:solidFill>
                  <a:srgbClr val="FF0000"/>
                </a:solidFill>
                <a:latin typeface="Helvetica" panose="020B0604020202020204" pitchFamily="34" charset="0"/>
                <a:cs typeface="Times New Roman" panose="02020603050405020304" pitchFamily="18" charset="0"/>
              </a:rPr>
              <a:t>remove</a:t>
            </a:r>
            <a:r>
              <a:rPr lang="en-US" altLang="ja-JP">
                <a:latin typeface="Helvetica" panose="020B0604020202020204" pitchFamily="34" charset="0"/>
                <a:cs typeface="Times New Roman" panose="02020603050405020304" pitchFamily="18" charset="0"/>
              </a:rPr>
              <a:t> the element from the top of the stack with/without returning element and </a:t>
            </a:r>
            <a:r>
              <a:rPr lang="en-US" altLang="ja-JP">
                <a:solidFill>
                  <a:srgbClr val="0000FF"/>
                </a:solidFill>
                <a:latin typeface="Helvetica" panose="020B0604020202020204" pitchFamily="34" charset="0"/>
                <a:cs typeface="Times New Roman" panose="02020603050405020304" pitchFamily="18" charset="0"/>
              </a:rPr>
              <a:t>decrement the top index</a:t>
            </a:r>
            <a:r>
              <a:rPr lang="en-US" altLang="ja-JP">
                <a:latin typeface="Helvetica" panose="020B0604020202020204" pitchFamily="34" charset="0"/>
                <a:cs typeface="Times New Roman" panose="02020603050405020304" pitchFamily="18" charset="0"/>
              </a:rPr>
              <a:t>.</a:t>
            </a:r>
          </a:p>
          <a:p>
            <a:pPr>
              <a:buClr>
                <a:schemeClr val="tx1"/>
              </a:buClr>
              <a:buFontTx/>
              <a:buChar char="•"/>
            </a:pPr>
            <a:endParaRPr lang="en-US" altLang="ja-JP">
              <a:latin typeface="Helvetica" panose="020B0604020202020204" pitchFamily="34" charset="0"/>
              <a:cs typeface="Times New Roman" panose="02020603050405020304" pitchFamily="18" charset="0"/>
            </a:endParaRPr>
          </a:p>
          <a:p>
            <a:pPr>
              <a:buClr>
                <a:schemeClr val="tx1"/>
              </a:buClr>
              <a:buFontTx/>
              <a:buChar char="•"/>
            </a:pPr>
            <a:r>
              <a:rPr lang="en-US" altLang="ja-JP">
                <a:solidFill>
                  <a:srgbClr val="800000"/>
                </a:solidFill>
                <a:latin typeface="Helvetica" panose="020B0604020202020204" pitchFamily="34" charset="0"/>
                <a:cs typeface="Times New Roman" panose="02020603050405020304" pitchFamily="18" charset="0"/>
              </a:rPr>
              <a:t>Top()</a:t>
            </a:r>
            <a:r>
              <a:rPr lang="en-US" altLang="ja-JP">
                <a:latin typeface="Helvetica" panose="020B0604020202020204" pitchFamily="34" charset="0"/>
                <a:cs typeface="Times New Roman" panose="02020603050405020304" pitchFamily="18" charset="0"/>
              </a:rPr>
              <a:t> – </a:t>
            </a:r>
            <a:r>
              <a:rPr lang="en-US" altLang="ja-JP">
                <a:solidFill>
                  <a:srgbClr val="FF0000"/>
                </a:solidFill>
                <a:latin typeface="Helvetica" panose="020B0604020202020204" pitchFamily="34" charset="0"/>
                <a:cs typeface="Times New Roman" panose="02020603050405020304" pitchFamily="18" charset="0"/>
              </a:rPr>
              <a:t>return</a:t>
            </a:r>
            <a:r>
              <a:rPr lang="en-US" altLang="ja-JP">
                <a:latin typeface="Helvetica" panose="020B0604020202020204" pitchFamily="34" charset="0"/>
                <a:cs typeface="Times New Roman" panose="02020603050405020304" pitchFamily="18" charset="0"/>
              </a:rPr>
              <a:t> the top element without removing it from the stack. </a:t>
            </a:r>
            <a:r>
              <a:rPr lang="en-US" altLang="ja-JP">
                <a:solidFill>
                  <a:srgbClr val="0000FF"/>
                </a:solidFill>
                <a:latin typeface="Helvetica" panose="020B0604020202020204" pitchFamily="34" charset="0"/>
                <a:cs typeface="Times New Roman" panose="02020603050405020304" pitchFamily="18" charset="0"/>
              </a:rPr>
              <a:t>top index does not change.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3429000" y="1981200"/>
            <a:ext cx="4191000" cy="3124200"/>
          </a:xfrm>
          <a:prstGeom prst="rect">
            <a:avLst/>
          </a:prstGeom>
          <a:solidFill>
            <a:srgbClr val="FFFFFF"/>
          </a:solidFill>
          <a:ln w="12700" cap="sq">
            <a:solidFill>
              <a:schemeClr val="bg2"/>
            </a:solidFill>
            <a:miter lim="800000"/>
            <a:headEnd type="none" w="sm" len="sm"/>
            <a:tailEnd type="none" w="sm" len="sm"/>
          </a:ln>
          <a:effectLst>
            <a:outerShdw blurRad="63500" dist="107763" dir="2700000" algn="ctr" rotWithShape="0">
              <a:schemeClr val="bg2">
                <a:alpha val="74998"/>
              </a:schemeClr>
            </a:outerShdw>
          </a:effectLst>
        </p:spPr>
        <p:txBody>
          <a:bodyPr wrap="none" anchor="ctr"/>
          <a:lstStyle/>
          <a:p>
            <a:pPr eaLnBrk="1" hangingPunct="1">
              <a:defRPr/>
            </a:pPr>
            <a:r>
              <a:rPr lang="en-US" altLang="zh-TW" sz="2400" dirty="0">
                <a:solidFill>
                  <a:srgbClr val="000000"/>
                </a:solidFill>
                <a:latin typeface="Times New Roman" charset="0"/>
                <a:ea typeface="新細明體" charset="0"/>
                <a:cs typeface="新細明體" charset="0"/>
              </a:rPr>
              <a:t>#define </a:t>
            </a:r>
            <a:r>
              <a:rPr lang="en-US" altLang="zh-TW" sz="2400" dirty="0" err="1">
                <a:solidFill>
                  <a:srgbClr val="000000"/>
                </a:solidFill>
                <a:latin typeface="Times New Roman" charset="0"/>
                <a:ea typeface="新細明體" charset="0"/>
                <a:cs typeface="新細明體" charset="0"/>
              </a:rPr>
              <a:t>stack_size</a:t>
            </a:r>
            <a:r>
              <a:rPr lang="en-US" altLang="zh-TW" sz="2400" dirty="0">
                <a:solidFill>
                  <a:srgbClr val="000000"/>
                </a:solidFill>
                <a:latin typeface="Times New Roman" charset="0"/>
                <a:ea typeface="新細明體" charset="0"/>
                <a:cs typeface="新細明體" charset="0"/>
              </a:rPr>
              <a:t>  6;</a:t>
            </a:r>
          </a:p>
          <a:p>
            <a:pPr eaLnBrk="1" hangingPunct="1">
              <a:defRPr/>
            </a:pPr>
            <a:endParaRPr lang="en-US" altLang="zh-TW" sz="2400" dirty="0">
              <a:solidFill>
                <a:srgbClr val="000000"/>
              </a:solidFill>
              <a:latin typeface="Times New Roman" charset="0"/>
              <a:ea typeface="新細明體" charset="0"/>
              <a:cs typeface="新細明體" charset="0"/>
            </a:endParaRPr>
          </a:p>
          <a:p>
            <a:pPr eaLnBrk="1" hangingPunct="1">
              <a:defRPr/>
            </a:pPr>
            <a:r>
              <a:rPr lang="en-US" altLang="zh-TW" sz="2400" dirty="0" err="1">
                <a:solidFill>
                  <a:srgbClr val="000000"/>
                </a:solidFill>
                <a:latin typeface="Times New Roman" charset="0"/>
                <a:ea typeface="新細明體" charset="0"/>
                <a:cs typeface="新細明體" charset="0"/>
              </a:rPr>
              <a:t>int</a:t>
            </a:r>
            <a:r>
              <a:rPr lang="en-US" altLang="zh-TW" sz="2400" dirty="0">
                <a:solidFill>
                  <a:srgbClr val="000000"/>
                </a:solidFill>
                <a:latin typeface="Times New Roman" charset="0"/>
                <a:ea typeface="新細明體" charset="0"/>
                <a:cs typeface="新細明體" charset="0"/>
              </a:rPr>
              <a:t> top;</a:t>
            </a:r>
          </a:p>
          <a:p>
            <a:pPr eaLnBrk="1" hangingPunct="1">
              <a:defRPr/>
            </a:pPr>
            <a:r>
              <a:rPr lang="en-US" altLang="zh-TW" sz="2400" dirty="0">
                <a:solidFill>
                  <a:srgbClr val="000000"/>
                </a:solidFill>
                <a:latin typeface="Times New Roman" charset="0"/>
                <a:ea typeface="新細明體" charset="0"/>
                <a:cs typeface="新細明體" charset="0"/>
              </a:rPr>
              <a:t>char stack[</a:t>
            </a:r>
            <a:r>
              <a:rPr lang="en-US" altLang="zh-TW" sz="2400" dirty="0" err="1">
                <a:solidFill>
                  <a:srgbClr val="000000"/>
                </a:solidFill>
                <a:latin typeface="Times New Roman" charset="0"/>
                <a:ea typeface="新細明體" charset="0"/>
                <a:cs typeface="新細明體" charset="0"/>
              </a:rPr>
              <a:t>stack_size</a:t>
            </a:r>
            <a:r>
              <a:rPr lang="en-US" altLang="zh-TW" sz="2400" dirty="0">
                <a:solidFill>
                  <a:srgbClr val="000000"/>
                </a:solidFill>
                <a:latin typeface="Times New Roman" charset="0"/>
                <a:ea typeface="新細明體" charset="0"/>
                <a:cs typeface="新細明體" charset="0"/>
              </a:rPr>
              <a:t>];</a:t>
            </a:r>
          </a:p>
        </p:txBody>
      </p:sp>
      <p:sp>
        <p:nvSpPr>
          <p:cNvPr id="62467" name="Rectangle 3"/>
          <p:cNvSpPr>
            <a:spLocks noGrp="1" noChangeArrowheads="1"/>
          </p:cNvSpPr>
          <p:nvPr>
            <p:ph type="title"/>
          </p:nvPr>
        </p:nvSpPr>
        <p:spPr/>
        <p:txBody>
          <a:bodyPr/>
          <a:lstStyle/>
          <a:p>
            <a:r>
              <a:rPr lang="en-US" altLang="zh-TW" u="sng">
                <a:solidFill>
                  <a:srgbClr val="FF0000"/>
                </a:solidFill>
              </a:rPr>
              <a:t>stack</a:t>
            </a:r>
            <a:r>
              <a:rPr lang="en-US" altLang="zh-TW" u="sng"/>
              <a:t> implementation by an </a:t>
            </a:r>
            <a:r>
              <a:rPr lang="en-US" altLang="zh-TW" u="sng">
                <a:solidFill>
                  <a:srgbClr val="0000FF"/>
                </a:solidFill>
              </a:rPr>
              <a:t>array</a:t>
            </a:r>
          </a:p>
        </p:txBody>
      </p:sp>
      <p:sp>
        <p:nvSpPr>
          <p:cNvPr id="62468" name="Rectangle 18"/>
          <p:cNvSpPr>
            <a:spLocks noChangeArrowheads="1"/>
          </p:cNvSpPr>
          <p:nvPr/>
        </p:nvSpPr>
        <p:spPr bwMode="auto">
          <a:xfrm>
            <a:off x="8923338" y="518160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top = 2</a:t>
            </a:r>
          </a:p>
        </p:txBody>
      </p:sp>
      <p:sp>
        <p:nvSpPr>
          <p:cNvPr id="62469" name="Rectangle 19"/>
          <p:cNvSpPr>
            <a:spLocks noChangeArrowheads="1"/>
          </p:cNvSpPr>
          <p:nvPr/>
        </p:nvSpPr>
        <p:spPr bwMode="auto">
          <a:xfrm>
            <a:off x="8001000" y="586740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stack</a:t>
            </a:r>
          </a:p>
        </p:txBody>
      </p:sp>
      <p:sp>
        <p:nvSpPr>
          <p:cNvPr id="62470" name="正方形/長方形 1"/>
          <p:cNvSpPr>
            <a:spLocks noChangeArrowheads="1"/>
          </p:cNvSpPr>
          <p:nvPr/>
        </p:nvSpPr>
        <p:spPr bwMode="auto">
          <a:xfrm>
            <a:off x="8188326" y="4887914"/>
            <a:ext cx="709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zh-TW" sz="1800" b="1">
                <a:solidFill>
                  <a:srgbClr val="000000"/>
                </a:solidFill>
                <a:latin typeface="Times New Roman" panose="02020603050405020304" pitchFamily="18" charset="0"/>
                <a:ea typeface="PMingLiU" pitchFamily="18" charset="-120"/>
              </a:rPr>
              <a:t>stack</a:t>
            </a:r>
            <a:endParaRPr kumimoji="0" lang="ja-JP" altLang="en-US" sz="1800" b="1">
              <a:solidFill>
                <a:srgbClr val="000000"/>
              </a:solidFill>
              <a:latin typeface="Arial" panose="020B0604020202020204" pitchFamily="34" charset="0"/>
              <a:ea typeface="PMingLiU" pitchFamily="18" charset="-120"/>
            </a:endParaRPr>
          </a:p>
        </p:txBody>
      </p:sp>
      <p:grpSp>
        <p:nvGrpSpPr>
          <p:cNvPr id="62471" name="Group 4"/>
          <p:cNvGrpSpPr>
            <a:grpSpLocks/>
          </p:cNvGrpSpPr>
          <p:nvPr/>
        </p:nvGrpSpPr>
        <p:grpSpPr bwMode="auto">
          <a:xfrm>
            <a:off x="8153400" y="2895600"/>
            <a:ext cx="762000" cy="1905000"/>
            <a:chOff x="4896" y="1584"/>
            <a:chExt cx="528" cy="1440"/>
          </a:xfrm>
        </p:grpSpPr>
        <p:sp>
          <p:nvSpPr>
            <p:cNvPr id="62478" name="Rectangle 5"/>
            <p:cNvSpPr>
              <a:spLocks noChangeArrowheads="1"/>
            </p:cNvSpPr>
            <p:nvPr/>
          </p:nvSpPr>
          <p:spPr bwMode="auto">
            <a:xfrm>
              <a:off x="4896" y="27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2479" name="Rectangle 6"/>
            <p:cNvSpPr>
              <a:spLocks noChangeArrowheads="1"/>
            </p:cNvSpPr>
            <p:nvPr/>
          </p:nvSpPr>
          <p:spPr bwMode="auto">
            <a:xfrm>
              <a:off x="4896" y="254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2480" name="Rectangle 7"/>
            <p:cNvSpPr>
              <a:spLocks noChangeArrowheads="1"/>
            </p:cNvSpPr>
            <p:nvPr/>
          </p:nvSpPr>
          <p:spPr bwMode="auto">
            <a:xfrm>
              <a:off x="4896" y="230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2481" name="Rectangle 8"/>
            <p:cNvSpPr>
              <a:spLocks noChangeArrowheads="1"/>
            </p:cNvSpPr>
            <p:nvPr/>
          </p:nvSpPr>
          <p:spPr bwMode="auto">
            <a:xfrm>
              <a:off x="4896" y="206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2482" name="Rectangle 9"/>
            <p:cNvSpPr>
              <a:spLocks noChangeArrowheads="1"/>
            </p:cNvSpPr>
            <p:nvPr/>
          </p:nvSpPr>
          <p:spPr bwMode="auto">
            <a:xfrm>
              <a:off x="4896" y="15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2483" name="Rectangle 10"/>
            <p:cNvSpPr>
              <a:spLocks noChangeArrowheads="1"/>
            </p:cNvSpPr>
            <p:nvPr/>
          </p:nvSpPr>
          <p:spPr bwMode="auto">
            <a:xfrm>
              <a:off x="4896" y="182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grpSp>
      <p:sp>
        <p:nvSpPr>
          <p:cNvPr id="62472" name="テキスト ボックス 21"/>
          <p:cNvSpPr txBox="1">
            <a:spLocks noChangeArrowheads="1"/>
          </p:cNvSpPr>
          <p:nvPr/>
        </p:nvSpPr>
        <p:spPr bwMode="auto">
          <a:xfrm>
            <a:off x="8915400" y="44307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0</a:t>
            </a:r>
            <a:endParaRPr lang="ja-JP" altLang="en-US" sz="1800">
              <a:solidFill>
                <a:srgbClr val="000000"/>
              </a:solidFill>
              <a:latin typeface="Arial" panose="020B0604020202020204" pitchFamily="34" charset="0"/>
            </a:endParaRPr>
          </a:p>
        </p:txBody>
      </p:sp>
      <p:sp>
        <p:nvSpPr>
          <p:cNvPr id="62473" name="テキスト ボックス 22"/>
          <p:cNvSpPr txBox="1">
            <a:spLocks noChangeArrowheads="1"/>
          </p:cNvSpPr>
          <p:nvPr/>
        </p:nvSpPr>
        <p:spPr bwMode="auto">
          <a:xfrm>
            <a:off x="8915400" y="4114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1</a:t>
            </a:r>
            <a:endParaRPr lang="ja-JP" altLang="en-US" sz="1800">
              <a:solidFill>
                <a:srgbClr val="000000"/>
              </a:solidFill>
              <a:latin typeface="Arial" panose="020B0604020202020204" pitchFamily="34" charset="0"/>
            </a:endParaRPr>
          </a:p>
        </p:txBody>
      </p:sp>
      <p:sp>
        <p:nvSpPr>
          <p:cNvPr id="62474" name="テキスト ボックス 23"/>
          <p:cNvSpPr txBox="1">
            <a:spLocks noChangeArrowheads="1"/>
          </p:cNvSpPr>
          <p:nvPr/>
        </p:nvSpPr>
        <p:spPr bwMode="auto">
          <a:xfrm>
            <a:off x="8915400" y="3810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2</a:t>
            </a:r>
            <a:endParaRPr lang="ja-JP" altLang="en-US" sz="1800">
              <a:solidFill>
                <a:srgbClr val="000000"/>
              </a:solidFill>
              <a:latin typeface="Arial" panose="020B0604020202020204" pitchFamily="34" charset="0"/>
            </a:endParaRPr>
          </a:p>
        </p:txBody>
      </p:sp>
      <p:sp>
        <p:nvSpPr>
          <p:cNvPr id="62475" name="テキスト ボックス 24"/>
          <p:cNvSpPr txBox="1">
            <a:spLocks noChangeArrowheads="1"/>
          </p:cNvSpPr>
          <p:nvPr/>
        </p:nvSpPr>
        <p:spPr bwMode="auto">
          <a:xfrm>
            <a:off x="8915400" y="3505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3</a:t>
            </a:r>
            <a:endParaRPr lang="ja-JP" altLang="en-US" sz="1800">
              <a:solidFill>
                <a:srgbClr val="000000"/>
              </a:solidFill>
              <a:latin typeface="Arial" panose="020B0604020202020204" pitchFamily="34" charset="0"/>
            </a:endParaRPr>
          </a:p>
        </p:txBody>
      </p:sp>
      <p:sp>
        <p:nvSpPr>
          <p:cNvPr id="62476" name="テキスト ボックス 25"/>
          <p:cNvSpPr txBox="1">
            <a:spLocks noChangeArrowheads="1"/>
          </p:cNvSpPr>
          <p:nvPr/>
        </p:nvSpPr>
        <p:spPr bwMode="auto">
          <a:xfrm>
            <a:off x="8915400" y="32115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4</a:t>
            </a:r>
            <a:endParaRPr lang="ja-JP" altLang="en-US" sz="1800">
              <a:solidFill>
                <a:srgbClr val="000000"/>
              </a:solidFill>
              <a:latin typeface="Arial" panose="020B0604020202020204" pitchFamily="34" charset="0"/>
            </a:endParaRPr>
          </a:p>
        </p:txBody>
      </p:sp>
      <p:sp>
        <p:nvSpPr>
          <p:cNvPr id="62477" name="テキスト ボックス 26"/>
          <p:cNvSpPr txBox="1">
            <a:spLocks noChangeArrowheads="1"/>
          </p:cNvSpPr>
          <p:nvPr/>
        </p:nvSpPr>
        <p:spPr bwMode="auto">
          <a:xfrm>
            <a:off x="8915401" y="2895600"/>
            <a:ext cx="168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5 (stacksize-1)</a:t>
            </a:r>
            <a:endParaRPr lang="ja-JP" altLang="en-US" sz="1800">
              <a:solidFill>
                <a:srgbClr val="000000"/>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TW" u="sng"/>
              <a:t>Initialization of top index of Stack</a:t>
            </a:r>
          </a:p>
        </p:txBody>
      </p:sp>
      <p:sp>
        <p:nvSpPr>
          <p:cNvPr id="94211" name="Rectangle 3"/>
          <p:cNvSpPr>
            <a:spLocks noChangeArrowheads="1"/>
          </p:cNvSpPr>
          <p:nvPr/>
        </p:nvSpPr>
        <p:spPr bwMode="auto">
          <a:xfrm>
            <a:off x="1981200" y="1981200"/>
            <a:ext cx="5334000" cy="1828800"/>
          </a:xfrm>
          <a:prstGeom prst="rect">
            <a:avLst/>
          </a:prstGeom>
          <a:solidFill>
            <a:srgbClr val="FFFFFF"/>
          </a:solidFill>
          <a:ln w="12700" cap="sq">
            <a:solidFill>
              <a:schemeClr val="bg2"/>
            </a:solidFill>
            <a:miter lim="800000"/>
            <a:headEnd type="none" w="sm" len="sm"/>
            <a:tailEnd type="none" w="sm" len="sm"/>
          </a:ln>
          <a:effectLst>
            <a:outerShdw blurRad="63500" dist="107763" dir="2700000" algn="ctr" rotWithShape="0">
              <a:schemeClr val="bg2">
                <a:alpha val="74998"/>
              </a:schemeClr>
            </a:outerShdw>
          </a:effectLst>
        </p:spPr>
        <p:txBody>
          <a:bodyPr wrap="none" anchor="ctr"/>
          <a:lstStyle/>
          <a:p>
            <a:pPr eaLnBrk="1" hangingPunct="1">
              <a:defRPr/>
            </a:pPr>
            <a:r>
              <a:rPr lang="en-US" altLang="zh-TW" sz="2400" dirty="0" err="1">
                <a:solidFill>
                  <a:srgbClr val="000000"/>
                </a:solidFill>
                <a:latin typeface="Times New Roman" charset="0"/>
                <a:ea typeface="新細明體" charset="0"/>
                <a:cs typeface="新細明體" charset="0"/>
              </a:rPr>
              <a:t>stack_initialize</a:t>
            </a:r>
            <a:r>
              <a:rPr lang="en-US" altLang="zh-TW" sz="2400" dirty="0">
                <a:solidFill>
                  <a:srgbClr val="000000"/>
                </a:solidFill>
                <a:latin typeface="Times New Roman" charset="0"/>
                <a:ea typeface="新細明體" charset="0"/>
                <a:cs typeface="新細明體" charset="0"/>
              </a:rPr>
              <a:t>()</a:t>
            </a:r>
          </a:p>
          <a:p>
            <a:pPr eaLnBrk="1" hangingPunct="1">
              <a:defRPr/>
            </a:pPr>
            <a:r>
              <a:rPr lang="en-US" altLang="zh-TW" sz="2400" dirty="0">
                <a:solidFill>
                  <a:srgbClr val="000000"/>
                </a:solidFill>
                <a:latin typeface="Times New Roman" charset="0"/>
                <a:ea typeface="新細明體" charset="0"/>
                <a:cs typeface="新細明體" charset="0"/>
              </a:rPr>
              <a:t>{	</a:t>
            </a:r>
          </a:p>
          <a:p>
            <a:pPr eaLnBrk="1" hangingPunct="1">
              <a:defRPr/>
            </a:pPr>
            <a:r>
              <a:rPr lang="en-US" altLang="zh-TW" sz="2400" dirty="0">
                <a:solidFill>
                  <a:srgbClr val="000000"/>
                </a:solidFill>
                <a:latin typeface="Times New Roman" charset="0"/>
                <a:ea typeface="新細明體" charset="0"/>
                <a:cs typeface="新細明體" charset="0"/>
              </a:rPr>
              <a:t>	top = -1;</a:t>
            </a:r>
          </a:p>
          <a:p>
            <a:pPr eaLnBrk="1" hangingPunct="1">
              <a:defRPr/>
            </a:pPr>
            <a:r>
              <a:rPr lang="en-US" altLang="zh-TW" sz="2400" dirty="0">
                <a:solidFill>
                  <a:srgbClr val="000000"/>
                </a:solidFill>
                <a:latin typeface="Times New Roman" charset="0"/>
                <a:ea typeface="新細明體" charset="0"/>
                <a:cs typeface="新細明體" charset="0"/>
              </a:rPr>
              <a:t>}</a:t>
            </a:r>
          </a:p>
          <a:p>
            <a:pPr eaLnBrk="1" hangingPunct="1">
              <a:defRPr/>
            </a:pPr>
            <a:endParaRPr lang="zh-TW" altLang="en-US" sz="2400" dirty="0">
              <a:solidFill>
                <a:srgbClr val="000000"/>
              </a:solidFill>
              <a:latin typeface="Times New Roman" charset="0"/>
              <a:ea typeface="新細明體" charset="0"/>
              <a:cs typeface="新細明體" charset="0"/>
            </a:endParaRPr>
          </a:p>
        </p:txBody>
      </p:sp>
      <p:grpSp>
        <p:nvGrpSpPr>
          <p:cNvPr id="64516" name="Group 4"/>
          <p:cNvGrpSpPr>
            <a:grpSpLocks/>
          </p:cNvGrpSpPr>
          <p:nvPr/>
        </p:nvGrpSpPr>
        <p:grpSpPr bwMode="auto">
          <a:xfrm>
            <a:off x="7696200" y="1981200"/>
            <a:ext cx="762000" cy="1905000"/>
            <a:chOff x="4896" y="1584"/>
            <a:chExt cx="528" cy="1440"/>
          </a:xfrm>
        </p:grpSpPr>
        <p:sp>
          <p:nvSpPr>
            <p:cNvPr id="64527" name="Rectangle 5"/>
            <p:cNvSpPr>
              <a:spLocks noChangeArrowheads="1"/>
            </p:cNvSpPr>
            <p:nvPr/>
          </p:nvSpPr>
          <p:spPr bwMode="auto">
            <a:xfrm>
              <a:off x="4896" y="27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4528" name="Rectangle 6"/>
            <p:cNvSpPr>
              <a:spLocks noChangeArrowheads="1"/>
            </p:cNvSpPr>
            <p:nvPr/>
          </p:nvSpPr>
          <p:spPr bwMode="auto">
            <a:xfrm>
              <a:off x="4896" y="254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4529" name="Rectangle 7"/>
            <p:cNvSpPr>
              <a:spLocks noChangeArrowheads="1"/>
            </p:cNvSpPr>
            <p:nvPr/>
          </p:nvSpPr>
          <p:spPr bwMode="auto">
            <a:xfrm>
              <a:off x="4896" y="230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4530" name="Rectangle 8"/>
            <p:cNvSpPr>
              <a:spLocks noChangeArrowheads="1"/>
            </p:cNvSpPr>
            <p:nvPr/>
          </p:nvSpPr>
          <p:spPr bwMode="auto">
            <a:xfrm>
              <a:off x="4896" y="206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4531" name="Rectangle 9"/>
            <p:cNvSpPr>
              <a:spLocks noChangeArrowheads="1"/>
            </p:cNvSpPr>
            <p:nvPr/>
          </p:nvSpPr>
          <p:spPr bwMode="auto">
            <a:xfrm>
              <a:off x="4896" y="15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4532" name="Rectangle 10"/>
            <p:cNvSpPr>
              <a:spLocks noChangeArrowheads="1"/>
            </p:cNvSpPr>
            <p:nvPr/>
          </p:nvSpPr>
          <p:spPr bwMode="auto">
            <a:xfrm>
              <a:off x="4896" y="182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grpSp>
      <p:sp>
        <p:nvSpPr>
          <p:cNvPr id="64517" name="Rectangle 11"/>
          <p:cNvSpPr>
            <a:spLocks noChangeArrowheads="1"/>
          </p:cNvSpPr>
          <p:nvPr/>
        </p:nvSpPr>
        <p:spPr bwMode="auto">
          <a:xfrm>
            <a:off x="7772400" y="449580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top = 0</a:t>
            </a:r>
          </a:p>
        </p:txBody>
      </p:sp>
      <p:sp>
        <p:nvSpPr>
          <p:cNvPr id="64518" name="Rectangle 12"/>
          <p:cNvSpPr>
            <a:spLocks noChangeArrowheads="1"/>
          </p:cNvSpPr>
          <p:nvPr/>
        </p:nvSpPr>
        <p:spPr bwMode="auto">
          <a:xfrm>
            <a:off x="7696200" y="396240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E-</a:t>
            </a:r>
            <a:r>
              <a:rPr kumimoji="0" lang="en-US" altLang="zh-TW" sz="2400">
                <a:solidFill>
                  <a:srgbClr val="000000"/>
                </a:solidFill>
                <a:latin typeface="Times New Roman" panose="02020603050405020304" pitchFamily="18" charset="0"/>
                <a:ea typeface="PMingLiU" pitchFamily="18" charset="-120"/>
              </a:rPr>
              <a:t>-1</a:t>
            </a:r>
            <a:r>
              <a:rPr kumimoji="0" lang="en-US" altLang="zh-TW" sz="2400">
                <a:solidFill>
                  <a:srgbClr val="FFFFFF"/>
                </a:solidFill>
                <a:latin typeface="Times New Roman" panose="02020603050405020304" pitchFamily="18" charset="0"/>
                <a:ea typeface="PMingLiU" pitchFamily="18" charset="-120"/>
              </a:rPr>
              <a:t>ntry</a:t>
            </a:r>
          </a:p>
        </p:txBody>
      </p:sp>
      <p:sp>
        <p:nvSpPr>
          <p:cNvPr id="64519" name="Text Box 10"/>
          <p:cNvSpPr txBox="1">
            <a:spLocks noChangeArrowheads="1"/>
          </p:cNvSpPr>
          <p:nvPr/>
        </p:nvSpPr>
        <p:spPr bwMode="auto">
          <a:xfrm>
            <a:off x="7077076" y="396240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ja-JP" sz="1600">
                <a:solidFill>
                  <a:srgbClr val="000000"/>
                </a:solidFill>
                <a:latin typeface="Helvetica" panose="020B0604020202020204" pitchFamily="34" charset="0"/>
              </a:rPr>
              <a:t>top</a:t>
            </a:r>
          </a:p>
        </p:txBody>
      </p:sp>
      <p:sp>
        <p:nvSpPr>
          <p:cNvPr id="64520" name="Line 11"/>
          <p:cNvSpPr>
            <a:spLocks noChangeShapeType="1"/>
          </p:cNvSpPr>
          <p:nvPr/>
        </p:nvSpPr>
        <p:spPr bwMode="auto">
          <a:xfrm>
            <a:off x="7467600" y="414655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1" name="テキスト ボックス 1"/>
          <p:cNvSpPr txBox="1">
            <a:spLocks noChangeArrowheads="1"/>
          </p:cNvSpPr>
          <p:nvPr/>
        </p:nvSpPr>
        <p:spPr bwMode="auto">
          <a:xfrm>
            <a:off x="8458200" y="35163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0</a:t>
            </a:r>
            <a:endParaRPr lang="ja-JP" altLang="en-US" sz="1800">
              <a:solidFill>
                <a:srgbClr val="000000"/>
              </a:solidFill>
              <a:latin typeface="Arial" panose="020B0604020202020204" pitchFamily="34" charset="0"/>
            </a:endParaRPr>
          </a:p>
        </p:txBody>
      </p:sp>
      <p:sp>
        <p:nvSpPr>
          <p:cNvPr id="64522" name="テキスト ボックス 16"/>
          <p:cNvSpPr txBox="1">
            <a:spLocks noChangeArrowheads="1"/>
          </p:cNvSpPr>
          <p:nvPr/>
        </p:nvSpPr>
        <p:spPr bwMode="auto">
          <a:xfrm>
            <a:off x="8458200" y="32004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1</a:t>
            </a:r>
            <a:endParaRPr lang="ja-JP" altLang="en-US" sz="1800">
              <a:solidFill>
                <a:srgbClr val="000000"/>
              </a:solidFill>
              <a:latin typeface="Arial" panose="020B0604020202020204" pitchFamily="34" charset="0"/>
            </a:endParaRPr>
          </a:p>
        </p:txBody>
      </p:sp>
      <p:sp>
        <p:nvSpPr>
          <p:cNvPr id="64523" name="テキスト ボックス 17"/>
          <p:cNvSpPr txBox="1">
            <a:spLocks noChangeArrowheads="1"/>
          </p:cNvSpPr>
          <p:nvPr/>
        </p:nvSpPr>
        <p:spPr bwMode="auto">
          <a:xfrm>
            <a:off x="8458200" y="2895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2</a:t>
            </a:r>
            <a:endParaRPr lang="ja-JP" altLang="en-US" sz="1800">
              <a:solidFill>
                <a:srgbClr val="000000"/>
              </a:solidFill>
              <a:latin typeface="Arial" panose="020B0604020202020204" pitchFamily="34" charset="0"/>
            </a:endParaRPr>
          </a:p>
        </p:txBody>
      </p:sp>
      <p:sp>
        <p:nvSpPr>
          <p:cNvPr id="64524" name="テキスト ボックス 18"/>
          <p:cNvSpPr txBox="1">
            <a:spLocks noChangeArrowheads="1"/>
          </p:cNvSpPr>
          <p:nvPr/>
        </p:nvSpPr>
        <p:spPr bwMode="auto">
          <a:xfrm>
            <a:off x="8458200" y="2590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3</a:t>
            </a:r>
            <a:endParaRPr lang="ja-JP" altLang="en-US" sz="1800">
              <a:solidFill>
                <a:srgbClr val="000000"/>
              </a:solidFill>
              <a:latin typeface="Arial" panose="020B0604020202020204" pitchFamily="34" charset="0"/>
            </a:endParaRPr>
          </a:p>
        </p:txBody>
      </p:sp>
      <p:sp>
        <p:nvSpPr>
          <p:cNvPr id="64525" name="テキスト ボックス 19"/>
          <p:cNvSpPr txBox="1">
            <a:spLocks noChangeArrowheads="1"/>
          </p:cNvSpPr>
          <p:nvPr/>
        </p:nvSpPr>
        <p:spPr bwMode="auto">
          <a:xfrm>
            <a:off x="8458200" y="22971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4</a:t>
            </a:r>
            <a:endParaRPr lang="ja-JP" altLang="en-US" sz="1800">
              <a:solidFill>
                <a:srgbClr val="000000"/>
              </a:solidFill>
              <a:latin typeface="Arial" panose="020B0604020202020204" pitchFamily="34" charset="0"/>
            </a:endParaRPr>
          </a:p>
        </p:txBody>
      </p:sp>
      <p:sp>
        <p:nvSpPr>
          <p:cNvPr id="64526" name="テキスト ボックス 22"/>
          <p:cNvSpPr txBox="1">
            <a:spLocks noChangeArrowheads="1"/>
          </p:cNvSpPr>
          <p:nvPr/>
        </p:nvSpPr>
        <p:spPr bwMode="auto">
          <a:xfrm>
            <a:off x="8458201" y="1981200"/>
            <a:ext cx="168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5 (stacksize-1)</a:t>
            </a:r>
            <a:endParaRPr lang="ja-JP" altLang="en-US" sz="1800">
              <a:solidFill>
                <a:srgbClr val="000000"/>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スライド番号プレースホルダー 4"/>
          <p:cNvSpPr>
            <a:spLocks noGrp="1"/>
          </p:cNvSpPr>
          <p:nvPr>
            <p:ph type="sldNum" sz="quarter" idx="12"/>
          </p:nvPr>
        </p:nvSpPr>
        <p:spPr bwMode="auto">
          <a:xfrm>
            <a:off x="8534400" y="502920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275A345-8C3B-49D8-8960-185CE5596C88}" type="slidenum">
              <a:rPr kumimoji="0" lang="en-US" altLang="zh-TW" sz="1200">
                <a:solidFill>
                  <a:srgbClr val="EAEAEA"/>
                </a:solidFill>
              </a:rPr>
              <a:pPr>
                <a:spcBef>
                  <a:spcPct val="0"/>
                </a:spcBef>
                <a:buFontTx/>
                <a:buNone/>
              </a:pPr>
              <a:t>19</a:t>
            </a:fld>
            <a:endParaRPr kumimoji="0" lang="en-US" altLang="zh-TW" sz="1200">
              <a:solidFill>
                <a:srgbClr val="EAEAEA"/>
              </a:solidFill>
            </a:endParaRPr>
          </a:p>
        </p:txBody>
      </p:sp>
      <p:sp>
        <p:nvSpPr>
          <p:cNvPr id="65539" name="Rectangle 2"/>
          <p:cNvSpPr>
            <a:spLocks noGrp="1" noChangeArrowheads="1"/>
          </p:cNvSpPr>
          <p:nvPr>
            <p:ph type="title"/>
          </p:nvPr>
        </p:nvSpPr>
        <p:spPr>
          <a:xfrm>
            <a:off x="1905000" y="-152400"/>
            <a:ext cx="8229600" cy="1143000"/>
          </a:xfrm>
        </p:spPr>
        <p:txBody>
          <a:bodyPr/>
          <a:lstStyle/>
          <a:p>
            <a:r>
              <a:rPr lang="en-US" altLang="zh-TW"/>
              <a:t>Push(</a:t>
            </a:r>
            <a:r>
              <a:rPr lang="en-US" altLang="zh-TW">
                <a:solidFill>
                  <a:srgbClr val="FF0000"/>
                </a:solidFill>
              </a:rPr>
              <a:t>X</a:t>
            </a:r>
            <a:r>
              <a:rPr lang="en-US" altLang="zh-TW"/>
              <a:t>)</a:t>
            </a:r>
          </a:p>
        </p:txBody>
      </p:sp>
      <p:sp>
        <p:nvSpPr>
          <p:cNvPr id="95235" name="Rectangle 3"/>
          <p:cNvSpPr>
            <a:spLocks noChangeArrowheads="1"/>
          </p:cNvSpPr>
          <p:nvPr/>
        </p:nvSpPr>
        <p:spPr bwMode="auto">
          <a:xfrm>
            <a:off x="1981200" y="990600"/>
            <a:ext cx="5257800" cy="3733800"/>
          </a:xfrm>
          <a:prstGeom prst="rect">
            <a:avLst/>
          </a:prstGeom>
          <a:solidFill>
            <a:schemeClr val="accent1">
              <a:lumMod val="20000"/>
              <a:lumOff val="80000"/>
            </a:schemeClr>
          </a:solidFill>
          <a:ln w="12700" cap="sq">
            <a:solidFill>
              <a:srgbClr val="D9D9D9"/>
            </a:solidFill>
            <a:miter lim="800000"/>
            <a:headEnd type="none" w="sm" len="sm"/>
            <a:tailEnd type="none" w="sm" len="sm"/>
          </a:ln>
          <a:effectLst>
            <a:outerShdw blurRad="63500" dist="107763" dir="2700000" algn="ctr" rotWithShape="0">
              <a:schemeClr val="bg2">
                <a:alpha val="74998"/>
              </a:schemeClr>
            </a:outerShdw>
          </a:effectLst>
        </p:spPr>
        <p:txBody>
          <a:bodyPr wrap="none" anchor="ctr"/>
          <a:lstStyle/>
          <a:p>
            <a:pPr eaLnBrk="1" hangingPunct="1">
              <a:defRPr/>
            </a:pPr>
            <a:r>
              <a:rPr lang="en-US" altLang="zh-TW" sz="2400" dirty="0">
                <a:solidFill>
                  <a:srgbClr val="000000"/>
                </a:solidFill>
                <a:ea typeface="PMingLiU" pitchFamily="18" charset="-120"/>
              </a:rPr>
              <a:t>void push(char </a:t>
            </a:r>
            <a:r>
              <a:rPr lang="en-US" altLang="zh-TW" sz="2400" b="1" dirty="0">
                <a:solidFill>
                  <a:srgbClr val="FF0000"/>
                </a:solidFill>
                <a:ea typeface="PMingLiU" pitchFamily="18" charset="-120"/>
              </a:rPr>
              <a:t>X</a:t>
            </a:r>
            <a:r>
              <a:rPr lang="en-US" altLang="zh-TW" sz="2400" dirty="0">
                <a:solidFill>
                  <a:srgbClr val="000000"/>
                </a:solidFill>
                <a:ea typeface="PMingLiU" pitchFamily="18" charset="-120"/>
              </a:rPr>
              <a:t>)</a:t>
            </a:r>
          </a:p>
          <a:p>
            <a:pPr eaLnBrk="1" hangingPunct="1">
              <a:defRPr/>
            </a:pPr>
            <a:r>
              <a:rPr lang="en-US" altLang="zh-TW" sz="2400" dirty="0">
                <a:solidFill>
                  <a:srgbClr val="000000"/>
                </a:solidFill>
                <a:ea typeface="PMingLiU" pitchFamily="18" charset="-120"/>
              </a:rPr>
              <a:t>{     </a:t>
            </a:r>
          </a:p>
          <a:p>
            <a:pPr eaLnBrk="1" hangingPunct="1">
              <a:defRPr/>
            </a:pPr>
            <a:r>
              <a:rPr lang="en-US" altLang="zh-TW" sz="2400" dirty="0">
                <a:solidFill>
                  <a:srgbClr val="000000"/>
                </a:solidFill>
                <a:ea typeface="PMingLiU" pitchFamily="18" charset="-120"/>
              </a:rPr>
              <a:t>     if(top &gt;= </a:t>
            </a:r>
            <a:r>
              <a:rPr lang="en-US" altLang="zh-TW" sz="2400" dirty="0">
                <a:solidFill>
                  <a:srgbClr val="FF0000"/>
                </a:solidFill>
                <a:ea typeface="PMingLiU" pitchFamily="18" charset="-120"/>
              </a:rPr>
              <a:t>stack_size-1</a:t>
            </a:r>
            <a:r>
              <a:rPr lang="en-US" altLang="zh-TW" sz="2400" dirty="0">
                <a:solidFill>
                  <a:srgbClr val="000000"/>
                </a:solidFill>
                <a:ea typeface="PMingLiU" pitchFamily="18" charset="-120"/>
              </a:rPr>
              <a:t>)</a:t>
            </a:r>
          </a:p>
          <a:p>
            <a:pPr eaLnBrk="1" hangingPunct="1">
              <a:defRPr/>
            </a:pPr>
            <a:r>
              <a:rPr lang="en-US" altLang="zh-TW" sz="2400" dirty="0">
                <a:solidFill>
                  <a:srgbClr val="000000"/>
                </a:solidFill>
                <a:ea typeface="PMingLiU" pitchFamily="18" charset="-120"/>
              </a:rPr>
              <a:t>	</a:t>
            </a:r>
            <a:r>
              <a:rPr lang="en-US" altLang="zh-TW" sz="2400" dirty="0" err="1">
                <a:solidFill>
                  <a:srgbClr val="000000"/>
                </a:solidFill>
                <a:ea typeface="PMingLiU" pitchFamily="18" charset="-120"/>
              </a:rPr>
              <a:t>cout</a:t>
            </a:r>
            <a:r>
              <a:rPr lang="en-US" altLang="zh-TW" sz="2400" dirty="0">
                <a:solidFill>
                  <a:srgbClr val="000000"/>
                </a:solidFill>
                <a:ea typeface="PMingLiU" pitchFamily="18" charset="-120"/>
              </a:rPr>
              <a:t>&lt;&lt;“Overflow: stack is full”;</a:t>
            </a:r>
          </a:p>
          <a:p>
            <a:pPr eaLnBrk="1" hangingPunct="1">
              <a:defRPr/>
            </a:pPr>
            <a:r>
              <a:rPr lang="en-US" altLang="zh-TW" sz="2400" dirty="0">
                <a:solidFill>
                  <a:srgbClr val="000000"/>
                </a:solidFill>
                <a:ea typeface="PMingLiU" pitchFamily="18" charset="-120"/>
              </a:rPr>
              <a:t>     else</a:t>
            </a:r>
          </a:p>
          <a:p>
            <a:pPr eaLnBrk="1" hangingPunct="1">
              <a:defRPr/>
            </a:pPr>
            <a:r>
              <a:rPr lang="en-US" altLang="zh-TW" sz="2400" dirty="0">
                <a:solidFill>
                  <a:srgbClr val="000000"/>
                </a:solidFill>
                <a:ea typeface="PMingLiU" pitchFamily="18" charset="-120"/>
              </a:rPr>
              <a:t>	{</a:t>
            </a:r>
          </a:p>
          <a:p>
            <a:pPr eaLnBrk="1" hangingPunct="1">
              <a:defRPr/>
            </a:pPr>
            <a:r>
              <a:rPr lang="en-US" altLang="zh-TW" sz="2400" dirty="0">
                <a:solidFill>
                  <a:srgbClr val="000000"/>
                </a:solidFill>
                <a:ea typeface="PMingLiU" pitchFamily="18" charset="-120"/>
              </a:rPr>
              <a:t>	top++; </a:t>
            </a:r>
            <a:r>
              <a:rPr lang="en-US" altLang="zh-TW" sz="2000" dirty="0">
                <a:solidFill>
                  <a:srgbClr val="A6A6A6"/>
                </a:solidFill>
                <a:ea typeface="PMingLiU" pitchFamily="18" charset="-120"/>
              </a:rPr>
              <a:t>/increase top by 1</a:t>
            </a:r>
            <a:r>
              <a:rPr lang="en-US" altLang="zh-TW" sz="2400" dirty="0">
                <a:solidFill>
                  <a:srgbClr val="000000"/>
                </a:solidFill>
                <a:ea typeface="PMingLiU" pitchFamily="18" charset="-120"/>
              </a:rPr>
              <a:t> </a:t>
            </a:r>
          </a:p>
          <a:p>
            <a:pPr eaLnBrk="1" hangingPunct="1">
              <a:defRPr/>
            </a:pPr>
            <a:r>
              <a:rPr lang="en-US" altLang="zh-TW" sz="2400" dirty="0">
                <a:solidFill>
                  <a:srgbClr val="000000"/>
                </a:solidFill>
                <a:ea typeface="PMingLiU" pitchFamily="18" charset="-120"/>
              </a:rPr>
              <a:t>	stack[top] = </a:t>
            </a:r>
            <a:r>
              <a:rPr lang="en-US" altLang="zh-TW" sz="2400" b="1" dirty="0">
                <a:solidFill>
                  <a:srgbClr val="FF0000"/>
                </a:solidFill>
                <a:ea typeface="PMingLiU" pitchFamily="18" charset="-120"/>
              </a:rPr>
              <a:t>X</a:t>
            </a:r>
            <a:r>
              <a:rPr lang="en-US" altLang="zh-TW" sz="2400" dirty="0">
                <a:solidFill>
                  <a:srgbClr val="000000"/>
                </a:solidFill>
                <a:ea typeface="PMingLiU" pitchFamily="18" charset="-120"/>
              </a:rPr>
              <a:t>; </a:t>
            </a:r>
            <a:r>
              <a:rPr lang="en-US" altLang="zh-TW" dirty="0">
                <a:solidFill>
                  <a:srgbClr val="A6A6A6"/>
                </a:solidFill>
                <a:ea typeface="PMingLiU" pitchFamily="18" charset="-120"/>
              </a:rPr>
              <a:t>/insert the item on top</a:t>
            </a:r>
          </a:p>
          <a:p>
            <a:pPr eaLnBrk="1" hangingPunct="1">
              <a:defRPr/>
            </a:pPr>
            <a:r>
              <a:rPr lang="en-US" altLang="zh-TW" sz="2400" dirty="0">
                <a:solidFill>
                  <a:srgbClr val="000000"/>
                </a:solidFill>
                <a:ea typeface="PMingLiU" pitchFamily="18" charset="-120"/>
              </a:rPr>
              <a:t>	}</a:t>
            </a:r>
          </a:p>
          <a:p>
            <a:pPr eaLnBrk="1" hangingPunct="1">
              <a:defRPr/>
            </a:pPr>
            <a:r>
              <a:rPr lang="en-US" altLang="zh-TW" sz="2400" dirty="0">
                <a:solidFill>
                  <a:srgbClr val="000000"/>
                </a:solidFill>
                <a:ea typeface="PMingLiU" pitchFamily="18" charset="-120"/>
              </a:rPr>
              <a:t>}</a:t>
            </a:r>
          </a:p>
        </p:txBody>
      </p:sp>
      <p:grpSp>
        <p:nvGrpSpPr>
          <p:cNvPr id="65541" name="Group 4"/>
          <p:cNvGrpSpPr>
            <a:grpSpLocks/>
          </p:cNvGrpSpPr>
          <p:nvPr/>
        </p:nvGrpSpPr>
        <p:grpSpPr bwMode="auto">
          <a:xfrm>
            <a:off x="8010525" y="2408238"/>
            <a:ext cx="762000" cy="1905000"/>
            <a:chOff x="4896" y="1584"/>
            <a:chExt cx="528" cy="1440"/>
          </a:xfrm>
        </p:grpSpPr>
        <p:sp>
          <p:nvSpPr>
            <p:cNvPr id="65556" name="Rectangle 5"/>
            <p:cNvSpPr>
              <a:spLocks noChangeArrowheads="1"/>
            </p:cNvSpPr>
            <p:nvPr/>
          </p:nvSpPr>
          <p:spPr bwMode="auto">
            <a:xfrm>
              <a:off x="4896" y="27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0000"/>
                  </a:solidFill>
                  <a:latin typeface="Comic Sans MS" panose="030F0702030302020204" pitchFamily="66" charset="0"/>
                  <a:ea typeface="PMingLiU" pitchFamily="18" charset="-120"/>
                </a:rPr>
                <a:t>X</a:t>
              </a:r>
            </a:p>
          </p:txBody>
        </p:sp>
        <p:sp>
          <p:nvSpPr>
            <p:cNvPr id="65557" name="Rectangle 6"/>
            <p:cNvSpPr>
              <a:spLocks noChangeArrowheads="1"/>
            </p:cNvSpPr>
            <p:nvPr/>
          </p:nvSpPr>
          <p:spPr bwMode="auto">
            <a:xfrm>
              <a:off x="4896" y="254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5558" name="Rectangle 7"/>
            <p:cNvSpPr>
              <a:spLocks noChangeArrowheads="1"/>
            </p:cNvSpPr>
            <p:nvPr/>
          </p:nvSpPr>
          <p:spPr bwMode="auto">
            <a:xfrm>
              <a:off x="4896" y="230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5559" name="Rectangle 8"/>
            <p:cNvSpPr>
              <a:spLocks noChangeArrowheads="1"/>
            </p:cNvSpPr>
            <p:nvPr/>
          </p:nvSpPr>
          <p:spPr bwMode="auto">
            <a:xfrm>
              <a:off x="4896" y="206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5560" name="Rectangle 9"/>
            <p:cNvSpPr>
              <a:spLocks noChangeArrowheads="1"/>
            </p:cNvSpPr>
            <p:nvPr/>
          </p:nvSpPr>
          <p:spPr bwMode="auto">
            <a:xfrm>
              <a:off x="4896" y="15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5561" name="Rectangle 10"/>
            <p:cNvSpPr>
              <a:spLocks noChangeArrowheads="1"/>
            </p:cNvSpPr>
            <p:nvPr/>
          </p:nvSpPr>
          <p:spPr bwMode="auto">
            <a:xfrm>
              <a:off x="4896" y="182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grpSp>
      <p:sp>
        <p:nvSpPr>
          <p:cNvPr id="65542" name="Rectangle 11"/>
          <p:cNvSpPr>
            <a:spLocks noChangeArrowheads="1"/>
          </p:cNvSpPr>
          <p:nvPr/>
        </p:nvSpPr>
        <p:spPr bwMode="auto">
          <a:xfrm>
            <a:off x="8686800" y="3932238"/>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top= 0 </a:t>
            </a:r>
            <a:r>
              <a:rPr kumimoji="0" lang="en-US" altLang="zh-TW" sz="2400">
                <a:solidFill>
                  <a:srgbClr val="FFFFFF"/>
                </a:solidFill>
                <a:latin typeface="Times New Roman" panose="02020603050405020304" pitchFamily="18" charset="0"/>
                <a:ea typeface="PMingLiU" pitchFamily="18" charset="-120"/>
                <a:sym typeface="Symbol" panose="05050102010706020507" pitchFamily="18" charset="2"/>
              </a:rPr>
              <a:t></a:t>
            </a:r>
            <a:r>
              <a:rPr kumimoji="0" lang="en-US" altLang="zh-TW" sz="2400">
                <a:solidFill>
                  <a:srgbClr val="FFFFFF"/>
                </a:solidFill>
                <a:latin typeface="Times New Roman" panose="02020603050405020304" pitchFamily="18" charset="0"/>
                <a:ea typeface="PMingLiU" pitchFamily="18" charset="-120"/>
              </a:rPr>
              <a:t>1</a:t>
            </a:r>
          </a:p>
        </p:txBody>
      </p:sp>
      <p:sp>
        <p:nvSpPr>
          <p:cNvPr id="65543" name="Rectangle 12"/>
          <p:cNvSpPr>
            <a:spLocks noChangeArrowheads="1"/>
          </p:cNvSpPr>
          <p:nvPr/>
        </p:nvSpPr>
        <p:spPr bwMode="auto">
          <a:xfrm>
            <a:off x="8772525" y="487680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entry</a:t>
            </a:r>
          </a:p>
        </p:txBody>
      </p:sp>
      <p:sp>
        <p:nvSpPr>
          <p:cNvPr id="65544" name="Text Box 10"/>
          <p:cNvSpPr txBox="1">
            <a:spLocks noChangeArrowheads="1"/>
          </p:cNvSpPr>
          <p:nvPr/>
        </p:nvSpPr>
        <p:spPr bwMode="auto">
          <a:xfrm>
            <a:off x="7315201" y="3976688"/>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ja-JP" sz="1600">
                <a:solidFill>
                  <a:srgbClr val="000000"/>
                </a:solidFill>
                <a:latin typeface="Helvetica" panose="020B0604020202020204" pitchFamily="34" charset="0"/>
              </a:rPr>
              <a:t>top</a:t>
            </a:r>
          </a:p>
        </p:txBody>
      </p:sp>
      <p:sp>
        <p:nvSpPr>
          <p:cNvPr id="65545" name="Line 11"/>
          <p:cNvSpPr>
            <a:spLocks noChangeShapeType="1"/>
          </p:cNvSpPr>
          <p:nvPr/>
        </p:nvSpPr>
        <p:spPr bwMode="auto">
          <a:xfrm>
            <a:off x="7705725" y="4160838"/>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46" name="正方形/長方形 1"/>
          <p:cNvSpPr>
            <a:spLocks noChangeArrowheads="1"/>
          </p:cNvSpPr>
          <p:nvPr/>
        </p:nvSpPr>
        <p:spPr bwMode="auto">
          <a:xfrm>
            <a:off x="3438525" y="5451476"/>
            <a:ext cx="4572000" cy="64611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zh-TW" sz="1800">
                <a:solidFill>
                  <a:srgbClr val="800000"/>
                </a:solidFill>
                <a:latin typeface="Arial" panose="020B0604020202020204" pitchFamily="34" charset="0"/>
                <a:ea typeface="PMingLiU" pitchFamily="18" charset="-120"/>
              </a:rPr>
              <a:t>	top++; </a:t>
            </a:r>
          </a:p>
          <a:p>
            <a:pPr eaLnBrk="1" hangingPunct="1">
              <a:spcBef>
                <a:spcPct val="0"/>
              </a:spcBef>
              <a:buFontTx/>
              <a:buNone/>
            </a:pPr>
            <a:r>
              <a:rPr kumimoji="0" lang="en-US" altLang="zh-TW" sz="1800">
                <a:solidFill>
                  <a:srgbClr val="800000"/>
                </a:solidFill>
                <a:latin typeface="Arial" panose="020B0604020202020204" pitchFamily="34" charset="0"/>
                <a:ea typeface="PMingLiU" pitchFamily="18" charset="-120"/>
              </a:rPr>
              <a:t>	stack[top] = X; </a:t>
            </a:r>
            <a:endParaRPr kumimoji="0" lang="ja-JP" altLang="en-US" sz="1800">
              <a:solidFill>
                <a:srgbClr val="800000"/>
              </a:solidFill>
              <a:latin typeface="Arial" panose="020B0604020202020204" pitchFamily="34" charset="0"/>
              <a:ea typeface="PMingLiU" pitchFamily="18" charset="-120"/>
            </a:endParaRPr>
          </a:p>
        </p:txBody>
      </p:sp>
      <p:sp>
        <p:nvSpPr>
          <p:cNvPr id="65547" name="右中かっこ 2"/>
          <p:cNvSpPr>
            <a:spLocks/>
          </p:cNvSpPr>
          <p:nvPr/>
        </p:nvSpPr>
        <p:spPr bwMode="auto">
          <a:xfrm>
            <a:off x="5800725" y="5451475"/>
            <a:ext cx="381000" cy="685800"/>
          </a:xfrm>
          <a:prstGeom prst="rightBrace">
            <a:avLst>
              <a:gd name="adj1" fmla="val 8333"/>
              <a:gd name="adj2" fmla="val 50000"/>
            </a:avLst>
          </a:prstGeom>
          <a:noFill/>
          <a:ln w="25400">
            <a:solidFill>
              <a:schemeClr val="accent2"/>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endParaRPr lang="ja-JP" altLang="en-US" sz="1800">
              <a:solidFill>
                <a:srgbClr val="000000"/>
              </a:solidFill>
            </a:endParaRPr>
          </a:p>
        </p:txBody>
      </p:sp>
      <p:sp>
        <p:nvSpPr>
          <p:cNvPr id="65548" name="テキスト ボックス 3"/>
          <p:cNvSpPr txBox="1">
            <a:spLocks noChangeArrowheads="1"/>
          </p:cNvSpPr>
          <p:nvPr/>
        </p:nvSpPr>
        <p:spPr bwMode="auto">
          <a:xfrm>
            <a:off x="6181725" y="5603875"/>
            <a:ext cx="1962150" cy="3698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800000"/>
                </a:solidFill>
                <a:latin typeface="Arial" panose="020B0604020202020204" pitchFamily="34" charset="0"/>
              </a:rPr>
              <a:t>Stack[++top] = X;</a:t>
            </a:r>
            <a:endParaRPr lang="ja-JP" altLang="en-US" sz="1800">
              <a:solidFill>
                <a:srgbClr val="800000"/>
              </a:solidFill>
              <a:latin typeface="Arial" panose="020B0604020202020204" pitchFamily="34" charset="0"/>
            </a:endParaRPr>
          </a:p>
        </p:txBody>
      </p:sp>
      <p:sp>
        <p:nvSpPr>
          <p:cNvPr id="65549" name="テキスト ボックス 18"/>
          <p:cNvSpPr txBox="1">
            <a:spLocks noChangeArrowheads="1"/>
          </p:cNvSpPr>
          <p:nvPr/>
        </p:nvSpPr>
        <p:spPr bwMode="auto">
          <a:xfrm>
            <a:off x="8764589" y="394335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0</a:t>
            </a:r>
            <a:endParaRPr lang="ja-JP" altLang="en-US" sz="1800">
              <a:solidFill>
                <a:srgbClr val="000000"/>
              </a:solidFill>
              <a:latin typeface="Arial" panose="020B0604020202020204" pitchFamily="34" charset="0"/>
            </a:endParaRPr>
          </a:p>
        </p:txBody>
      </p:sp>
      <p:sp>
        <p:nvSpPr>
          <p:cNvPr id="65550" name="テキスト ボックス 19"/>
          <p:cNvSpPr txBox="1">
            <a:spLocks noChangeArrowheads="1"/>
          </p:cNvSpPr>
          <p:nvPr/>
        </p:nvSpPr>
        <p:spPr bwMode="auto">
          <a:xfrm>
            <a:off x="8764589" y="3627439"/>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1</a:t>
            </a:r>
            <a:endParaRPr lang="ja-JP" altLang="en-US" sz="1800">
              <a:solidFill>
                <a:srgbClr val="000000"/>
              </a:solidFill>
              <a:latin typeface="Arial" panose="020B0604020202020204" pitchFamily="34" charset="0"/>
            </a:endParaRPr>
          </a:p>
        </p:txBody>
      </p:sp>
      <p:sp>
        <p:nvSpPr>
          <p:cNvPr id="65551" name="テキスト ボックス 20"/>
          <p:cNvSpPr txBox="1">
            <a:spLocks noChangeArrowheads="1"/>
          </p:cNvSpPr>
          <p:nvPr/>
        </p:nvSpPr>
        <p:spPr bwMode="auto">
          <a:xfrm>
            <a:off x="8764589" y="3322639"/>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2</a:t>
            </a:r>
            <a:endParaRPr lang="ja-JP" altLang="en-US" sz="1800">
              <a:solidFill>
                <a:srgbClr val="000000"/>
              </a:solidFill>
              <a:latin typeface="Arial" panose="020B0604020202020204" pitchFamily="34" charset="0"/>
            </a:endParaRPr>
          </a:p>
        </p:txBody>
      </p:sp>
      <p:sp>
        <p:nvSpPr>
          <p:cNvPr id="65552" name="テキスト ボックス 21"/>
          <p:cNvSpPr txBox="1">
            <a:spLocks noChangeArrowheads="1"/>
          </p:cNvSpPr>
          <p:nvPr/>
        </p:nvSpPr>
        <p:spPr bwMode="auto">
          <a:xfrm>
            <a:off x="8764589" y="3017839"/>
            <a:ext cx="312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3</a:t>
            </a:r>
            <a:endParaRPr lang="ja-JP" altLang="en-US" sz="1800">
              <a:solidFill>
                <a:srgbClr val="000000"/>
              </a:solidFill>
              <a:latin typeface="Arial" panose="020B0604020202020204" pitchFamily="34" charset="0"/>
            </a:endParaRPr>
          </a:p>
        </p:txBody>
      </p:sp>
      <p:sp>
        <p:nvSpPr>
          <p:cNvPr id="65553" name="テキスト ボックス 22"/>
          <p:cNvSpPr txBox="1">
            <a:spLocks noChangeArrowheads="1"/>
          </p:cNvSpPr>
          <p:nvPr/>
        </p:nvSpPr>
        <p:spPr bwMode="auto">
          <a:xfrm>
            <a:off x="8764589" y="272415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4</a:t>
            </a:r>
            <a:endParaRPr lang="ja-JP" altLang="en-US" sz="1800">
              <a:solidFill>
                <a:srgbClr val="000000"/>
              </a:solidFill>
              <a:latin typeface="Arial" panose="020B0604020202020204" pitchFamily="34" charset="0"/>
            </a:endParaRPr>
          </a:p>
        </p:txBody>
      </p:sp>
      <p:sp>
        <p:nvSpPr>
          <p:cNvPr id="65554" name="テキスト ボックス 24"/>
          <p:cNvSpPr txBox="1">
            <a:spLocks noChangeArrowheads="1"/>
          </p:cNvSpPr>
          <p:nvPr/>
        </p:nvSpPr>
        <p:spPr bwMode="auto">
          <a:xfrm>
            <a:off x="8763001" y="2362200"/>
            <a:ext cx="168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5 (</a:t>
            </a:r>
            <a:r>
              <a:rPr lang="en-US" altLang="ja-JP" sz="1800">
                <a:solidFill>
                  <a:srgbClr val="C00000"/>
                </a:solidFill>
                <a:latin typeface="Arial" panose="020B0604020202020204" pitchFamily="34" charset="0"/>
              </a:rPr>
              <a:t>stacksize-1</a:t>
            </a:r>
            <a:r>
              <a:rPr lang="en-US" altLang="ja-JP" sz="1800">
                <a:solidFill>
                  <a:srgbClr val="000000"/>
                </a:solidFill>
                <a:latin typeface="Arial" panose="020B0604020202020204" pitchFamily="34" charset="0"/>
              </a:rPr>
              <a:t>)</a:t>
            </a:r>
            <a:endParaRPr lang="ja-JP" altLang="en-US" sz="1800">
              <a:solidFill>
                <a:srgbClr val="000000"/>
              </a:solidFill>
              <a:latin typeface="Arial" panose="020B0604020202020204" pitchFamily="34" charset="0"/>
            </a:endParaRPr>
          </a:p>
        </p:txBody>
      </p:sp>
      <p:sp>
        <p:nvSpPr>
          <p:cNvPr id="65555" name="TextBox 26"/>
          <p:cNvSpPr txBox="1">
            <a:spLocks noChangeArrowheads="1"/>
          </p:cNvSpPr>
          <p:nvPr/>
        </p:nvSpPr>
        <p:spPr bwMode="auto">
          <a:xfrm>
            <a:off x="7391400" y="657226"/>
            <a:ext cx="2971800" cy="13239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en-US" sz="2000">
                <a:solidFill>
                  <a:srgbClr val="C00000"/>
                </a:solidFill>
                <a:latin typeface="Arial" panose="020B0604020202020204" pitchFamily="34" charset="0"/>
              </a:rPr>
              <a:t>Before insertion it needs first to check the overflow situation i.e. stack is full or not full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スライド番号プレースホルダー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DA9AD3D4-31DE-4516-B342-DAD9F7AE4D89}" type="slidenum">
              <a:rPr kumimoji="0" lang="en-US" altLang="zh-TW" sz="1200">
                <a:solidFill>
                  <a:srgbClr val="898989"/>
                </a:solidFill>
              </a:rPr>
              <a:pPr>
                <a:spcBef>
                  <a:spcPct val="0"/>
                </a:spcBef>
                <a:buFontTx/>
                <a:buNone/>
              </a:pPr>
              <a:t>2</a:t>
            </a:fld>
            <a:endParaRPr kumimoji="0" lang="en-US" altLang="zh-TW" sz="1200">
              <a:solidFill>
                <a:srgbClr val="898989"/>
              </a:solidFill>
            </a:endParaRPr>
          </a:p>
        </p:txBody>
      </p:sp>
      <p:sp>
        <p:nvSpPr>
          <p:cNvPr id="57347" name="Rectangle 3"/>
          <p:cNvSpPr>
            <a:spLocks noGrp="1" noChangeArrowheads="1"/>
          </p:cNvSpPr>
          <p:nvPr>
            <p:ph type="title"/>
          </p:nvPr>
        </p:nvSpPr>
        <p:spPr>
          <a:xfrm>
            <a:off x="2133600" y="0"/>
            <a:ext cx="7772400" cy="1143000"/>
          </a:xfrm>
        </p:spPr>
        <p:txBody>
          <a:bodyPr/>
          <a:lstStyle/>
          <a:p>
            <a:pPr algn="l"/>
            <a:r>
              <a:rPr lang="en-US" altLang="zh-TW" sz="4000" u="sng"/>
              <a:t>Stack data structure</a:t>
            </a:r>
          </a:p>
        </p:txBody>
      </p:sp>
      <p:sp>
        <p:nvSpPr>
          <p:cNvPr id="23" name="Rectangle 3"/>
          <p:cNvSpPr txBox="1">
            <a:spLocks noChangeArrowheads="1"/>
          </p:cNvSpPr>
          <p:nvPr/>
        </p:nvSpPr>
        <p:spPr bwMode="auto">
          <a:xfrm>
            <a:off x="1752600" y="1539875"/>
            <a:ext cx="9144000" cy="5181600"/>
          </a:xfrm>
          <a:prstGeom prst="rect">
            <a:avLst/>
          </a:prstGeom>
          <a:noFill/>
          <a:ln>
            <a:noFill/>
          </a:ln>
          <a:extLst/>
        </p:spPr>
        <p:txBody>
          <a:bodyPr/>
          <a:lstStyle>
            <a:lvl1pPr marL="342900" indent="-342900">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fontAlgn="base">
              <a:spcBef>
                <a:spcPct val="0"/>
              </a:spcBef>
              <a:spcAft>
                <a:spcPct val="0"/>
              </a:spcAft>
              <a:defRPr kumimoji="1" sz="2400">
                <a:solidFill>
                  <a:schemeClr val="tx1"/>
                </a:solidFill>
                <a:latin typeface="Arial" charset="0"/>
                <a:ea typeface="ＭＳ Ｐゴシック" charset="0"/>
              </a:defRPr>
            </a:lvl6pPr>
            <a:lvl7pPr marL="2971800" indent="-228600" fontAlgn="base">
              <a:spcBef>
                <a:spcPct val="0"/>
              </a:spcBef>
              <a:spcAft>
                <a:spcPct val="0"/>
              </a:spcAft>
              <a:defRPr kumimoji="1" sz="2400">
                <a:solidFill>
                  <a:schemeClr val="tx1"/>
                </a:solidFill>
                <a:latin typeface="Arial" charset="0"/>
                <a:ea typeface="ＭＳ Ｐゴシック" charset="0"/>
              </a:defRPr>
            </a:lvl7pPr>
            <a:lvl8pPr marL="3429000" indent="-228600" fontAlgn="base">
              <a:spcBef>
                <a:spcPct val="0"/>
              </a:spcBef>
              <a:spcAft>
                <a:spcPct val="0"/>
              </a:spcAft>
              <a:defRPr kumimoji="1" sz="2400">
                <a:solidFill>
                  <a:schemeClr val="tx1"/>
                </a:solidFill>
                <a:latin typeface="Arial" charset="0"/>
                <a:ea typeface="ＭＳ Ｐゴシック" charset="0"/>
              </a:defRPr>
            </a:lvl8pPr>
            <a:lvl9pPr marL="3886200" indent="-228600" fontAlgn="base">
              <a:spcBef>
                <a:spcPct val="0"/>
              </a:spcBef>
              <a:spcAft>
                <a:spcPct val="0"/>
              </a:spcAft>
              <a:defRPr kumimoji="1" sz="2400">
                <a:solidFill>
                  <a:schemeClr val="tx1"/>
                </a:solidFill>
                <a:latin typeface="Arial" charset="0"/>
                <a:ea typeface="ＭＳ Ｐゴシック" charset="0"/>
              </a:defRPr>
            </a:lvl9pPr>
          </a:lstStyle>
          <a:p>
            <a:pPr marL="0" indent="0">
              <a:spcBef>
                <a:spcPct val="20000"/>
              </a:spcBef>
              <a:buClr>
                <a:schemeClr val="tx1"/>
              </a:buClr>
              <a:defRPr/>
            </a:pPr>
            <a:r>
              <a:rPr lang="en-US" altLang="ja-JP" b="1" dirty="0">
                <a:solidFill>
                  <a:srgbClr val="FF0000"/>
                </a:solidFill>
                <a:latin typeface="Helvetica" charset="0"/>
                <a:cs typeface="Times New Roman" charset="0"/>
              </a:rPr>
              <a:t>Stack</a:t>
            </a:r>
            <a:r>
              <a:rPr lang="en-US" altLang="ja-JP" b="1" dirty="0">
                <a:latin typeface="Helvetica" charset="0"/>
                <a:cs typeface="Times New Roman" charset="0"/>
              </a:rPr>
              <a:t> data structure is like a container with a single opening. </a:t>
            </a:r>
          </a:p>
          <a:p>
            <a:pPr>
              <a:spcBef>
                <a:spcPct val="20000"/>
              </a:spcBef>
              <a:buClr>
                <a:schemeClr val="tx1"/>
              </a:buClr>
              <a:buFontTx/>
              <a:buChar char="•"/>
              <a:defRPr/>
            </a:pPr>
            <a:endParaRPr lang="en-US" altLang="ja-JP" sz="500" b="1" dirty="0">
              <a:latin typeface="Helvetica" charset="0"/>
              <a:cs typeface="Times New Roman" charset="0"/>
            </a:endParaRPr>
          </a:p>
          <a:p>
            <a:pPr lvl="1">
              <a:spcBef>
                <a:spcPct val="20000"/>
              </a:spcBef>
              <a:buClr>
                <a:schemeClr val="tx1"/>
              </a:buClr>
              <a:buFontTx/>
              <a:buChar char="•"/>
              <a:defRPr/>
            </a:pPr>
            <a:r>
              <a:rPr lang="en-US" altLang="ja-JP" b="1" dirty="0">
                <a:latin typeface="Helvetica" charset="0"/>
                <a:cs typeface="Times New Roman" charset="0"/>
              </a:rPr>
              <a:t>Can only access element at the </a:t>
            </a:r>
            <a:r>
              <a:rPr lang="en-US" altLang="ja-JP" b="1" dirty="0">
                <a:solidFill>
                  <a:srgbClr val="800000"/>
                </a:solidFill>
                <a:latin typeface="Helvetica" charset="0"/>
                <a:cs typeface="Times New Roman" charset="0"/>
              </a:rPr>
              <a:t>top</a:t>
            </a:r>
          </a:p>
          <a:p>
            <a:pPr lvl="1">
              <a:spcBef>
                <a:spcPct val="20000"/>
              </a:spcBef>
              <a:buClr>
                <a:schemeClr val="tx1"/>
              </a:buClr>
              <a:buFontTx/>
              <a:buChar char="•"/>
              <a:defRPr/>
            </a:pPr>
            <a:r>
              <a:rPr lang="en-US" altLang="ja-JP" b="1" dirty="0">
                <a:latin typeface="Helvetica" charset="0"/>
                <a:cs typeface="Times New Roman" charset="0"/>
              </a:rPr>
              <a:t>Add/insert new items at the </a:t>
            </a:r>
            <a:r>
              <a:rPr lang="en-US" altLang="ja-JP" b="1" dirty="0">
                <a:solidFill>
                  <a:srgbClr val="800000"/>
                </a:solidFill>
                <a:latin typeface="Helvetica" charset="0"/>
                <a:cs typeface="Times New Roman" charset="0"/>
              </a:rPr>
              <a:t>top</a:t>
            </a:r>
          </a:p>
          <a:p>
            <a:pPr lvl="1">
              <a:spcBef>
                <a:spcPct val="20000"/>
              </a:spcBef>
              <a:buClr>
                <a:schemeClr val="tx1"/>
              </a:buClr>
              <a:buFontTx/>
              <a:buChar char="•"/>
              <a:defRPr/>
            </a:pPr>
            <a:r>
              <a:rPr lang="en-US" altLang="ja-JP" b="1" dirty="0">
                <a:latin typeface="Helvetica" charset="0"/>
                <a:cs typeface="Times New Roman" charset="0"/>
              </a:rPr>
              <a:t>Remove/delete an item from the </a:t>
            </a:r>
            <a:r>
              <a:rPr lang="en-US" altLang="ja-JP" b="1" dirty="0">
                <a:solidFill>
                  <a:srgbClr val="800000"/>
                </a:solidFill>
                <a:latin typeface="Helvetica" charset="0"/>
                <a:cs typeface="Times New Roman" charset="0"/>
              </a:rPr>
              <a:t>top</a:t>
            </a:r>
          </a:p>
          <a:p>
            <a:pPr marL="0" indent="0">
              <a:spcBef>
                <a:spcPct val="20000"/>
              </a:spcBef>
              <a:buClr>
                <a:schemeClr val="tx1"/>
              </a:buClr>
              <a:defRPr/>
            </a:pPr>
            <a:endParaRPr lang="en-US" altLang="ja-JP" dirty="0">
              <a:solidFill>
                <a:srgbClr val="800000"/>
              </a:solidFill>
              <a:latin typeface="Helvetica" charset="0"/>
              <a:cs typeface="Times New Roman" charset="0"/>
            </a:endParaRPr>
          </a:p>
          <a:p>
            <a:pPr marL="0" indent="0">
              <a:spcBef>
                <a:spcPct val="20000"/>
              </a:spcBef>
              <a:buClr>
                <a:schemeClr val="tx1"/>
              </a:buClr>
              <a:defRPr/>
            </a:pPr>
            <a:r>
              <a:rPr lang="en-US" altLang="ja-JP" dirty="0">
                <a:solidFill>
                  <a:srgbClr val="800000"/>
                </a:solidFill>
                <a:latin typeface="Helvetica" charset="0"/>
                <a:cs typeface="Times New Roman" charset="0"/>
              </a:rPr>
              <a:t>Stack in real life</a:t>
            </a:r>
            <a:r>
              <a:rPr lang="en-US" altLang="ja-JP" dirty="0">
                <a:latin typeface="Helvetica" charset="0"/>
                <a:cs typeface="Times New Roman" charset="0"/>
              </a:rPr>
              <a:t>: </a:t>
            </a:r>
          </a:p>
          <a:p>
            <a:pPr lvl="1">
              <a:spcBef>
                <a:spcPct val="20000"/>
              </a:spcBef>
              <a:buClr>
                <a:schemeClr val="tx1"/>
              </a:buClr>
              <a:buFontTx/>
              <a:buChar char="•"/>
              <a:defRPr/>
            </a:pPr>
            <a:r>
              <a:rPr lang="en-US" altLang="ja-JP" dirty="0">
                <a:latin typeface="Helvetica" charset="0"/>
                <a:cs typeface="Times New Roman" charset="0"/>
              </a:rPr>
              <a:t>collection of elements arranged in a linear order.</a:t>
            </a:r>
          </a:p>
          <a:p>
            <a:pPr>
              <a:spcBef>
                <a:spcPct val="20000"/>
              </a:spcBef>
              <a:buClr>
                <a:schemeClr val="tx1"/>
              </a:buClr>
              <a:buFontTx/>
              <a:buChar char="•"/>
              <a:defRPr/>
            </a:pPr>
            <a:endParaRPr lang="en-US" altLang="ja-JP" sz="500" dirty="0">
              <a:latin typeface="Helvetica" charset="0"/>
              <a:cs typeface="Times New Roman" charset="0"/>
            </a:endParaRPr>
          </a:p>
          <a:p>
            <a:pPr marL="914400" lvl="2" indent="0">
              <a:spcBef>
                <a:spcPct val="20000"/>
              </a:spcBef>
              <a:buClr>
                <a:schemeClr val="tx1"/>
              </a:buClr>
              <a:defRPr/>
            </a:pPr>
            <a:r>
              <a:rPr lang="en-US" altLang="ja-JP" dirty="0">
                <a:latin typeface="Helvetica" charset="0"/>
                <a:cs typeface="Times New Roman" charset="0"/>
              </a:rPr>
              <a:t>- stack of books, stack of plates, stack of chairs.</a:t>
            </a:r>
          </a:p>
          <a:p>
            <a:pPr marL="0" indent="0">
              <a:spcBef>
                <a:spcPct val="20000"/>
              </a:spcBef>
              <a:buClr>
                <a:schemeClr val="tx1"/>
              </a:buClr>
              <a:defRPr/>
            </a:pPr>
            <a:r>
              <a:rPr lang="en-US" altLang="ja-JP" dirty="0">
                <a:latin typeface="Helvetica" charset="0"/>
                <a:cs typeface="Times New Roman"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3">
                                            <p:txEl>
                                              <p:pRg st="9" end="9"/>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981200" y="-228600"/>
            <a:ext cx="8229600" cy="1143000"/>
          </a:xfrm>
        </p:spPr>
        <p:txBody>
          <a:bodyPr/>
          <a:lstStyle/>
          <a:p>
            <a:r>
              <a:rPr lang="en-US" altLang="zh-TW"/>
              <a:t>Pop()</a:t>
            </a:r>
          </a:p>
        </p:txBody>
      </p:sp>
      <p:sp>
        <p:nvSpPr>
          <p:cNvPr id="97283" name="Rectangle 3"/>
          <p:cNvSpPr>
            <a:spLocks noChangeArrowheads="1"/>
          </p:cNvSpPr>
          <p:nvPr/>
        </p:nvSpPr>
        <p:spPr bwMode="auto">
          <a:xfrm>
            <a:off x="1752600" y="762000"/>
            <a:ext cx="5715000" cy="4191000"/>
          </a:xfrm>
          <a:prstGeom prst="rect">
            <a:avLst/>
          </a:prstGeom>
          <a:solidFill>
            <a:srgbClr val="DCE6F2"/>
          </a:solidFill>
          <a:ln w="12700" cap="sq">
            <a:solidFill>
              <a:schemeClr val="bg2"/>
            </a:solidFill>
            <a:miter lim="800000"/>
            <a:headEnd type="none" w="sm" len="sm"/>
            <a:tailEnd type="none" w="sm" len="sm"/>
          </a:ln>
          <a:effectLst>
            <a:outerShdw blurRad="63500" dist="107763" dir="2700000" algn="ctr" rotWithShape="0">
              <a:schemeClr val="bg2">
                <a:alpha val="74998"/>
              </a:schemeClr>
            </a:outerShdw>
          </a:effectLst>
        </p:spPr>
        <p:txBody>
          <a:bodyPr wrap="none" anchor="ctr"/>
          <a:lstStyle/>
          <a:p>
            <a:pPr eaLnBrk="1" hangingPunct="1">
              <a:defRPr/>
            </a:pPr>
            <a:r>
              <a:rPr lang="en-US" altLang="zh-TW" sz="2400" dirty="0">
                <a:solidFill>
                  <a:srgbClr val="000000"/>
                </a:solidFill>
                <a:ea typeface="PMingLiU" pitchFamily="18" charset="-120"/>
              </a:rPr>
              <a:t>void pop() </a:t>
            </a:r>
            <a:r>
              <a:rPr lang="en-US" altLang="zh-TW" sz="2400" dirty="0">
                <a:solidFill>
                  <a:srgbClr val="7F7F7F"/>
                </a:solidFill>
                <a:ea typeface="PMingLiU" pitchFamily="18" charset="-120"/>
              </a:rPr>
              <a:t>//pop function is not returning</a:t>
            </a:r>
          </a:p>
          <a:p>
            <a:pPr eaLnBrk="1" hangingPunct="1">
              <a:defRPr/>
            </a:pPr>
            <a:r>
              <a:rPr lang="en-US" altLang="zh-TW" sz="2400" dirty="0">
                <a:solidFill>
                  <a:srgbClr val="000000"/>
                </a:solidFill>
                <a:ea typeface="PMingLiU" pitchFamily="18" charset="-120"/>
              </a:rPr>
              <a:t>{</a:t>
            </a:r>
          </a:p>
          <a:p>
            <a:pPr eaLnBrk="1" hangingPunct="1">
              <a:defRPr/>
            </a:pPr>
            <a:r>
              <a:rPr lang="en-US" altLang="zh-TW" sz="2400" dirty="0">
                <a:solidFill>
                  <a:srgbClr val="000000"/>
                </a:solidFill>
                <a:ea typeface="PMingLiU" pitchFamily="18" charset="-120"/>
              </a:rPr>
              <a:t>    if(top&lt;0)</a:t>
            </a:r>
          </a:p>
          <a:p>
            <a:pPr eaLnBrk="1" hangingPunct="1">
              <a:defRPr/>
            </a:pPr>
            <a:r>
              <a:rPr lang="en-US" altLang="zh-TW" sz="2400" dirty="0">
                <a:solidFill>
                  <a:srgbClr val="000000"/>
                </a:solidFill>
                <a:ea typeface="PMingLiU" pitchFamily="18" charset="-120"/>
              </a:rPr>
              <a:t>	</a:t>
            </a:r>
            <a:r>
              <a:rPr lang="en-US" altLang="zh-TW" sz="2400" dirty="0" err="1">
                <a:solidFill>
                  <a:srgbClr val="000000"/>
                </a:solidFill>
                <a:ea typeface="PMingLiU" pitchFamily="18" charset="-120"/>
              </a:rPr>
              <a:t>cout</a:t>
            </a:r>
            <a:r>
              <a:rPr lang="en-US" altLang="zh-TW" sz="2400" dirty="0">
                <a:solidFill>
                  <a:srgbClr val="000000"/>
                </a:solidFill>
                <a:ea typeface="PMingLiU" pitchFamily="18" charset="-120"/>
              </a:rPr>
              <a:t>&lt;&lt;"underflow: stack is empty”;</a:t>
            </a:r>
          </a:p>
          <a:p>
            <a:pPr eaLnBrk="1" hangingPunct="1">
              <a:defRPr/>
            </a:pPr>
            <a:r>
              <a:rPr lang="en-US" altLang="zh-TW" sz="2400" dirty="0">
                <a:solidFill>
                  <a:srgbClr val="000000"/>
                </a:solidFill>
                <a:ea typeface="PMingLiU" pitchFamily="18" charset="-120"/>
              </a:rPr>
              <a:t>    else</a:t>
            </a:r>
          </a:p>
          <a:p>
            <a:pPr eaLnBrk="1" hangingPunct="1">
              <a:defRPr/>
            </a:pPr>
            <a:r>
              <a:rPr lang="en-US" altLang="zh-TW" sz="2400" dirty="0">
                <a:solidFill>
                  <a:srgbClr val="000000"/>
                </a:solidFill>
                <a:ea typeface="PMingLiU" pitchFamily="18" charset="-120"/>
              </a:rPr>
              <a:t>	{</a:t>
            </a:r>
          </a:p>
          <a:p>
            <a:pPr eaLnBrk="1" hangingPunct="1">
              <a:defRPr/>
            </a:pPr>
            <a:r>
              <a:rPr lang="en-US" altLang="zh-TW" sz="2400" dirty="0">
                <a:solidFill>
                  <a:srgbClr val="000000"/>
                </a:solidFill>
                <a:ea typeface="PMingLiU" pitchFamily="18" charset="-120"/>
              </a:rPr>
              <a:t>    	char </a:t>
            </a:r>
            <a:r>
              <a:rPr lang="en-US" altLang="zh-TW" sz="2400" dirty="0">
                <a:solidFill>
                  <a:srgbClr val="FF0000"/>
                </a:solidFill>
                <a:ea typeface="PMingLiU" pitchFamily="18" charset="-120"/>
              </a:rPr>
              <a:t>X</a:t>
            </a:r>
            <a:r>
              <a:rPr lang="en-US" altLang="zh-TW" sz="2400" dirty="0">
                <a:solidFill>
                  <a:srgbClr val="000000"/>
                </a:solidFill>
                <a:ea typeface="PMingLiU" pitchFamily="18" charset="-120"/>
              </a:rPr>
              <a:t> = stack[top];</a:t>
            </a:r>
          </a:p>
          <a:p>
            <a:pPr eaLnBrk="1" hangingPunct="1">
              <a:defRPr/>
            </a:pPr>
            <a:r>
              <a:rPr lang="en-US" altLang="zh-TW" sz="2400" dirty="0">
                <a:solidFill>
                  <a:srgbClr val="000000"/>
                </a:solidFill>
                <a:ea typeface="PMingLiU" pitchFamily="18" charset="-120"/>
              </a:rPr>
              <a:t>	top--;</a:t>
            </a:r>
          </a:p>
          <a:p>
            <a:pPr eaLnBrk="1" hangingPunct="1">
              <a:defRPr/>
            </a:pPr>
            <a:r>
              <a:rPr lang="en-US" altLang="zh-TW" sz="2400" dirty="0">
                <a:solidFill>
                  <a:srgbClr val="000000"/>
                </a:solidFill>
                <a:ea typeface="PMingLiU" pitchFamily="18" charset="-120"/>
              </a:rPr>
              <a:t>	}</a:t>
            </a:r>
          </a:p>
          <a:p>
            <a:pPr eaLnBrk="1" hangingPunct="1">
              <a:defRPr/>
            </a:pPr>
            <a:r>
              <a:rPr lang="en-US" altLang="zh-TW" sz="2400" dirty="0">
                <a:solidFill>
                  <a:srgbClr val="000000"/>
                </a:solidFill>
                <a:ea typeface="PMingLiU" pitchFamily="18" charset="-120"/>
              </a:rPr>
              <a:t>}</a:t>
            </a:r>
          </a:p>
        </p:txBody>
      </p:sp>
      <p:sp>
        <p:nvSpPr>
          <p:cNvPr id="67588" name="Rectangle 11"/>
          <p:cNvSpPr>
            <a:spLocks noChangeArrowheads="1"/>
          </p:cNvSpPr>
          <p:nvPr/>
        </p:nvSpPr>
        <p:spPr bwMode="auto">
          <a:xfrm>
            <a:off x="9220200" y="472440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top= 1</a:t>
            </a:r>
            <a:r>
              <a:rPr kumimoji="0" lang="en-US" altLang="zh-TW" sz="2400">
                <a:solidFill>
                  <a:srgbClr val="FFFFFF"/>
                </a:solidFill>
                <a:latin typeface="Times New Roman" panose="02020603050405020304" pitchFamily="18" charset="0"/>
                <a:ea typeface="PMingLiU" pitchFamily="18" charset="-120"/>
                <a:sym typeface="Symbol" panose="05050102010706020507" pitchFamily="18" charset="2"/>
              </a:rPr>
              <a:t>0</a:t>
            </a:r>
            <a:endParaRPr kumimoji="0" lang="en-US" altLang="zh-TW" sz="2400">
              <a:solidFill>
                <a:srgbClr val="FFFFFF"/>
              </a:solidFill>
              <a:latin typeface="Times New Roman" panose="02020603050405020304" pitchFamily="18" charset="0"/>
              <a:ea typeface="PMingLiU" pitchFamily="18" charset="-120"/>
            </a:endParaRPr>
          </a:p>
        </p:txBody>
      </p:sp>
      <p:sp>
        <p:nvSpPr>
          <p:cNvPr id="67589" name="Rectangle 12"/>
          <p:cNvSpPr>
            <a:spLocks noChangeArrowheads="1"/>
          </p:cNvSpPr>
          <p:nvPr/>
        </p:nvSpPr>
        <p:spPr bwMode="auto">
          <a:xfrm>
            <a:off x="8696325" y="438785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entry</a:t>
            </a:r>
          </a:p>
        </p:txBody>
      </p:sp>
      <p:sp>
        <p:nvSpPr>
          <p:cNvPr id="67590" name="Text Box 10"/>
          <p:cNvSpPr txBox="1">
            <a:spLocks noChangeArrowheads="1"/>
          </p:cNvSpPr>
          <p:nvPr/>
        </p:nvSpPr>
        <p:spPr bwMode="auto">
          <a:xfrm>
            <a:off x="7924801" y="431165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ja-JP" sz="1600">
                <a:solidFill>
                  <a:srgbClr val="000000"/>
                </a:solidFill>
                <a:latin typeface="Helvetica" panose="020B0604020202020204" pitchFamily="34" charset="0"/>
              </a:rPr>
              <a:t>top</a:t>
            </a:r>
          </a:p>
        </p:txBody>
      </p:sp>
      <p:sp>
        <p:nvSpPr>
          <p:cNvPr id="67591" name="Line 11"/>
          <p:cNvSpPr>
            <a:spLocks noChangeShapeType="1"/>
          </p:cNvSpPr>
          <p:nvPr/>
        </p:nvSpPr>
        <p:spPr bwMode="auto">
          <a:xfrm>
            <a:off x="8315325" y="4495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7592" name="Group 4"/>
          <p:cNvGrpSpPr>
            <a:grpSpLocks/>
          </p:cNvGrpSpPr>
          <p:nvPr/>
        </p:nvGrpSpPr>
        <p:grpSpPr bwMode="auto">
          <a:xfrm>
            <a:off x="8391525" y="2406650"/>
            <a:ext cx="762000" cy="1905000"/>
            <a:chOff x="4896" y="1584"/>
            <a:chExt cx="528" cy="1440"/>
          </a:xfrm>
        </p:grpSpPr>
        <p:sp>
          <p:nvSpPr>
            <p:cNvPr id="67604" name="Rectangle 5"/>
            <p:cNvSpPr>
              <a:spLocks noChangeArrowheads="1"/>
            </p:cNvSpPr>
            <p:nvPr/>
          </p:nvSpPr>
          <p:spPr bwMode="auto">
            <a:xfrm>
              <a:off x="4896" y="27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7605" name="Rectangle 6"/>
            <p:cNvSpPr>
              <a:spLocks noChangeArrowheads="1"/>
            </p:cNvSpPr>
            <p:nvPr/>
          </p:nvSpPr>
          <p:spPr bwMode="auto">
            <a:xfrm>
              <a:off x="4896" y="254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7606" name="Rectangle 7"/>
            <p:cNvSpPr>
              <a:spLocks noChangeArrowheads="1"/>
            </p:cNvSpPr>
            <p:nvPr/>
          </p:nvSpPr>
          <p:spPr bwMode="auto">
            <a:xfrm>
              <a:off x="4896" y="230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7607" name="Rectangle 8"/>
            <p:cNvSpPr>
              <a:spLocks noChangeArrowheads="1"/>
            </p:cNvSpPr>
            <p:nvPr/>
          </p:nvSpPr>
          <p:spPr bwMode="auto">
            <a:xfrm>
              <a:off x="4896" y="206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7608" name="Rectangle 9"/>
            <p:cNvSpPr>
              <a:spLocks noChangeArrowheads="1"/>
            </p:cNvSpPr>
            <p:nvPr/>
          </p:nvSpPr>
          <p:spPr bwMode="auto">
            <a:xfrm>
              <a:off x="4896" y="15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7609" name="Rectangle 10"/>
            <p:cNvSpPr>
              <a:spLocks noChangeArrowheads="1"/>
            </p:cNvSpPr>
            <p:nvPr/>
          </p:nvSpPr>
          <p:spPr bwMode="auto">
            <a:xfrm>
              <a:off x="4896" y="182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grpSp>
      <p:sp>
        <p:nvSpPr>
          <p:cNvPr id="67593" name="テキスト ボックス 34"/>
          <p:cNvSpPr txBox="1">
            <a:spLocks noChangeArrowheads="1"/>
          </p:cNvSpPr>
          <p:nvPr/>
        </p:nvSpPr>
        <p:spPr bwMode="auto">
          <a:xfrm>
            <a:off x="9153525" y="394176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0</a:t>
            </a:r>
            <a:endParaRPr lang="ja-JP" altLang="en-US" sz="1800">
              <a:solidFill>
                <a:srgbClr val="000000"/>
              </a:solidFill>
              <a:latin typeface="Arial" panose="020B0604020202020204" pitchFamily="34" charset="0"/>
            </a:endParaRPr>
          </a:p>
        </p:txBody>
      </p:sp>
      <p:sp>
        <p:nvSpPr>
          <p:cNvPr id="67594" name="テキスト ボックス 35"/>
          <p:cNvSpPr txBox="1">
            <a:spLocks noChangeArrowheads="1"/>
          </p:cNvSpPr>
          <p:nvPr/>
        </p:nvSpPr>
        <p:spPr bwMode="auto">
          <a:xfrm>
            <a:off x="9153525" y="362585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1</a:t>
            </a:r>
            <a:endParaRPr lang="ja-JP" altLang="en-US" sz="1800">
              <a:solidFill>
                <a:srgbClr val="000000"/>
              </a:solidFill>
              <a:latin typeface="Arial" panose="020B0604020202020204" pitchFamily="34" charset="0"/>
            </a:endParaRPr>
          </a:p>
        </p:txBody>
      </p:sp>
      <p:sp>
        <p:nvSpPr>
          <p:cNvPr id="67595" name="テキスト ボックス 36"/>
          <p:cNvSpPr txBox="1">
            <a:spLocks noChangeArrowheads="1"/>
          </p:cNvSpPr>
          <p:nvPr/>
        </p:nvSpPr>
        <p:spPr bwMode="auto">
          <a:xfrm>
            <a:off x="9153525" y="332105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2</a:t>
            </a:r>
            <a:endParaRPr lang="ja-JP" altLang="en-US" sz="1800">
              <a:solidFill>
                <a:srgbClr val="000000"/>
              </a:solidFill>
              <a:latin typeface="Arial" panose="020B0604020202020204" pitchFamily="34" charset="0"/>
            </a:endParaRPr>
          </a:p>
        </p:txBody>
      </p:sp>
      <p:sp>
        <p:nvSpPr>
          <p:cNvPr id="67596" name="テキスト ボックス 37"/>
          <p:cNvSpPr txBox="1">
            <a:spLocks noChangeArrowheads="1"/>
          </p:cNvSpPr>
          <p:nvPr/>
        </p:nvSpPr>
        <p:spPr bwMode="auto">
          <a:xfrm>
            <a:off x="9153525" y="301625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3</a:t>
            </a:r>
            <a:endParaRPr lang="ja-JP" altLang="en-US" sz="1800">
              <a:solidFill>
                <a:srgbClr val="000000"/>
              </a:solidFill>
              <a:latin typeface="Arial" panose="020B0604020202020204" pitchFamily="34" charset="0"/>
            </a:endParaRPr>
          </a:p>
        </p:txBody>
      </p:sp>
      <p:sp>
        <p:nvSpPr>
          <p:cNvPr id="67597" name="テキスト ボックス 38"/>
          <p:cNvSpPr txBox="1">
            <a:spLocks noChangeArrowheads="1"/>
          </p:cNvSpPr>
          <p:nvPr/>
        </p:nvSpPr>
        <p:spPr bwMode="auto">
          <a:xfrm>
            <a:off x="9153525" y="272256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4</a:t>
            </a:r>
            <a:endParaRPr lang="ja-JP" altLang="en-US" sz="1800">
              <a:solidFill>
                <a:srgbClr val="000000"/>
              </a:solidFill>
              <a:latin typeface="Arial" panose="020B0604020202020204" pitchFamily="34" charset="0"/>
            </a:endParaRPr>
          </a:p>
        </p:txBody>
      </p:sp>
      <p:sp>
        <p:nvSpPr>
          <p:cNvPr id="67598" name="テキスト ボックス 39"/>
          <p:cNvSpPr txBox="1">
            <a:spLocks noChangeArrowheads="1"/>
          </p:cNvSpPr>
          <p:nvPr/>
        </p:nvSpPr>
        <p:spPr bwMode="auto">
          <a:xfrm>
            <a:off x="9153525" y="240665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5</a:t>
            </a:r>
            <a:endParaRPr lang="ja-JP" altLang="en-US" sz="1800">
              <a:solidFill>
                <a:srgbClr val="000000"/>
              </a:solidFill>
              <a:latin typeface="Arial" panose="020B0604020202020204" pitchFamily="34" charset="0"/>
            </a:endParaRPr>
          </a:p>
        </p:txBody>
      </p:sp>
      <p:sp>
        <p:nvSpPr>
          <p:cNvPr id="67599" name="Rectangle 12"/>
          <p:cNvSpPr>
            <a:spLocks noChangeArrowheads="1"/>
          </p:cNvSpPr>
          <p:nvPr/>
        </p:nvSpPr>
        <p:spPr bwMode="auto">
          <a:xfrm>
            <a:off x="8543925" y="431165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E-</a:t>
            </a:r>
            <a:r>
              <a:rPr kumimoji="0" lang="en-US" altLang="zh-TW" sz="2400">
                <a:solidFill>
                  <a:srgbClr val="000000"/>
                </a:solidFill>
                <a:latin typeface="Times New Roman" panose="02020603050405020304" pitchFamily="18" charset="0"/>
                <a:ea typeface="PMingLiU" pitchFamily="18" charset="-120"/>
              </a:rPr>
              <a:t>-1</a:t>
            </a:r>
            <a:r>
              <a:rPr kumimoji="0" lang="en-US" altLang="zh-TW" sz="2400">
                <a:solidFill>
                  <a:srgbClr val="FFFFFF"/>
                </a:solidFill>
                <a:latin typeface="Times New Roman" panose="02020603050405020304" pitchFamily="18" charset="0"/>
                <a:ea typeface="PMingLiU" pitchFamily="18" charset="-120"/>
              </a:rPr>
              <a:t>ntry</a:t>
            </a:r>
          </a:p>
        </p:txBody>
      </p:sp>
      <p:sp>
        <p:nvSpPr>
          <p:cNvPr id="67600" name="TextBox 22"/>
          <p:cNvSpPr txBox="1">
            <a:spLocks noChangeArrowheads="1"/>
          </p:cNvSpPr>
          <p:nvPr/>
        </p:nvSpPr>
        <p:spPr bwMode="auto">
          <a:xfrm>
            <a:off x="7467600" y="657225"/>
            <a:ext cx="2971800" cy="16319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en-US" sz="2000">
                <a:solidFill>
                  <a:srgbClr val="C00000"/>
                </a:solidFill>
                <a:latin typeface="Arial" panose="020B0604020202020204" pitchFamily="34" charset="0"/>
              </a:rPr>
              <a:t>Before deletion it needs first to check the underflow situation i.e. stack is empty or not empty</a:t>
            </a:r>
          </a:p>
        </p:txBody>
      </p:sp>
      <p:sp>
        <p:nvSpPr>
          <p:cNvPr id="67601" name="正方形/長方形 1"/>
          <p:cNvSpPr>
            <a:spLocks noChangeArrowheads="1"/>
          </p:cNvSpPr>
          <p:nvPr/>
        </p:nvSpPr>
        <p:spPr bwMode="auto">
          <a:xfrm>
            <a:off x="3438525" y="5451476"/>
            <a:ext cx="5105400" cy="64611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zh-TW" sz="1800">
                <a:solidFill>
                  <a:srgbClr val="800000"/>
                </a:solidFill>
                <a:latin typeface="Arial" panose="020B0604020202020204" pitchFamily="34" charset="0"/>
                <a:ea typeface="PMingLiU" pitchFamily="18" charset="-120"/>
              </a:rPr>
              <a:t>    char X = stack[top];</a:t>
            </a:r>
          </a:p>
          <a:p>
            <a:pPr eaLnBrk="1" hangingPunct="1">
              <a:spcBef>
                <a:spcPct val="0"/>
              </a:spcBef>
              <a:buFontTx/>
              <a:buNone/>
            </a:pPr>
            <a:r>
              <a:rPr kumimoji="0" lang="en-US" altLang="zh-TW" sz="1800">
                <a:solidFill>
                  <a:srgbClr val="800000"/>
                </a:solidFill>
                <a:latin typeface="Arial" panose="020B0604020202020204" pitchFamily="34" charset="0"/>
                <a:ea typeface="PMingLiU" pitchFamily="18" charset="-120"/>
              </a:rPr>
              <a:t>	top--; </a:t>
            </a:r>
            <a:endParaRPr kumimoji="0" lang="ja-JP" altLang="en-US" sz="1800">
              <a:solidFill>
                <a:srgbClr val="800000"/>
              </a:solidFill>
              <a:latin typeface="Arial" panose="020B0604020202020204" pitchFamily="34" charset="0"/>
              <a:ea typeface="PMingLiU" pitchFamily="18" charset="-120"/>
            </a:endParaRPr>
          </a:p>
        </p:txBody>
      </p:sp>
      <p:sp>
        <p:nvSpPr>
          <p:cNvPr id="67602" name="右中かっこ 2"/>
          <p:cNvSpPr>
            <a:spLocks/>
          </p:cNvSpPr>
          <p:nvPr/>
        </p:nvSpPr>
        <p:spPr bwMode="auto">
          <a:xfrm>
            <a:off x="5800725" y="5451475"/>
            <a:ext cx="381000" cy="685800"/>
          </a:xfrm>
          <a:prstGeom prst="rightBrace">
            <a:avLst>
              <a:gd name="adj1" fmla="val 8333"/>
              <a:gd name="adj2" fmla="val 50000"/>
            </a:avLst>
          </a:prstGeom>
          <a:noFill/>
          <a:ln w="25400">
            <a:solidFill>
              <a:schemeClr val="accent2"/>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endParaRPr lang="ja-JP" altLang="en-US" sz="1800">
              <a:solidFill>
                <a:srgbClr val="000000"/>
              </a:solidFill>
            </a:endParaRPr>
          </a:p>
        </p:txBody>
      </p:sp>
      <p:sp>
        <p:nvSpPr>
          <p:cNvPr id="67603" name="テキスト ボックス 3"/>
          <p:cNvSpPr txBox="1">
            <a:spLocks noChangeArrowheads="1"/>
          </p:cNvSpPr>
          <p:nvPr/>
        </p:nvSpPr>
        <p:spPr bwMode="auto">
          <a:xfrm>
            <a:off x="6181726" y="5603875"/>
            <a:ext cx="2384425" cy="3698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800000"/>
                </a:solidFill>
                <a:latin typeface="Arial" panose="020B0604020202020204" pitchFamily="34" charset="0"/>
              </a:rPr>
              <a:t>char X = stack[top--];</a:t>
            </a:r>
            <a:endParaRPr lang="ja-JP" altLang="en-US" sz="1800">
              <a:solidFill>
                <a:srgbClr val="800000"/>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TW"/>
              <a:t>Pop() </a:t>
            </a:r>
            <a:r>
              <a:rPr kumimoji="0" lang="en-US" altLang="zh-TW" sz="2400">
                <a:solidFill>
                  <a:srgbClr val="7F7F7F"/>
                </a:solidFill>
                <a:latin typeface="Arial" panose="020B0604020202020204" pitchFamily="34" charset="0"/>
                <a:ea typeface="PMingLiU" pitchFamily="18" charset="-120"/>
              </a:rPr>
              <a:t>//pop function is returning the top element</a:t>
            </a:r>
            <a:endParaRPr lang="en-US" altLang="zh-TW"/>
          </a:p>
        </p:txBody>
      </p:sp>
      <p:sp>
        <p:nvSpPr>
          <p:cNvPr id="97283" name="Rectangle 3"/>
          <p:cNvSpPr>
            <a:spLocks noChangeArrowheads="1"/>
          </p:cNvSpPr>
          <p:nvPr/>
        </p:nvSpPr>
        <p:spPr bwMode="auto">
          <a:xfrm>
            <a:off x="2438400" y="1524000"/>
            <a:ext cx="5715000" cy="4191000"/>
          </a:xfrm>
          <a:prstGeom prst="rect">
            <a:avLst/>
          </a:prstGeom>
          <a:solidFill>
            <a:srgbClr val="DCE6F2"/>
          </a:solidFill>
          <a:ln w="12700" cap="sq">
            <a:solidFill>
              <a:schemeClr val="bg2"/>
            </a:solidFill>
            <a:miter lim="800000"/>
            <a:headEnd type="none" w="sm" len="sm"/>
            <a:tailEnd type="none" w="sm" len="sm"/>
          </a:ln>
          <a:effectLst>
            <a:outerShdw blurRad="63500" dist="107763" dir="2700000" algn="ctr" rotWithShape="0">
              <a:schemeClr val="bg2">
                <a:alpha val="74998"/>
              </a:schemeClr>
            </a:outerShdw>
          </a:effectLst>
        </p:spPr>
        <p:txBody>
          <a:bodyPr wrap="none" anchor="ctr"/>
          <a:lstStyle/>
          <a:p>
            <a:pPr eaLnBrk="1" hangingPunct="1">
              <a:defRPr/>
            </a:pPr>
            <a:r>
              <a:rPr lang="en-US" altLang="zh-TW" sz="2400" dirty="0">
                <a:solidFill>
                  <a:srgbClr val="FF0000"/>
                </a:solidFill>
                <a:ea typeface="PMingLiU" pitchFamily="18" charset="-120"/>
              </a:rPr>
              <a:t>char</a:t>
            </a:r>
            <a:r>
              <a:rPr lang="en-US" altLang="zh-TW" sz="2400" dirty="0">
                <a:solidFill>
                  <a:srgbClr val="000000"/>
                </a:solidFill>
                <a:ea typeface="PMingLiU" pitchFamily="18" charset="-120"/>
              </a:rPr>
              <a:t> pop()</a:t>
            </a:r>
            <a:endParaRPr lang="en-US" altLang="zh-TW" sz="2400" dirty="0">
              <a:solidFill>
                <a:srgbClr val="7F7F7F"/>
              </a:solidFill>
              <a:ea typeface="PMingLiU" pitchFamily="18" charset="-120"/>
            </a:endParaRPr>
          </a:p>
          <a:p>
            <a:pPr eaLnBrk="1" hangingPunct="1">
              <a:defRPr/>
            </a:pPr>
            <a:r>
              <a:rPr lang="en-US" altLang="zh-TW" sz="2400" dirty="0">
                <a:solidFill>
                  <a:srgbClr val="000000"/>
                </a:solidFill>
                <a:ea typeface="PMingLiU" pitchFamily="18" charset="-120"/>
              </a:rPr>
              <a:t>{</a:t>
            </a:r>
          </a:p>
          <a:p>
            <a:pPr eaLnBrk="1" hangingPunct="1">
              <a:defRPr/>
            </a:pPr>
            <a:r>
              <a:rPr lang="en-US" altLang="zh-TW" sz="2400" dirty="0">
                <a:solidFill>
                  <a:srgbClr val="000000"/>
                </a:solidFill>
                <a:ea typeface="PMingLiU" pitchFamily="18" charset="-120"/>
              </a:rPr>
              <a:t>    if(top&lt;0)</a:t>
            </a:r>
          </a:p>
          <a:p>
            <a:pPr eaLnBrk="1" hangingPunct="1">
              <a:defRPr/>
            </a:pPr>
            <a:r>
              <a:rPr lang="en-US" altLang="zh-TW" sz="2400" dirty="0">
                <a:solidFill>
                  <a:srgbClr val="000000"/>
                </a:solidFill>
                <a:ea typeface="PMingLiU" pitchFamily="18" charset="-120"/>
              </a:rPr>
              <a:t>	</a:t>
            </a:r>
            <a:r>
              <a:rPr lang="en-US" altLang="zh-TW" sz="2400" dirty="0" err="1">
                <a:solidFill>
                  <a:srgbClr val="000000"/>
                </a:solidFill>
                <a:ea typeface="PMingLiU" pitchFamily="18" charset="-120"/>
              </a:rPr>
              <a:t>cout</a:t>
            </a:r>
            <a:r>
              <a:rPr lang="en-US" altLang="zh-TW" sz="2400" dirty="0">
                <a:solidFill>
                  <a:srgbClr val="000000"/>
                </a:solidFill>
                <a:ea typeface="PMingLiU" pitchFamily="18" charset="-120"/>
              </a:rPr>
              <a:t>&lt;&lt;"underflow: stack is empty”;</a:t>
            </a:r>
          </a:p>
          <a:p>
            <a:pPr eaLnBrk="1" hangingPunct="1">
              <a:defRPr/>
            </a:pPr>
            <a:r>
              <a:rPr lang="en-US" altLang="zh-TW" sz="2400" dirty="0">
                <a:solidFill>
                  <a:srgbClr val="000000"/>
                </a:solidFill>
                <a:ea typeface="PMingLiU" pitchFamily="18" charset="-120"/>
              </a:rPr>
              <a:t>    else</a:t>
            </a:r>
          </a:p>
          <a:p>
            <a:pPr eaLnBrk="1" hangingPunct="1">
              <a:defRPr/>
            </a:pPr>
            <a:r>
              <a:rPr lang="en-US" altLang="zh-TW" sz="2400" dirty="0">
                <a:solidFill>
                  <a:srgbClr val="000000"/>
                </a:solidFill>
                <a:ea typeface="PMingLiU" pitchFamily="18" charset="-120"/>
              </a:rPr>
              <a:t>	{</a:t>
            </a:r>
          </a:p>
          <a:p>
            <a:pPr eaLnBrk="1" hangingPunct="1">
              <a:defRPr/>
            </a:pPr>
            <a:r>
              <a:rPr lang="en-US" altLang="zh-TW" sz="2400" dirty="0">
                <a:solidFill>
                  <a:srgbClr val="000000"/>
                </a:solidFill>
                <a:ea typeface="PMingLiU" pitchFamily="18" charset="-120"/>
              </a:rPr>
              <a:t>    	char </a:t>
            </a:r>
            <a:r>
              <a:rPr lang="en-US" altLang="zh-TW" sz="2400" dirty="0">
                <a:solidFill>
                  <a:srgbClr val="FF0000"/>
                </a:solidFill>
                <a:ea typeface="PMingLiU" pitchFamily="18" charset="-120"/>
              </a:rPr>
              <a:t>X</a:t>
            </a:r>
            <a:r>
              <a:rPr lang="en-US" altLang="zh-TW" sz="2400" dirty="0">
                <a:solidFill>
                  <a:srgbClr val="000000"/>
                </a:solidFill>
                <a:ea typeface="PMingLiU" pitchFamily="18" charset="-120"/>
              </a:rPr>
              <a:t> = stack[top];</a:t>
            </a:r>
          </a:p>
          <a:p>
            <a:pPr eaLnBrk="1" hangingPunct="1">
              <a:defRPr/>
            </a:pPr>
            <a:r>
              <a:rPr lang="en-US" altLang="zh-TW" sz="2400" dirty="0">
                <a:solidFill>
                  <a:srgbClr val="000000"/>
                </a:solidFill>
                <a:ea typeface="PMingLiU" pitchFamily="18" charset="-120"/>
              </a:rPr>
              <a:t>	top--;</a:t>
            </a:r>
          </a:p>
          <a:p>
            <a:pPr eaLnBrk="1" hangingPunct="1">
              <a:defRPr/>
            </a:pPr>
            <a:r>
              <a:rPr lang="en-US" altLang="zh-TW" sz="2400" dirty="0">
                <a:solidFill>
                  <a:srgbClr val="000000"/>
                </a:solidFill>
                <a:ea typeface="PMingLiU" pitchFamily="18" charset="-120"/>
              </a:rPr>
              <a:t>	return </a:t>
            </a:r>
            <a:r>
              <a:rPr lang="en-US" altLang="zh-TW" sz="2400" dirty="0">
                <a:solidFill>
                  <a:srgbClr val="FF0000"/>
                </a:solidFill>
                <a:ea typeface="PMingLiU" pitchFamily="18" charset="-120"/>
              </a:rPr>
              <a:t>X</a:t>
            </a:r>
            <a:r>
              <a:rPr lang="en-US" altLang="zh-TW" sz="2400" dirty="0">
                <a:solidFill>
                  <a:srgbClr val="000000"/>
                </a:solidFill>
                <a:ea typeface="PMingLiU" pitchFamily="18" charset="-120"/>
              </a:rPr>
              <a:t>;</a:t>
            </a:r>
          </a:p>
          <a:p>
            <a:pPr eaLnBrk="1" hangingPunct="1">
              <a:defRPr/>
            </a:pPr>
            <a:r>
              <a:rPr lang="en-US" altLang="zh-TW" sz="2400" dirty="0">
                <a:solidFill>
                  <a:srgbClr val="000000"/>
                </a:solidFill>
                <a:ea typeface="PMingLiU" pitchFamily="18" charset="-120"/>
              </a:rPr>
              <a:t>	}</a:t>
            </a:r>
          </a:p>
          <a:p>
            <a:pPr eaLnBrk="1" hangingPunct="1">
              <a:defRPr/>
            </a:pPr>
            <a:r>
              <a:rPr lang="en-US" altLang="zh-TW" sz="2400" dirty="0">
                <a:solidFill>
                  <a:srgbClr val="000000"/>
                </a:solidFill>
                <a:ea typeface="PMingLiU" pitchFamily="18" charset="-120"/>
              </a:rPr>
              <a:t>}</a:t>
            </a:r>
          </a:p>
        </p:txBody>
      </p:sp>
      <p:sp>
        <p:nvSpPr>
          <p:cNvPr id="68612" name="Rectangle 11"/>
          <p:cNvSpPr>
            <a:spLocks noChangeArrowheads="1"/>
          </p:cNvSpPr>
          <p:nvPr/>
        </p:nvSpPr>
        <p:spPr bwMode="auto">
          <a:xfrm>
            <a:off x="9220200" y="548640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top= 1</a:t>
            </a:r>
            <a:r>
              <a:rPr kumimoji="0" lang="en-US" altLang="zh-TW" sz="2400">
                <a:solidFill>
                  <a:srgbClr val="FFFFFF"/>
                </a:solidFill>
                <a:latin typeface="Times New Roman" panose="02020603050405020304" pitchFamily="18" charset="0"/>
                <a:ea typeface="PMingLiU" pitchFamily="18" charset="-120"/>
                <a:sym typeface="Symbol" panose="05050102010706020507" pitchFamily="18" charset="2"/>
              </a:rPr>
              <a:t>0</a:t>
            </a:r>
            <a:endParaRPr kumimoji="0" lang="en-US" altLang="zh-TW" sz="2400">
              <a:solidFill>
                <a:srgbClr val="FFFFFF"/>
              </a:solidFill>
              <a:latin typeface="Times New Roman" panose="02020603050405020304" pitchFamily="18" charset="0"/>
              <a:ea typeface="PMingLiU" pitchFamily="18" charset="-120"/>
            </a:endParaRPr>
          </a:p>
        </p:txBody>
      </p:sp>
      <p:sp>
        <p:nvSpPr>
          <p:cNvPr id="68613" name="Rectangle 12"/>
          <p:cNvSpPr>
            <a:spLocks noChangeArrowheads="1"/>
          </p:cNvSpPr>
          <p:nvPr/>
        </p:nvSpPr>
        <p:spPr bwMode="auto">
          <a:xfrm>
            <a:off x="9144000" y="495300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entry</a:t>
            </a:r>
          </a:p>
        </p:txBody>
      </p:sp>
      <p:sp>
        <p:nvSpPr>
          <p:cNvPr id="68614" name="Text Box 10"/>
          <p:cNvSpPr txBox="1">
            <a:spLocks noChangeArrowheads="1"/>
          </p:cNvSpPr>
          <p:nvPr/>
        </p:nvSpPr>
        <p:spPr bwMode="auto">
          <a:xfrm>
            <a:off x="8372476" y="487680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ja-JP" sz="1600">
                <a:solidFill>
                  <a:srgbClr val="000000"/>
                </a:solidFill>
                <a:latin typeface="Helvetica" panose="020B0604020202020204" pitchFamily="34" charset="0"/>
              </a:rPr>
              <a:t>top</a:t>
            </a:r>
          </a:p>
        </p:txBody>
      </p:sp>
      <p:sp>
        <p:nvSpPr>
          <p:cNvPr id="68615" name="Line 11"/>
          <p:cNvSpPr>
            <a:spLocks noChangeShapeType="1"/>
          </p:cNvSpPr>
          <p:nvPr/>
        </p:nvSpPr>
        <p:spPr bwMode="auto">
          <a:xfrm>
            <a:off x="8763000" y="506095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8616" name="Group 4"/>
          <p:cNvGrpSpPr>
            <a:grpSpLocks/>
          </p:cNvGrpSpPr>
          <p:nvPr/>
        </p:nvGrpSpPr>
        <p:grpSpPr bwMode="auto">
          <a:xfrm>
            <a:off x="8839200" y="2971800"/>
            <a:ext cx="762000" cy="1905000"/>
            <a:chOff x="4896" y="1584"/>
            <a:chExt cx="528" cy="1440"/>
          </a:xfrm>
        </p:grpSpPr>
        <p:sp>
          <p:nvSpPr>
            <p:cNvPr id="68624" name="Rectangle 5"/>
            <p:cNvSpPr>
              <a:spLocks noChangeArrowheads="1"/>
            </p:cNvSpPr>
            <p:nvPr/>
          </p:nvSpPr>
          <p:spPr bwMode="auto">
            <a:xfrm>
              <a:off x="4896" y="27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8625" name="Rectangle 6"/>
            <p:cNvSpPr>
              <a:spLocks noChangeArrowheads="1"/>
            </p:cNvSpPr>
            <p:nvPr/>
          </p:nvSpPr>
          <p:spPr bwMode="auto">
            <a:xfrm>
              <a:off x="4896" y="254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8626" name="Rectangle 7"/>
            <p:cNvSpPr>
              <a:spLocks noChangeArrowheads="1"/>
            </p:cNvSpPr>
            <p:nvPr/>
          </p:nvSpPr>
          <p:spPr bwMode="auto">
            <a:xfrm>
              <a:off x="4896" y="230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8627" name="Rectangle 8"/>
            <p:cNvSpPr>
              <a:spLocks noChangeArrowheads="1"/>
            </p:cNvSpPr>
            <p:nvPr/>
          </p:nvSpPr>
          <p:spPr bwMode="auto">
            <a:xfrm>
              <a:off x="4896" y="206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8628" name="Rectangle 9"/>
            <p:cNvSpPr>
              <a:spLocks noChangeArrowheads="1"/>
            </p:cNvSpPr>
            <p:nvPr/>
          </p:nvSpPr>
          <p:spPr bwMode="auto">
            <a:xfrm>
              <a:off x="4896" y="15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8629" name="Rectangle 10"/>
            <p:cNvSpPr>
              <a:spLocks noChangeArrowheads="1"/>
            </p:cNvSpPr>
            <p:nvPr/>
          </p:nvSpPr>
          <p:spPr bwMode="auto">
            <a:xfrm>
              <a:off x="4896" y="182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grpSp>
      <p:sp>
        <p:nvSpPr>
          <p:cNvPr id="68617" name="テキスト ボックス 34"/>
          <p:cNvSpPr txBox="1">
            <a:spLocks noChangeArrowheads="1"/>
          </p:cNvSpPr>
          <p:nvPr/>
        </p:nvSpPr>
        <p:spPr bwMode="auto">
          <a:xfrm>
            <a:off x="9601200" y="45069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0</a:t>
            </a:r>
            <a:endParaRPr lang="ja-JP" altLang="en-US" sz="1800">
              <a:solidFill>
                <a:srgbClr val="000000"/>
              </a:solidFill>
              <a:latin typeface="Arial" panose="020B0604020202020204" pitchFamily="34" charset="0"/>
            </a:endParaRPr>
          </a:p>
        </p:txBody>
      </p:sp>
      <p:sp>
        <p:nvSpPr>
          <p:cNvPr id="68618" name="テキスト ボックス 35"/>
          <p:cNvSpPr txBox="1">
            <a:spLocks noChangeArrowheads="1"/>
          </p:cNvSpPr>
          <p:nvPr/>
        </p:nvSpPr>
        <p:spPr bwMode="auto">
          <a:xfrm>
            <a:off x="9601200" y="4191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1</a:t>
            </a:r>
            <a:endParaRPr lang="ja-JP" altLang="en-US" sz="1800">
              <a:solidFill>
                <a:srgbClr val="000000"/>
              </a:solidFill>
              <a:latin typeface="Arial" panose="020B0604020202020204" pitchFamily="34" charset="0"/>
            </a:endParaRPr>
          </a:p>
        </p:txBody>
      </p:sp>
      <p:sp>
        <p:nvSpPr>
          <p:cNvPr id="68619" name="テキスト ボックス 36"/>
          <p:cNvSpPr txBox="1">
            <a:spLocks noChangeArrowheads="1"/>
          </p:cNvSpPr>
          <p:nvPr/>
        </p:nvSpPr>
        <p:spPr bwMode="auto">
          <a:xfrm>
            <a:off x="9601200" y="3886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2</a:t>
            </a:r>
            <a:endParaRPr lang="ja-JP" altLang="en-US" sz="1800">
              <a:solidFill>
                <a:srgbClr val="000000"/>
              </a:solidFill>
              <a:latin typeface="Arial" panose="020B0604020202020204" pitchFamily="34" charset="0"/>
            </a:endParaRPr>
          </a:p>
        </p:txBody>
      </p:sp>
      <p:sp>
        <p:nvSpPr>
          <p:cNvPr id="68620" name="テキスト ボックス 37"/>
          <p:cNvSpPr txBox="1">
            <a:spLocks noChangeArrowheads="1"/>
          </p:cNvSpPr>
          <p:nvPr/>
        </p:nvSpPr>
        <p:spPr bwMode="auto">
          <a:xfrm>
            <a:off x="9601200" y="35814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3</a:t>
            </a:r>
            <a:endParaRPr lang="ja-JP" altLang="en-US" sz="1800">
              <a:solidFill>
                <a:srgbClr val="000000"/>
              </a:solidFill>
              <a:latin typeface="Arial" panose="020B0604020202020204" pitchFamily="34" charset="0"/>
            </a:endParaRPr>
          </a:p>
        </p:txBody>
      </p:sp>
      <p:sp>
        <p:nvSpPr>
          <p:cNvPr id="68621" name="テキスト ボックス 38"/>
          <p:cNvSpPr txBox="1">
            <a:spLocks noChangeArrowheads="1"/>
          </p:cNvSpPr>
          <p:nvPr/>
        </p:nvSpPr>
        <p:spPr bwMode="auto">
          <a:xfrm>
            <a:off x="9601200" y="32877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4</a:t>
            </a:r>
            <a:endParaRPr lang="ja-JP" altLang="en-US" sz="1800">
              <a:solidFill>
                <a:srgbClr val="000000"/>
              </a:solidFill>
              <a:latin typeface="Arial" panose="020B0604020202020204" pitchFamily="34" charset="0"/>
            </a:endParaRPr>
          </a:p>
        </p:txBody>
      </p:sp>
      <p:sp>
        <p:nvSpPr>
          <p:cNvPr id="68622" name="テキスト ボックス 39"/>
          <p:cNvSpPr txBox="1">
            <a:spLocks noChangeArrowheads="1"/>
          </p:cNvSpPr>
          <p:nvPr/>
        </p:nvSpPr>
        <p:spPr bwMode="auto">
          <a:xfrm>
            <a:off x="9601200" y="2971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5</a:t>
            </a:r>
            <a:endParaRPr lang="ja-JP" altLang="en-US" sz="1800">
              <a:solidFill>
                <a:srgbClr val="000000"/>
              </a:solidFill>
              <a:latin typeface="Arial" panose="020B0604020202020204" pitchFamily="34" charset="0"/>
            </a:endParaRPr>
          </a:p>
        </p:txBody>
      </p:sp>
      <p:sp>
        <p:nvSpPr>
          <p:cNvPr id="68623" name="Rectangle 12"/>
          <p:cNvSpPr>
            <a:spLocks noChangeArrowheads="1"/>
          </p:cNvSpPr>
          <p:nvPr/>
        </p:nvSpPr>
        <p:spPr bwMode="auto">
          <a:xfrm>
            <a:off x="8991600" y="487680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E-</a:t>
            </a:r>
            <a:r>
              <a:rPr kumimoji="0" lang="en-US" altLang="zh-TW" sz="2400">
                <a:solidFill>
                  <a:srgbClr val="000000"/>
                </a:solidFill>
                <a:latin typeface="Times New Roman" panose="02020603050405020304" pitchFamily="18" charset="0"/>
                <a:ea typeface="PMingLiU" pitchFamily="18" charset="-120"/>
              </a:rPr>
              <a:t>-1</a:t>
            </a:r>
            <a:r>
              <a:rPr kumimoji="0" lang="en-US" altLang="zh-TW" sz="2400">
                <a:solidFill>
                  <a:srgbClr val="FFFFFF"/>
                </a:solidFill>
                <a:latin typeface="Times New Roman" panose="02020603050405020304" pitchFamily="18" charset="0"/>
                <a:ea typeface="PMingLiU" pitchFamily="18" charset="-120"/>
              </a:rPr>
              <a:t>ntry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981200" y="76200"/>
            <a:ext cx="8229600" cy="1143000"/>
          </a:xfrm>
        </p:spPr>
        <p:txBody>
          <a:bodyPr/>
          <a:lstStyle/>
          <a:p>
            <a:r>
              <a:rPr lang="en-US" altLang="zh-TW"/>
              <a:t>Top()</a:t>
            </a:r>
          </a:p>
        </p:txBody>
      </p:sp>
      <p:sp>
        <p:nvSpPr>
          <p:cNvPr id="97283" name="Rectangle 3"/>
          <p:cNvSpPr>
            <a:spLocks noChangeArrowheads="1"/>
          </p:cNvSpPr>
          <p:nvPr/>
        </p:nvSpPr>
        <p:spPr bwMode="auto">
          <a:xfrm>
            <a:off x="1981200" y="1447800"/>
            <a:ext cx="5715000" cy="3276600"/>
          </a:xfrm>
          <a:prstGeom prst="rect">
            <a:avLst/>
          </a:prstGeom>
          <a:solidFill>
            <a:srgbClr val="DCE6F2"/>
          </a:solidFill>
          <a:ln w="12700" cap="sq">
            <a:solidFill>
              <a:schemeClr val="bg2"/>
            </a:solidFill>
            <a:miter lim="800000"/>
            <a:headEnd type="none" w="sm" len="sm"/>
            <a:tailEnd type="none" w="sm" len="sm"/>
          </a:ln>
          <a:effectLst>
            <a:outerShdw blurRad="63500" dist="107763" dir="2700000" algn="ctr" rotWithShape="0">
              <a:schemeClr val="bg2">
                <a:alpha val="74998"/>
              </a:schemeClr>
            </a:outerShdw>
          </a:effectLst>
        </p:spPr>
        <p:txBody>
          <a:bodyPr wrap="none" anchor="ctr"/>
          <a:lstStyle/>
          <a:p>
            <a:pPr eaLnBrk="1" hangingPunct="1">
              <a:defRPr/>
            </a:pPr>
            <a:r>
              <a:rPr lang="en-US" altLang="zh-TW" sz="2800" dirty="0">
                <a:solidFill>
                  <a:srgbClr val="FF0000"/>
                </a:solidFill>
                <a:latin typeface="Arial" charset="0"/>
                <a:ea typeface="PMingLiU" charset="0"/>
                <a:cs typeface="PMingLiU" charset="0"/>
              </a:rPr>
              <a:t>char</a:t>
            </a:r>
            <a:r>
              <a:rPr lang="en-US" altLang="zh-TW" sz="2800" dirty="0">
                <a:solidFill>
                  <a:srgbClr val="000000"/>
                </a:solidFill>
                <a:latin typeface="Arial" charset="0"/>
                <a:ea typeface="PMingLiU" charset="0"/>
                <a:cs typeface="PMingLiU" charset="0"/>
              </a:rPr>
              <a:t> Top()</a:t>
            </a:r>
            <a:r>
              <a:rPr lang="en-US" altLang="zh-TW" sz="2400" dirty="0">
                <a:solidFill>
                  <a:srgbClr val="000000"/>
                </a:solidFill>
                <a:latin typeface="Arial" charset="0"/>
                <a:ea typeface="PMingLiU" charset="0"/>
                <a:cs typeface="PMingLiU" charset="0"/>
              </a:rPr>
              <a:t> </a:t>
            </a:r>
            <a:r>
              <a:rPr lang="en-US" altLang="zh-TW" sz="2400" dirty="0">
                <a:solidFill>
                  <a:srgbClr val="7F7F7F"/>
                </a:solidFill>
                <a:latin typeface="Arial" charset="0"/>
                <a:ea typeface="PMingLiU" charset="0"/>
                <a:cs typeface="PMingLiU" charset="0"/>
              </a:rPr>
              <a:t>//top function is returning top value</a:t>
            </a:r>
          </a:p>
          <a:p>
            <a:pPr eaLnBrk="1" hangingPunct="1">
              <a:defRPr/>
            </a:pPr>
            <a:r>
              <a:rPr lang="en-US" altLang="zh-TW" sz="2800" dirty="0">
                <a:solidFill>
                  <a:srgbClr val="000000"/>
                </a:solidFill>
                <a:latin typeface="Arial" charset="0"/>
                <a:ea typeface="PMingLiU" charset="0"/>
                <a:cs typeface="PMingLiU" charset="0"/>
              </a:rPr>
              <a:t>{</a:t>
            </a:r>
          </a:p>
          <a:p>
            <a:pPr eaLnBrk="1" hangingPunct="1">
              <a:defRPr/>
            </a:pPr>
            <a:r>
              <a:rPr lang="en-US" altLang="zh-TW" sz="2800" dirty="0">
                <a:solidFill>
                  <a:srgbClr val="000000"/>
                </a:solidFill>
                <a:latin typeface="Arial" charset="0"/>
                <a:ea typeface="PMingLiU" charset="0"/>
                <a:cs typeface="PMingLiU" charset="0"/>
              </a:rPr>
              <a:t>    return stack[top];</a:t>
            </a:r>
            <a:r>
              <a:rPr lang="en-US" altLang="zh-TW" sz="2400" dirty="0">
                <a:solidFill>
                  <a:srgbClr val="000000"/>
                </a:solidFill>
                <a:latin typeface="Arial" charset="0"/>
                <a:ea typeface="PMingLiU" charset="0"/>
                <a:cs typeface="PMingLiU" charset="0"/>
              </a:rPr>
              <a:t> </a:t>
            </a:r>
            <a:r>
              <a:rPr lang="en-US" altLang="zh-TW" sz="2400" dirty="0">
                <a:solidFill>
                  <a:srgbClr val="7F7F7F"/>
                </a:solidFill>
                <a:latin typeface="Arial" charset="0"/>
                <a:ea typeface="PMingLiU" charset="0"/>
                <a:cs typeface="PMingLiU" charset="0"/>
              </a:rPr>
              <a:t>//but not reduce top index</a:t>
            </a:r>
          </a:p>
          <a:p>
            <a:pPr eaLnBrk="1" hangingPunct="1">
              <a:defRPr/>
            </a:pPr>
            <a:r>
              <a:rPr lang="en-US" altLang="zh-TW" sz="2800" dirty="0">
                <a:solidFill>
                  <a:srgbClr val="000000"/>
                </a:solidFill>
                <a:latin typeface="Arial" charset="0"/>
                <a:ea typeface="PMingLiU" charset="0"/>
                <a:cs typeface="PMingLiU" charset="0"/>
              </a:rPr>
              <a:t>} </a:t>
            </a:r>
          </a:p>
          <a:p>
            <a:pPr eaLnBrk="1" hangingPunct="1">
              <a:defRPr/>
            </a:pPr>
            <a:endParaRPr lang="en-US" altLang="zh-TW" sz="2400" dirty="0">
              <a:solidFill>
                <a:srgbClr val="000000"/>
              </a:solidFill>
              <a:latin typeface="Arial" charset="0"/>
              <a:ea typeface="PMingLiU" charset="0"/>
              <a:cs typeface="PMingLiU" charset="0"/>
            </a:endParaRPr>
          </a:p>
        </p:txBody>
      </p:sp>
      <p:sp>
        <p:nvSpPr>
          <p:cNvPr id="69636" name="Rectangle 11"/>
          <p:cNvSpPr>
            <a:spLocks noChangeArrowheads="1"/>
          </p:cNvSpPr>
          <p:nvPr/>
        </p:nvSpPr>
        <p:spPr bwMode="auto">
          <a:xfrm>
            <a:off x="9525000" y="358140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top= 1</a:t>
            </a:r>
            <a:r>
              <a:rPr kumimoji="0" lang="en-US" altLang="zh-TW" sz="2400">
                <a:solidFill>
                  <a:srgbClr val="FFFFFF"/>
                </a:solidFill>
                <a:latin typeface="Times New Roman" panose="02020603050405020304" pitchFamily="18" charset="0"/>
                <a:ea typeface="PMingLiU" pitchFamily="18" charset="-120"/>
                <a:sym typeface="Symbol" panose="05050102010706020507" pitchFamily="18" charset="2"/>
              </a:rPr>
              <a:t>0</a:t>
            </a:r>
            <a:endParaRPr kumimoji="0" lang="en-US" altLang="zh-TW" sz="2400">
              <a:solidFill>
                <a:srgbClr val="FFFFFF"/>
              </a:solidFill>
              <a:latin typeface="Times New Roman" panose="02020603050405020304" pitchFamily="18" charset="0"/>
              <a:ea typeface="PMingLiU" pitchFamily="18" charset="-120"/>
            </a:endParaRPr>
          </a:p>
        </p:txBody>
      </p:sp>
      <p:sp>
        <p:nvSpPr>
          <p:cNvPr id="69637" name="Rectangle 12"/>
          <p:cNvSpPr>
            <a:spLocks noChangeArrowheads="1"/>
          </p:cNvSpPr>
          <p:nvPr/>
        </p:nvSpPr>
        <p:spPr bwMode="auto">
          <a:xfrm>
            <a:off x="9448800" y="441960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entry</a:t>
            </a:r>
          </a:p>
        </p:txBody>
      </p:sp>
      <p:sp>
        <p:nvSpPr>
          <p:cNvPr id="69638" name="Text Box 10"/>
          <p:cNvSpPr txBox="1">
            <a:spLocks noChangeArrowheads="1"/>
          </p:cNvSpPr>
          <p:nvPr/>
        </p:nvSpPr>
        <p:spPr bwMode="auto">
          <a:xfrm>
            <a:off x="8458201" y="373380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ja-JP" sz="1600">
                <a:solidFill>
                  <a:srgbClr val="000000"/>
                </a:solidFill>
                <a:latin typeface="Helvetica" panose="020B0604020202020204" pitchFamily="34" charset="0"/>
              </a:rPr>
              <a:t>top</a:t>
            </a:r>
          </a:p>
        </p:txBody>
      </p:sp>
      <p:sp>
        <p:nvSpPr>
          <p:cNvPr id="69639" name="Line 11"/>
          <p:cNvSpPr>
            <a:spLocks noChangeShapeType="1"/>
          </p:cNvSpPr>
          <p:nvPr/>
        </p:nvSpPr>
        <p:spPr bwMode="auto">
          <a:xfrm>
            <a:off x="8848725" y="391795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9640" name="Group 4"/>
          <p:cNvGrpSpPr>
            <a:grpSpLocks/>
          </p:cNvGrpSpPr>
          <p:nvPr/>
        </p:nvGrpSpPr>
        <p:grpSpPr bwMode="auto">
          <a:xfrm>
            <a:off x="9144000" y="2438400"/>
            <a:ext cx="762000" cy="1905000"/>
            <a:chOff x="4896" y="1584"/>
            <a:chExt cx="528" cy="1440"/>
          </a:xfrm>
        </p:grpSpPr>
        <p:sp>
          <p:nvSpPr>
            <p:cNvPr id="69647" name="Rectangle 5"/>
            <p:cNvSpPr>
              <a:spLocks noChangeArrowheads="1"/>
            </p:cNvSpPr>
            <p:nvPr/>
          </p:nvSpPr>
          <p:spPr bwMode="auto">
            <a:xfrm>
              <a:off x="4896" y="27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K</a:t>
              </a:r>
            </a:p>
          </p:txBody>
        </p:sp>
        <p:sp>
          <p:nvSpPr>
            <p:cNvPr id="69648" name="Rectangle 6"/>
            <p:cNvSpPr>
              <a:spLocks noChangeArrowheads="1"/>
            </p:cNvSpPr>
            <p:nvPr/>
          </p:nvSpPr>
          <p:spPr bwMode="auto">
            <a:xfrm>
              <a:off x="4896" y="254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R</a:t>
              </a:r>
            </a:p>
          </p:txBody>
        </p:sp>
        <p:sp>
          <p:nvSpPr>
            <p:cNvPr id="69649" name="Rectangle 7"/>
            <p:cNvSpPr>
              <a:spLocks noChangeArrowheads="1"/>
            </p:cNvSpPr>
            <p:nvPr/>
          </p:nvSpPr>
          <p:spPr bwMode="auto">
            <a:xfrm>
              <a:off x="4896" y="230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9650" name="Rectangle 8"/>
            <p:cNvSpPr>
              <a:spLocks noChangeArrowheads="1"/>
            </p:cNvSpPr>
            <p:nvPr/>
          </p:nvSpPr>
          <p:spPr bwMode="auto">
            <a:xfrm>
              <a:off x="4896" y="206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9651" name="Rectangle 9"/>
            <p:cNvSpPr>
              <a:spLocks noChangeArrowheads="1"/>
            </p:cNvSpPr>
            <p:nvPr/>
          </p:nvSpPr>
          <p:spPr bwMode="auto">
            <a:xfrm>
              <a:off x="4896" y="15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69652" name="Rectangle 10"/>
            <p:cNvSpPr>
              <a:spLocks noChangeArrowheads="1"/>
            </p:cNvSpPr>
            <p:nvPr/>
          </p:nvSpPr>
          <p:spPr bwMode="auto">
            <a:xfrm>
              <a:off x="4896" y="182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grpSp>
      <p:sp>
        <p:nvSpPr>
          <p:cNvPr id="69641" name="テキスト ボックス 34"/>
          <p:cNvSpPr txBox="1">
            <a:spLocks noChangeArrowheads="1"/>
          </p:cNvSpPr>
          <p:nvPr/>
        </p:nvSpPr>
        <p:spPr bwMode="auto">
          <a:xfrm>
            <a:off x="9906000" y="39735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0</a:t>
            </a:r>
            <a:endParaRPr lang="ja-JP" altLang="en-US" sz="1800">
              <a:solidFill>
                <a:srgbClr val="000000"/>
              </a:solidFill>
              <a:latin typeface="Arial" panose="020B0604020202020204" pitchFamily="34" charset="0"/>
            </a:endParaRPr>
          </a:p>
        </p:txBody>
      </p:sp>
      <p:sp>
        <p:nvSpPr>
          <p:cNvPr id="69642" name="テキスト ボックス 35"/>
          <p:cNvSpPr txBox="1">
            <a:spLocks noChangeArrowheads="1"/>
          </p:cNvSpPr>
          <p:nvPr/>
        </p:nvSpPr>
        <p:spPr bwMode="auto">
          <a:xfrm>
            <a:off x="9906000" y="3657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1</a:t>
            </a:r>
            <a:endParaRPr lang="ja-JP" altLang="en-US" sz="1800">
              <a:solidFill>
                <a:srgbClr val="000000"/>
              </a:solidFill>
              <a:latin typeface="Arial" panose="020B0604020202020204" pitchFamily="34" charset="0"/>
            </a:endParaRPr>
          </a:p>
        </p:txBody>
      </p:sp>
      <p:sp>
        <p:nvSpPr>
          <p:cNvPr id="69643" name="テキスト ボックス 36"/>
          <p:cNvSpPr txBox="1">
            <a:spLocks noChangeArrowheads="1"/>
          </p:cNvSpPr>
          <p:nvPr/>
        </p:nvSpPr>
        <p:spPr bwMode="auto">
          <a:xfrm>
            <a:off x="9906000" y="3352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2</a:t>
            </a:r>
            <a:endParaRPr lang="ja-JP" altLang="en-US" sz="1800">
              <a:solidFill>
                <a:srgbClr val="000000"/>
              </a:solidFill>
              <a:latin typeface="Arial" panose="020B0604020202020204" pitchFamily="34" charset="0"/>
            </a:endParaRPr>
          </a:p>
        </p:txBody>
      </p:sp>
      <p:sp>
        <p:nvSpPr>
          <p:cNvPr id="69644" name="テキスト ボックス 37"/>
          <p:cNvSpPr txBox="1">
            <a:spLocks noChangeArrowheads="1"/>
          </p:cNvSpPr>
          <p:nvPr/>
        </p:nvSpPr>
        <p:spPr bwMode="auto">
          <a:xfrm>
            <a:off x="9906000" y="3048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3</a:t>
            </a:r>
            <a:endParaRPr lang="ja-JP" altLang="en-US" sz="1800">
              <a:solidFill>
                <a:srgbClr val="000000"/>
              </a:solidFill>
              <a:latin typeface="Arial" panose="020B0604020202020204" pitchFamily="34" charset="0"/>
            </a:endParaRPr>
          </a:p>
        </p:txBody>
      </p:sp>
      <p:sp>
        <p:nvSpPr>
          <p:cNvPr id="69645" name="テキスト ボックス 38"/>
          <p:cNvSpPr txBox="1">
            <a:spLocks noChangeArrowheads="1"/>
          </p:cNvSpPr>
          <p:nvPr/>
        </p:nvSpPr>
        <p:spPr bwMode="auto">
          <a:xfrm>
            <a:off x="9906000" y="27543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4</a:t>
            </a:r>
            <a:endParaRPr lang="ja-JP" altLang="en-US" sz="1800">
              <a:solidFill>
                <a:srgbClr val="000000"/>
              </a:solidFill>
              <a:latin typeface="Arial" panose="020B0604020202020204" pitchFamily="34" charset="0"/>
            </a:endParaRPr>
          </a:p>
        </p:txBody>
      </p:sp>
      <p:sp>
        <p:nvSpPr>
          <p:cNvPr id="69646" name="テキスト ボックス 39"/>
          <p:cNvSpPr txBox="1">
            <a:spLocks noChangeArrowheads="1"/>
          </p:cNvSpPr>
          <p:nvPr/>
        </p:nvSpPr>
        <p:spPr bwMode="auto">
          <a:xfrm>
            <a:off x="9906000" y="24384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5</a:t>
            </a:r>
            <a:endParaRPr lang="ja-JP" altLang="en-US" sz="1800">
              <a:solidFill>
                <a:srgbClr val="000000"/>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DB001CB-1816-4D80-A093-EF7735957FFB}" type="slidenum">
              <a:rPr kumimoji="0" lang="en-US" altLang="zh-TW" sz="1200">
                <a:solidFill>
                  <a:srgbClr val="EAEAEA"/>
                </a:solidFill>
              </a:rPr>
              <a:pPr>
                <a:spcBef>
                  <a:spcPct val="0"/>
                </a:spcBef>
                <a:buFontTx/>
                <a:buNone/>
              </a:pPr>
              <a:t>23</a:t>
            </a:fld>
            <a:endParaRPr kumimoji="0" lang="en-US" altLang="zh-TW" sz="1200">
              <a:solidFill>
                <a:srgbClr val="EAEAEA"/>
              </a:solidFill>
            </a:endParaRPr>
          </a:p>
        </p:txBody>
      </p:sp>
      <p:sp>
        <p:nvSpPr>
          <p:cNvPr id="70659" name="Rectangle 2"/>
          <p:cNvSpPr>
            <a:spLocks noGrp="1" noChangeArrowheads="1"/>
          </p:cNvSpPr>
          <p:nvPr>
            <p:ph type="title"/>
          </p:nvPr>
        </p:nvSpPr>
        <p:spPr>
          <a:xfrm>
            <a:off x="2057400" y="117475"/>
            <a:ext cx="7772400" cy="1143000"/>
          </a:xfrm>
        </p:spPr>
        <p:txBody>
          <a:bodyPr/>
          <a:lstStyle/>
          <a:p>
            <a:r>
              <a:rPr lang="en-US" altLang="zh-TW"/>
              <a:t>Other operations</a:t>
            </a:r>
          </a:p>
        </p:txBody>
      </p:sp>
      <p:sp>
        <p:nvSpPr>
          <p:cNvPr id="70660" name="Rectangle 3"/>
          <p:cNvSpPr txBox="1">
            <a:spLocks noChangeArrowheads="1"/>
          </p:cNvSpPr>
          <p:nvPr/>
        </p:nvSpPr>
        <p:spPr bwMode="auto">
          <a:xfrm>
            <a:off x="1752600" y="1219201"/>
            <a:ext cx="8534400" cy="368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nSpc>
                <a:spcPct val="60000"/>
              </a:lnSpc>
              <a:buClr>
                <a:srgbClr val="000000"/>
              </a:buClr>
              <a:buFontTx/>
              <a:buNone/>
            </a:pPr>
            <a:endParaRPr lang="en-US" altLang="ja-JP" sz="2400">
              <a:solidFill>
                <a:srgbClr val="000000"/>
              </a:solidFill>
              <a:latin typeface="Courier New" panose="02070309020205020404" pitchFamily="49" charset="0"/>
              <a:cs typeface="Times New Roman" panose="02020603050405020304" pitchFamily="18" charset="0"/>
            </a:endParaRPr>
          </a:p>
          <a:p>
            <a:pPr>
              <a:lnSpc>
                <a:spcPct val="60000"/>
              </a:lnSpc>
              <a:buClr>
                <a:srgbClr val="000000"/>
              </a:buClr>
              <a:buFontTx/>
              <a:buNone/>
            </a:pPr>
            <a:r>
              <a:rPr lang="en-US" altLang="ja-JP" sz="2400">
                <a:solidFill>
                  <a:srgbClr val="000000"/>
                </a:solidFill>
                <a:latin typeface="Courier New" panose="02070309020205020404" pitchFamily="49" charset="0"/>
                <a:cs typeface="Times New Roman" panose="02020603050405020304" pitchFamily="18" charset="0"/>
              </a:rPr>
              <a:t>int </a:t>
            </a:r>
            <a:r>
              <a:rPr lang="en-US" altLang="ja-JP" sz="2400" b="1">
                <a:solidFill>
                  <a:srgbClr val="000000"/>
                </a:solidFill>
                <a:latin typeface="Courier New" panose="02070309020205020404" pitchFamily="49" charset="0"/>
                <a:cs typeface="Times New Roman" panose="02020603050405020304" pitchFamily="18" charset="0"/>
              </a:rPr>
              <a:t>IsEmpty()</a:t>
            </a:r>
          </a:p>
          <a:p>
            <a:pPr>
              <a:lnSpc>
                <a:spcPct val="60000"/>
              </a:lnSpc>
              <a:buClr>
                <a:srgbClr val="000000"/>
              </a:buClr>
              <a:buFontTx/>
              <a:buNone/>
            </a:pPr>
            <a:r>
              <a:rPr lang="en-US" altLang="ja-JP" sz="2400">
                <a:solidFill>
                  <a:srgbClr val="000000"/>
                </a:solidFill>
                <a:latin typeface="Courier New" panose="02070309020205020404" pitchFamily="49" charset="0"/>
                <a:cs typeface="Times New Roman" panose="02020603050405020304" pitchFamily="18" charset="0"/>
              </a:rPr>
              <a:t>{</a:t>
            </a:r>
          </a:p>
          <a:p>
            <a:pPr>
              <a:lnSpc>
                <a:spcPct val="60000"/>
              </a:lnSpc>
              <a:buClr>
                <a:srgbClr val="000000"/>
              </a:buClr>
              <a:buFontTx/>
              <a:buNone/>
            </a:pPr>
            <a:r>
              <a:rPr lang="en-US" altLang="ja-JP" sz="2400">
                <a:solidFill>
                  <a:srgbClr val="000000"/>
                </a:solidFill>
                <a:latin typeface="Courier New" panose="02070309020205020404" pitchFamily="49" charset="0"/>
                <a:cs typeface="Times New Roman" panose="02020603050405020304" pitchFamily="18" charset="0"/>
              </a:rPr>
              <a:t>    return ( </a:t>
            </a:r>
            <a:r>
              <a:rPr lang="en-US" altLang="ja-JP" sz="2400">
                <a:solidFill>
                  <a:srgbClr val="FF0000"/>
                </a:solidFill>
                <a:latin typeface="Courier New" panose="02070309020205020404" pitchFamily="49" charset="0"/>
                <a:cs typeface="Times New Roman" panose="02020603050405020304" pitchFamily="18" charset="0"/>
              </a:rPr>
              <a:t>top &lt; 0 </a:t>
            </a:r>
            <a:r>
              <a:rPr lang="en-US" altLang="ja-JP" sz="2400">
                <a:solidFill>
                  <a:srgbClr val="000000"/>
                </a:solidFill>
                <a:latin typeface="Courier New" panose="02070309020205020404" pitchFamily="49" charset="0"/>
                <a:cs typeface="Times New Roman" panose="02020603050405020304" pitchFamily="18" charset="0"/>
              </a:rPr>
              <a:t>);</a:t>
            </a:r>
          </a:p>
          <a:p>
            <a:pPr>
              <a:lnSpc>
                <a:spcPct val="60000"/>
              </a:lnSpc>
              <a:buClr>
                <a:srgbClr val="000000"/>
              </a:buClr>
              <a:buFontTx/>
              <a:buNone/>
            </a:pPr>
            <a:r>
              <a:rPr lang="en-US" altLang="ja-JP" sz="2400">
                <a:solidFill>
                  <a:srgbClr val="000000"/>
                </a:solidFill>
                <a:latin typeface="Courier New" panose="02070309020205020404" pitchFamily="49" charset="0"/>
                <a:cs typeface="Times New Roman" panose="02020603050405020304" pitchFamily="18" charset="0"/>
              </a:rPr>
              <a:t>}</a:t>
            </a:r>
          </a:p>
          <a:p>
            <a:pPr>
              <a:lnSpc>
                <a:spcPct val="60000"/>
              </a:lnSpc>
              <a:buClr>
                <a:srgbClr val="000000"/>
              </a:buClr>
              <a:buFontTx/>
              <a:buNone/>
            </a:pPr>
            <a:endParaRPr lang="en-US" altLang="ja-JP" sz="2400">
              <a:solidFill>
                <a:srgbClr val="000000"/>
              </a:solidFill>
              <a:latin typeface="Courier New" panose="02070309020205020404" pitchFamily="49" charset="0"/>
              <a:cs typeface="Times New Roman" panose="02020603050405020304" pitchFamily="18" charset="0"/>
            </a:endParaRPr>
          </a:p>
          <a:p>
            <a:pPr>
              <a:lnSpc>
                <a:spcPct val="60000"/>
              </a:lnSpc>
              <a:buClr>
                <a:srgbClr val="000000"/>
              </a:buClr>
              <a:buFontTx/>
              <a:buNone/>
            </a:pPr>
            <a:r>
              <a:rPr lang="en-US" altLang="ja-JP" sz="2400">
                <a:solidFill>
                  <a:srgbClr val="000000"/>
                </a:solidFill>
                <a:latin typeface="Courier New" panose="02070309020205020404" pitchFamily="49" charset="0"/>
                <a:cs typeface="Times New Roman" panose="02020603050405020304" pitchFamily="18" charset="0"/>
              </a:rPr>
              <a:t>int </a:t>
            </a:r>
            <a:r>
              <a:rPr lang="en-US" altLang="ja-JP" sz="2400" b="1">
                <a:solidFill>
                  <a:srgbClr val="000000"/>
                </a:solidFill>
                <a:latin typeface="Courier New" panose="02070309020205020404" pitchFamily="49" charset="0"/>
                <a:cs typeface="Times New Roman" panose="02020603050405020304" pitchFamily="18" charset="0"/>
              </a:rPr>
              <a:t>IsFull()</a:t>
            </a:r>
          </a:p>
          <a:p>
            <a:pPr>
              <a:lnSpc>
                <a:spcPct val="60000"/>
              </a:lnSpc>
              <a:buClr>
                <a:srgbClr val="000000"/>
              </a:buClr>
              <a:buFontTx/>
              <a:buNone/>
            </a:pPr>
            <a:r>
              <a:rPr lang="en-US" altLang="ja-JP" sz="2400">
                <a:solidFill>
                  <a:srgbClr val="000000"/>
                </a:solidFill>
                <a:latin typeface="Courier New" panose="02070309020205020404" pitchFamily="49" charset="0"/>
                <a:cs typeface="Times New Roman" panose="02020603050405020304" pitchFamily="18" charset="0"/>
              </a:rPr>
              <a:t>{</a:t>
            </a:r>
          </a:p>
          <a:p>
            <a:pPr>
              <a:lnSpc>
                <a:spcPct val="60000"/>
              </a:lnSpc>
              <a:buClr>
                <a:srgbClr val="000000"/>
              </a:buClr>
              <a:buFontTx/>
              <a:buNone/>
            </a:pPr>
            <a:r>
              <a:rPr lang="en-US" altLang="ja-JP" sz="2400">
                <a:solidFill>
                  <a:srgbClr val="000000"/>
                </a:solidFill>
                <a:latin typeface="Courier New" panose="02070309020205020404" pitchFamily="49" charset="0"/>
                <a:cs typeface="Times New Roman" panose="02020603050405020304" pitchFamily="18" charset="0"/>
              </a:rPr>
              <a:t>    return ( </a:t>
            </a:r>
            <a:r>
              <a:rPr lang="en-US" altLang="ja-JP" sz="2400">
                <a:solidFill>
                  <a:srgbClr val="FF0000"/>
                </a:solidFill>
                <a:latin typeface="Courier New" panose="02070309020205020404" pitchFamily="49" charset="0"/>
                <a:cs typeface="Times New Roman" panose="02020603050405020304" pitchFamily="18" charset="0"/>
              </a:rPr>
              <a:t>top &gt;= stack_size-1</a:t>
            </a:r>
            <a:r>
              <a:rPr lang="en-US" altLang="ja-JP" sz="2400">
                <a:solidFill>
                  <a:srgbClr val="000000"/>
                </a:solidFill>
                <a:latin typeface="Courier New" panose="02070309020205020404" pitchFamily="49" charset="0"/>
                <a:cs typeface="Times New Roman" panose="02020603050405020304" pitchFamily="18" charset="0"/>
              </a:rPr>
              <a:t>);</a:t>
            </a:r>
          </a:p>
          <a:p>
            <a:pPr>
              <a:lnSpc>
                <a:spcPct val="60000"/>
              </a:lnSpc>
              <a:buClr>
                <a:srgbClr val="000000"/>
              </a:buClr>
              <a:buFontTx/>
              <a:buNone/>
            </a:pPr>
            <a:r>
              <a:rPr lang="en-US" altLang="ja-JP" sz="2400">
                <a:solidFill>
                  <a:srgbClr val="000000"/>
                </a:solidFill>
                <a:latin typeface="Courier New" panose="02070309020205020404" pitchFamily="49" charset="0"/>
                <a:cs typeface="Times New Roman" panose="02020603050405020304" pitchFamily="18" charset="0"/>
              </a:rPr>
              <a:t>}</a:t>
            </a:r>
          </a:p>
          <a:p>
            <a:pPr>
              <a:lnSpc>
                <a:spcPct val="60000"/>
              </a:lnSpc>
              <a:buClr>
                <a:srgbClr val="000000"/>
              </a:buClr>
              <a:buFontTx/>
              <a:buNone/>
            </a:pPr>
            <a:endParaRPr lang="en-US" altLang="ja-JP" sz="2400">
              <a:solidFill>
                <a:srgbClr val="000000"/>
              </a:solidFill>
              <a:latin typeface="Courier New" panose="02070309020205020404" pitchFamily="49" charset="0"/>
              <a:cs typeface="Times New Roman" panose="02020603050405020304" pitchFamily="18" charset="0"/>
            </a:endParaRPr>
          </a:p>
        </p:txBody>
      </p:sp>
      <p:sp>
        <p:nvSpPr>
          <p:cNvPr id="70661" name="Rectangle 18"/>
          <p:cNvSpPr>
            <a:spLocks noChangeArrowheads="1"/>
          </p:cNvSpPr>
          <p:nvPr/>
        </p:nvSpPr>
        <p:spPr bwMode="auto">
          <a:xfrm>
            <a:off x="8837613" y="388620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top = 2</a:t>
            </a:r>
          </a:p>
        </p:txBody>
      </p:sp>
      <p:sp>
        <p:nvSpPr>
          <p:cNvPr id="70662" name="正方形/長方形 1"/>
          <p:cNvSpPr>
            <a:spLocks noChangeArrowheads="1"/>
          </p:cNvSpPr>
          <p:nvPr/>
        </p:nvSpPr>
        <p:spPr bwMode="auto">
          <a:xfrm>
            <a:off x="8102601" y="3592514"/>
            <a:ext cx="709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zh-TW" sz="1800" b="1">
                <a:solidFill>
                  <a:srgbClr val="000000"/>
                </a:solidFill>
                <a:latin typeface="Times New Roman" panose="02020603050405020304" pitchFamily="18" charset="0"/>
                <a:ea typeface="PMingLiU" pitchFamily="18" charset="-120"/>
              </a:rPr>
              <a:t>stack</a:t>
            </a:r>
            <a:endParaRPr kumimoji="0" lang="ja-JP" altLang="en-US" sz="1800" b="1">
              <a:solidFill>
                <a:srgbClr val="000000"/>
              </a:solidFill>
              <a:latin typeface="Arial" panose="020B0604020202020204" pitchFamily="34" charset="0"/>
              <a:ea typeface="PMingLiU" pitchFamily="18" charset="-120"/>
            </a:endParaRPr>
          </a:p>
        </p:txBody>
      </p:sp>
      <p:grpSp>
        <p:nvGrpSpPr>
          <p:cNvPr id="70663" name="Group 4"/>
          <p:cNvGrpSpPr>
            <a:grpSpLocks/>
          </p:cNvGrpSpPr>
          <p:nvPr/>
        </p:nvGrpSpPr>
        <p:grpSpPr bwMode="auto">
          <a:xfrm>
            <a:off x="8067675" y="1600200"/>
            <a:ext cx="762000" cy="1905000"/>
            <a:chOff x="4896" y="1584"/>
            <a:chExt cx="528" cy="1440"/>
          </a:xfrm>
        </p:grpSpPr>
        <p:sp>
          <p:nvSpPr>
            <p:cNvPr id="70670" name="Rectangle 5"/>
            <p:cNvSpPr>
              <a:spLocks noChangeArrowheads="1"/>
            </p:cNvSpPr>
            <p:nvPr/>
          </p:nvSpPr>
          <p:spPr bwMode="auto">
            <a:xfrm>
              <a:off x="4896" y="27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70671" name="Rectangle 6"/>
            <p:cNvSpPr>
              <a:spLocks noChangeArrowheads="1"/>
            </p:cNvSpPr>
            <p:nvPr/>
          </p:nvSpPr>
          <p:spPr bwMode="auto">
            <a:xfrm>
              <a:off x="4896" y="254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70672" name="Rectangle 7"/>
            <p:cNvSpPr>
              <a:spLocks noChangeArrowheads="1"/>
            </p:cNvSpPr>
            <p:nvPr/>
          </p:nvSpPr>
          <p:spPr bwMode="auto">
            <a:xfrm>
              <a:off x="4896" y="230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70673" name="Rectangle 8"/>
            <p:cNvSpPr>
              <a:spLocks noChangeArrowheads="1"/>
            </p:cNvSpPr>
            <p:nvPr/>
          </p:nvSpPr>
          <p:spPr bwMode="auto">
            <a:xfrm>
              <a:off x="4896" y="206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70674" name="Rectangle 9"/>
            <p:cNvSpPr>
              <a:spLocks noChangeArrowheads="1"/>
            </p:cNvSpPr>
            <p:nvPr/>
          </p:nvSpPr>
          <p:spPr bwMode="auto">
            <a:xfrm>
              <a:off x="4896" y="15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70675" name="Rectangle 10"/>
            <p:cNvSpPr>
              <a:spLocks noChangeArrowheads="1"/>
            </p:cNvSpPr>
            <p:nvPr/>
          </p:nvSpPr>
          <p:spPr bwMode="auto">
            <a:xfrm>
              <a:off x="4896" y="182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grpSp>
      <p:sp>
        <p:nvSpPr>
          <p:cNvPr id="70664" name="テキスト ボックス 13"/>
          <p:cNvSpPr txBox="1">
            <a:spLocks noChangeArrowheads="1"/>
          </p:cNvSpPr>
          <p:nvPr/>
        </p:nvSpPr>
        <p:spPr bwMode="auto">
          <a:xfrm>
            <a:off x="8829675" y="31353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0</a:t>
            </a:r>
            <a:endParaRPr lang="ja-JP" altLang="en-US" sz="1800">
              <a:solidFill>
                <a:srgbClr val="000000"/>
              </a:solidFill>
              <a:latin typeface="Arial" panose="020B0604020202020204" pitchFamily="34" charset="0"/>
            </a:endParaRPr>
          </a:p>
        </p:txBody>
      </p:sp>
      <p:sp>
        <p:nvSpPr>
          <p:cNvPr id="70665" name="テキスト ボックス 14"/>
          <p:cNvSpPr txBox="1">
            <a:spLocks noChangeArrowheads="1"/>
          </p:cNvSpPr>
          <p:nvPr/>
        </p:nvSpPr>
        <p:spPr bwMode="auto">
          <a:xfrm>
            <a:off x="8829675" y="28194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1</a:t>
            </a:r>
            <a:endParaRPr lang="ja-JP" altLang="en-US" sz="1800">
              <a:solidFill>
                <a:srgbClr val="000000"/>
              </a:solidFill>
              <a:latin typeface="Arial" panose="020B0604020202020204" pitchFamily="34" charset="0"/>
            </a:endParaRPr>
          </a:p>
        </p:txBody>
      </p:sp>
      <p:sp>
        <p:nvSpPr>
          <p:cNvPr id="70666" name="テキスト ボックス 15"/>
          <p:cNvSpPr txBox="1">
            <a:spLocks noChangeArrowheads="1"/>
          </p:cNvSpPr>
          <p:nvPr/>
        </p:nvSpPr>
        <p:spPr bwMode="auto">
          <a:xfrm>
            <a:off x="8829675" y="2514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2</a:t>
            </a:r>
            <a:endParaRPr lang="ja-JP" altLang="en-US" sz="1800">
              <a:solidFill>
                <a:srgbClr val="000000"/>
              </a:solidFill>
              <a:latin typeface="Arial" panose="020B0604020202020204" pitchFamily="34" charset="0"/>
            </a:endParaRPr>
          </a:p>
        </p:txBody>
      </p:sp>
      <p:sp>
        <p:nvSpPr>
          <p:cNvPr id="70667" name="テキスト ボックス 16"/>
          <p:cNvSpPr txBox="1">
            <a:spLocks noChangeArrowheads="1"/>
          </p:cNvSpPr>
          <p:nvPr/>
        </p:nvSpPr>
        <p:spPr bwMode="auto">
          <a:xfrm>
            <a:off x="8829675" y="2209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3</a:t>
            </a:r>
            <a:endParaRPr lang="ja-JP" altLang="en-US" sz="1800">
              <a:solidFill>
                <a:srgbClr val="000000"/>
              </a:solidFill>
              <a:latin typeface="Arial" panose="020B0604020202020204" pitchFamily="34" charset="0"/>
            </a:endParaRPr>
          </a:p>
        </p:txBody>
      </p:sp>
      <p:sp>
        <p:nvSpPr>
          <p:cNvPr id="70668" name="テキスト ボックス 17"/>
          <p:cNvSpPr txBox="1">
            <a:spLocks noChangeArrowheads="1"/>
          </p:cNvSpPr>
          <p:nvPr/>
        </p:nvSpPr>
        <p:spPr bwMode="auto">
          <a:xfrm>
            <a:off x="8829675" y="19161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4</a:t>
            </a:r>
            <a:endParaRPr lang="ja-JP" altLang="en-US" sz="1800">
              <a:solidFill>
                <a:srgbClr val="000000"/>
              </a:solidFill>
              <a:latin typeface="Arial" panose="020B0604020202020204" pitchFamily="34" charset="0"/>
            </a:endParaRPr>
          </a:p>
        </p:txBody>
      </p:sp>
      <p:sp>
        <p:nvSpPr>
          <p:cNvPr id="70669" name="テキスト ボックス 18"/>
          <p:cNvSpPr txBox="1">
            <a:spLocks noChangeArrowheads="1"/>
          </p:cNvSpPr>
          <p:nvPr/>
        </p:nvSpPr>
        <p:spPr bwMode="auto">
          <a:xfrm>
            <a:off x="8829676" y="1600200"/>
            <a:ext cx="168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5 (stacksize-1)</a:t>
            </a:r>
            <a:endParaRPr lang="ja-JP" altLang="en-US" sz="1800">
              <a:solidFill>
                <a:srgbClr val="000000"/>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正方形/長方形 4"/>
          <p:cNvSpPr>
            <a:spLocks noChangeArrowheads="1"/>
          </p:cNvSpPr>
          <p:nvPr/>
        </p:nvSpPr>
        <p:spPr bwMode="auto">
          <a:xfrm>
            <a:off x="1752600" y="76201"/>
            <a:ext cx="84582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ja-JP" sz="2000" b="1">
                <a:solidFill>
                  <a:srgbClr val="7F7F7F"/>
                </a:solidFill>
                <a:latin typeface="Arial" panose="020B0604020202020204" pitchFamily="34" charset="0"/>
              </a:rPr>
              <a:t>// ……Program for stack implementation</a:t>
            </a:r>
          </a:p>
          <a:p>
            <a:pPr eaLnBrk="1" hangingPunct="1">
              <a:spcBef>
                <a:spcPct val="0"/>
              </a:spcBef>
              <a:buFontTx/>
              <a:buNone/>
            </a:pPr>
            <a:endParaRPr kumimoji="0" lang="en-US" altLang="ja-JP" sz="2000" b="1">
              <a:solidFill>
                <a:srgbClr val="000000"/>
              </a:solidFill>
              <a:latin typeface="Arial" panose="020B0604020202020204" pitchFamily="34" charset="0"/>
            </a:endParaRPr>
          </a:p>
          <a:p>
            <a:pPr eaLnBrk="1" hangingPunct="1">
              <a:spcBef>
                <a:spcPct val="0"/>
              </a:spcBef>
              <a:buFontTx/>
              <a:buNone/>
            </a:pPr>
            <a:r>
              <a:rPr kumimoji="0" lang="en-US" altLang="ja-JP" sz="2000" b="1">
                <a:solidFill>
                  <a:srgbClr val="000000"/>
                </a:solidFill>
                <a:latin typeface="Arial" panose="020B0604020202020204" pitchFamily="34" charset="0"/>
              </a:rPr>
              <a:t>#include &lt;iostream&gt;</a:t>
            </a:r>
          </a:p>
          <a:p>
            <a:pPr eaLnBrk="1" hangingPunct="1">
              <a:spcBef>
                <a:spcPct val="0"/>
              </a:spcBef>
              <a:buFontTx/>
              <a:buNone/>
            </a:pPr>
            <a:r>
              <a:rPr kumimoji="0" lang="en-US" altLang="ja-JP" sz="2000" b="1">
                <a:solidFill>
                  <a:srgbClr val="000000"/>
                </a:solidFill>
                <a:latin typeface="Arial" panose="020B0604020202020204" pitchFamily="34" charset="0"/>
              </a:rPr>
              <a:t>using namespace std;</a:t>
            </a:r>
          </a:p>
          <a:p>
            <a:pPr eaLnBrk="1" hangingPunct="1">
              <a:spcBef>
                <a:spcPct val="0"/>
              </a:spcBef>
              <a:buFontTx/>
              <a:buNone/>
            </a:pPr>
            <a:endParaRPr kumimoji="0" lang="en-US" altLang="ja-JP" sz="2000" b="1">
              <a:solidFill>
                <a:srgbClr val="7F7F7F"/>
              </a:solidFill>
              <a:latin typeface="Arial" panose="020B0604020202020204" pitchFamily="34" charset="0"/>
            </a:endParaRPr>
          </a:p>
          <a:p>
            <a:pPr eaLnBrk="1" hangingPunct="1">
              <a:spcBef>
                <a:spcPct val="0"/>
              </a:spcBef>
              <a:buFontTx/>
              <a:buNone/>
            </a:pPr>
            <a:r>
              <a:rPr kumimoji="0" lang="en-US" altLang="ja-JP" sz="2000" b="1">
                <a:solidFill>
                  <a:srgbClr val="FF0000"/>
                </a:solidFill>
                <a:latin typeface="Arial" panose="020B0604020202020204" pitchFamily="34" charset="0"/>
              </a:rPr>
              <a:t>// here add all the initializations and </a:t>
            </a:r>
          </a:p>
          <a:p>
            <a:pPr eaLnBrk="1" hangingPunct="1">
              <a:spcBef>
                <a:spcPct val="0"/>
              </a:spcBef>
              <a:buFontTx/>
              <a:buNone/>
            </a:pPr>
            <a:r>
              <a:rPr kumimoji="0" lang="en-US" altLang="ja-JP" sz="2000" b="1">
                <a:solidFill>
                  <a:srgbClr val="FF0000"/>
                </a:solidFill>
                <a:latin typeface="Arial" panose="020B0604020202020204" pitchFamily="34" charset="0"/>
              </a:rPr>
              <a:t>//functions’ definitions of stack.</a:t>
            </a:r>
            <a:r>
              <a:rPr kumimoji="0" lang="en-US" altLang="ja-JP" sz="2000" b="1">
                <a:solidFill>
                  <a:srgbClr val="000000"/>
                </a:solidFill>
                <a:latin typeface="Arial" panose="020B0604020202020204" pitchFamily="34" charset="0"/>
              </a:rPr>
              <a:t>  </a:t>
            </a:r>
            <a:endParaRPr kumimoji="0" lang="ja-JP" altLang="en-US" sz="2000" b="1">
              <a:solidFill>
                <a:srgbClr val="000000"/>
              </a:solidFill>
              <a:latin typeface="Arial" panose="020B0604020202020204" pitchFamily="34" charset="0"/>
            </a:endParaRPr>
          </a:p>
          <a:p>
            <a:pPr eaLnBrk="1" hangingPunct="1">
              <a:spcBef>
                <a:spcPct val="0"/>
              </a:spcBef>
              <a:buFontTx/>
              <a:buNone/>
            </a:pPr>
            <a:endParaRPr kumimoji="0" lang="en-US" altLang="ja-JP" sz="2000" b="1">
              <a:solidFill>
                <a:srgbClr val="000000"/>
              </a:solidFill>
              <a:latin typeface="Arial" panose="020B0604020202020204" pitchFamily="34" charset="0"/>
            </a:endParaRPr>
          </a:p>
          <a:p>
            <a:pPr eaLnBrk="1" hangingPunct="1">
              <a:spcBef>
                <a:spcPct val="0"/>
              </a:spcBef>
              <a:buFontTx/>
              <a:buNone/>
            </a:pPr>
            <a:r>
              <a:rPr kumimoji="0" lang="en-US" altLang="ja-JP" sz="2000" b="1">
                <a:solidFill>
                  <a:srgbClr val="000000"/>
                </a:solidFill>
                <a:latin typeface="Arial" panose="020B0604020202020204" pitchFamily="34" charset="0"/>
              </a:rPr>
              <a:t>int main()</a:t>
            </a:r>
          </a:p>
          <a:p>
            <a:pPr eaLnBrk="1" hangingPunct="1">
              <a:spcBef>
                <a:spcPct val="0"/>
              </a:spcBef>
              <a:buFontTx/>
              <a:buNone/>
            </a:pPr>
            <a:r>
              <a:rPr kumimoji="0" lang="en-US" altLang="ja-JP" sz="2000" b="1">
                <a:solidFill>
                  <a:srgbClr val="000000"/>
                </a:solidFill>
                <a:latin typeface="Arial" panose="020B0604020202020204" pitchFamily="34" charset="0"/>
              </a:rPr>
              <a:t>{</a:t>
            </a:r>
          </a:p>
          <a:p>
            <a:pPr eaLnBrk="1" hangingPunct="1">
              <a:spcBef>
                <a:spcPct val="0"/>
              </a:spcBef>
              <a:buFontTx/>
              <a:buNone/>
            </a:pPr>
            <a:r>
              <a:rPr kumimoji="0" lang="en-US" altLang="ja-JP" sz="2000" b="1">
                <a:solidFill>
                  <a:srgbClr val="000000"/>
                </a:solidFill>
                <a:latin typeface="Arial" panose="020B0604020202020204" pitchFamily="34" charset="0"/>
              </a:rPr>
              <a:t>	push(9);</a:t>
            </a:r>
          </a:p>
          <a:p>
            <a:pPr eaLnBrk="1" hangingPunct="1">
              <a:spcBef>
                <a:spcPct val="0"/>
              </a:spcBef>
              <a:buFontTx/>
              <a:buNone/>
            </a:pPr>
            <a:r>
              <a:rPr kumimoji="0" lang="en-US" altLang="ja-JP" sz="2000" b="1">
                <a:solidFill>
                  <a:srgbClr val="000000"/>
                </a:solidFill>
                <a:latin typeface="Arial" panose="020B0604020202020204" pitchFamily="34" charset="0"/>
              </a:rPr>
              <a:t>	push(7);</a:t>
            </a:r>
          </a:p>
          <a:p>
            <a:pPr eaLnBrk="1" hangingPunct="1">
              <a:spcBef>
                <a:spcPct val="0"/>
              </a:spcBef>
              <a:buFontTx/>
              <a:buNone/>
            </a:pPr>
            <a:r>
              <a:rPr kumimoji="0" lang="en-US" altLang="ja-JP" sz="2000" b="1">
                <a:solidFill>
                  <a:srgbClr val="000000"/>
                </a:solidFill>
                <a:latin typeface="Arial" panose="020B0604020202020204" pitchFamily="34" charset="0"/>
              </a:rPr>
              <a:t>          	push (8);</a:t>
            </a:r>
          </a:p>
          <a:p>
            <a:pPr eaLnBrk="1" hangingPunct="1">
              <a:spcBef>
                <a:spcPct val="0"/>
              </a:spcBef>
              <a:buFontTx/>
              <a:buNone/>
            </a:pPr>
            <a:r>
              <a:rPr kumimoji="0" lang="en-US" altLang="ja-JP" sz="2000" b="1">
                <a:solidFill>
                  <a:srgbClr val="000000"/>
                </a:solidFill>
                <a:latin typeface="Arial" panose="020B0604020202020204" pitchFamily="34" charset="0"/>
              </a:rPr>
              <a:t>          	push (4);</a:t>
            </a:r>
          </a:p>
          <a:p>
            <a:pPr eaLnBrk="1" hangingPunct="1">
              <a:spcBef>
                <a:spcPct val="0"/>
              </a:spcBef>
              <a:buFontTx/>
              <a:buNone/>
            </a:pPr>
            <a:r>
              <a:rPr kumimoji="0" lang="nl-NL" altLang="ja-JP" sz="2000" b="1">
                <a:solidFill>
                  <a:srgbClr val="000000"/>
                </a:solidFill>
                <a:latin typeface="Arial" panose="020B0604020202020204" pitchFamily="34" charset="0"/>
              </a:rPr>
              <a:t>          	pop ( );</a:t>
            </a:r>
          </a:p>
          <a:p>
            <a:pPr eaLnBrk="1" hangingPunct="1">
              <a:spcBef>
                <a:spcPct val="0"/>
              </a:spcBef>
              <a:buFontTx/>
              <a:buNone/>
            </a:pPr>
            <a:r>
              <a:rPr kumimoji="0" lang="en-US" altLang="ja-JP" sz="2000" b="1">
                <a:solidFill>
                  <a:srgbClr val="000000"/>
                </a:solidFill>
                <a:latin typeface="Arial" panose="020B0604020202020204" pitchFamily="34" charset="0"/>
              </a:rPr>
              <a:t>          	push (5);</a:t>
            </a:r>
          </a:p>
          <a:p>
            <a:pPr eaLnBrk="1" hangingPunct="1">
              <a:spcBef>
                <a:spcPct val="0"/>
              </a:spcBef>
              <a:buFontTx/>
              <a:buNone/>
            </a:pPr>
            <a:r>
              <a:rPr kumimoji="0" lang="nl-NL" altLang="ja-JP" sz="2000" b="1">
                <a:solidFill>
                  <a:srgbClr val="000000"/>
                </a:solidFill>
                <a:latin typeface="Arial" panose="020B0604020202020204" pitchFamily="34" charset="0"/>
              </a:rPr>
              <a:t>          	pop ( );</a:t>
            </a:r>
          </a:p>
          <a:p>
            <a:pPr eaLnBrk="1" hangingPunct="1">
              <a:spcBef>
                <a:spcPct val="0"/>
              </a:spcBef>
              <a:buFontTx/>
              <a:buNone/>
            </a:pPr>
            <a:r>
              <a:rPr kumimoji="0" lang="nl-NL" altLang="ja-JP" sz="2000" b="1">
                <a:solidFill>
                  <a:srgbClr val="000000"/>
                </a:solidFill>
                <a:latin typeface="Arial" panose="020B0604020202020204" pitchFamily="34" charset="0"/>
              </a:rPr>
              <a:t>          	pop ( ); </a:t>
            </a:r>
          </a:p>
          <a:p>
            <a:pPr eaLnBrk="1" hangingPunct="1">
              <a:spcBef>
                <a:spcPct val="0"/>
              </a:spcBef>
              <a:buFontTx/>
              <a:buNone/>
            </a:pPr>
            <a:r>
              <a:rPr kumimoji="0" lang="cs-CZ" altLang="ja-JP" sz="2000" b="1">
                <a:solidFill>
                  <a:srgbClr val="000000"/>
                </a:solidFill>
                <a:latin typeface="Arial" panose="020B0604020202020204" pitchFamily="34" charset="0"/>
              </a:rPr>
              <a:t>	cout&lt;&lt; </a:t>
            </a:r>
            <a:r>
              <a:rPr kumimoji="0" lang="en-US" altLang="ja-JP" sz="2000" b="1">
                <a:solidFill>
                  <a:srgbClr val="000000"/>
                </a:solidFill>
                <a:latin typeface="Arial" panose="020B0604020202020204" pitchFamily="34" charset="0"/>
              </a:rPr>
              <a:t>" top element of stack is = " &lt;&lt; </a:t>
            </a:r>
            <a:r>
              <a:rPr kumimoji="0" lang="cs-CZ" altLang="ja-JP" sz="2000" b="1">
                <a:solidFill>
                  <a:srgbClr val="000000"/>
                </a:solidFill>
                <a:latin typeface="Arial" panose="020B0604020202020204" pitchFamily="34" charset="0"/>
              </a:rPr>
              <a:t>top() &lt;&lt; endl;</a:t>
            </a:r>
          </a:p>
          <a:p>
            <a:pPr eaLnBrk="1" hangingPunct="1">
              <a:spcBef>
                <a:spcPct val="0"/>
              </a:spcBef>
              <a:buFontTx/>
              <a:buNone/>
            </a:pPr>
            <a:r>
              <a:rPr kumimoji="0" lang="en-US" altLang="ja-JP" sz="2000" b="1">
                <a:solidFill>
                  <a:srgbClr val="000000"/>
                </a:solidFill>
                <a:latin typeface="Arial" panose="020B0604020202020204" pitchFamily="34" charset="0"/>
              </a:rPr>
              <a:t>	cout &lt;&lt; " top index is = " &lt;&lt; top &lt;&lt; endl;</a:t>
            </a:r>
          </a:p>
          <a:p>
            <a:pPr eaLnBrk="1" hangingPunct="1">
              <a:spcBef>
                <a:spcPct val="0"/>
              </a:spcBef>
              <a:buFontTx/>
              <a:buNone/>
            </a:pPr>
            <a:r>
              <a:rPr kumimoji="0" lang="en-US" altLang="ja-JP" sz="2000" b="1">
                <a:solidFill>
                  <a:srgbClr val="000000"/>
                </a:solidFill>
                <a:latin typeface="Arial" panose="020B0604020202020204" pitchFamily="34" charset="0"/>
              </a:rPr>
              <a:t>}</a:t>
            </a:r>
            <a:endParaRPr kumimoji="0" lang="ja-JP" altLang="en-US" sz="2000" b="1">
              <a:solidFill>
                <a:srgbClr val="000000"/>
              </a:solidFill>
              <a:latin typeface="Arial" panose="020B0604020202020204" pitchFamily="34" charset="0"/>
            </a:endParaRPr>
          </a:p>
        </p:txBody>
      </p:sp>
      <p:sp>
        <p:nvSpPr>
          <p:cNvPr id="71683" name="Rectangle 18"/>
          <p:cNvSpPr>
            <a:spLocks noChangeArrowheads="1"/>
          </p:cNvSpPr>
          <p:nvPr/>
        </p:nvSpPr>
        <p:spPr bwMode="auto">
          <a:xfrm>
            <a:off x="8694738" y="274320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top = 2</a:t>
            </a:r>
          </a:p>
        </p:txBody>
      </p:sp>
      <p:sp>
        <p:nvSpPr>
          <p:cNvPr id="71684" name="正方形/長方形 1"/>
          <p:cNvSpPr>
            <a:spLocks noChangeArrowheads="1"/>
          </p:cNvSpPr>
          <p:nvPr/>
        </p:nvSpPr>
        <p:spPr bwMode="auto">
          <a:xfrm>
            <a:off x="7959726" y="2449514"/>
            <a:ext cx="709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zh-TW" sz="1800" b="1">
                <a:solidFill>
                  <a:srgbClr val="000000"/>
                </a:solidFill>
                <a:latin typeface="Times New Roman" panose="02020603050405020304" pitchFamily="18" charset="0"/>
                <a:ea typeface="PMingLiU" pitchFamily="18" charset="-120"/>
              </a:rPr>
              <a:t>stack</a:t>
            </a:r>
            <a:endParaRPr kumimoji="0" lang="ja-JP" altLang="en-US" sz="1800" b="1">
              <a:solidFill>
                <a:srgbClr val="000000"/>
              </a:solidFill>
              <a:latin typeface="Arial" panose="020B0604020202020204" pitchFamily="34" charset="0"/>
              <a:ea typeface="PMingLiU" pitchFamily="18" charset="-120"/>
            </a:endParaRPr>
          </a:p>
        </p:txBody>
      </p:sp>
      <p:grpSp>
        <p:nvGrpSpPr>
          <p:cNvPr id="71685" name="Group 4"/>
          <p:cNvGrpSpPr>
            <a:grpSpLocks/>
          </p:cNvGrpSpPr>
          <p:nvPr/>
        </p:nvGrpSpPr>
        <p:grpSpPr bwMode="auto">
          <a:xfrm>
            <a:off x="7924800" y="457200"/>
            <a:ext cx="762000" cy="1905000"/>
            <a:chOff x="4896" y="1584"/>
            <a:chExt cx="528" cy="1440"/>
          </a:xfrm>
        </p:grpSpPr>
        <p:sp>
          <p:nvSpPr>
            <p:cNvPr id="71696" name="Rectangle 5"/>
            <p:cNvSpPr>
              <a:spLocks noChangeArrowheads="1"/>
            </p:cNvSpPr>
            <p:nvPr/>
          </p:nvSpPr>
          <p:spPr bwMode="auto">
            <a:xfrm>
              <a:off x="4896" y="27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9</a:t>
              </a:r>
            </a:p>
          </p:txBody>
        </p:sp>
        <p:sp>
          <p:nvSpPr>
            <p:cNvPr id="71697" name="Rectangle 6"/>
            <p:cNvSpPr>
              <a:spLocks noChangeArrowheads="1"/>
            </p:cNvSpPr>
            <p:nvPr/>
          </p:nvSpPr>
          <p:spPr bwMode="auto">
            <a:xfrm>
              <a:off x="4896" y="254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7</a:t>
              </a:r>
            </a:p>
          </p:txBody>
        </p:sp>
        <p:sp>
          <p:nvSpPr>
            <p:cNvPr id="71698" name="Rectangle 7"/>
            <p:cNvSpPr>
              <a:spLocks noChangeArrowheads="1"/>
            </p:cNvSpPr>
            <p:nvPr/>
          </p:nvSpPr>
          <p:spPr bwMode="auto">
            <a:xfrm>
              <a:off x="4896" y="230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8</a:t>
              </a:r>
            </a:p>
          </p:txBody>
        </p:sp>
        <p:sp>
          <p:nvSpPr>
            <p:cNvPr id="71699" name="Rectangle 8"/>
            <p:cNvSpPr>
              <a:spLocks noChangeArrowheads="1"/>
            </p:cNvSpPr>
            <p:nvPr/>
          </p:nvSpPr>
          <p:spPr bwMode="auto">
            <a:xfrm>
              <a:off x="4896" y="206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4</a:t>
              </a:r>
            </a:p>
          </p:txBody>
        </p:sp>
        <p:sp>
          <p:nvSpPr>
            <p:cNvPr id="71700" name="Rectangle 9"/>
            <p:cNvSpPr>
              <a:spLocks noChangeArrowheads="1"/>
            </p:cNvSpPr>
            <p:nvPr/>
          </p:nvSpPr>
          <p:spPr bwMode="auto">
            <a:xfrm>
              <a:off x="4896" y="15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71701" name="Rectangle 10"/>
            <p:cNvSpPr>
              <a:spLocks noChangeArrowheads="1"/>
            </p:cNvSpPr>
            <p:nvPr/>
          </p:nvSpPr>
          <p:spPr bwMode="auto">
            <a:xfrm>
              <a:off x="4896" y="182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grpSp>
      <p:sp>
        <p:nvSpPr>
          <p:cNvPr id="71686" name="テキスト ボックス 21"/>
          <p:cNvSpPr txBox="1">
            <a:spLocks noChangeArrowheads="1"/>
          </p:cNvSpPr>
          <p:nvPr/>
        </p:nvSpPr>
        <p:spPr bwMode="auto">
          <a:xfrm>
            <a:off x="8686800" y="19923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0</a:t>
            </a:r>
            <a:endParaRPr lang="ja-JP" altLang="en-US" sz="1800">
              <a:solidFill>
                <a:srgbClr val="000000"/>
              </a:solidFill>
              <a:latin typeface="Arial" panose="020B0604020202020204" pitchFamily="34" charset="0"/>
            </a:endParaRPr>
          </a:p>
        </p:txBody>
      </p:sp>
      <p:sp>
        <p:nvSpPr>
          <p:cNvPr id="71687" name="テキスト ボックス 22"/>
          <p:cNvSpPr txBox="1">
            <a:spLocks noChangeArrowheads="1"/>
          </p:cNvSpPr>
          <p:nvPr/>
        </p:nvSpPr>
        <p:spPr bwMode="auto">
          <a:xfrm>
            <a:off x="8686800" y="16764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1</a:t>
            </a:r>
            <a:endParaRPr lang="ja-JP" altLang="en-US" sz="1800">
              <a:solidFill>
                <a:srgbClr val="000000"/>
              </a:solidFill>
              <a:latin typeface="Arial" panose="020B0604020202020204" pitchFamily="34" charset="0"/>
            </a:endParaRPr>
          </a:p>
        </p:txBody>
      </p:sp>
      <p:sp>
        <p:nvSpPr>
          <p:cNvPr id="71688" name="テキスト ボックス 23"/>
          <p:cNvSpPr txBox="1">
            <a:spLocks noChangeArrowheads="1"/>
          </p:cNvSpPr>
          <p:nvPr/>
        </p:nvSpPr>
        <p:spPr bwMode="auto">
          <a:xfrm>
            <a:off x="8686800" y="1371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2</a:t>
            </a:r>
            <a:endParaRPr lang="ja-JP" altLang="en-US" sz="1800">
              <a:solidFill>
                <a:srgbClr val="000000"/>
              </a:solidFill>
              <a:latin typeface="Arial" panose="020B0604020202020204" pitchFamily="34" charset="0"/>
            </a:endParaRPr>
          </a:p>
        </p:txBody>
      </p:sp>
      <p:sp>
        <p:nvSpPr>
          <p:cNvPr id="71689" name="テキスト ボックス 24"/>
          <p:cNvSpPr txBox="1">
            <a:spLocks noChangeArrowheads="1"/>
          </p:cNvSpPr>
          <p:nvPr/>
        </p:nvSpPr>
        <p:spPr bwMode="auto">
          <a:xfrm>
            <a:off x="8686800" y="1066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3</a:t>
            </a:r>
            <a:endParaRPr lang="ja-JP" altLang="en-US" sz="1800">
              <a:solidFill>
                <a:srgbClr val="000000"/>
              </a:solidFill>
              <a:latin typeface="Arial" panose="020B0604020202020204" pitchFamily="34" charset="0"/>
            </a:endParaRPr>
          </a:p>
        </p:txBody>
      </p:sp>
      <p:sp>
        <p:nvSpPr>
          <p:cNvPr id="71690" name="テキスト ボックス 25"/>
          <p:cNvSpPr txBox="1">
            <a:spLocks noChangeArrowheads="1"/>
          </p:cNvSpPr>
          <p:nvPr/>
        </p:nvSpPr>
        <p:spPr bwMode="auto">
          <a:xfrm>
            <a:off x="8686800" y="7731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4</a:t>
            </a:r>
            <a:endParaRPr lang="ja-JP" altLang="en-US" sz="1800">
              <a:solidFill>
                <a:srgbClr val="000000"/>
              </a:solidFill>
              <a:latin typeface="Arial" panose="020B0604020202020204" pitchFamily="34" charset="0"/>
            </a:endParaRPr>
          </a:p>
        </p:txBody>
      </p:sp>
      <p:sp>
        <p:nvSpPr>
          <p:cNvPr id="71691" name="テキスト ボックス 26"/>
          <p:cNvSpPr txBox="1">
            <a:spLocks noChangeArrowheads="1"/>
          </p:cNvSpPr>
          <p:nvPr/>
        </p:nvSpPr>
        <p:spPr bwMode="auto">
          <a:xfrm>
            <a:off x="8686801" y="457200"/>
            <a:ext cx="168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5 (stacksize-1)</a:t>
            </a:r>
            <a:endParaRPr lang="ja-JP" altLang="en-US" sz="1800">
              <a:solidFill>
                <a:srgbClr val="000000"/>
              </a:solidFill>
              <a:latin typeface="Arial" panose="020B0604020202020204" pitchFamily="34" charset="0"/>
            </a:endParaRPr>
          </a:p>
        </p:txBody>
      </p:sp>
      <p:cxnSp>
        <p:nvCxnSpPr>
          <p:cNvPr id="20" name="Straight Arrow Connector 19"/>
          <p:cNvCxnSpPr>
            <a:endCxn id="71696" idx="1"/>
          </p:cNvCxnSpPr>
          <p:nvPr/>
        </p:nvCxnSpPr>
        <p:spPr>
          <a:xfrm flipV="1">
            <a:off x="3733800" y="2203450"/>
            <a:ext cx="4191000" cy="107315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71697" idx="1"/>
          </p:cNvCxnSpPr>
          <p:nvPr/>
        </p:nvCxnSpPr>
        <p:spPr>
          <a:xfrm flipV="1">
            <a:off x="3733800" y="1885950"/>
            <a:ext cx="4191000" cy="177165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71698" idx="1"/>
          </p:cNvCxnSpPr>
          <p:nvPr/>
        </p:nvCxnSpPr>
        <p:spPr>
          <a:xfrm flipV="1">
            <a:off x="3810000" y="1568450"/>
            <a:ext cx="4114800" cy="239395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71699" idx="1"/>
          </p:cNvCxnSpPr>
          <p:nvPr/>
        </p:nvCxnSpPr>
        <p:spPr>
          <a:xfrm flipV="1">
            <a:off x="3810000" y="1250950"/>
            <a:ext cx="4114800" cy="301625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正方形/長方形 4"/>
          <p:cNvSpPr>
            <a:spLocks noChangeArrowheads="1"/>
          </p:cNvSpPr>
          <p:nvPr/>
        </p:nvSpPr>
        <p:spPr bwMode="auto">
          <a:xfrm>
            <a:off x="1752600" y="76201"/>
            <a:ext cx="84582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ja-JP" sz="2000" b="1">
                <a:solidFill>
                  <a:srgbClr val="7F7F7F"/>
                </a:solidFill>
                <a:latin typeface="Arial" panose="020B0604020202020204" pitchFamily="34" charset="0"/>
              </a:rPr>
              <a:t>// ……Program for stack implementation</a:t>
            </a:r>
          </a:p>
          <a:p>
            <a:pPr eaLnBrk="1" hangingPunct="1">
              <a:spcBef>
                <a:spcPct val="0"/>
              </a:spcBef>
              <a:buFontTx/>
              <a:buNone/>
            </a:pPr>
            <a:endParaRPr kumimoji="0" lang="en-US" altLang="ja-JP" sz="2000" b="1">
              <a:solidFill>
                <a:srgbClr val="000000"/>
              </a:solidFill>
              <a:latin typeface="Arial" panose="020B0604020202020204" pitchFamily="34" charset="0"/>
            </a:endParaRPr>
          </a:p>
          <a:p>
            <a:pPr eaLnBrk="1" hangingPunct="1">
              <a:spcBef>
                <a:spcPct val="0"/>
              </a:spcBef>
              <a:buFontTx/>
              <a:buNone/>
            </a:pPr>
            <a:r>
              <a:rPr kumimoji="0" lang="en-US" altLang="ja-JP" sz="2000" b="1">
                <a:solidFill>
                  <a:srgbClr val="000000"/>
                </a:solidFill>
                <a:latin typeface="Arial" panose="020B0604020202020204" pitchFamily="34" charset="0"/>
              </a:rPr>
              <a:t>#include &lt;iostream&gt;</a:t>
            </a:r>
          </a:p>
          <a:p>
            <a:pPr eaLnBrk="1" hangingPunct="1">
              <a:spcBef>
                <a:spcPct val="0"/>
              </a:spcBef>
              <a:buFontTx/>
              <a:buNone/>
            </a:pPr>
            <a:r>
              <a:rPr kumimoji="0" lang="en-US" altLang="ja-JP" sz="2000" b="1">
                <a:solidFill>
                  <a:srgbClr val="000000"/>
                </a:solidFill>
                <a:latin typeface="Arial" panose="020B0604020202020204" pitchFamily="34" charset="0"/>
              </a:rPr>
              <a:t>using namespace std;</a:t>
            </a:r>
          </a:p>
          <a:p>
            <a:pPr eaLnBrk="1" hangingPunct="1">
              <a:spcBef>
                <a:spcPct val="0"/>
              </a:spcBef>
              <a:buFontTx/>
              <a:buNone/>
            </a:pPr>
            <a:endParaRPr kumimoji="0" lang="en-US" altLang="ja-JP" sz="2000" b="1">
              <a:solidFill>
                <a:srgbClr val="7F7F7F"/>
              </a:solidFill>
              <a:latin typeface="Arial" panose="020B0604020202020204" pitchFamily="34" charset="0"/>
            </a:endParaRPr>
          </a:p>
          <a:p>
            <a:pPr eaLnBrk="1" hangingPunct="1">
              <a:spcBef>
                <a:spcPct val="0"/>
              </a:spcBef>
              <a:buFontTx/>
              <a:buNone/>
            </a:pPr>
            <a:r>
              <a:rPr kumimoji="0" lang="en-US" altLang="ja-JP" sz="2000" b="1">
                <a:solidFill>
                  <a:srgbClr val="7F7F7F"/>
                </a:solidFill>
                <a:latin typeface="Arial" panose="020B0604020202020204" pitchFamily="34" charset="0"/>
              </a:rPr>
              <a:t>// here add all the initializations and </a:t>
            </a:r>
          </a:p>
          <a:p>
            <a:pPr eaLnBrk="1" hangingPunct="1">
              <a:spcBef>
                <a:spcPct val="0"/>
              </a:spcBef>
              <a:buFontTx/>
              <a:buNone/>
            </a:pPr>
            <a:r>
              <a:rPr kumimoji="0" lang="en-US" altLang="ja-JP" sz="2000" b="1">
                <a:solidFill>
                  <a:srgbClr val="7F7F7F"/>
                </a:solidFill>
                <a:latin typeface="Arial" panose="020B0604020202020204" pitchFamily="34" charset="0"/>
              </a:rPr>
              <a:t>//functions’ definitions of stack.</a:t>
            </a:r>
            <a:r>
              <a:rPr kumimoji="0" lang="en-US" altLang="ja-JP" sz="2000" b="1">
                <a:solidFill>
                  <a:srgbClr val="000000"/>
                </a:solidFill>
                <a:latin typeface="Arial" panose="020B0604020202020204" pitchFamily="34" charset="0"/>
              </a:rPr>
              <a:t>  </a:t>
            </a:r>
            <a:endParaRPr kumimoji="0" lang="ja-JP" altLang="en-US" sz="2000" b="1">
              <a:solidFill>
                <a:srgbClr val="000000"/>
              </a:solidFill>
              <a:latin typeface="Arial" panose="020B0604020202020204" pitchFamily="34" charset="0"/>
            </a:endParaRPr>
          </a:p>
          <a:p>
            <a:pPr eaLnBrk="1" hangingPunct="1">
              <a:spcBef>
                <a:spcPct val="0"/>
              </a:spcBef>
              <a:buFontTx/>
              <a:buNone/>
            </a:pPr>
            <a:endParaRPr kumimoji="0" lang="en-US" altLang="ja-JP" sz="2000" b="1">
              <a:solidFill>
                <a:srgbClr val="000000"/>
              </a:solidFill>
              <a:latin typeface="Arial" panose="020B0604020202020204" pitchFamily="34" charset="0"/>
            </a:endParaRPr>
          </a:p>
          <a:p>
            <a:pPr eaLnBrk="1" hangingPunct="1">
              <a:spcBef>
                <a:spcPct val="0"/>
              </a:spcBef>
              <a:buFontTx/>
              <a:buNone/>
            </a:pPr>
            <a:r>
              <a:rPr kumimoji="0" lang="en-US" altLang="ja-JP" sz="2000" b="1">
                <a:solidFill>
                  <a:srgbClr val="000000"/>
                </a:solidFill>
                <a:latin typeface="Arial" panose="020B0604020202020204" pitchFamily="34" charset="0"/>
              </a:rPr>
              <a:t>int main()</a:t>
            </a:r>
          </a:p>
          <a:p>
            <a:pPr eaLnBrk="1" hangingPunct="1">
              <a:spcBef>
                <a:spcPct val="0"/>
              </a:spcBef>
              <a:buFontTx/>
              <a:buNone/>
            </a:pPr>
            <a:r>
              <a:rPr kumimoji="0" lang="en-US" altLang="ja-JP" sz="2000" b="1">
                <a:solidFill>
                  <a:srgbClr val="000000"/>
                </a:solidFill>
                <a:latin typeface="Arial" panose="020B0604020202020204" pitchFamily="34" charset="0"/>
              </a:rPr>
              <a:t>{</a:t>
            </a:r>
          </a:p>
          <a:p>
            <a:pPr eaLnBrk="1" hangingPunct="1">
              <a:spcBef>
                <a:spcPct val="0"/>
              </a:spcBef>
              <a:buFontTx/>
              <a:buNone/>
            </a:pPr>
            <a:r>
              <a:rPr kumimoji="0" lang="en-US" altLang="ja-JP" sz="2000" b="1">
                <a:solidFill>
                  <a:srgbClr val="000000"/>
                </a:solidFill>
                <a:latin typeface="Arial" panose="020B0604020202020204" pitchFamily="34" charset="0"/>
              </a:rPr>
              <a:t>	push(9);</a:t>
            </a:r>
          </a:p>
          <a:p>
            <a:pPr eaLnBrk="1" hangingPunct="1">
              <a:spcBef>
                <a:spcPct val="0"/>
              </a:spcBef>
              <a:buFontTx/>
              <a:buNone/>
            </a:pPr>
            <a:r>
              <a:rPr kumimoji="0" lang="en-US" altLang="ja-JP" sz="2000" b="1">
                <a:solidFill>
                  <a:srgbClr val="000000"/>
                </a:solidFill>
                <a:latin typeface="Arial" panose="020B0604020202020204" pitchFamily="34" charset="0"/>
              </a:rPr>
              <a:t>	push(7);</a:t>
            </a:r>
          </a:p>
          <a:p>
            <a:pPr eaLnBrk="1" hangingPunct="1">
              <a:spcBef>
                <a:spcPct val="0"/>
              </a:spcBef>
              <a:buFontTx/>
              <a:buNone/>
            </a:pPr>
            <a:r>
              <a:rPr kumimoji="0" lang="en-US" altLang="ja-JP" sz="2000" b="1">
                <a:solidFill>
                  <a:srgbClr val="000000"/>
                </a:solidFill>
                <a:latin typeface="Arial" panose="020B0604020202020204" pitchFamily="34" charset="0"/>
              </a:rPr>
              <a:t>          	push (8);</a:t>
            </a:r>
          </a:p>
          <a:p>
            <a:pPr eaLnBrk="1" hangingPunct="1">
              <a:spcBef>
                <a:spcPct val="0"/>
              </a:spcBef>
              <a:buFontTx/>
              <a:buNone/>
            </a:pPr>
            <a:r>
              <a:rPr kumimoji="0" lang="en-US" altLang="ja-JP" sz="2000" b="1">
                <a:solidFill>
                  <a:srgbClr val="000000"/>
                </a:solidFill>
                <a:latin typeface="Arial" panose="020B0604020202020204" pitchFamily="34" charset="0"/>
              </a:rPr>
              <a:t>          	push (4);</a:t>
            </a:r>
          </a:p>
          <a:p>
            <a:pPr eaLnBrk="1" hangingPunct="1">
              <a:spcBef>
                <a:spcPct val="0"/>
              </a:spcBef>
              <a:buFontTx/>
              <a:buNone/>
            </a:pPr>
            <a:r>
              <a:rPr kumimoji="0" lang="nl-NL" altLang="ja-JP" sz="2000" b="1">
                <a:solidFill>
                  <a:srgbClr val="000000"/>
                </a:solidFill>
                <a:latin typeface="Arial" panose="020B0604020202020204" pitchFamily="34" charset="0"/>
              </a:rPr>
              <a:t>          	pop ( );</a:t>
            </a:r>
          </a:p>
          <a:p>
            <a:pPr eaLnBrk="1" hangingPunct="1">
              <a:spcBef>
                <a:spcPct val="0"/>
              </a:spcBef>
              <a:buFontTx/>
              <a:buNone/>
            </a:pPr>
            <a:r>
              <a:rPr kumimoji="0" lang="en-US" altLang="ja-JP" sz="2000" b="1">
                <a:solidFill>
                  <a:srgbClr val="000000"/>
                </a:solidFill>
                <a:latin typeface="Arial" panose="020B0604020202020204" pitchFamily="34" charset="0"/>
              </a:rPr>
              <a:t>          	push (5);</a:t>
            </a:r>
          </a:p>
          <a:p>
            <a:pPr eaLnBrk="1" hangingPunct="1">
              <a:spcBef>
                <a:spcPct val="0"/>
              </a:spcBef>
              <a:buFontTx/>
              <a:buNone/>
            </a:pPr>
            <a:r>
              <a:rPr kumimoji="0" lang="nl-NL" altLang="ja-JP" sz="2000" b="1">
                <a:solidFill>
                  <a:srgbClr val="000000"/>
                </a:solidFill>
                <a:latin typeface="Arial" panose="020B0604020202020204" pitchFamily="34" charset="0"/>
              </a:rPr>
              <a:t>          	pop ( );</a:t>
            </a:r>
          </a:p>
          <a:p>
            <a:pPr eaLnBrk="1" hangingPunct="1">
              <a:spcBef>
                <a:spcPct val="0"/>
              </a:spcBef>
              <a:buFontTx/>
              <a:buNone/>
            </a:pPr>
            <a:r>
              <a:rPr kumimoji="0" lang="nl-NL" altLang="ja-JP" sz="2000" b="1">
                <a:solidFill>
                  <a:srgbClr val="000000"/>
                </a:solidFill>
                <a:latin typeface="Arial" panose="020B0604020202020204" pitchFamily="34" charset="0"/>
              </a:rPr>
              <a:t>          	pop ( ); </a:t>
            </a:r>
          </a:p>
          <a:p>
            <a:pPr eaLnBrk="1" hangingPunct="1">
              <a:spcBef>
                <a:spcPct val="0"/>
              </a:spcBef>
              <a:buFontTx/>
              <a:buNone/>
            </a:pPr>
            <a:r>
              <a:rPr kumimoji="0" lang="cs-CZ" altLang="ja-JP" sz="2000" b="1">
                <a:solidFill>
                  <a:srgbClr val="000000"/>
                </a:solidFill>
                <a:latin typeface="Arial" panose="020B0604020202020204" pitchFamily="34" charset="0"/>
              </a:rPr>
              <a:t>	cout&lt;&lt; </a:t>
            </a:r>
            <a:r>
              <a:rPr kumimoji="0" lang="en-US" altLang="ja-JP" sz="2000" b="1">
                <a:solidFill>
                  <a:srgbClr val="000000"/>
                </a:solidFill>
                <a:latin typeface="Arial" panose="020B0604020202020204" pitchFamily="34" charset="0"/>
              </a:rPr>
              <a:t>" top element of stack is = " &lt;&lt; </a:t>
            </a:r>
            <a:r>
              <a:rPr kumimoji="0" lang="cs-CZ" altLang="ja-JP" sz="2000" b="1">
                <a:solidFill>
                  <a:srgbClr val="000000"/>
                </a:solidFill>
                <a:latin typeface="Arial" panose="020B0604020202020204" pitchFamily="34" charset="0"/>
              </a:rPr>
              <a:t>top() &lt;&lt; endl;</a:t>
            </a:r>
          </a:p>
          <a:p>
            <a:pPr eaLnBrk="1" hangingPunct="1">
              <a:spcBef>
                <a:spcPct val="0"/>
              </a:spcBef>
              <a:buFontTx/>
              <a:buNone/>
            </a:pPr>
            <a:r>
              <a:rPr kumimoji="0" lang="en-US" altLang="ja-JP" sz="2000" b="1">
                <a:solidFill>
                  <a:srgbClr val="000000"/>
                </a:solidFill>
                <a:latin typeface="Arial" panose="020B0604020202020204" pitchFamily="34" charset="0"/>
              </a:rPr>
              <a:t>	bout &lt;&lt; " top index is = " &lt;&lt; top &lt;&lt; endl;</a:t>
            </a:r>
          </a:p>
          <a:p>
            <a:pPr eaLnBrk="1" hangingPunct="1">
              <a:spcBef>
                <a:spcPct val="0"/>
              </a:spcBef>
              <a:buFontTx/>
              <a:buNone/>
            </a:pPr>
            <a:r>
              <a:rPr kumimoji="0" lang="en-US" altLang="ja-JP" sz="2000" b="1">
                <a:solidFill>
                  <a:srgbClr val="000000"/>
                </a:solidFill>
                <a:latin typeface="Arial" panose="020B0604020202020204" pitchFamily="34" charset="0"/>
              </a:rPr>
              <a:t>}</a:t>
            </a:r>
            <a:endParaRPr kumimoji="0" lang="ja-JP" altLang="en-US" sz="2000" b="1">
              <a:solidFill>
                <a:srgbClr val="000000"/>
              </a:solidFill>
              <a:latin typeface="Arial" panose="020B0604020202020204" pitchFamily="34" charset="0"/>
            </a:endParaRPr>
          </a:p>
        </p:txBody>
      </p:sp>
      <p:sp>
        <p:nvSpPr>
          <p:cNvPr id="72707" name="Rectangle 18"/>
          <p:cNvSpPr>
            <a:spLocks noChangeArrowheads="1"/>
          </p:cNvSpPr>
          <p:nvPr/>
        </p:nvSpPr>
        <p:spPr bwMode="auto">
          <a:xfrm>
            <a:off x="8694738" y="274320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top = 2</a:t>
            </a:r>
          </a:p>
        </p:txBody>
      </p:sp>
      <p:sp>
        <p:nvSpPr>
          <p:cNvPr id="72708" name="正方形/長方形 1"/>
          <p:cNvSpPr>
            <a:spLocks noChangeArrowheads="1"/>
          </p:cNvSpPr>
          <p:nvPr/>
        </p:nvSpPr>
        <p:spPr bwMode="auto">
          <a:xfrm>
            <a:off x="7959726" y="2449514"/>
            <a:ext cx="709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zh-TW" sz="1800" b="1">
                <a:solidFill>
                  <a:srgbClr val="000000"/>
                </a:solidFill>
                <a:latin typeface="Times New Roman" panose="02020603050405020304" pitchFamily="18" charset="0"/>
                <a:ea typeface="PMingLiU" pitchFamily="18" charset="-120"/>
              </a:rPr>
              <a:t>stack</a:t>
            </a:r>
            <a:endParaRPr kumimoji="0" lang="ja-JP" altLang="en-US" sz="1800" b="1">
              <a:solidFill>
                <a:srgbClr val="000000"/>
              </a:solidFill>
              <a:latin typeface="Arial" panose="020B0604020202020204" pitchFamily="34" charset="0"/>
              <a:ea typeface="PMingLiU" pitchFamily="18" charset="-120"/>
            </a:endParaRPr>
          </a:p>
        </p:txBody>
      </p:sp>
      <p:grpSp>
        <p:nvGrpSpPr>
          <p:cNvPr id="72709" name="Group 4"/>
          <p:cNvGrpSpPr>
            <a:grpSpLocks/>
          </p:cNvGrpSpPr>
          <p:nvPr/>
        </p:nvGrpSpPr>
        <p:grpSpPr bwMode="auto">
          <a:xfrm>
            <a:off x="7924800" y="457200"/>
            <a:ext cx="762000" cy="1905000"/>
            <a:chOff x="4896" y="1584"/>
            <a:chExt cx="528" cy="1440"/>
          </a:xfrm>
        </p:grpSpPr>
        <p:sp>
          <p:nvSpPr>
            <p:cNvPr id="72717" name="Rectangle 5"/>
            <p:cNvSpPr>
              <a:spLocks noChangeArrowheads="1"/>
            </p:cNvSpPr>
            <p:nvPr/>
          </p:nvSpPr>
          <p:spPr bwMode="auto">
            <a:xfrm>
              <a:off x="4896" y="27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9</a:t>
              </a:r>
            </a:p>
          </p:txBody>
        </p:sp>
        <p:sp>
          <p:nvSpPr>
            <p:cNvPr id="72718" name="Rectangle 6"/>
            <p:cNvSpPr>
              <a:spLocks noChangeArrowheads="1"/>
            </p:cNvSpPr>
            <p:nvPr/>
          </p:nvSpPr>
          <p:spPr bwMode="auto">
            <a:xfrm>
              <a:off x="4896" y="254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7</a:t>
              </a:r>
            </a:p>
          </p:txBody>
        </p:sp>
        <p:sp>
          <p:nvSpPr>
            <p:cNvPr id="72719" name="Rectangle 7"/>
            <p:cNvSpPr>
              <a:spLocks noChangeArrowheads="1"/>
            </p:cNvSpPr>
            <p:nvPr/>
          </p:nvSpPr>
          <p:spPr bwMode="auto">
            <a:xfrm>
              <a:off x="4896" y="230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8</a:t>
              </a:r>
            </a:p>
          </p:txBody>
        </p:sp>
        <p:sp>
          <p:nvSpPr>
            <p:cNvPr id="72720" name="Rectangle 8"/>
            <p:cNvSpPr>
              <a:spLocks noChangeArrowheads="1"/>
            </p:cNvSpPr>
            <p:nvPr/>
          </p:nvSpPr>
          <p:spPr bwMode="auto">
            <a:xfrm>
              <a:off x="4896" y="206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72721" name="Rectangle 9"/>
            <p:cNvSpPr>
              <a:spLocks noChangeArrowheads="1"/>
            </p:cNvSpPr>
            <p:nvPr/>
          </p:nvSpPr>
          <p:spPr bwMode="auto">
            <a:xfrm>
              <a:off x="4896" y="15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72722" name="Rectangle 10"/>
            <p:cNvSpPr>
              <a:spLocks noChangeArrowheads="1"/>
            </p:cNvSpPr>
            <p:nvPr/>
          </p:nvSpPr>
          <p:spPr bwMode="auto">
            <a:xfrm>
              <a:off x="4896" y="182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grpSp>
      <p:sp>
        <p:nvSpPr>
          <p:cNvPr id="72710" name="テキスト ボックス 21"/>
          <p:cNvSpPr txBox="1">
            <a:spLocks noChangeArrowheads="1"/>
          </p:cNvSpPr>
          <p:nvPr/>
        </p:nvSpPr>
        <p:spPr bwMode="auto">
          <a:xfrm>
            <a:off x="8686800" y="19923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0</a:t>
            </a:r>
            <a:endParaRPr lang="ja-JP" altLang="en-US" sz="1800">
              <a:solidFill>
                <a:srgbClr val="000000"/>
              </a:solidFill>
              <a:latin typeface="Arial" panose="020B0604020202020204" pitchFamily="34" charset="0"/>
            </a:endParaRPr>
          </a:p>
        </p:txBody>
      </p:sp>
      <p:sp>
        <p:nvSpPr>
          <p:cNvPr id="72711" name="テキスト ボックス 22"/>
          <p:cNvSpPr txBox="1">
            <a:spLocks noChangeArrowheads="1"/>
          </p:cNvSpPr>
          <p:nvPr/>
        </p:nvSpPr>
        <p:spPr bwMode="auto">
          <a:xfrm>
            <a:off x="8686800" y="16764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1</a:t>
            </a:r>
            <a:endParaRPr lang="ja-JP" altLang="en-US" sz="1800">
              <a:solidFill>
                <a:srgbClr val="000000"/>
              </a:solidFill>
              <a:latin typeface="Arial" panose="020B0604020202020204" pitchFamily="34" charset="0"/>
            </a:endParaRPr>
          </a:p>
        </p:txBody>
      </p:sp>
      <p:sp>
        <p:nvSpPr>
          <p:cNvPr id="72712" name="テキスト ボックス 23"/>
          <p:cNvSpPr txBox="1">
            <a:spLocks noChangeArrowheads="1"/>
          </p:cNvSpPr>
          <p:nvPr/>
        </p:nvSpPr>
        <p:spPr bwMode="auto">
          <a:xfrm>
            <a:off x="8686800" y="1371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2</a:t>
            </a:r>
            <a:endParaRPr lang="ja-JP" altLang="en-US" sz="1800">
              <a:solidFill>
                <a:srgbClr val="000000"/>
              </a:solidFill>
              <a:latin typeface="Arial" panose="020B0604020202020204" pitchFamily="34" charset="0"/>
            </a:endParaRPr>
          </a:p>
        </p:txBody>
      </p:sp>
      <p:sp>
        <p:nvSpPr>
          <p:cNvPr id="72713" name="テキスト ボックス 24"/>
          <p:cNvSpPr txBox="1">
            <a:spLocks noChangeArrowheads="1"/>
          </p:cNvSpPr>
          <p:nvPr/>
        </p:nvSpPr>
        <p:spPr bwMode="auto">
          <a:xfrm>
            <a:off x="8686800" y="1066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3</a:t>
            </a:r>
            <a:endParaRPr lang="ja-JP" altLang="en-US" sz="1800">
              <a:solidFill>
                <a:srgbClr val="000000"/>
              </a:solidFill>
              <a:latin typeface="Arial" panose="020B0604020202020204" pitchFamily="34" charset="0"/>
            </a:endParaRPr>
          </a:p>
        </p:txBody>
      </p:sp>
      <p:sp>
        <p:nvSpPr>
          <p:cNvPr id="72714" name="テキスト ボックス 25"/>
          <p:cNvSpPr txBox="1">
            <a:spLocks noChangeArrowheads="1"/>
          </p:cNvSpPr>
          <p:nvPr/>
        </p:nvSpPr>
        <p:spPr bwMode="auto">
          <a:xfrm>
            <a:off x="8686800" y="7731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4</a:t>
            </a:r>
            <a:endParaRPr lang="ja-JP" altLang="en-US" sz="1800">
              <a:solidFill>
                <a:srgbClr val="000000"/>
              </a:solidFill>
              <a:latin typeface="Arial" panose="020B0604020202020204" pitchFamily="34" charset="0"/>
            </a:endParaRPr>
          </a:p>
        </p:txBody>
      </p:sp>
      <p:sp>
        <p:nvSpPr>
          <p:cNvPr id="72715" name="テキスト ボックス 26"/>
          <p:cNvSpPr txBox="1">
            <a:spLocks noChangeArrowheads="1"/>
          </p:cNvSpPr>
          <p:nvPr/>
        </p:nvSpPr>
        <p:spPr bwMode="auto">
          <a:xfrm>
            <a:off x="8686801" y="457200"/>
            <a:ext cx="168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5 (stacksize-1)</a:t>
            </a:r>
            <a:endParaRPr lang="ja-JP" altLang="en-US" sz="1800">
              <a:solidFill>
                <a:srgbClr val="000000"/>
              </a:solidFill>
              <a:latin typeface="Arial" panose="020B0604020202020204" pitchFamily="34" charset="0"/>
            </a:endParaRPr>
          </a:p>
        </p:txBody>
      </p:sp>
      <p:cxnSp>
        <p:nvCxnSpPr>
          <p:cNvPr id="28" name="Straight Arrow Connector 27"/>
          <p:cNvCxnSpPr>
            <a:endCxn id="72720" idx="1"/>
          </p:cNvCxnSpPr>
          <p:nvPr/>
        </p:nvCxnSpPr>
        <p:spPr>
          <a:xfrm flipV="1">
            <a:off x="3657600" y="1250950"/>
            <a:ext cx="4267200" cy="332105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正方形/長方形 4"/>
          <p:cNvSpPr>
            <a:spLocks noChangeArrowheads="1"/>
          </p:cNvSpPr>
          <p:nvPr/>
        </p:nvSpPr>
        <p:spPr bwMode="auto">
          <a:xfrm>
            <a:off x="1752600" y="76201"/>
            <a:ext cx="84582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ja-JP" sz="2000" b="1">
                <a:solidFill>
                  <a:srgbClr val="7F7F7F"/>
                </a:solidFill>
                <a:latin typeface="Arial" panose="020B0604020202020204" pitchFamily="34" charset="0"/>
              </a:rPr>
              <a:t>// ……Program for stack implementation</a:t>
            </a:r>
          </a:p>
          <a:p>
            <a:pPr eaLnBrk="1" hangingPunct="1">
              <a:spcBef>
                <a:spcPct val="0"/>
              </a:spcBef>
              <a:buFontTx/>
              <a:buNone/>
            </a:pPr>
            <a:endParaRPr kumimoji="0" lang="en-US" altLang="ja-JP" sz="2000" b="1">
              <a:solidFill>
                <a:srgbClr val="000000"/>
              </a:solidFill>
              <a:latin typeface="Arial" panose="020B0604020202020204" pitchFamily="34" charset="0"/>
            </a:endParaRPr>
          </a:p>
          <a:p>
            <a:pPr eaLnBrk="1" hangingPunct="1">
              <a:spcBef>
                <a:spcPct val="0"/>
              </a:spcBef>
              <a:buFontTx/>
              <a:buNone/>
            </a:pPr>
            <a:r>
              <a:rPr kumimoji="0" lang="en-US" altLang="ja-JP" sz="2000" b="1">
                <a:solidFill>
                  <a:srgbClr val="000000"/>
                </a:solidFill>
                <a:latin typeface="Arial" panose="020B0604020202020204" pitchFamily="34" charset="0"/>
              </a:rPr>
              <a:t>#include &lt;iostream&gt;</a:t>
            </a:r>
          </a:p>
          <a:p>
            <a:pPr eaLnBrk="1" hangingPunct="1">
              <a:spcBef>
                <a:spcPct val="0"/>
              </a:spcBef>
              <a:buFontTx/>
              <a:buNone/>
            </a:pPr>
            <a:r>
              <a:rPr kumimoji="0" lang="en-US" altLang="ja-JP" sz="2000" b="1">
                <a:solidFill>
                  <a:srgbClr val="000000"/>
                </a:solidFill>
                <a:latin typeface="Arial" panose="020B0604020202020204" pitchFamily="34" charset="0"/>
              </a:rPr>
              <a:t>using namespace std;</a:t>
            </a:r>
          </a:p>
          <a:p>
            <a:pPr eaLnBrk="1" hangingPunct="1">
              <a:spcBef>
                <a:spcPct val="0"/>
              </a:spcBef>
              <a:buFontTx/>
              <a:buNone/>
            </a:pPr>
            <a:endParaRPr kumimoji="0" lang="en-US" altLang="ja-JP" sz="2000" b="1">
              <a:solidFill>
                <a:srgbClr val="7F7F7F"/>
              </a:solidFill>
              <a:latin typeface="Arial" panose="020B0604020202020204" pitchFamily="34" charset="0"/>
            </a:endParaRPr>
          </a:p>
          <a:p>
            <a:pPr eaLnBrk="1" hangingPunct="1">
              <a:spcBef>
                <a:spcPct val="0"/>
              </a:spcBef>
              <a:buFontTx/>
              <a:buNone/>
            </a:pPr>
            <a:r>
              <a:rPr kumimoji="0" lang="en-US" altLang="ja-JP" sz="2000" b="1">
                <a:solidFill>
                  <a:srgbClr val="7F7F7F"/>
                </a:solidFill>
                <a:latin typeface="Arial" panose="020B0604020202020204" pitchFamily="34" charset="0"/>
              </a:rPr>
              <a:t>// here add all the initializations and </a:t>
            </a:r>
          </a:p>
          <a:p>
            <a:pPr eaLnBrk="1" hangingPunct="1">
              <a:spcBef>
                <a:spcPct val="0"/>
              </a:spcBef>
              <a:buFontTx/>
              <a:buNone/>
            </a:pPr>
            <a:r>
              <a:rPr kumimoji="0" lang="en-US" altLang="ja-JP" sz="2000" b="1">
                <a:solidFill>
                  <a:srgbClr val="7F7F7F"/>
                </a:solidFill>
                <a:latin typeface="Arial" panose="020B0604020202020204" pitchFamily="34" charset="0"/>
              </a:rPr>
              <a:t>//functions’ definitions of stack.</a:t>
            </a:r>
            <a:r>
              <a:rPr kumimoji="0" lang="en-US" altLang="ja-JP" sz="2000" b="1">
                <a:solidFill>
                  <a:srgbClr val="000000"/>
                </a:solidFill>
                <a:latin typeface="Arial" panose="020B0604020202020204" pitchFamily="34" charset="0"/>
              </a:rPr>
              <a:t>  </a:t>
            </a:r>
            <a:endParaRPr kumimoji="0" lang="ja-JP" altLang="en-US" sz="2000" b="1">
              <a:solidFill>
                <a:srgbClr val="000000"/>
              </a:solidFill>
              <a:latin typeface="Arial" panose="020B0604020202020204" pitchFamily="34" charset="0"/>
            </a:endParaRPr>
          </a:p>
          <a:p>
            <a:pPr eaLnBrk="1" hangingPunct="1">
              <a:spcBef>
                <a:spcPct val="0"/>
              </a:spcBef>
              <a:buFontTx/>
              <a:buNone/>
            </a:pPr>
            <a:endParaRPr kumimoji="0" lang="en-US" altLang="ja-JP" sz="2000" b="1">
              <a:solidFill>
                <a:srgbClr val="000000"/>
              </a:solidFill>
              <a:latin typeface="Arial" panose="020B0604020202020204" pitchFamily="34" charset="0"/>
            </a:endParaRPr>
          </a:p>
          <a:p>
            <a:pPr eaLnBrk="1" hangingPunct="1">
              <a:spcBef>
                <a:spcPct val="0"/>
              </a:spcBef>
              <a:buFontTx/>
              <a:buNone/>
            </a:pPr>
            <a:r>
              <a:rPr kumimoji="0" lang="en-US" altLang="ja-JP" sz="2000" b="1">
                <a:solidFill>
                  <a:srgbClr val="000000"/>
                </a:solidFill>
                <a:latin typeface="Arial" panose="020B0604020202020204" pitchFamily="34" charset="0"/>
              </a:rPr>
              <a:t>int main()</a:t>
            </a:r>
          </a:p>
          <a:p>
            <a:pPr eaLnBrk="1" hangingPunct="1">
              <a:spcBef>
                <a:spcPct val="0"/>
              </a:spcBef>
              <a:buFontTx/>
              <a:buNone/>
            </a:pPr>
            <a:r>
              <a:rPr kumimoji="0" lang="en-US" altLang="ja-JP" sz="2000" b="1">
                <a:solidFill>
                  <a:srgbClr val="000000"/>
                </a:solidFill>
                <a:latin typeface="Arial" panose="020B0604020202020204" pitchFamily="34" charset="0"/>
              </a:rPr>
              <a:t>{</a:t>
            </a:r>
          </a:p>
          <a:p>
            <a:pPr eaLnBrk="1" hangingPunct="1">
              <a:spcBef>
                <a:spcPct val="0"/>
              </a:spcBef>
              <a:buFontTx/>
              <a:buNone/>
            </a:pPr>
            <a:r>
              <a:rPr kumimoji="0" lang="en-US" altLang="ja-JP" sz="2000" b="1">
                <a:solidFill>
                  <a:srgbClr val="000000"/>
                </a:solidFill>
                <a:latin typeface="Arial" panose="020B0604020202020204" pitchFamily="34" charset="0"/>
              </a:rPr>
              <a:t>	push(9);</a:t>
            </a:r>
          </a:p>
          <a:p>
            <a:pPr eaLnBrk="1" hangingPunct="1">
              <a:spcBef>
                <a:spcPct val="0"/>
              </a:spcBef>
              <a:buFontTx/>
              <a:buNone/>
            </a:pPr>
            <a:r>
              <a:rPr kumimoji="0" lang="en-US" altLang="ja-JP" sz="2000" b="1">
                <a:solidFill>
                  <a:srgbClr val="000000"/>
                </a:solidFill>
                <a:latin typeface="Arial" panose="020B0604020202020204" pitchFamily="34" charset="0"/>
              </a:rPr>
              <a:t>	push(7);</a:t>
            </a:r>
          </a:p>
          <a:p>
            <a:pPr eaLnBrk="1" hangingPunct="1">
              <a:spcBef>
                <a:spcPct val="0"/>
              </a:spcBef>
              <a:buFontTx/>
              <a:buNone/>
            </a:pPr>
            <a:r>
              <a:rPr kumimoji="0" lang="en-US" altLang="ja-JP" sz="2000" b="1">
                <a:solidFill>
                  <a:srgbClr val="000000"/>
                </a:solidFill>
                <a:latin typeface="Arial" panose="020B0604020202020204" pitchFamily="34" charset="0"/>
              </a:rPr>
              <a:t>          	push (8);</a:t>
            </a:r>
          </a:p>
          <a:p>
            <a:pPr eaLnBrk="1" hangingPunct="1">
              <a:spcBef>
                <a:spcPct val="0"/>
              </a:spcBef>
              <a:buFontTx/>
              <a:buNone/>
            </a:pPr>
            <a:r>
              <a:rPr kumimoji="0" lang="en-US" altLang="ja-JP" sz="2000" b="1">
                <a:solidFill>
                  <a:srgbClr val="000000"/>
                </a:solidFill>
                <a:latin typeface="Arial" panose="020B0604020202020204" pitchFamily="34" charset="0"/>
              </a:rPr>
              <a:t>          	push (4);</a:t>
            </a:r>
          </a:p>
          <a:p>
            <a:pPr eaLnBrk="1" hangingPunct="1">
              <a:spcBef>
                <a:spcPct val="0"/>
              </a:spcBef>
              <a:buFontTx/>
              <a:buNone/>
            </a:pPr>
            <a:r>
              <a:rPr kumimoji="0" lang="nl-NL" altLang="ja-JP" sz="2000" b="1">
                <a:solidFill>
                  <a:srgbClr val="000000"/>
                </a:solidFill>
                <a:latin typeface="Arial" panose="020B0604020202020204" pitchFamily="34" charset="0"/>
              </a:rPr>
              <a:t>          	pop ( );</a:t>
            </a:r>
          </a:p>
          <a:p>
            <a:pPr eaLnBrk="1" hangingPunct="1">
              <a:spcBef>
                <a:spcPct val="0"/>
              </a:spcBef>
              <a:buFontTx/>
              <a:buNone/>
            </a:pPr>
            <a:r>
              <a:rPr kumimoji="0" lang="en-US" altLang="ja-JP" sz="2000" b="1">
                <a:solidFill>
                  <a:srgbClr val="000000"/>
                </a:solidFill>
                <a:latin typeface="Arial" panose="020B0604020202020204" pitchFamily="34" charset="0"/>
              </a:rPr>
              <a:t>          	push (5);</a:t>
            </a:r>
          </a:p>
          <a:p>
            <a:pPr eaLnBrk="1" hangingPunct="1">
              <a:spcBef>
                <a:spcPct val="0"/>
              </a:spcBef>
              <a:buFontTx/>
              <a:buNone/>
            </a:pPr>
            <a:r>
              <a:rPr kumimoji="0" lang="nl-NL" altLang="ja-JP" sz="2000" b="1">
                <a:solidFill>
                  <a:srgbClr val="000000"/>
                </a:solidFill>
                <a:latin typeface="Arial" panose="020B0604020202020204" pitchFamily="34" charset="0"/>
              </a:rPr>
              <a:t>          	pop ( );</a:t>
            </a:r>
          </a:p>
          <a:p>
            <a:pPr eaLnBrk="1" hangingPunct="1">
              <a:spcBef>
                <a:spcPct val="0"/>
              </a:spcBef>
              <a:buFontTx/>
              <a:buNone/>
            </a:pPr>
            <a:r>
              <a:rPr kumimoji="0" lang="nl-NL" altLang="ja-JP" sz="2000" b="1">
                <a:solidFill>
                  <a:srgbClr val="000000"/>
                </a:solidFill>
                <a:latin typeface="Arial" panose="020B0604020202020204" pitchFamily="34" charset="0"/>
              </a:rPr>
              <a:t>          	pop ( ); </a:t>
            </a:r>
          </a:p>
          <a:p>
            <a:pPr eaLnBrk="1" hangingPunct="1">
              <a:spcBef>
                <a:spcPct val="0"/>
              </a:spcBef>
              <a:buFontTx/>
              <a:buNone/>
            </a:pPr>
            <a:r>
              <a:rPr kumimoji="0" lang="cs-CZ" altLang="ja-JP" sz="2000" b="1">
                <a:solidFill>
                  <a:srgbClr val="000000"/>
                </a:solidFill>
                <a:latin typeface="Arial" panose="020B0604020202020204" pitchFamily="34" charset="0"/>
              </a:rPr>
              <a:t>	cout&lt;&lt; </a:t>
            </a:r>
            <a:r>
              <a:rPr kumimoji="0" lang="en-US" altLang="ja-JP" sz="2000" b="1">
                <a:solidFill>
                  <a:srgbClr val="000000"/>
                </a:solidFill>
                <a:latin typeface="Arial" panose="020B0604020202020204" pitchFamily="34" charset="0"/>
              </a:rPr>
              <a:t>" top element of stack is = " &lt;&lt; </a:t>
            </a:r>
            <a:r>
              <a:rPr kumimoji="0" lang="cs-CZ" altLang="ja-JP" sz="2000" b="1">
                <a:solidFill>
                  <a:srgbClr val="000000"/>
                </a:solidFill>
                <a:latin typeface="Arial" panose="020B0604020202020204" pitchFamily="34" charset="0"/>
              </a:rPr>
              <a:t>top() &lt;&lt; endl;</a:t>
            </a:r>
          </a:p>
          <a:p>
            <a:pPr eaLnBrk="1" hangingPunct="1">
              <a:spcBef>
                <a:spcPct val="0"/>
              </a:spcBef>
              <a:buFontTx/>
              <a:buNone/>
            </a:pPr>
            <a:r>
              <a:rPr kumimoji="0" lang="en-US" altLang="ja-JP" sz="2000" b="1">
                <a:solidFill>
                  <a:srgbClr val="000000"/>
                </a:solidFill>
                <a:latin typeface="Arial" panose="020B0604020202020204" pitchFamily="34" charset="0"/>
              </a:rPr>
              <a:t>	bout &lt;&lt; " top index is = " &lt;&lt; top &lt;&lt; endl;</a:t>
            </a:r>
          </a:p>
          <a:p>
            <a:pPr eaLnBrk="1" hangingPunct="1">
              <a:spcBef>
                <a:spcPct val="0"/>
              </a:spcBef>
              <a:buFontTx/>
              <a:buNone/>
            </a:pPr>
            <a:r>
              <a:rPr kumimoji="0" lang="en-US" altLang="ja-JP" sz="2000" b="1">
                <a:solidFill>
                  <a:srgbClr val="000000"/>
                </a:solidFill>
                <a:latin typeface="Arial" panose="020B0604020202020204" pitchFamily="34" charset="0"/>
              </a:rPr>
              <a:t>}</a:t>
            </a:r>
            <a:endParaRPr kumimoji="0" lang="ja-JP" altLang="en-US" sz="2000" b="1">
              <a:solidFill>
                <a:srgbClr val="000000"/>
              </a:solidFill>
              <a:latin typeface="Arial" panose="020B0604020202020204" pitchFamily="34" charset="0"/>
            </a:endParaRPr>
          </a:p>
        </p:txBody>
      </p:sp>
      <p:sp>
        <p:nvSpPr>
          <p:cNvPr id="73731" name="Rectangle 18"/>
          <p:cNvSpPr>
            <a:spLocks noChangeArrowheads="1"/>
          </p:cNvSpPr>
          <p:nvPr/>
        </p:nvSpPr>
        <p:spPr bwMode="auto">
          <a:xfrm>
            <a:off x="8694738" y="274320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top = 2</a:t>
            </a:r>
          </a:p>
        </p:txBody>
      </p:sp>
      <p:sp>
        <p:nvSpPr>
          <p:cNvPr id="73732" name="正方形/長方形 1"/>
          <p:cNvSpPr>
            <a:spLocks noChangeArrowheads="1"/>
          </p:cNvSpPr>
          <p:nvPr/>
        </p:nvSpPr>
        <p:spPr bwMode="auto">
          <a:xfrm>
            <a:off x="7959726" y="2449514"/>
            <a:ext cx="709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zh-TW" sz="1800" b="1">
                <a:solidFill>
                  <a:srgbClr val="000000"/>
                </a:solidFill>
                <a:latin typeface="Times New Roman" panose="02020603050405020304" pitchFamily="18" charset="0"/>
                <a:ea typeface="PMingLiU" pitchFamily="18" charset="-120"/>
              </a:rPr>
              <a:t>stack</a:t>
            </a:r>
            <a:endParaRPr kumimoji="0" lang="ja-JP" altLang="en-US" sz="1800" b="1">
              <a:solidFill>
                <a:srgbClr val="000000"/>
              </a:solidFill>
              <a:latin typeface="Arial" panose="020B0604020202020204" pitchFamily="34" charset="0"/>
              <a:ea typeface="PMingLiU" pitchFamily="18" charset="-120"/>
            </a:endParaRPr>
          </a:p>
        </p:txBody>
      </p:sp>
      <p:grpSp>
        <p:nvGrpSpPr>
          <p:cNvPr id="73733" name="Group 4"/>
          <p:cNvGrpSpPr>
            <a:grpSpLocks/>
          </p:cNvGrpSpPr>
          <p:nvPr/>
        </p:nvGrpSpPr>
        <p:grpSpPr bwMode="auto">
          <a:xfrm>
            <a:off x="7924800" y="457200"/>
            <a:ext cx="762000" cy="1905000"/>
            <a:chOff x="4896" y="1584"/>
            <a:chExt cx="528" cy="1440"/>
          </a:xfrm>
        </p:grpSpPr>
        <p:sp>
          <p:nvSpPr>
            <p:cNvPr id="73741" name="Rectangle 5"/>
            <p:cNvSpPr>
              <a:spLocks noChangeArrowheads="1"/>
            </p:cNvSpPr>
            <p:nvPr/>
          </p:nvSpPr>
          <p:spPr bwMode="auto">
            <a:xfrm>
              <a:off x="4896" y="27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9</a:t>
              </a:r>
            </a:p>
          </p:txBody>
        </p:sp>
        <p:sp>
          <p:nvSpPr>
            <p:cNvPr id="73742" name="Rectangle 6"/>
            <p:cNvSpPr>
              <a:spLocks noChangeArrowheads="1"/>
            </p:cNvSpPr>
            <p:nvPr/>
          </p:nvSpPr>
          <p:spPr bwMode="auto">
            <a:xfrm>
              <a:off x="4896" y="254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7</a:t>
              </a:r>
            </a:p>
          </p:txBody>
        </p:sp>
        <p:sp>
          <p:nvSpPr>
            <p:cNvPr id="73743" name="Rectangle 7"/>
            <p:cNvSpPr>
              <a:spLocks noChangeArrowheads="1"/>
            </p:cNvSpPr>
            <p:nvPr/>
          </p:nvSpPr>
          <p:spPr bwMode="auto">
            <a:xfrm>
              <a:off x="4896" y="230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8</a:t>
              </a:r>
            </a:p>
          </p:txBody>
        </p:sp>
        <p:sp>
          <p:nvSpPr>
            <p:cNvPr id="73744" name="Rectangle 8"/>
            <p:cNvSpPr>
              <a:spLocks noChangeArrowheads="1"/>
            </p:cNvSpPr>
            <p:nvPr/>
          </p:nvSpPr>
          <p:spPr bwMode="auto">
            <a:xfrm>
              <a:off x="4896" y="206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0000"/>
                  </a:solidFill>
                  <a:latin typeface="Comic Sans MS" panose="030F0702030302020204" pitchFamily="66" charset="0"/>
                  <a:ea typeface="PMingLiU" pitchFamily="18" charset="-120"/>
                </a:rPr>
                <a:t>5</a:t>
              </a:r>
            </a:p>
          </p:txBody>
        </p:sp>
        <p:sp>
          <p:nvSpPr>
            <p:cNvPr id="73745" name="Rectangle 9"/>
            <p:cNvSpPr>
              <a:spLocks noChangeArrowheads="1"/>
            </p:cNvSpPr>
            <p:nvPr/>
          </p:nvSpPr>
          <p:spPr bwMode="auto">
            <a:xfrm>
              <a:off x="4896" y="15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73746" name="Rectangle 10"/>
            <p:cNvSpPr>
              <a:spLocks noChangeArrowheads="1"/>
            </p:cNvSpPr>
            <p:nvPr/>
          </p:nvSpPr>
          <p:spPr bwMode="auto">
            <a:xfrm>
              <a:off x="4896" y="182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grpSp>
      <p:sp>
        <p:nvSpPr>
          <p:cNvPr id="73734" name="テキスト ボックス 21"/>
          <p:cNvSpPr txBox="1">
            <a:spLocks noChangeArrowheads="1"/>
          </p:cNvSpPr>
          <p:nvPr/>
        </p:nvSpPr>
        <p:spPr bwMode="auto">
          <a:xfrm>
            <a:off x="8686800" y="19923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0</a:t>
            </a:r>
            <a:endParaRPr lang="ja-JP" altLang="en-US" sz="1800">
              <a:solidFill>
                <a:srgbClr val="000000"/>
              </a:solidFill>
              <a:latin typeface="Arial" panose="020B0604020202020204" pitchFamily="34" charset="0"/>
            </a:endParaRPr>
          </a:p>
        </p:txBody>
      </p:sp>
      <p:sp>
        <p:nvSpPr>
          <p:cNvPr id="73735" name="テキスト ボックス 22"/>
          <p:cNvSpPr txBox="1">
            <a:spLocks noChangeArrowheads="1"/>
          </p:cNvSpPr>
          <p:nvPr/>
        </p:nvSpPr>
        <p:spPr bwMode="auto">
          <a:xfrm>
            <a:off x="8686800" y="16764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1</a:t>
            </a:r>
            <a:endParaRPr lang="ja-JP" altLang="en-US" sz="1800">
              <a:solidFill>
                <a:srgbClr val="000000"/>
              </a:solidFill>
              <a:latin typeface="Arial" panose="020B0604020202020204" pitchFamily="34" charset="0"/>
            </a:endParaRPr>
          </a:p>
        </p:txBody>
      </p:sp>
      <p:sp>
        <p:nvSpPr>
          <p:cNvPr id="73736" name="テキスト ボックス 23"/>
          <p:cNvSpPr txBox="1">
            <a:spLocks noChangeArrowheads="1"/>
          </p:cNvSpPr>
          <p:nvPr/>
        </p:nvSpPr>
        <p:spPr bwMode="auto">
          <a:xfrm>
            <a:off x="8686800" y="1371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2</a:t>
            </a:r>
            <a:endParaRPr lang="ja-JP" altLang="en-US" sz="1800">
              <a:solidFill>
                <a:srgbClr val="000000"/>
              </a:solidFill>
              <a:latin typeface="Arial" panose="020B0604020202020204" pitchFamily="34" charset="0"/>
            </a:endParaRPr>
          </a:p>
        </p:txBody>
      </p:sp>
      <p:sp>
        <p:nvSpPr>
          <p:cNvPr id="73737" name="テキスト ボックス 24"/>
          <p:cNvSpPr txBox="1">
            <a:spLocks noChangeArrowheads="1"/>
          </p:cNvSpPr>
          <p:nvPr/>
        </p:nvSpPr>
        <p:spPr bwMode="auto">
          <a:xfrm>
            <a:off x="8686800" y="1066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3</a:t>
            </a:r>
            <a:endParaRPr lang="ja-JP" altLang="en-US" sz="1800">
              <a:solidFill>
                <a:srgbClr val="000000"/>
              </a:solidFill>
              <a:latin typeface="Arial" panose="020B0604020202020204" pitchFamily="34" charset="0"/>
            </a:endParaRPr>
          </a:p>
        </p:txBody>
      </p:sp>
      <p:sp>
        <p:nvSpPr>
          <p:cNvPr id="73738" name="テキスト ボックス 25"/>
          <p:cNvSpPr txBox="1">
            <a:spLocks noChangeArrowheads="1"/>
          </p:cNvSpPr>
          <p:nvPr/>
        </p:nvSpPr>
        <p:spPr bwMode="auto">
          <a:xfrm>
            <a:off x="8686800" y="7731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4</a:t>
            </a:r>
            <a:endParaRPr lang="ja-JP" altLang="en-US" sz="1800">
              <a:solidFill>
                <a:srgbClr val="000000"/>
              </a:solidFill>
              <a:latin typeface="Arial" panose="020B0604020202020204" pitchFamily="34" charset="0"/>
            </a:endParaRPr>
          </a:p>
        </p:txBody>
      </p:sp>
      <p:sp>
        <p:nvSpPr>
          <p:cNvPr id="73739" name="テキスト ボックス 26"/>
          <p:cNvSpPr txBox="1">
            <a:spLocks noChangeArrowheads="1"/>
          </p:cNvSpPr>
          <p:nvPr/>
        </p:nvSpPr>
        <p:spPr bwMode="auto">
          <a:xfrm>
            <a:off x="8686801" y="457200"/>
            <a:ext cx="168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5 (stacksize-1)</a:t>
            </a:r>
            <a:endParaRPr lang="ja-JP" altLang="en-US" sz="1800">
              <a:solidFill>
                <a:srgbClr val="000000"/>
              </a:solidFill>
              <a:latin typeface="Arial" panose="020B0604020202020204" pitchFamily="34" charset="0"/>
            </a:endParaRPr>
          </a:p>
        </p:txBody>
      </p:sp>
      <p:cxnSp>
        <p:nvCxnSpPr>
          <p:cNvPr id="28" name="Straight Arrow Connector 27"/>
          <p:cNvCxnSpPr>
            <a:endCxn id="73744" idx="1"/>
          </p:cNvCxnSpPr>
          <p:nvPr/>
        </p:nvCxnSpPr>
        <p:spPr>
          <a:xfrm flipV="1">
            <a:off x="3810000" y="1250950"/>
            <a:ext cx="4114800" cy="347345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正方形/長方形 4"/>
          <p:cNvSpPr>
            <a:spLocks noChangeArrowheads="1"/>
          </p:cNvSpPr>
          <p:nvPr/>
        </p:nvSpPr>
        <p:spPr bwMode="auto">
          <a:xfrm>
            <a:off x="1752600" y="76201"/>
            <a:ext cx="84582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ja-JP" sz="2000" b="1">
                <a:solidFill>
                  <a:srgbClr val="7F7F7F"/>
                </a:solidFill>
                <a:latin typeface="Arial" panose="020B0604020202020204" pitchFamily="34" charset="0"/>
              </a:rPr>
              <a:t>// ……Program for stack implementation</a:t>
            </a:r>
          </a:p>
          <a:p>
            <a:pPr eaLnBrk="1" hangingPunct="1">
              <a:spcBef>
                <a:spcPct val="0"/>
              </a:spcBef>
              <a:buFontTx/>
              <a:buNone/>
            </a:pPr>
            <a:endParaRPr kumimoji="0" lang="en-US" altLang="ja-JP" sz="2000" b="1">
              <a:solidFill>
                <a:srgbClr val="000000"/>
              </a:solidFill>
              <a:latin typeface="Arial" panose="020B0604020202020204" pitchFamily="34" charset="0"/>
            </a:endParaRPr>
          </a:p>
          <a:p>
            <a:pPr eaLnBrk="1" hangingPunct="1">
              <a:spcBef>
                <a:spcPct val="0"/>
              </a:spcBef>
              <a:buFontTx/>
              <a:buNone/>
            </a:pPr>
            <a:r>
              <a:rPr kumimoji="0" lang="en-US" altLang="ja-JP" sz="2000" b="1">
                <a:solidFill>
                  <a:srgbClr val="000000"/>
                </a:solidFill>
                <a:latin typeface="Arial" panose="020B0604020202020204" pitchFamily="34" charset="0"/>
              </a:rPr>
              <a:t>#include &lt;iostream&gt;</a:t>
            </a:r>
          </a:p>
          <a:p>
            <a:pPr eaLnBrk="1" hangingPunct="1">
              <a:spcBef>
                <a:spcPct val="0"/>
              </a:spcBef>
              <a:buFontTx/>
              <a:buNone/>
            </a:pPr>
            <a:r>
              <a:rPr kumimoji="0" lang="en-US" altLang="ja-JP" sz="2000" b="1">
                <a:solidFill>
                  <a:srgbClr val="000000"/>
                </a:solidFill>
                <a:latin typeface="Arial" panose="020B0604020202020204" pitchFamily="34" charset="0"/>
              </a:rPr>
              <a:t>using namespace std;</a:t>
            </a:r>
          </a:p>
          <a:p>
            <a:pPr eaLnBrk="1" hangingPunct="1">
              <a:spcBef>
                <a:spcPct val="0"/>
              </a:spcBef>
              <a:buFontTx/>
              <a:buNone/>
            </a:pPr>
            <a:endParaRPr kumimoji="0" lang="en-US" altLang="ja-JP" sz="2000" b="1">
              <a:solidFill>
                <a:srgbClr val="7F7F7F"/>
              </a:solidFill>
              <a:latin typeface="Arial" panose="020B0604020202020204" pitchFamily="34" charset="0"/>
            </a:endParaRPr>
          </a:p>
          <a:p>
            <a:pPr eaLnBrk="1" hangingPunct="1">
              <a:spcBef>
                <a:spcPct val="0"/>
              </a:spcBef>
              <a:buFontTx/>
              <a:buNone/>
            </a:pPr>
            <a:r>
              <a:rPr kumimoji="0" lang="en-US" altLang="ja-JP" sz="2000" b="1">
                <a:solidFill>
                  <a:srgbClr val="7F7F7F"/>
                </a:solidFill>
                <a:latin typeface="Arial" panose="020B0604020202020204" pitchFamily="34" charset="0"/>
              </a:rPr>
              <a:t>// here add all the initializations and </a:t>
            </a:r>
          </a:p>
          <a:p>
            <a:pPr eaLnBrk="1" hangingPunct="1">
              <a:spcBef>
                <a:spcPct val="0"/>
              </a:spcBef>
              <a:buFontTx/>
              <a:buNone/>
            </a:pPr>
            <a:r>
              <a:rPr kumimoji="0" lang="en-US" altLang="ja-JP" sz="2000" b="1">
                <a:solidFill>
                  <a:srgbClr val="7F7F7F"/>
                </a:solidFill>
                <a:latin typeface="Arial" panose="020B0604020202020204" pitchFamily="34" charset="0"/>
              </a:rPr>
              <a:t>//functions’ definitions of stack.</a:t>
            </a:r>
            <a:r>
              <a:rPr kumimoji="0" lang="en-US" altLang="ja-JP" sz="2000" b="1">
                <a:solidFill>
                  <a:srgbClr val="000000"/>
                </a:solidFill>
                <a:latin typeface="Arial" panose="020B0604020202020204" pitchFamily="34" charset="0"/>
              </a:rPr>
              <a:t>  </a:t>
            </a:r>
            <a:endParaRPr kumimoji="0" lang="ja-JP" altLang="en-US" sz="2000" b="1">
              <a:solidFill>
                <a:srgbClr val="000000"/>
              </a:solidFill>
              <a:latin typeface="Arial" panose="020B0604020202020204" pitchFamily="34" charset="0"/>
            </a:endParaRPr>
          </a:p>
          <a:p>
            <a:pPr eaLnBrk="1" hangingPunct="1">
              <a:spcBef>
                <a:spcPct val="0"/>
              </a:spcBef>
              <a:buFontTx/>
              <a:buNone/>
            </a:pPr>
            <a:endParaRPr kumimoji="0" lang="en-US" altLang="ja-JP" sz="2000" b="1">
              <a:solidFill>
                <a:srgbClr val="000000"/>
              </a:solidFill>
              <a:latin typeface="Arial" panose="020B0604020202020204" pitchFamily="34" charset="0"/>
            </a:endParaRPr>
          </a:p>
          <a:p>
            <a:pPr eaLnBrk="1" hangingPunct="1">
              <a:spcBef>
                <a:spcPct val="0"/>
              </a:spcBef>
              <a:buFontTx/>
              <a:buNone/>
            </a:pPr>
            <a:r>
              <a:rPr kumimoji="0" lang="en-US" altLang="ja-JP" sz="2000" b="1">
                <a:solidFill>
                  <a:srgbClr val="000000"/>
                </a:solidFill>
                <a:latin typeface="Arial" panose="020B0604020202020204" pitchFamily="34" charset="0"/>
              </a:rPr>
              <a:t>int main()</a:t>
            </a:r>
          </a:p>
          <a:p>
            <a:pPr eaLnBrk="1" hangingPunct="1">
              <a:spcBef>
                <a:spcPct val="0"/>
              </a:spcBef>
              <a:buFontTx/>
              <a:buNone/>
            </a:pPr>
            <a:r>
              <a:rPr kumimoji="0" lang="en-US" altLang="ja-JP" sz="2000" b="1">
                <a:solidFill>
                  <a:srgbClr val="000000"/>
                </a:solidFill>
                <a:latin typeface="Arial" panose="020B0604020202020204" pitchFamily="34" charset="0"/>
              </a:rPr>
              <a:t>{</a:t>
            </a:r>
          </a:p>
          <a:p>
            <a:pPr eaLnBrk="1" hangingPunct="1">
              <a:spcBef>
                <a:spcPct val="0"/>
              </a:spcBef>
              <a:buFontTx/>
              <a:buNone/>
            </a:pPr>
            <a:r>
              <a:rPr kumimoji="0" lang="en-US" altLang="ja-JP" sz="2000" b="1">
                <a:solidFill>
                  <a:srgbClr val="000000"/>
                </a:solidFill>
                <a:latin typeface="Arial" panose="020B0604020202020204" pitchFamily="34" charset="0"/>
              </a:rPr>
              <a:t>	push(9);</a:t>
            </a:r>
          </a:p>
          <a:p>
            <a:pPr eaLnBrk="1" hangingPunct="1">
              <a:spcBef>
                <a:spcPct val="0"/>
              </a:spcBef>
              <a:buFontTx/>
              <a:buNone/>
            </a:pPr>
            <a:r>
              <a:rPr kumimoji="0" lang="en-US" altLang="ja-JP" sz="2000" b="1">
                <a:solidFill>
                  <a:srgbClr val="000000"/>
                </a:solidFill>
                <a:latin typeface="Arial" panose="020B0604020202020204" pitchFamily="34" charset="0"/>
              </a:rPr>
              <a:t>	push(7);</a:t>
            </a:r>
          </a:p>
          <a:p>
            <a:pPr eaLnBrk="1" hangingPunct="1">
              <a:spcBef>
                <a:spcPct val="0"/>
              </a:spcBef>
              <a:buFontTx/>
              <a:buNone/>
            </a:pPr>
            <a:r>
              <a:rPr kumimoji="0" lang="en-US" altLang="ja-JP" sz="2000" b="1">
                <a:solidFill>
                  <a:srgbClr val="000000"/>
                </a:solidFill>
                <a:latin typeface="Arial" panose="020B0604020202020204" pitchFamily="34" charset="0"/>
              </a:rPr>
              <a:t>          	push (8);</a:t>
            </a:r>
          </a:p>
          <a:p>
            <a:pPr eaLnBrk="1" hangingPunct="1">
              <a:spcBef>
                <a:spcPct val="0"/>
              </a:spcBef>
              <a:buFontTx/>
              <a:buNone/>
            </a:pPr>
            <a:r>
              <a:rPr kumimoji="0" lang="en-US" altLang="ja-JP" sz="2000" b="1">
                <a:solidFill>
                  <a:srgbClr val="000000"/>
                </a:solidFill>
                <a:latin typeface="Arial" panose="020B0604020202020204" pitchFamily="34" charset="0"/>
              </a:rPr>
              <a:t>          	push (4);</a:t>
            </a:r>
          </a:p>
          <a:p>
            <a:pPr eaLnBrk="1" hangingPunct="1">
              <a:spcBef>
                <a:spcPct val="0"/>
              </a:spcBef>
              <a:buFontTx/>
              <a:buNone/>
            </a:pPr>
            <a:r>
              <a:rPr kumimoji="0" lang="nl-NL" altLang="ja-JP" sz="2000" b="1">
                <a:solidFill>
                  <a:srgbClr val="000000"/>
                </a:solidFill>
                <a:latin typeface="Arial" panose="020B0604020202020204" pitchFamily="34" charset="0"/>
              </a:rPr>
              <a:t>          	pop ( );</a:t>
            </a:r>
          </a:p>
          <a:p>
            <a:pPr eaLnBrk="1" hangingPunct="1">
              <a:spcBef>
                <a:spcPct val="0"/>
              </a:spcBef>
              <a:buFontTx/>
              <a:buNone/>
            </a:pPr>
            <a:r>
              <a:rPr kumimoji="0" lang="en-US" altLang="ja-JP" sz="2000" b="1">
                <a:solidFill>
                  <a:srgbClr val="000000"/>
                </a:solidFill>
                <a:latin typeface="Arial" panose="020B0604020202020204" pitchFamily="34" charset="0"/>
              </a:rPr>
              <a:t>          	push (5);</a:t>
            </a:r>
          </a:p>
          <a:p>
            <a:pPr eaLnBrk="1" hangingPunct="1">
              <a:spcBef>
                <a:spcPct val="0"/>
              </a:spcBef>
              <a:buFontTx/>
              <a:buNone/>
            </a:pPr>
            <a:r>
              <a:rPr kumimoji="0" lang="nl-NL" altLang="ja-JP" sz="2000" b="1">
                <a:solidFill>
                  <a:srgbClr val="000000"/>
                </a:solidFill>
                <a:latin typeface="Arial" panose="020B0604020202020204" pitchFamily="34" charset="0"/>
              </a:rPr>
              <a:t>          	pop ( );</a:t>
            </a:r>
          </a:p>
          <a:p>
            <a:pPr eaLnBrk="1" hangingPunct="1">
              <a:spcBef>
                <a:spcPct val="0"/>
              </a:spcBef>
              <a:buFontTx/>
              <a:buNone/>
            </a:pPr>
            <a:r>
              <a:rPr kumimoji="0" lang="nl-NL" altLang="ja-JP" sz="2000" b="1">
                <a:solidFill>
                  <a:srgbClr val="000000"/>
                </a:solidFill>
                <a:latin typeface="Arial" panose="020B0604020202020204" pitchFamily="34" charset="0"/>
              </a:rPr>
              <a:t>          	pop ( ); </a:t>
            </a:r>
          </a:p>
          <a:p>
            <a:pPr eaLnBrk="1" hangingPunct="1">
              <a:spcBef>
                <a:spcPct val="0"/>
              </a:spcBef>
              <a:buFontTx/>
              <a:buNone/>
            </a:pPr>
            <a:r>
              <a:rPr kumimoji="0" lang="cs-CZ" altLang="ja-JP" sz="2000" b="1">
                <a:solidFill>
                  <a:srgbClr val="000000"/>
                </a:solidFill>
                <a:latin typeface="Arial" panose="020B0604020202020204" pitchFamily="34" charset="0"/>
              </a:rPr>
              <a:t>	cout&lt;&lt; </a:t>
            </a:r>
            <a:r>
              <a:rPr kumimoji="0" lang="en-US" altLang="ja-JP" sz="2000" b="1">
                <a:solidFill>
                  <a:srgbClr val="000000"/>
                </a:solidFill>
                <a:latin typeface="Arial" panose="020B0604020202020204" pitchFamily="34" charset="0"/>
              </a:rPr>
              <a:t>" </a:t>
            </a:r>
            <a:r>
              <a:rPr kumimoji="0" lang="en-US" altLang="ja-JP" sz="2000" b="1">
                <a:solidFill>
                  <a:srgbClr val="0000FF"/>
                </a:solidFill>
                <a:latin typeface="Arial" panose="020B0604020202020204" pitchFamily="34" charset="0"/>
              </a:rPr>
              <a:t>top element of stack is = </a:t>
            </a:r>
            <a:r>
              <a:rPr kumimoji="0" lang="en-US" altLang="ja-JP" sz="2000" b="1">
                <a:solidFill>
                  <a:srgbClr val="000000"/>
                </a:solidFill>
                <a:latin typeface="Arial" panose="020B0604020202020204" pitchFamily="34" charset="0"/>
              </a:rPr>
              <a:t>" &lt;&lt; </a:t>
            </a:r>
            <a:r>
              <a:rPr kumimoji="0" lang="cs-CZ" altLang="ja-JP" sz="2000" b="1">
                <a:solidFill>
                  <a:srgbClr val="000000"/>
                </a:solidFill>
                <a:latin typeface="Arial" panose="020B0604020202020204" pitchFamily="34" charset="0"/>
              </a:rPr>
              <a:t>top() &lt;&lt; endl;</a:t>
            </a:r>
          </a:p>
          <a:p>
            <a:pPr eaLnBrk="1" hangingPunct="1">
              <a:spcBef>
                <a:spcPct val="0"/>
              </a:spcBef>
              <a:buFontTx/>
              <a:buNone/>
            </a:pPr>
            <a:r>
              <a:rPr kumimoji="0" lang="en-US" altLang="ja-JP" sz="2000" b="1">
                <a:solidFill>
                  <a:srgbClr val="000000"/>
                </a:solidFill>
                <a:latin typeface="Arial" panose="020B0604020202020204" pitchFamily="34" charset="0"/>
              </a:rPr>
              <a:t>	bout &lt;&lt; " </a:t>
            </a:r>
            <a:r>
              <a:rPr kumimoji="0" lang="en-US" altLang="ja-JP" sz="2000" b="1">
                <a:solidFill>
                  <a:srgbClr val="0000FF"/>
                </a:solidFill>
                <a:latin typeface="Arial" panose="020B0604020202020204" pitchFamily="34" charset="0"/>
              </a:rPr>
              <a:t>top index is = </a:t>
            </a:r>
            <a:r>
              <a:rPr kumimoji="0" lang="en-US" altLang="ja-JP" sz="2000" b="1">
                <a:solidFill>
                  <a:srgbClr val="000000"/>
                </a:solidFill>
                <a:latin typeface="Arial" panose="020B0604020202020204" pitchFamily="34" charset="0"/>
              </a:rPr>
              <a:t>" &lt;&lt; top &lt;&lt; endl;</a:t>
            </a:r>
          </a:p>
          <a:p>
            <a:pPr eaLnBrk="1" hangingPunct="1">
              <a:spcBef>
                <a:spcPct val="0"/>
              </a:spcBef>
              <a:buFontTx/>
              <a:buNone/>
            </a:pPr>
            <a:r>
              <a:rPr kumimoji="0" lang="en-US" altLang="ja-JP" sz="2000" b="1">
                <a:solidFill>
                  <a:srgbClr val="000000"/>
                </a:solidFill>
                <a:latin typeface="Arial" panose="020B0604020202020204" pitchFamily="34" charset="0"/>
              </a:rPr>
              <a:t>}</a:t>
            </a:r>
            <a:endParaRPr kumimoji="0" lang="ja-JP" altLang="en-US" sz="2000" b="1">
              <a:solidFill>
                <a:srgbClr val="000000"/>
              </a:solidFill>
              <a:latin typeface="Arial" panose="020B0604020202020204" pitchFamily="34" charset="0"/>
            </a:endParaRPr>
          </a:p>
        </p:txBody>
      </p:sp>
      <p:sp>
        <p:nvSpPr>
          <p:cNvPr id="74755" name="テキスト ボックス 5"/>
          <p:cNvSpPr txBox="1">
            <a:spLocks noChangeArrowheads="1"/>
          </p:cNvSpPr>
          <p:nvPr/>
        </p:nvSpPr>
        <p:spPr bwMode="auto">
          <a:xfrm>
            <a:off x="6553200" y="4057650"/>
            <a:ext cx="3581400" cy="1200150"/>
          </a:xfrm>
          <a:prstGeom prst="rect">
            <a:avLst/>
          </a:prstGeom>
          <a:noFill/>
          <a:ln w="9525">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en-US" altLang="ja-JP" sz="1800" b="1">
              <a:solidFill>
                <a:srgbClr val="0000FF"/>
              </a:solidFill>
              <a:latin typeface="Arial" panose="020B0604020202020204" pitchFamily="34" charset="0"/>
            </a:endParaRPr>
          </a:p>
          <a:p>
            <a:pPr eaLnBrk="1" hangingPunct="1">
              <a:spcBef>
                <a:spcPct val="0"/>
              </a:spcBef>
              <a:buFontTx/>
              <a:buNone/>
            </a:pPr>
            <a:r>
              <a:rPr kumimoji="0" lang="en-US" altLang="ja-JP" sz="1800" b="1">
                <a:solidFill>
                  <a:srgbClr val="0000FF"/>
                </a:solidFill>
                <a:latin typeface="Arial" panose="020B0604020202020204" pitchFamily="34" charset="0"/>
              </a:rPr>
              <a:t>top element of stack is = </a:t>
            </a:r>
            <a:r>
              <a:rPr kumimoji="0" lang="en-US" altLang="ja-JP" sz="1800" b="1">
                <a:solidFill>
                  <a:srgbClr val="FF0000"/>
                </a:solidFill>
                <a:latin typeface="Arial" panose="020B0604020202020204" pitchFamily="34" charset="0"/>
              </a:rPr>
              <a:t>7</a:t>
            </a:r>
          </a:p>
          <a:p>
            <a:pPr eaLnBrk="1" hangingPunct="1">
              <a:spcBef>
                <a:spcPct val="0"/>
              </a:spcBef>
              <a:buFontTx/>
              <a:buNone/>
            </a:pPr>
            <a:r>
              <a:rPr lang="en-US" altLang="ja-JP" sz="1800" b="1">
                <a:solidFill>
                  <a:srgbClr val="0000FF"/>
                </a:solidFill>
                <a:latin typeface="Arial" panose="020B0604020202020204" pitchFamily="34" charset="0"/>
              </a:rPr>
              <a:t>top index is = </a:t>
            </a:r>
            <a:r>
              <a:rPr lang="en-US" altLang="ja-JP" sz="1800" b="1">
                <a:solidFill>
                  <a:srgbClr val="FF0000"/>
                </a:solidFill>
                <a:latin typeface="Arial" panose="020B0604020202020204" pitchFamily="34" charset="0"/>
              </a:rPr>
              <a:t>1</a:t>
            </a:r>
          </a:p>
          <a:p>
            <a:pPr eaLnBrk="1" hangingPunct="1">
              <a:spcBef>
                <a:spcPct val="0"/>
              </a:spcBef>
              <a:buFontTx/>
              <a:buNone/>
            </a:pPr>
            <a:endParaRPr lang="ja-JP" altLang="en-US" sz="1800">
              <a:solidFill>
                <a:srgbClr val="0000FF"/>
              </a:solidFill>
              <a:latin typeface="Arial" panose="020B0604020202020204" pitchFamily="34" charset="0"/>
            </a:endParaRPr>
          </a:p>
        </p:txBody>
      </p:sp>
      <p:sp>
        <p:nvSpPr>
          <p:cNvPr id="74756" name="Rectangle 18"/>
          <p:cNvSpPr>
            <a:spLocks noChangeArrowheads="1"/>
          </p:cNvSpPr>
          <p:nvPr/>
        </p:nvSpPr>
        <p:spPr bwMode="auto">
          <a:xfrm>
            <a:off x="8694738" y="2743200"/>
            <a:ext cx="83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FFFF"/>
                </a:solidFill>
                <a:latin typeface="Times New Roman" panose="02020603050405020304" pitchFamily="18" charset="0"/>
                <a:ea typeface="PMingLiU" pitchFamily="18" charset="-120"/>
              </a:rPr>
              <a:t>top = 2</a:t>
            </a:r>
          </a:p>
        </p:txBody>
      </p:sp>
      <p:sp>
        <p:nvSpPr>
          <p:cNvPr id="74757" name="正方形/長方形 1"/>
          <p:cNvSpPr>
            <a:spLocks noChangeArrowheads="1"/>
          </p:cNvSpPr>
          <p:nvPr/>
        </p:nvSpPr>
        <p:spPr bwMode="auto">
          <a:xfrm>
            <a:off x="7959726" y="2449514"/>
            <a:ext cx="709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zh-TW" sz="1800" b="1">
                <a:solidFill>
                  <a:srgbClr val="000000"/>
                </a:solidFill>
                <a:latin typeface="Times New Roman" panose="02020603050405020304" pitchFamily="18" charset="0"/>
                <a:ea typeface="PMingLiU" pitchFamily="18" charset="-120"/>
              </a:rPr>
              <a:t>stack</a:t>
            </a:r>
            <a:endParaRPr kumimoji="0" lang="ja-JP" altLang="en-US" sz="1800" b="1">
              <a:solidFill>
                <a:srgbClr val="000000"/>
              </a:solidFill>
              <a:latin typeface="Arial" panose="020B0604020202020204" pitchFamily="34" charset="0"/>
              <a:ea typeface="PMingLiU" pitchFamily="18" charset="-120"/>
            </a:endParaRPr>
          </a:p>
        </p:txBody>
      </p:sp>
      <p:grpSp>
        <p:nvGrpSpPr>
          <p:cNvPr id="74758" name="Group 4"/>
          <p:cNvGrpSpPr>
            <a:grpSpLocks/>
          </p:cNvGrpSpPr>
          <p:nvPr/>
        </p:nvGrpSpPr>
        <p:grpSpPr bwMode="auto">
          <a:xfrm>
            <a:off x="7924800" y="457200"/>
            <a:ext cx="762000" cy="1905000"/>
            <a:chOff x="4896" y="1584"/>
            <a:chExt cx="528" cy="1440"/>
          </a:xfrm>
        </p:grpSpPr>
        <p:sp>
          <p:nvSpPr>
            <p:cNvPr id="74766" name="Rectangle 5"/>
            <p:cNvSpPr>
              <a:spLocks noChangeArrowheads="1"/>
            </p:cNvSpPr>
            <p:nvPr/>
          </p:nvSpPr>
          <p:spPr bwMode="auto">
            <a:xfrm>
              <a:off x="4896" y="27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9</a:t>
              </a:r>
            </a:p>
          </p:txBody>
        </p:sp>
        <p:sp>
          <p:nvSpPr>
            <p:cNvPr id="74767" name="Rectangle 6"/>
            <p:cNvSpPr>
              <a:spLocks noChangeArrowheads="1"/>
            </p:cNvSpPr>
            <p:nvPr/>
          </p:nvSpPr>
          <p:spPr bwMode="auto">
            <a:xfrm>
              <a:off x="4896" y="254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7</a:t>
              </a:r>
            </a:p>
          </p:txBody>
        </p:sp>
        <p:sp>
          <p:nvSpPr>
            <p:cNvPr id="74768" name="Rectangle 7"/>
            <p:cNvSpPr>
              <a:spLocks noChangeArrowheads="1"/>
            </p:cNvSpPr>
            <p:nvPr/>
          </p:nvSpPr>
          <p:spPr bwMode="auto">
            <a:xfrm>
              <a:off x="4896" y="230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endParaRPr kumimoji="0" lang="en-US" altLang="zh-TW" sz="2400">
                <a:solidFill>
                  <a:srgbClr val="000000"/>
                </a:solidFill>
                <a:latin typeface="Comic Sans MS" panose="030F0702030302020204" pitchFamily="66" charset="0"/>
                <a:ea typeface="PMingLiU" pitchFamily="18" charset="-120"/>
              </a:endParaRPr>
            </a:p>
          </p:txBody>
        </p:sp>
        <p:sp>
          <p:nvSpPr>
            <p:cNvPr id="74769" name="Rectangle 8"/>
            <p:cNvSpPr>
              <a:spLocks noChangeArrowheads="1"/>
            </p:cNvSpPr>
            <p:nvPr/>
          </p:nvSpPr>
          <p:spPr bwMode="auto">
            <a:xfrm>
              <a:off x="4896" y="206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endParaRPr kumimoji="0" lang="en-US" altLang="zh-TW" sz="2400">
                <a:solidFill>
                  <a:srgbClr val="FF0000"/>
                </a:solidFill>
                <a:latin typeface="Comic Sans MS" panose="030F0702030302020204" pitchFamily="66" charset="0"/>
                <a:ea typeface="PMingLiU" pitchFamily="18" charset="-120"/>
              </a:endParaRPr>
            </a:p>
          </p:txBody>
        </p:sp>
        <p:sp>
          <p:nvSpPr>
            <p:cNvPr id="74770" name="Rectangle 9"/>
            <p:cNvSpPr>
              <a:spLocks noChangeArrowheads="1"/>
            </p:cNvSpPr>
            <p:nvPr/>
          </p:nvSpPr>
          <p:spPr bwMode="auto">
            <a:xfrm>
              <a:off x="4896" y="15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74771" name="Rectangle 10"/>
            <p:cNvSpPr>
              <a:spLocks noChangeArrowheads="1"/>
            </p:cNvSpPr>
            <p:nvPr/>
          </p:nvSpPr>
          <p:spPr bwMode="auto">
            <a:xfrm>
              <a:off x="4896" y="182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grpSp>
      <p:sp>
        <p:nvSpPr>
          <p:cNvPr id="74759" name="テキスト ボックス 21"/>
          <p:cNvSpPr txBox="1">
            <a:spLocks noChangeArrowheads="1"/>
          </p:cNvSpPr>
          <p:nvPr/>
        </p:nvSpPr>
        <p:spPr bwMode="auto">
          <a:xfrm>
            <a:off x="8686800" y="19923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0</a:t>
            </a:r>
            <a:endParaRPr lang="ja-JP" altLang="en-US" sz="1800">
              <a:solidFill>
                <a:srgbClr val="000000"/>
              </a:solidFill>
              <a:latin typeface="Arial" panose="020B0604020202020204" pitchFamily="34" charset="0"/>
            </a:endParaRPr>
          </a:p>
        </p:txBody>
      </p:sp>
      <p:sp>
        <p:nvSpPr>
          <p:cNvPr id="74760" name="テキスト ボックス 22"/>
          <p:cNvSpPr txBox="1">
            <a:spLocks noChangeArrowheads="1"/>
          </p:cNvSpPr>
          <p:nvPr/>
        </p:nvSpPr>
        <p:spPr bwMode="auto">
          <a:xfrm>
            <a:off x="8686800" y="16764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1</a:t>
            </a:r>
            <a:endParaRPr lang="ja-JP" altLang="en-US" sz="1800">
              <a:solidFill>
                <a:srgbClr val="000000"/>
              </a:solidFill>
              <a:latin typeface="Arial" panose="020B0604020202020204" pitchFamily="34" charset="0"/>
            </a:endParaRPr>
          </a:p>
        </p:txBody>
      </p:sp>
      <p:sp>
        <p:nvSpPr>
          <p:cNvPr id="74761" name="テキスト ボックス 23"/>
          <p:cNvSpPr txBox="1">
            <a:spLocks noChangeArrowheads="1"/>
          </p:cNvSpPr>
          <p:nvPr/>
        </p:nvSpPr>
        <p:spPr bwMode="auto">
          <a:xfrm>
            <a:off x="8686800" y="1371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2</a:t>
            </a:r>
            <a:endParaRPr lang="ja-JP" altLang="en-US" sz="1800">
              <a:solidFill>
                <a:srgbClr val="000000"/>
              </a:solidFill>
              <a:latin typeface="Arial" panose="020B0604020202020204" pitchFamily="34" charset="0"/>
            </a:endParaRPr>
          </a:p>
        </p:txBody>
      </p:sp>
      <p:sp>
        <p:nvSpPr>
          <p:cNvPr id="74762" name="テキスト ボックス 24"/>
          <p:cNvSpPr txBox="1">
            <a:spLocks noChangeArrowheads="1"/>
          </p:cNvSpPr>
          <p:nvPr/>
        </p:nvSpPr>
        <p:spPr bwMode="auto">
          <a:xfrm>
            <a:off x="8686800" y="1066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3</a:t>
            </a:r>
            <a:endParaRPr lang="ja-JP" altLang="en-US" sz="1800">
              <a:solidFill>
                <a:srgbClr val="000000"/>
              </a:solidFill>
              <a:latin typeface="Arial" panose="020B0604020202020204" pitchFamily="34" charset="0"/>
            </a:endParaRPr>
          </a:p>
        </p:txBody>
      </p:sp>
      <p:sp>
        <p:nvSpPr>
          <p:cNvPr id="74763" name="テキスト ボックス 25"/>
          <p:cNvSpPr txBox="1">
            <a:spLocks noChangeArrowheads="1"/>
          </p:cNvSpPr>
          <p:nvPr/>
        </p:nvSpPr>
        <p:spPr bwMode="auto">
          <a:xfrm>
            <a:off x="8686800" y="773114"/>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4</a:t>
            </a:r>
            <a:endParaRPr lang="ja-JP" altLang="en-US" sz="1800">
              <a:solidFill>
                <a:srgbClr val="000000"/>
              </a:solidFill>
              <a:latin typeface="Arial" panose="020B0604020202020204" pitchFamily="34" charset="0"/>
            </a:endParaRPr>
          </a:p>
        </p:txBody>
      </p:sp>
      <p:sp>
        <p:nvSpPr>
          <p:cNvPr id="74764" name="テキスト ボックス 26"/>
          <p:cNvSpPr txBox="1">
            <a:spLocks noChangeArrowheads="1"/>
          </p:cNvSpPr>
          <p:nvPr/>
        </p:nvSpPr>
        <p:spPr bwMode="auto">
          <a:xfrm>
            <a:off x="8686801" y="457200"/>
            <a:ext cx="168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5 (stacksize-1)</a:t>
            </a:r>
            <a:endParaRPr lang="ja-JP" altLang="en-US" sz="1800">
              <a:solidFill>
                <a:srgbClr val="000000"/>
              </a:solidFill>
              <a:latin typeface="Arial" panose="020B0604020202020204" pitchFamily="34" charset="0"/>
            </a:endParaRPr>
          </a:p>
        </p:txBody>
      </p:sp>
      <p:cxnSp>
        <p:nvCxnSpPr>
          <p:cNvPr id="28" name="Straight Arrow Connector 27"/>
          <p:cNvCxnSpPr>
            <a:endCxn id="74767" idx="1"/>
          </p:cNvCxnSpPr>
          <p:nvPr/>
        </p:nvCxnSpPr>
        <p:spPr>
          <a:xfrm flipV="1">
            <a:off x="3581400" y="1885950"/>
            <a:ext cx="4343400" cy="3600450"/>
          </a:xfrm>
          <a:prstGeom prst="straightConnector1">
            <a:avLst/>
          </a:prstGeom>
          <a:ln>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4E6E8A96-9FBE-49DF-BC94-6115375904D7}" type="slidenum">
              <a:rPr kumimoji="0" lang="en-US" altLang="zh-TW" sz="1200">
                <a:solidFill>
                  <a:srgbClr val="EAEAEA"/>
                </a:solidFill>
              </a:rPr>
              <a:pPr>
                <a:spcBef>
                  <a:spcPct val="0"/>
                </a:spcBef>
                <a:buFontTx/>
                <a:buNone/>
              </a:pPr>
              <a:t>28</a:t>
            </a:fld>
            <a:endParaRPr kumimoji="0" lang="en-US" altLang="zh-TW" sz="1200">
              <a:solidFill>
                <a:srgbClr val="EAEAEA"/>
              </a:solidFill>
            </a:endParaRPr>
          </a:p>
        </p:txBody>
      </p:sp>
      <p:sp>
        <p:nvSpPr>
          <p:cNvPr id="76803" name="Rectangle 2"/>
          <p:cNvSpPr>
            <a:spLocks noGrp="1" noChangeArrowheads="1"/>
          </p:cNvSpPr>
          <p:nvPr>
            <p:ph type="title"/>
          </p:nvPr>
        </p:nvSpPr>
        <p:spPr/>
        <p:txBody>
          <a:bodyPr/>
          <a:lstStyle/>
          <a:p>
            <a:r>
              <a:rPr lang="en-US" altLang="zh-TW" u="sng"/>
              <a:t>Traversing a stack</a:t>
            </a:r>
            <a:endParaRPr lang="en-US" altLang="ja-JP" u="sng"/>
          </a:p>
        </p:txBody>
      </p:sp>
      <p:sp>
        <p:nvSpPr>
          <p:cNvPr id="76804" name="Rectangle 3"/>
          <p:cNvSpPr>
            <a:spLocks noGrp="1" noChangeArrowheads="1"/>
          </p:cNvSpPr>
          <p:nvPr>
            <p:ph type="body" idx="1"/>
          </p:nvPr>
        </p:nvSpPr>
        <p:spPr>
          <a:xfrm>
            <a:off x="2133600" y="1600201"/>
            <a:ext cx="7620000" cy="4525963"/>
          </a:xfrm>
          <a:solidFill>
            <a:srgbClr val="FFFFFF"/>
          </a:solidFill>
        </p:spPr>
        <p:txBody>
          <a:bodyPr/>
          <a:lstStyle/>
          <a:p>
            <a:pPr>
              <a:buFontTx/>
              <a:buNone/>
            </a:pPr>
            <a:endParaRPr lang="en-US" altLang="ja-JP" sz="2400">
              <a:solidFill>
                <a:srgbClr val="000000"/>
              </a:solidFill>
              <a:latin typeface="Arial" panose="020B0604020202020204" pitchFamily="34" charset="0"/>
              <a:ea typeface="Dotum" pitchFamily="34" charset="-127"/>
            </a:endParaRPr>
          </a:p>
          <a:p>
            <a:pPr>
              <a:buFontTx/>
              <a:buNone/>
            </a:pPr>
            <a:r>
              <a:rPr lang="en-US" altLang="ja-JP" sz="2400">
                <a:solidFill>
                  <a:srgbClr val="000000"/>
                </a:solidFill>
                <a:latin typeface="Arial" panose="020B0604020202020204" pitchFamily="34" charset="0"/>
                <a:ea typeface="Dotum" pitchFamily="34" charset="-127"/>
              </a:rPr>
              <a:t>void show()</a:t>
            </a:r>
          </a:p>
          <a:p>
            <a:pPr>
              <a:buFontTx/>
              <a:buNone/>
            </a:pPr>
            <a:r>
              <a:rPr lang="en-US" altLang="ja-JP" sz="2400">
                <a:solidFill>
                  <a:srgbClr val="000000"/>
                </a:solidFill>
                <a:latin typeface="Arial" panose="020B0604020202020204" pitchFamily="34" charset="0"/>
                <a:ea typeface="Dotum" pitchFamily="34" charset="-127"/>
              </a:rPr>
              <a:t>{	</a:t>
            </a:r>
          </a:p>
          <a:p>
            <a:pPr>
              <a:buFontTx/>
              <a:buNone/>
            </a:pPr>
            <a:r>
              <a:rPr lang="en-US" altLang="ja-JP" sz="2400">
                <a:solidFill>
                  <a:srgbClr val="000000"/>
                </a:solidFill>
                <a:latin typeface="Arial" panose="020B0604020202020204" pitchFamily="34" charset="0"/>
                <a:ea typeface="Dotum" pitchFamily="34" charset="-127"/>
              </a:rPr>
              <a:t>	int i;</a:t>
            </a:r>
          </a:p>
          <a:p>
            <a:pPr>
              <a:buFontTx/>
              <a:buNone/>
            </a:pPr>
            <a:r>
              <a:rPr lang="en-US" altLang="ja-JP" sz="2400">
                <a:solidFill>
                  <a:srgbClr val="000000"/>
                </a:solidFill>
                <a:latin typeface="Arial" panose="020B0604020202020204" pitchFamily="34" charset="0"/>
                <a:ea typeface="Dotum" pitchFamily="34" charset="-127"/>
              </a:rPr>
              <a:t>	for(i=top; i&gt;=0; i--)</a:t>
            </a:r>
          </a:p>
          <a:p>
            <a:pPr>
              <a:buFontTx/>
              <a:buNone/>
            </a:pPr>
            <a:r>
              <a:rPr lang="en-US" altLang="ja-JP" sz="2400">
                <a:solidFill>
                  <a:srgbClr val="000000"/>
                </a:solidFill>
                <a:latin typeface="Arial" panose="020B0604020202020204" pitchFamily="34" charset="0"/>
                <a:ea typeface="Dotum" pitchFamily="34" charset="-127"/>
              </a:rPr>
              <a:t>		cout&lt;&lt; </a:t>
            </a:r>
            <a:r>
              <a:rPr lang="en-US" altLang="en-US" sz="2400">
                <a:solidFill>
                  <a:srgbClr val="000000"/>
                </a:solidFill>
                <a:latin typeface="Arial" panose="020B0604020202020204" pitchFamily="34" charset="0"/>
                <a:ea typeface="Dotum" pitchFamily="34" charset="-127"/>
              </a:rPr>
              <a:t>“</a:t>
            </a:r>
            <a:r>
              <a:rPr lang="en-US" altLang="ja-JP" sz="2400">
                <a:solidFill>
                  <a:srgbClr val="000000"/>
                </a:solidFill>
                <a:latin typeface="Arial" panose="020B0604020202020204" pitchFamily="34" charset="0"/>
                <a:ea typeface="Dotum" pitchFamily="34" charset="-127"/>
              </a:rPr>
              <a:t>   </a:t>
            </a:r>
            <a:r>
              <a:rPr lang="en-US" altLang="en-US" sz="2400">
                <a:solidFill>
                  <a:srgbClr val="000000"/>
                </a:solidFill>
                <a:latin typeface="Arial" panose="020B0604020202020204" pitchFamily="34" charset="0"/>
                <a:ea typeface="Dotum" pitchFamily="34" charset="-127"/>
              </a:rPr>
              <a:t>“</a:t>
            </a:r>
            <a:r>
              <a:rPr lang="en-US" altLang="ja-JP" sz="2400">
                <a:solidFill>
                  <a:srgbClr val="000000"/>
                </a:solidFill>
                <a:latin typeface="Arial" panose="020B0604020202020204" pitchFamily="34" charset="0"/>
                <a:ea typeface="Dotum" pitchFamily="34" charset="-127"/>
              </a:rPr>
              <a:t>&lt;&lt;stack[i];</a:t>
            </a:r>
          </a:p>
          <a:p>
            <a:pPr>
              <a:buFontTx/>
              <a:buNone/>
            </a:pPr>
            <a:r>
              <a:rPr lang="en-US" altLang="ja-JP" sz="2400">
                <a:solidFill>
                  <a:srgbClr val="000000"/>
                </a:solidFill>
                <a:latin typeface="Arial" panose="020B0604020202020204" pitchFamily="34" charset="0"/>
                <a:ea typeface="Dotum" pitchFamily="34" charset="-127"/>
              </a:rPr>
              <a:t>}</a:t>
            </a:r>
          </a:p>
          <a:p>
            <a:pPr>
              <a:buFontTx/>
              <a:buNone/>
            </a:pPr>
            <a:endParaRPr lang="en-US" altLang="ja-JP" sz="2400">
              <a:solidFill>
                <a:srgbClr val="000000"/>
              </a:solidFill>
              <a:latin typeface="Arial" panose="020B0604020202020204" pitchFamily="34" charset="0"/>
              <a:ea typeface="Dotum" pitchFamily="34" charset="-127"/>
            </a:endParaRPr>
          </a:p>
          <a:p>
            <a:pPr>
              <a:buFont typeface="Arial" panose="020B0604020202020204" pitchFamily="34" charset="0"/>
              <a:buNone/>
            </a:pPr>
            <a:r>
              <a:rPr lang="en-US" altLang="ja-JP" sz="2000" u="sng">
                <a:solidFill>
                  <a:srgbClr val="000000"/>
                </a:solidFill>
                <a:latin typeface="Arial" panose="020B0604020202020204" pitchFamily="34" charset="0"/>
                <a:ea typeface="Dotum" pitchFamily="34" charset="-127"/>
              </a:rPr>
              <a:t>OUTPUT:</a:t>
            </a:r>
          </a:p>
          <a:p>
            <a:pPr>
              <a:buFont typeface="Arial" panose="020B0604020202020204" pitchFamily="34" charset="0"/>
              <a:buNone/>
            </a:pPr>
            <a:r>
              <a:rPr lang="en-US" altLang="ja-JP" sz="2000" b="1">
                <a:solidFill>
                  <a:srgbClr val="000000"/>
                </a:solidFill>
                <a:latin typeface="Arial" panose="020B0604020202020204" pitchFamily="34" charset="0"/>
                <a:ea typeface="Dotum" pitchFamily="34" charset="-127"/>
              </a:rPr>
              <a:t>	</a:t>
            </a:r>
            <a:r>
              <a:rPr lang="en-US" altLang="ja-JP" sz="2400" b="1">
                <a:solidFill>
                  <a:srgbClr val="FF0000"/>
                </a:solidFill>
                <a:latin typeface="Comic Sans MS" panose="030F0702030302020204" pitchFamily="66" charset="0"/>
              </a:rPr>
              <a:t>D  C  B  A</a:t>
            </a:r>
          </a:p>
        </p:txBody>
      </p:sp>
      <p:grpSp>
        <p:nvGrpSpPr>
          <p:cNvPr id="76805" name="Group 4"/>
          <p:cNvGrpSpPr>
            <a:grpSpLocks/>
          </p:cNvGrpSpPr>
          <p:nvPr/>
        </p:nvGrpSpPr>
        <p:grpSpPr bwMode="auto">
          <a:xfrm>
            <a:off x="9372600" y="2057400"/>
            <a:ext cx="762000" cy="1905000"/>
            <a:chOff x="4896" y="1584"/>
            <a:chExt cx="528" cy="1440"/>
          </a:xfrm>
        </p:grpSpPr>
        <p:sp>
          <p:nvSpPr>
            <p:cNvPr id="76813" name="Rectangle 5"/>
            <p:cNvSpPr>
              <a:spLocks noChangeArrowheads="1"/>
            </p:cNvSpPr>
            <p:nvPr/>
          </p:nvSpPr>
          <p:spPr bwMode="auto">
            <a:xfrm>
              <a:off x="4896" y="27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0000"/>
                  </a:solidFill>
                  <a:latin typeface="Comic Sans MS" panose="030F0702030302020204" pitchFamily="66" charset="0"/>
                  <a:ea typeface="PMingLiU" pitchFamily="18" charset="-120"/>
                </a:rPr>
                <a:t>A</a:t>
              </a:r>
            </a:p>
          </p:txBody>
        </p:sp>
        <p:sp>
          <p:nvSpPr>
            <p:cNvPr id="76814" name="Rectangle 6"/>
            <p:cNvSpPr>
              <a:spLocks noChangeArrowheads="1"/>
            </p:cNvSpPr>
            <p:nvPr/>
          </p:nvSpPr>
          <p:spPr bwMode="auto">
            <a:xfrm>
              <a:off x="4896" y="254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0000"/>
                  </a:solidFill>
                  <a:latin typeface="Comic Sans MS" panose="030F0702030302020204" pitchFamily="66" charset="0"/>
                  <a:ea typeface="PMingLiU" pitchFamily="18" charset="-120"/>
                </a:rPr>
                <a:t>B</a:t>
              </a:r>
            </a:p>
          </p:txBody>
        </p:sp>
        <p:sp>
          <p:nvSpPr>
            <p:cNvPr id="76815" name="Rectangle 7"/>
            <p:cNvSpPr>
              <a:spLocks noChangeArrowheads="1"/>
            </p:cNvSpPr>
            <p:nvPr/>
          </p:nvSpPr>
          <p:spPr bwMode="auto">
            <a:xfrm>
              <a:off x="4896" y="230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0000"/>
                  </a:solidFill>
                  <a:latin typeface="Comic Sans MS" panose="030F0702030302020204" pitchFamily="66" charset="0"/>
                  <a:ea typeface="PMingLiU" pitchFamily="18" charset="-120"/>
                </a:rPr>
                <a:t>C</a:t>
              </a:r>
            </a:p>
          </p:txBody>
        </p:sp>
        <p:sp>
          <p:nvSpPr>
            <p:cNvPr id="76816" name="Rectangle 8"/>
            <p:cNvSpPr>
              <a:spLocks noChangeArrowheads="1"/>
            </p:cNvSpPr>
            <p:nvPr/>
          </p:nvSpPr>
          <p:spPr bwMode="auto">
            <a:xfrm>
              <a:off x="4896" y="2045"/>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FF0000"/>
                  </a:solidFill>
                  <a:latin typeface="Comic Sans MS" panose="030F0702030302020204" pitchFamily="66" charset="0"/>
                  <a:ea typeface="PMingLiU" pitchFamily="18" charset="-120"/>
                </a:rPr>
                <a:t>D</a:t>
              </a:r>
            </a:p>
          </p:txBody>
        </p:sp>
        <p:sp>
          <p:nvSpPr>
            <p:cNvPr id="76817" name="Rectangle 9"/>
            <p:cNvSpPr>
              <a:spLocks noChangeArrowheads="1"/>
            </p:cNvSpPr>
            <p:nvPr/>
          </p:nvSpPr>
          <p:spPr bwMode="auto">
            <a:xfrm>
              <a:off x="4896" y="158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sp>
          <p:nvSpPr>
            <p:cNvPr id="76818" name="Rectangle 10"/>
            <p:cNvSpPr>
              <a:spLocks noChangeArrowheads="1"/>
            </p:cNvSpPr>
            <p:nvPr/>
          </p:nvSpPr>
          <p:spPr bwMode="auto">
            <a:xfrm>
              <a:off x="4896" y="1824"/>
              <a:ext cx="528" cy="240"/>
            </a:xfrm>
            <a:prstGeom prst="rect">
              <a:avLst/>
            </a:prstGeom>
            <a:solidFill>
              <a:srgbClr val="FFFFFF"/>
            </a:solidFill>
            <a:ln w="12700" cap="sq">
              <a:solidFill>
                <a:schemeClr val="accent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0000"/>
                  </a:solidFill>
                  <a:latin typeface="Comic Sans MS" panose="030F0702030302020204" pitchFamily="66" charset="0"/>
                  <a:ea typeface="PMingLiU" pitchFamily="18" charset="-120"/>
                </a:rPr>
                <a:t>?</a:t>
              </a:r>
            </a:p>
          </p:txBody>
        </p:sp>
      </p:grpSp>
      <p:sp>
        <p:nvSpPr>
          <p:cNvPr id="76806" name="Text Box 10"/>
          <p:cNvSpPr txBox="1">
            <a:spLocks noChangeArrowheads="1"/>
          </p:cNvSpPr>
          <p:nvPr/>
        </p:nvSpPr>
        <p:spPr bwMode="auto">
          <a:xfrm>
            <a:off x="8677276" y="266700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ja-JP" sz="1600">
                <a:solidFill>
                  <a:srgbClr val="000000"/>
                </a:solidFill>
                <a:latin typeface="Helvetica" panose="020B0604020202020204" pitchFamily="34" charset="0"/>
              </a:rPr>
              <a:t>top</a:t>
            </a:r>
          </a:p>
        </p:txBody>
      </p:sp>
      <p:sp>
        <p:nvSpPr>
          <p:cNvPr id="76807" name="Line 11"/>
          <p:cNvSpPr>
            <a:spLocks noChangeShapeType="1"/>
          </p:cNvSpPr>
          <p:nvPr/>
        </p:nvSpPr>
        <p:spPr bwMode="auto">
          <a:xfrm>
            <a:off x="9067800" y="285115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6808" name="テキスト ボックス 1"/>
          <p:cNvSpPr txBox="1">
            <a:spLocks noChangeArrowheads="1"/>
          </p:cNvSpPr>
          <p:nvPr/>
        </p:nvSpPr>
        <p:spPr bwMode="auto">
          <a:xfrm>
            <a:off x="10134600" y="35814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0</a:t>
            </a:r>
            <a:endParaRPr lang="ja-JP" altLang="en-US" sz="1800">
              <a:solidFill>
                <a:srgbClr val="000000"/>
              </a:solidFill>
              <a:latin typeface="Arial" panose="020B0604020202020204" pitchFamily="34" charset="0"/>
            </a:endParaRPr>
          </a:p>
        </p:txBody>
      </p:sp>
      <p:sp>
        <p:nvSpPr>
          <p:cNvPr id="76809" name="テキスト ボックス 14"/>
          <p:cNvSpPr txBox="1">
            <a:spLocks noChangeArrowheads="1"/>
          </p:cNvSpPr>
          <p:nvPr/>
        </p:nvSpPr>
        <p:spPr bwMode="auto">
          <a:xfrm>
            <a:off x="10134600" y="3276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1</a:t>
            </a:r>
            <a:endParaRPr lang="ja-JP" altLang="en-US" sz="1800">
              <a:solidFill>
                <a:srgbClr val="000000"/>
              </a:solidFill>
              <a:latin typeface="Arial" panose="020B0604020202020204" pitchFamily="34" charset="0"/>
            </a:endParaRPr>
          </a:p>
        </p:txBody>
      </p:sp>
      <p:sp>
        <p:nvSpPr>
          <p:cNvPr id="76810" name="テキスト ボックス 15"/>
          <p:cNvSpPr txBox="1">
            <a:spLocks noChangeArrowheads="1"/>
          </p:cNvSpPr>
          <p:nvPr/>
        </p:nvSpPr>
        <p:spPr bwMode="auto">
          <a:xfrm>
            <a:off x="10134600" y="2971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2</a:t>
            </a:r>
            <a:endParaRPr lang="ja-JP" altLang="en-US" sz="1800">
              <a:solidFill>
                <a:srgbClr val="000000"/>
              </a:solidFill>
              <a:latin typeface="Arial" panose="020B0604020202020204" pitchFamily="34" charset="0"/>
            </a:endParaRPr>
          </a:p>
        </p:txBody>
      </p:sp>
      <p:sp>
        <p:nvSpPr>
          <p:cNvPr id="76811" name="テキスト ボックス 16"/>
          <p:cNvSpPr txBox="1">
            <a:spLocks noChangeArrowheads="1"/>
          </p:cNvSpPr>
          <p:nvPr/>
        </p:nvSpPr>
        <p:spPr bwMode="auto">
          <a:xfrm>
            <a:off x="10134600" y="2667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solidFill>
                  <a:srgbClr val="000000"/>
                </a:solidFill>
                <a:latin typeface="Arial" panose="020B0604020202020204" pitchFamily="34" charset="0"/>
              </a:rPr>
              <a:t>3</a:t>
            </a:r>
            <a:endParaRPr lang="ja-JP" altLang="en-US" sz="1800">
              <a:solidFill>
                <a:srgbClr val="000000"/>
              </a:solidFill>
              <a:latin typeface="Arial" panose="020B0604020202020204" pitchFamily="34" charset="0"/>
            </a:endParaRPr>
          </a:p>
        </p:txBody>
      </p:sp>
      <p:sp>
        <p:nvSpPr>
          <p:cNvPr id="76812" name="テキスト ボックス 2"/>
          <p:cNvSpPr txBox="1">
            <a:spLocks noChangeArrowheads="1"/>
          </p:cNvSpPr>
          <p:nvPr/>
        </p:nvSpPr>
        <p:spPr bwMode="auto">
          <a:xfrm>
            <a:off x="9372601" y="3962400"/>
            <a:ext cx="1019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b="1">
                <a:solidFill>
                  <a:srgbClr val="000000"/>
                </a:solidFill>
                <a:latin typeface="Arial" panose="020B0604020202020204" pitchFamily="34" charset="0"/>
              </a:rPr>
              <a:t>Stack[ ]</a:t>
            </a:r>
            <a:endParaRPr lang="ja-JP" altLang="en-US" sz="1800" b="1">
              <a:solidFill>
                <a:srgbClr val="000000"/>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152401"/>
            <a:ext cx="8982075" cy="866775"/>
          </a:xfrm>
        </p:spPr>
        <p:txBody>
          <a:bodyPr/>
          <a:lstStyle/>
          <a:p>
            <a:pPr eaLnBrk="1" fontAlgn="auto" hangingPunct="1">
              <a:spcAft>
                <a:spcPts val="0"/>
              </a:spcAft>
              <a:defRPr/>
            </a:pPr>
            <a:r>
              <a:rPr sz="4800" dirty="0"/>
              <a:t>Stack</a:t>
            </a:r>
            <a:endParaRPr dirty="0"/>
          </a:p>
        </p:txBody>
      </p:sp>
      <p:sp>
        <p:nvSpPr>
          <p:cNvPr id="3" name="Content Placeholder 2"/>
          <p:cNvSpPr>
            <a:spLocks noGrp="1"/>
          </p:cNvSpPr>
          <p:nvPr>
            <p:ph idx="1"/>
          </p:nvPr>
        </p:nvSpPr>
        <p:spPr>
          <a:xfrm>
            <a:off x="1530351" y="1219200"/>
            <a:ext cx="9280525" cy="5638800"/>
          </a:xfrm>
        </p:spPr>
        <p:txBody>
          <a:bodyPr rtlCol="0">
            <a:normAutofit/>
          </a:bodyPr>
          <a:lstStyle/>
          <a:p>
            <a:pPr marL="0" indent="0" algn="l" fontAlgn="auto">
              <a:buNone/>
              <a:defRPr/>
            </a:pPr>
            <a:r>
              <a:rPr sz="2000" b="1" dirty="0">
                <a:solidFill>
                  <a:srgbClr val="0000B0"/>
                </a:solidFill>
                <a:latin typeface="Courier New" panose="02070309020205020404" pitchFamily="49" charset="0"/>
                <a:cs typeface="Courier New" panose="02070309020205020404" pitchFamily="49" charset="0"/>
              </a:rPr>
              <a:t>int</a:t>
            </a:r>
            <a:r>
              <a:rPr sz="2000" dirty="0">
                <a:latin typeface="Courier New" panose="02070309020205020404" pitchFamily="49" charset="0"/>
                <a:cs typeface="Courier New" panose="02070309020205020404" pitchFamily="49" charset="0"/>
              </a:rPr>
              <a:t> Stack[100], Top=-1; </a:t>
            </a:r>
            <a:r>
              <a:rPr sz="2000" b="1" dirty="0">
                <a:solidFill>
                  <a:schemeClr val="accent2">
                    <a:lumMod val="75000"/>
                  </a:schemeClr>
                </a:solidFill>
                <a:latin typeface="Courier New" panose="02070309020205020404" pitchFamily="49" charset="0"/>
                <a:cs typeface="Courier New" panose="02070309020205020404" pitchFamily="49" charset="0"/>
              </a:rPr>
              <a:t>// </a:t>
            </a:r>
            <a:r>
              <a:rPr sz="2000" b="1" dirty="0">
                <a:latin typeface="Courier New" panose="02070309020205020404" pitchFamily="49" charset="0"/>
                <a:cs typeface="Courier New" panose="02070309020205020404" pitchFamily="49" charset="0"/>
              </a:rPr>
              <a:t>Stack</a:t>
            </a:r>
            <a:r>
              <a:rPr sz="2000" b="1" dirty="0">
                <a:solidFill>
                  <a:schemeClr val="accent2">
                    <a:lumMod val="75000"/>
                  </a:schemeClr>
                </a:solidFill>
                <a:latin typeface="Courier New" panose="02070309020205020404" pitchFamily="49" charset="0"/>
                <a:cs typeface="Courier New" panose="02070309020205020404" pitchFamily="49" charset="0"/>
              </a:rPr>
              <a:t> holds the elements; </a:t>
            </a:r>
          </a:p>
          <a:p>
            <a:pPr marL="0" indent="0" algn="l" fontAlgn="auto">
              <a:buNone/>
              <a:defRPr/>
            </a:pPr>
            <a:endParaRPr sz="2000" b="1" dirty="0">
              <a:solidFill>
                <a:schemeClr val="accent2">
                  <a:lumMod val="75000"/>
                </a:schemeClr>
              </a:solidFill>
              <a:latin typeface="Courier New" panose="02070309020205020404" pitchFamily="49" charset="0"/>
              <a:cs typeface="Courier New" panose="02070309020205020404" pitchFamily="49" charset="0"/>
            </a:endParaRPr>
          </a:p>
          <a:p>
            <a:pPr marL="0" indent="0" algn="l" fontAlgn="auto">
              <a:buNone/>
              <a:defRPr/>
            </a:pPr>
            <a:r>
              <a:rPr sz="2000" b="1" dirty="0">
                <a:solidFill>
                  <a:schemeClr val="accent2">
                    <a:lumMod val="75000"/>
                  </a:schemeClr>
                </a:solidFill>
                <a:latin typeface="Courier New" panose="02070309020205020404" pitchFamily="49" charset="0"/>
                <a:cs typeface="Courier New" panose="02070309020205020404" pitchFamily="49" charset="0"/>
              </a:rPr>
              <a:t>// </a:t>
            </a:r>
            <a:r>
              <a:rPr sz="2000" b="1" dirty="0">
                <a:latin typeface="Courier New" panose="02070309020205020404" pitchFamily="49" charset="0"/>
                <a:cs typeface="Courier New" panose="02070309020205020404" pitchFamily="49" charset="0"/>
              </a:rPr>
              <a:t>Top</a:t>
            </a:r>
            <a:r>
              <a:rPr sz="2000" b="1" dirty="0">
                <a:solidFill>
                  <a:schemeClr val="accent2">
                    <a:lumMod val="75000"/>
                  </a:schemeClr>
                </a:solidFill>
                <a:latin typeface="Courier New" panose="02070309020205020404" pitchFamily="49" charset="0"/>
                <a:cs typeface="Courier New" panose="02070309020205020404" pitchFamily="49" charset="0"/>
              </a:rPr>
              <a:t> is the index of </a:t>
            </a:r>
            <a:r>
              <a:rPr sz="2000" b="1" dirty="0">
                <a:latin typeface="Courier New" panose="02070309020205020404" pitchFamily="49" charset="0"/>
                <a:cs typeface="Courier New" panose="02070309020205020404" pitchFamily="49" charset="0"/>
              </a:rPr>
              <a:t>Stack</a:t>
            </a:r>
            <a:r>
              <a:rPr sz="2000" b="1" dirty="0">
                <a:solidFill>
                  <a:schemeClr val="accent2">
                    <a:lumMod val="75000"/>
                  </a:schemeClr>
                </a:solidFill>
                <a:latin typeface="Courier New" panose="02070309020205020404" pitchFamily="49" charset="0"/>
                <a:cs typeface="Courier New" panose="02070309020205020404" pitchFamily="49" charset="0"/>
              </a:rPr>
              <a:t> always pointing to the first/top element of the stack.</a:t>
            </a:r>
          </a:p>
          <a:p>
            <a:pPr marL="0" indent="0" algn="l" fontAlgn="auto">
              <a:buNone/>
              <a:defRPr/>
            </a:pPr>
            <a:endParaRPr sz="2000" b="1" dirty="0">
              <a:solidFill>
                <a:schemeClr val="accent2">
                  <a:lumMod val="75000"/>
                </a:schemeClr>
              </a:solidFill>
              <a:latin typeface="Courier New" panose="02070309020205020404" pitchFamily="49" charset="0"/>
              <a:cs typeface="Courier New" panose="02070309020205020404" pitchFamily="49" charset="0"/>
            </a:endParaRPr>
          </a:p>
          <a:p>
            <a:pPr marL="0" indent="0" algn="l" fontAlgn="auto">
              <a:buNone/>
              <a:defRPr/>
            </a:pPr>
            <a:r>
              <a:rPr sz="2000" b="1" dirty="0">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a:t>
            </a:r>
            <a:r>
              <a:rPr sz="2000" dirty="0" err="1">
                <a:latin typeface="Courier New" panose="02070309020205020404" pitchFamily="49" charset="0"/>
                <a:cs typeface="Courier New" panose="02070309020205020404" pitchFamily="49" charset="0"/>
              </a:rPr>
              <a:t>IsEmpty</a:t>
            </a:r>
            <a:r>
              <a:rPr sz="2000" dirty="0">
                <a:latin typeface="Courier New" panose="02070309020205020404" pitchFamily="49" charset="0"/>
                <a:cs typeface="Courier New" panose="02070309020205020404" pitchFamily="49" charset="0"/>
              </a:rPr>
              <a:t>(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 </a:t>
            </a:r>
            <a:r>
              <a:rPr sz="2000" b="1" dirty="0">
                <a:solidFill>
                  <a:schemeClr val="accent2">
                    <a:lumMod val="75000"/>
                  </a:schemeClr>
                </a:solidFill>
                <a:latin typeface="Courier New" panose="02070309020205020404" pitchFamily="49" charset="0"/>
                <a:cs typeface="Courier New" panose="02070309020205020404" pitchFamily="49" charset="0"/>
              </a:rPr>
              <a:t>// returns </a:t>
            </a:r>
            <a:r>
              <a:rPr sz="2000" b="1" dirty="0">
                <a:solidFill>
                  <a:srgbClr val="0000B0"/>
                </a:solidFill>
                <a:latin typeface="Courier New" panose="02070309020205020404" pitchFamily="49" charset="0"/>
                <a:cs typeface="Courier New" panose="02070309020205020404" pitchFamily="49" charset="0"/>
              </a:rPr>
              <a:t>True</a:t>
            </a:r>
            <a:r>
              <a:rPr sz="2000" b="1" dirty="0">
                <a:solidFill>
                  <a:schemeClr val="accent2">
                    <a:lumMod val="75000"/>
                  </a:schemeClr>
                </a:solidFill>
                <a:latin typeface="Courier New" panose="02070309020205020404" pitchFamily="49" charset="0"/>
                <a:cs typeface="Courier New" panose="02070309020205020404" pitchFamily="49" charset="0"/>
              </a:rPr>
              <a:t> if stack has no element</a:t>
            </a:r>
          </a:p>
          <a:p>
            <a:pPr marL="0" indent="0" algn="l" fontAlgn="auto">
              <a:buNone/>
              <a:defRPr/>
            </a:pPr>
            <a:r>
              <a:rPr sz="2000" b="1" dirty="0">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a:t>
            </a:r>
            <a:r>
              <a:rPr sz="2000" dirty="0" err="1">
                <a:latin typeface="Courier New" panose="02070309020205020404" pitchFamily="49" charset="0"/>
                <a:cs typeface="Courier New" panose="02070309020205020404" pitchFamily="49" charset="0"/>
              </a:rPr>
              <a:t>IsFull</a:t>
            </a:r>
            <a:r>
              <a:rPr sz="2000" dirty="0">
                <a:latin typeface="Courier New" panose="02070309020205020404" pitchFamily="49" charset="0"/>
                <a:cs typeface="Courier New" panose="02070309020205020404" pitchFamily="49" charset="0"/>
              </a:rPr>
              <a:t>(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 </a:t>
            </a:r>
            <a:r>
              <a:rPr sz="2000" b="1" dirty="0">
                <a:solidFill>
                  <a:schemeClr val="accent2">
                    <a:lumMod val="75000"/>
                  </a:schemeClr>
                </a:solidFill>
                <a:latin typeface="Courier New" panose="02070309020205020404" pitchFamily="49" charset="0"/>
                <a:cs typeface="Courier New" panose="02070309020205020404" pitchFamily="49" charset="0"/>
              </a:rPr>
              <a:t>// returns </a:t>
            </a:r>
            <a:r>
              <a:rPr sz="2000" b="1" dirty="0">
                <a:solidFill>
                  <a:srgbClr val="0000B0"/>
                </a:solidFill>
                <a:latin typeface="Courier New" panose="02070309020205020404" pitchFamily="49" charset="0"/>
                <a:cs typeface="Courier New" panose="02070309020205020404" pitchFamily="49" charset="0"/>
              </a:rPr>
              <a:t>True</a:t>
            </a:r>
            <a:r>
              <a:rPr sz="2000" b="1" dirty="0">
                <a:solidFill>
                  <a:schemeClr val="accent2">
                    <a:lumMod val="75000"/>
                  </a:schemeClr>
                </a:solidFill>
                <a:latin typeface="Courier New" panose="02070309020205020404" pitchFamily="49" charset="0"/>
                <a:cs typeface="Courier New" panose="02070309020205020404" pitchFamily="49" charset="0"/>
              </a:rPr>
              <a:t> if stack full</a:t>
            </a:r>
          </a:p>
          <a:p>
            <a:pPr marL="0" indent="0" algn="l" fontAlgn="auto">
              <a:buNone/>
              <a:defRPr/>
            </a:pPr>
            <a:r>
              <a:rPr sz="2000" b="1" dirty="0">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Push( </a:t>
            </a:r>
            <a:r>
              <a:rPr sz="2000" b="1" dirty="0">
                <a:solidFill>
                  <a:srgbClr val="0000B0"/>
                </a:solidFill>
                <a:latin typeface="Courier New" panose="02070309020205020404" pitchFamily="49" charset="0"/>
                <a:cs typeface="Courier New" panose="02070309020205020404" pitchFamily="49" charset="0"/>
              </a:rPr>
              <a:t>int </a:t>
            </a:r>
            <a:r>
              <a:rPr sz="2000" dirty="0">
                <a:latin typeface="Courier New" panose="02070309020205020404" pitchFamily="49" charset="0"/>
                <a:cs typeface="Courier New" panose="02070309020205020404" pitchFamily="49" charset="0"/>
              </a:rPr>
              <a:t>Element ); </a:t>
            </a:r>
            <a:r>
              <a:rPr sz="2000" b="1" dirty="0">
                <a:solidFill>
                  <a:schemeClr val="accent2">
                    <a:lumMod val="75000"/>
                  </a:schemeClr>
                </a:solidFill>
                <a:latin typeface="Courier New" panose="02070309020205020404" pitchFamily="49" charset="0"/>
                <a:cs typeface="Courier New" panose="02070309020205020404" pitchFamily="49" charset="0"/>
              </a:rPr>
              <a:t>// inserts </a:t>
            </a:r>
            <a:r>
              <a:rPr sz="2000" b="1" dirty="0">
                <a:latin typeface="Courier New" panose="02070309020205020404" pitchFamily="49" charset="0"/>
                <a:cs typeface="Courier New" panose="02070309020205020404" pitchFamily="49" charset="0"/>
              </a:rPr>
              <a:t>Element</a:t>
            </a:r>
            <a:r>
              <a:rPr sz="2000" b="1" dirty="0">
                <a:solidFill>
                  <a:schemeClr val="accent2">
                    <a:lumMod val="75000"/>
                  </a:schemeClr>
                </a:solidFill>
                <a:latin typeface="Courier New" panose="02070309020205020404" pitchFamily="49" charset="0"/>
                <a:cs typeface="Courier New" panose="02070309020205020404" pitchFamily="49" charset="0"/>
              </a:rPr>
              <a:t> at the top of the stack</a:t>
            </a:r>
          </a:p>
          <a:p>
            <a:pPr marL="0" indent="0" algn="l" fontAlgn="auto">
              <a:buNone/>
              <a:defRPr/>
            </a:pPr>
            <a:r>
              <a:rPr sz="2000" b="1" dirty="0">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Pop( </a:t>
            </a:r>
            <a:r>
              <a:rPr sz="2000" b="1" dirty="0">
                <a:solidFill>
                  <a:srgbClr val="0000B0"/>
                </a:solidFill>
                <a:latin typeface="Courier New" panose="02070309020205020404" pitchFamily="49" charset="0"/>
                <a:cs typeface="Courier New" panose="02070309020205020404" pitchFamily="49" charset="0"/>
              </a:rPr>
              <a:t>int</a:t>
            </a:r>
            <a:r>
              <a:rP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t>
            </a:r>
            <a:r>
              <a:rPr sz="2000" dirty="0">
                <a:latin typeface="Courier New" panose="02070309020205020404" pitchFamily="49" charset="0"/>
                <a:cs typeface="Courier New" panose="02070309020205020404" pitchFamily="49" charset="0"/>
              </a:rPr>
              <a:t>Element ); </a:t>
            </a:r>
            <a:r>
              <a:rPr sz="2000" b="1" dirty="0">
                <a:solidFill>
                  <a:schemeClr val="accent2">
                    <a:lumMod val="75000"/>
                  </a:schemeClr>
                </a:solidFill>
                <a:latin typeface="Courier New" panose="02070309020205020404" pitchFamily="49" charset="0"/>
                <a:cs typeface="Courier New" panose="02070309020205020404" pitchFamily="49" charset="0"/>
              </a:rPr>
              <a:t>// deletes top element from stack into </a:t>
            </a:r>
            <a:r>
              <a:rPr sz="2000" b="1" dirty="0">
                <a:latin typeface="Courier New" panose="02070309020205020404" pitchFamily="49" charset="0"/>
                <a:cs typeface="Courier New" panose="02070309020205020404" pitchFamily="49" charset="0"/>
              </a:rPr>
              <a:t>Element</a:t>
            </a:r>
          </a:p>
          <a:p>
            <a:pPr marL="0" indent="0" algn="l" fontAlgn="auto">
              <a:buNone/>
              <a:defRPr/>
            </a:pPr>
            <a:r>
              <a:rPr sz="2000" b="1" dirty="0">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a:t>
            </a:r>
            <a:r>
              <a:rPr sz="2000" dirty="0" err="1">
                <a:latin typeface="Courier New" panose="02070309020205020404" pitchFamily="49" charset="0"/>
                <a:cs typeface="Courier New" panose="02070309020205020404" pitchFamily="49" charset="0"/>
              </a:rPr>
              <a:t>TopElement</a:t>
            </a:r>
            <a:r>
              <a:rPr sz="2000" dirty="0">
                <a:latin typeface="Courier New" panose="02070309020205020404" pitchFamily="49" charset="0"/>
                <a:cs typeface="Courier New" panose="02070309020205020404" pitchFamily="49" charset="0"/>
              </a:rPr>
              <a:t>( </a:t>
            </a:r>
            <a:r>
              <a:rPr sz="2000" b="1" dirty="0">
                <a:solidFill>
                  <a:srgbClr val="0000B0"/>
                </a:solidFill>
                <a:latin typeface="Courier New" panose="02070309020205020404" pitchFamily="49" charset="0"/>
                <a:cs typeface="Courier New" panose="02070309020205020404" pitchFamily="49" charset="0"/>
              </a:rPr>
              <a:t>int</a:t>
            </a:r>
            <a:r>
              <a:rP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t>
            </a:r>
            <a:r>
              <a:rPr sz="2000" dirty="0">
                <a:latin typeface="Courier New" panose="02070309020205020404" pitchFamily="49" charset="0"/>
                <a:cs typeface="Courier New" panose="02070309020205020404" pitchFamily="49" charset="0"/>
              </a:rPr>
              <a:t>Element ); </a:t>
            </a:r>
            <a:r>
              <a:rPr sz="2000" b="1" dirty="0">
                <a:solidFill>
                  <a:schemeClr val="accent2">
                    <a:lumMod val="75000"/>
                  </a:schemeClr>
                </a:solidFill>
                <a:latin typeface="Courier New" panose="02070309020205020404" pitchFamily="49" charset="0"/>
                <a:cs typeface="Courier New" panose="02070309020205020404" pitchFamily="49" charset="0"/>
              </a:rPr>
              <a:t>// gives the top element in </a:t>
            </a:r>
            <a:r>
              <a:rPr sz="2000" b="1" dirty="0">
                <a:latin typeface="Courier New" panose="02070309020205020404" pitchFamily="49" charset="0"/>
                <a:cs typeface="Courier New" panose="02070309020205020404" pitchFamily="49" charset="0"/>
              </a:rPr>
              <a:t>Element</a:t>
            </a:r>
          </a:p>
          <a:p>
            <a:pPr marL="0" indent="0" algn="l" fontAlgn="auto">
              <a:buNone/>
              <a:defRPr/>
            </a:pP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Show(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 </a:t>
            </a:r>
            <a:r>
              <a:rPr sz="2000" b="1" dirty="0">
                <a:solidFill>
                  <a:schemeClr val="accent2">
                    <a:lumMod val="75000"/>
                  </a:schemeClr>
                </a:solidFill>
                <a:latin typeface="Courier New" panose="02070309020205020404" pitchFamily="49" charset="0"/>
                <a:cs typeface="Courier New" panose="02070309020205020404" pitchFamily="49" charset="0"/>
              </a:rPr>
              <a:t>// prints the whole stack</a:t>
            </a:r>
          </a:p>
          <a:p>
            <a:pPr marL="0" indent="0" fontAlgn="auto">
              <a:buNone/>
              <a:defRPr/>
            </a:pPr>
            <a:endParaRPr sz="1200" b="1" dirty="0">
              <a:solidFill>
                <a:schemeClr val="accent2">
                  <a:lumMod val="75000"/>
                </a:schemeClr>
              </a:solidFill>
              <a:latin typeface="Courier New" panose="02070309020205020404" pitchFamily="49" charset="0"/>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スライド番号プレースホルダー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24417CB4-26F6-4A29-BC65-BB3EA6C82396}" type="slidenum">
              <a:rPr kumimoji="0" lang="en-US" altLang="zh-TW" sz="1200">
                <a:solidFill>
                  <a:srgbClr val="EAEAEA"/>
                </a:solidFill>
              </a:rPr>
              <a:pPr>
                <a:spcBef>
                  <a:spcPct val="0"/>
                </a:spcBef>
                <a:buFontTx/>
                <a:buNone/>
              </a:pPr>
              <a:t>3</a:t>
            </a:fld>
            <a:endParaRPr kumimoji="0" lang="en-US" altLang="zh-TW" sz="1200">
              <a:solidFill>
                <a:srgbClr val="EAEAEA"/>
              </a:solidFill>
            </a:endParaRPr>
          </a:p>
        </p:txBody>
      </p:sp>
      <p:sp>
        <p:nvSpPr>
          <p:cNvPr id="88066" name="Rectangle 2"/>
          <p:cNvSpPr>
            <a:spLocks noChangeArrowheads="1"/>
          </p:cNvSpPr>
          <p:nvPr/>
        </p:nvSpPr>
        <p:spPr bwMode="auto">
          <a:xfrm>
            <a:off x="3124200" y="1981200"/>
            <a:ext cx="4038600" cy="3429000"/>
          </a:xfrm>
          <a:prstGeom prst="rect">
            <a:avLst/>
          </a:prstGeom>
          <a:solidFill>
            <a:srgbClr val="FFFFFF"/>
          </a:solidFill>
          <a:ln w="12700" cap="sq">
            <a:solidFill>
              <a:srgbClr val="000000"/>
            </a:solidFill>
            <a:miter lim="800000"/>
            <a:headEnd type="none" w="sm" len="sm"/>
            <a:tailEnd type="none" w="sm" len="sm"/>
          </a:ln>
          <a:effectLst>
            <a:outerShdw blurRad="63500" dist="107763" dir="2700000" algn="ctr" rotWithShape="0">
              <a:schemeClr val="bg2">
                <a:alpha val="74998"/>
              </a:schemeClr>
            </a:outerShdw>
          </a:effectLst>
        </p:spPr>
        <p:txBody>
          <a:bodyPr anchor="ctr"/>
          <a:lstStyle/>
          <a:p>
            <a:pPr eaLnBrk="1" hangingPunct="1">
              <a:defRPr/>
            </a:pPr>
            <a:r>
              <a:rPr lang="en-US" altLang="zh-TW" sz="2400" dirty="0">
                <a:solidFill>
                  <a:srgbClr val="000000"/>
                </a:solidFill>
                <a:latin typeface="Arial" charset="0"/>
                <a:ea typeface="新細明體" charset="0"/>
                <a:cs typeface="新細明體" charset="0"/>
              </a:rPr>
              <a:t>A stack is open at one end (the </a:t>
            </a:r>
            <a:r>
              <a:rPr lang="en-US" altLang="zh-TW" sz="2400" dirty="0">
                <a:solidFill>
                  <a:srgbClr val="6699FF"/>
                </a:solidFill>
                <a:latin typeface="Arial" charset="0"/>
                <a:ea typeface="新細明體" charset="0"/>
                <a:cs typeface="新細明體" charset="0"/>
              </a:rPr>
              <a:t>top</a:t>
            </a:r>
            <a:r>
              <a:rPr lang="en-US" altLang="zh-TW" sz="2400" dirty="0">
                <a:solidFill>
                  <a:srgbClr val="000000"/>
                </a:solidFill>
                <a:latin typeface="Arial" charset="0"/>
                <a:ea typeface="新細明體" charset="0"/>
                <a:cs typeface="新細明體" charset="0"/>
              </a:rPr>
              <a:t>) only.  You can </a:t>
            </a:r>
            <a:r>
              <a:rPr lang="en-US" altLang="zh-TW" sz="2400" dirty="0">
                <a:solidFill>
                  <a:srgbClr val="6699FF"/>
                </a:solidFill>
                <a:latin typeface="Arial" charset="0"/>
                <a:ea typeface="新細明體" charset="0"/>
                <a:cs typeface="新細明體" charset="0"/>
              </a:rPr>
              <a:t>push</a:t>
            </a:r>
            <a:r>
              <a:rPr lang="en-US" altLang="zh-TW" sz="2400" dirty="0">
                <a:solidFill>
                  <a:srgbClr val="000000"/>
                </a:solidFill>
                <a:latin typeface="Arial" charset="0"/>
                <a:ea typeface="新細明體" charset="0"/>
                <a:cs typeface="新細明體" charset="0"/>
              </a:rPr>
              <a:t> entry onto the top, or </a:t>
            </a:r>
            <a:r>
              <a:rPr lang="en-US" altLang="zh-TW" sz="2400" dirty="0">
                <a:solidFill>
                  <a:srgbClr val="6699FF"/>
                </a:solidFill>
                <a:latin typeface="Arial" charset="0"/>
                <a:ea typeface="新細明體" charset="0"/>
                <a:cs typeface="新細明體" charset="0"/>
              </a:rPr>
              <a:t>pop</a:t>
            </a:r>
            <a:r>
              <a:rPr lang="en-US" altLang="zh-TW" sz="2400" dirty="0">
                <a:solidFill>
                  <a:srgbClr val="000000"/>
                </a:solidFill>
                <a:latin typeface="Arial" charset="0"/>
                <a:ea typeface="新細明體" charset="0"/>
                <a:cs typeface="新細明體" charset="0"/>
              </a:rPr>
              <a:t> the top entry out of the stack.</a:t>
            </a:r>
          </a:p>
          <a:p>
            <a:pPr eaLnBrk="1" hangingPunct="1">
              <a:defRPr/>
            </a:pPr>
            <a:endParaRPr lang="en-US" altLang="zh-TW" sz="2400" dirty="0">
              <a:solidFill>
                <a:srgbClr val="000000"/>
              </a:solidFill>
              <a:latin typeface="Arial" charset="0"/>
              <a:ea typeface="新細明體" charset="0"/>
              <a:cs typeface="新細明體" charset="0"/>
            </a:endParaRPr>
          </a:p>
          <a:p>
            <a:pPr eaLnBrk="1" hangingPunct="1">
              <a:defRPr/>
            </a:pPr>
            <a:r>
              <a:rPr lang="en-US" altLang="zh-TW" sz="2400" dirty="0">
                <a:solidFill>
                  <a:srgbClr val="000000"/>
                </a:solidFill>
                <a:latin typeface="Arial" charset="0"/>
                <a:ea typeface="新細明體" charset="0"/>
                <a:cs typeface="新細明體" charset="0"/>
              </a:rPr>
              <a:t>Note that you </a:t>
            </a:r>
            <a:r>
              <a:rPr lang="en-US" altLang="zh-TW" sz="2400" dirty="0">
                <a:solidFill>
                  <a:srgbClr val="FF0000"/>
                </a:solidFill>
                <a:latin typeface="Arial" charset="0"/>
                <a:ea typeface="新細明體" charset="0"/>
                <a:cs typeface="新細明體" charset="0"/>
              </a:rPr>
              <a:t>cannot add/extract entry in the middle of the stack.</a:t>
            </a:r>
          </a:p>
        </p:txBody>
      </p:sp>
      <p:sp>
        <p:nvSpPr>
          <p:cNvPr id="58372" name="Rectangle 3"/>
          <p:cNvSpPr>
            <a:spLocks noGrp="1" noChangeArrowheads="1"/>
          </p:cNvSpPr>
          <p:nvPr>
            <p:ph type="title"/>
          </p:nvPr>
        </p:nvSpPr>
        <p:spPr/>
        <p:txBody>
          <a:bodyPr/>
          <a:lstStyle/>
          <a:p>
            <a:r>
              <a:rPr lang="en-US" altLang="zh-TW"/>
              <a:t>Stack </a:t>
            </a:r>
          </a:p>
        </p:txBody>
      </p:sp>
      <p:sp>
        <p:nvSpPr>
          <p:cNvPr id="58373" name="AutoShape 4"/>
          <p:cNvSpPr>
            <a:spLocks noChangeArrowheads="1"/>
          </p:cNvSpPr>
          <p:nvPr/>
        </p:nvSpPr>
        <p:spPr bwMode="auto">
          <a:xfrm>
            <a:off x="8001000" y="4406900"/>
            <a:ext cx="838200" cy="381000"/>
          </a:xfrm>
          <a:prstGeom prst="roundRect">
            <a:avLst>
              <a:gd name="adj" fmla="val 16667"/>
            </a:avLst>
          </a:prstGeom>
          <a:solidFill>
            <a:srgbClr val="FFFFFF"/>
          </a:solidFill>
          <a:ln w="12700" cap="sq">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354E"/>
                </a:solidFill>
                <a:latin typeface="Comic Sans MS" panose="030F0702030302020204" pitchFamily="66" charset="0"/>
                <a:ea typeface="PMingLiU" pitchFamily="18" charset="-120"/>
              </a:rPr>
              <a:t>A</a:t>
            </a:r>
            <a:endParaRPr kumimoji="0" lang="en-US" altLang="zh-TW" sz="2400">
              <a:solidFill>
                <a:srgbClr val="EAEAEA"/>
              </a:solidFill>
              <a:latin typeface="Times New Roman" panose="02020603050405020304" pitchFamily="18" charset="0"/>
              <a:ea typeface="PMingLiU" pitchFamily="18" charset="-120"/>
            </a:endParaRPr>
          </a:p>
        </p:txBody>
      </p:sp>
      <p:sp>
        <p:nvSpPr>
          <p:cNvPr id="58374" name="Line 5"/>
          <p:cNvSpPr>
            <a:spLocks noChangeShapeType="1"/>
          </p:cNvSpPr>
          <p:nvPr/>
        </p:nvSpPr>
        <p:spPr bwMode="auto">
          <a:xfrm>
            <a:off x="7924800" y="2882900"/>
            <a:ext cx="0" cy="19812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75" name="Line 6"/>
          <p:cNvSpPr>
            <a:spLocks noChangeShapeType="1"/>
          </p:cNvSpPr>
          <p:nvPr/>
        </p:nvSpPr>
        <p:spPr bwMode="auto">
          <a:xfrm>
            <a:off x="7924800" y="4864100"/>
            <a:ext cx="990600" cy="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76" name="Line 7"/>
          <p:cNvSpPr>
            <a:spLocks noChangeShapeType="1"/>
          </p:cNvSpPr>
          <p:nvPr/>
        </p:nvSpPr>
        <p:spPr bwMode="auto">
          <a:xfrm flipV="1">
            <a:off x="8915400" y="2882900"/>
            <a:ext cx="0" cy="19812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8377" name="AutoShape 8"/>
          <p:cNvSpPr>
            <a:spLocks noChangeArrowheads="1"/>
          </p:cNvSpPr>
          <p:nvPr/>
        </p:nvSpPr>
        <p:spPr bwMode="auto">
          <a:xfrm>
            <a:off x="8013700" y="3949700"/>
            <a:ext cx="838200" cy="381000"/>
          </a:xfrm>
          <a:prstGeom prst="roundRect">
            <a:avLst>
              <a:gd name="adj" fmla="val 16667"/>
            </a:avLst>
          </a:prstGeom>
          <a:solidFill>
            <a:srgbClr val="FFFFFF"/>
          </a:solidFill>
          <a:ln w="12700" cap="sq">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354E"/>
                </a:solidFill>
                <a:latin typeface="Comic Sans MS" panose="030F0702030302020204" pitchFamily="66" charset="0"/>
                <a:ea typeface="PMingLiU" pitchFamily="18" charset="-120"/>
              </a:rPr>
              <a:t>B</a:t>
            </a:r>
            <a:endParaRPr kumimoji="0" lang="en-US" altLang="zh-TW" sz="2400">
              <a:solidFill>
                <a:srgbClr val="EAEAEA"/>
              </a:solidFill>
              <a:latin typeface="Times New Roman" panose="02020603050405020304" pitchFamily="18" charset="0"/>
              <a:ea typeface="PMingLiU" pitchFamily="18" charset="-120"/>
            </a:endParaRPr>
          </a:p>
        </p:txBody>
      </p:sp>
      <p:sp>
        <p:nvSpPr>
          <p:cNvPr id="58378" name="AutoShape 9"/>
          <p:cNvSpPr>
            <a:spLocks noChangeArrowheads="1"/>
          </p:cNvSpPr>
          <p:nvPr/>
        </p:nvSpPr>
        <p:spPr bwMode="auto">
          <a:xfrm>
            <a:off x="8001000" y="3492500"/>
            <a:ext cx="838200" cy="381000"/>
          </a:xfrm>
          <a:prstGeom prst="roundRect">
            <a:avLst>
              <a:gd name="adj" fmla="val 16667"/>
            </a:avLst>
          </a:prstGeom>
          <a:solidFill>
            <a:srgbClr val="FFFFFF"/>
          </a:solidFill>
          <a:ln w="12700" cap="sq">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400">
                <a:solidFill>
                  <a:srgbClr val="00354E"/>
                </a:solidFill>
                <a:latin typeface="Comic Sans MS" panose="030F0702030302020204" pitchFamily="66" charset="0"/>
                <a:ea typeface="PMingLiU" pitchFamily="18" charset="-120"/>
              </a:rPr>
              <a:t>C</a:t>
            </a:r>
            <a:endParaRPr kumimoji="0" lang="en-US" altLang="zh-TW" sz="2400">
              <a:solidFill>
                <a:srgbClr val="EAEAEA"/>
              </a:solidFill>
              <a:latin typeface="Times New Roman" panose="02020603050405020304" pitchFamily="18" charset="0"/>
              <a:ea typeface="PMingLiU" pitchFamily="18" charset="-120"/>
            </a:endParaRPr>
          </a:p>
        </p:txBody>
      </p:sp>
      <p:sp>
        <p:nvSpPr>
          <p:cNvPr id="88074" name="AutoShape 10"/>
          <p:cNvSpPr>
            <a:spLocks/>
          </p:cNvSpPr>
          <p:nvPr/>
        </p:nvSpPr>
        <p:spPr bwMode="auto">
          <a:xfrm>
            <a:off x="8915400" y="5092700"/>
            <a:ext cx="1219200" cy="469900"/>
          </a:xfrm>
          <a:prstGeom prst="borderCallout2">
            <a:avLst>
              <a:gd name="adj1" fmla="val 24324"/>
              <a:gd name="adj2" fmla="val -6250"/>
              <a:gd name="adj3" fmla="val 24324"/>
              <a:gd name="adj4" fmla="val -11847"/>
              <a:gd name="adj5" fmla="val -79056"/>
              <a:gd name="adj6" fmla="val -17449"/>
            </a:avLst>
          </a:prstGeom>
          <a:solidFill>
            <a:srgbClr val="CCFFFF"/>
          </a:solidFill>
          <a:ln w="12700" cap="sq">
            <a:solidFill>
              <a:schemeClr val="tx1"/>
            </a:solidFill>
            <a:miter lim="800000"/>
            <a:headEnd/>
            <a:tailEnd/>
          </a:ln>
          <a:effectLst>
            <a:outerShdw blurRad="63500" dist="107763" dir="2700000" algn="ctr" rotWithShape="0">
              <a:schemeClr val="bg2">
                <a:alpha val="74998"/>
              </a:schemeClr>
            </a:outerShdw>
          </a:effectLst>
        </p:spPr>
        <p:txBody>
          <a:bodyPr anchor="ctr" anchorCtr="1">
            <a:spAutoFit/>
          </a:bodyPr>
          <a:lstStyle/>
          <a:p>
            <a:pPr eaLnBrk="1" hangingPunct="1">
              <a:defRPr/>
            </a:pPr>
            <a:r>
              <a:rPr lang="en-US" altLang="zh-TW" sz="2400">
                <a:solidFill>
                  <a:srgbClr val="000000"/>
                </a:solidFill>
                <a:latin typeface="Arial" charset="0"/>
                <a:ea typeface="新細明體" charset="0"/>
                <a:cs typeface="新細明體" charset="0"/>
              </a:rPr>
              <a:t>bottom</a:t>
            </a:r>
          </a:p>
        </p:txBody>
      </p:sp>
      <p:sp>
        <p:nvSpPr>
          <p:cNvPr id="88075" name="AutoShape 11"/>
          <p:cNvSpPr>
            <a:spLocks/>
          </p:cNvSpPr>
          <p:nvPr/>
        </p:nvSpPr>
        <p:spPr bwMode="auto">
          <a:xfrm>
            <a:off x="9372600" y="3035300"/>
            <a:ext cx="838200" cy="469900"/>
          </a:xfrm>
          <a:prstGeom prst="borderCallout2">
            <a:avLst>
              <a:gd name="adj1" fmla="val 24324"/>
              <a:gd name="adj2" fmla="val -9093"/>
              <a:gd name="adj3" fmla="val 24324"/>
              <a:gd name="adj4" fmla="val -47347"/>
              <a:gd name="adj5" fmla="val 137838"/>
              <a:gd name="adj6" fmla="val -85796"/>
            </a:avLst>
          </a:prstGeom>
          <a:solidFill>
            <a:srgbClr val="CCFFFF"/>
          </a:solidFill>
          <a:ln w="12700" cap="sq">
            <a:solidFill>
              <a:schemeClr val="tx1"/>
            </a:solidFill>
            <a:miter lim="800000"/>
            <a:headEnd/>
            <a:tailEnd/>
          </a:ln>
          <a:effectLst>
            <a:outerShdw blurRad="63500" dist="107763" dir="2700000" algn="ctr" rotWithShape="0">
              <a:schemeClr val="bg2">
                <a:alpha val="74998"/>
              </a:schemeClr>
            </a:outerShdw>
          </a:effectLst>
        </p:spPr>
        <p:txBody>
          <a:bodyPr anchor="ctr" anchorCtr="1">
            <a:spAutoFit/>
          </a:bodyPr>
          <a:lstStyle/>
          <a:p>
            <a:pPr eaLnBrk="1" hangingPunct="1">
              <a:defRPr/>
            </a:pPr>
            <a:r>
              <a:rPr lang="en-US" altLang="zh-TW" sz="2400">
                <a:solidFill>
                  <a:srgbClr val="000000"/>
                </a:solidFill>
                <a:latin typeface="Arial" charset="0"/>
                <a:ea typeface="新細明體" charset="0"/>
                <a:cs typeface="新細明體" charset="0"/>
              </a:rPr>
              <a:t>top</a:t>
            </a:r>
          </a:p>
        </p:txBody>
      </p:sp>
      <p:grpSp>
        <p:nvGrpSpPr>
          <p:cNvPr id="2" name="Group 12"/>
          <p:cNvGrpSpPr>
            <a:grpSpLocks/>
          </p:cNvGrpSpPr>
          <p:nvPr/>
        </p:nvGrpSpPr>
        <p:grpSpPr bwMode="auto">
          <a:xfrm>
            <a:off x="7543800" y="1600200"/>
            <a:ext cx="1447800" cy="1828800"/>
            <a:chOff x="3792" y="1008"/>
            <a:chExt cx="912" cy="1152"/>
          </a:xfrm>
        </p:grpSpPr>
        <p:sp>
          <p:nvSpPr>
            <p:cNvPr id="58385" name="Freeform 13"/>
            <p:cNvSpPr>
              <a:spLocks/>
            </p:cNvSpPr>
            <p:nvPr/>
          </p:nvSpPr>
          <p:spPr bwMode="auto">
            <a:xfrm>
              <a:off x="3792" y="1432"/>
              <a:ext cx="432" cy="728"/>
            </a:xfrm>
            <a:custGeom>
              <a:avLst/>
              <a:gdLst>
                <a:gd name="T0" fmla="*/ 0 w 432"/>
                <a:gd name="T1" fmla="*/ 104 h 728"/>
                <a:gd name="T2" fmla="*/ 192 w 432"/>
                <a:gd name="T3" fmla="*/ 104 h 728"/>
                <a:gd name="T4" fmla="*/ 432 w 432"/>
                <a:gd name="T5" fmla="*/ 728 h 728"/>
                <a:gd name="T6" fmla="*/ 0 60000 65536"/>
                <a:gd name="T7" fmla="*/ 0 60000 65536"/>
                <a:gd name="T8" fmla="*/ 0 60000 65536"/>
                <a:gd name="T9" fmla="*/ 0 w 432"/>
                <a:gd name="T10" fmla="*/ 0 h 728"/>
                <a:gd name="T11" fmla="*/ 432 w 432"/>
                <a:gd name="T12" fmla="*/ 728 h 728"/>
              </a:gdLst>
              <a:ahLst/>
              <a:cxnLst>
                <a:cxn ang="T6">
                  <a:pos x="T0" y="T1"/>
                </a:cxn>
                <a:cxn ang="T7">
                  <a:pos x="T2" y="T3"/>
                </a:cxn>
                <a:cxn ang="T8">
                  <a:pos x="T4" y="T5"/>
                </a:cxn>
              </a:cxnLst>
              <a:rect l="T9" t="T10" r="T11" b="T12"/>
              <a:pathLst>
                <a:path w="432" h="728">
                  <a:moveTo>
                    <a:pt x="0" y="104"/>
                  </a:moveTo>
                  <a:cubicBezTo>
                    <a:pt x="60" y="52"/>
                    <a:pt x="120" y="0"/>
                    <a:pt x="192" y="104"/>
                  </a:cubicBezTo>
                  <a:cubicBezTo>
                    <a:pt x="264" y="208"/>
                    <a:pt x="348" y="468"/>
                    <a:pt x="432" y="728"/>
                  </a:cubicBezTo>
                </a:path>
              </a:pathLst>
            </a:custGeom>
            <a:noFill/>
            <a:ln w="1905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8078" name="AutoShape 14"/>
            <p:cNvSpPr>
              <a:spLocks/>
            </p:cNvSpPr>
            <p:nvPr/>
          </p:nvSpPr>
          <p:spPr bwMode="auto">
            <a:xfrm>
              <a:off x="4032" y="1008"/>
              <a:ext cx="672" cy="296"/>
            </a:xfrm>
            <a:prstGeom prst="borderCallout2">
              <a:avLst>
                <a:gd name="adj1" fmla="val 24324"/>
                <a:gd name="adj2" fmla="val -7144"/>
                <a:gd name="adj3" fmla="val 24324"/>
                <a:gd name="adj4" fmla="val -16519"/>
                <a:gd name="adj5" fmla="val 134796"/>
                <a:gd name="adj6" fmla="val -26042"/>
              </a:avLst>
            </a:prstGeom>
            <a:solidFill>
              <a:srgbClr val="CCFFFF"/>
            </a:solidFill>
            <a:ln w="12700" cap="sq">
              <a:solidFill>
                <a:schemeClr val="tx1"/>
              </a:solidFill>
              <a:miter lim="800000"/>
              <a:headEnd/>
              <a:tailEnd/>
            </a:ln>
            <a:effectLst>
              <a:outerShdw blurRad="63500" dist="107763" dir="2700000" algn="ctr" rotWithShape="0">
                <a:schemeClr val="bg2">
                  <a:alpha val="74998"/>
                </a:schemeClr>
              </a:outerShdw>
            </a:effectLst>
          </p:spPr>
          <p:txBody>
            <a:bodyPr anchor="ctr" anchorCtr="1">
              <a:spAutoFit/>
            </a:bodyPr>
            <a:lstStyle/>
            <a:p>
              <a:pPr eaLnBrk="1" hangingPunct="1">
                <a:defRPr/>
              </a:pPr>
              <a:r>
                <a:rPr lang="en-US" altLang="zh-TW" sz="2400" dirty="0">
                  <a:solidFill>
                    <a:srgbClr val="000000"/>
                  </a:solidFill>
                  <a:latin typeface="Arial" charset="0"/>
                  <a:ea typeface="新細明體" charset="0"/>
                  <a:cs typeface="新細明體" charset="0"/>
                </a:rPr>
                <a:t>push</a:t>
              </a:r>
            </a:p>
          </p:txBody>
        </p:sp>
      </p:grpSp>
      <p:grpSp>
        <p:nvGrpSpPr>
          <p:cNvPr id="3" name="Group 15"/>
          <p:cNvGrpSpPr>
            <a:grpSpLocks/>
          </p:cNvGrpSpPr>
          <p:nvPr/>
        </p:nvGrpSpPr>
        <p:grpSpPr bwMode="auto">
          <a:xfrm>
            <a:off x="8610600" y="1816100"/>
            <a:ext cx="1676400" cy="1600200"/>
            <a:chOff x="4464" y="1144"/>
            <a:chExt cx="1056" cy="1008"/>
          </a:xfrm>
        </p:grpSpPr>
        <p:sp>
          <p:nvSpPr>
            <p:cNvPr id="58383" name="Freeform 16"/>
            <p:cNvSpPr>
              <a:spLocks/>
            </p:cNvSpPr>
            <p:nvPr/>
          </p:nvSpPr>
          <p:spPr bwMode="auto">
            <a:xfrm>
              <a:off x="4464" y="1432"/>
              <a:ext cx="480" cy="720"/>
            </a:xfrm>
            <a:custGeom>
              <a:avLst/>
              <a:gdLst>
                <a:gd name="T0" fmla="*/ 0 w 480"/>
                <a:gd name="T1" fmla="*/ 6 h 864"/>
                <a:gd name="T2" fmla="*/ 240 w 480"/>
                <a:gd name="T3" fmla="*/ 3 h 864"/>
                <a:gd name="T4" fmla="*/ 480 w 480"/>
                <a:gd name="T5" fmla="*/ 3 h 864"/>
                <a:gd name="T6" fmla="*/ 0 60000 65536"/>
                <a:gd name="T7" fmla="*/ 0 60000 65536"/>
                <a:gd name="T8" fmla="*/ 0 60000 65536"/>
                <a:gd name="T9" fmla="*/ 0 w 480"/>
                <a:gd name="T10" fmla="*/ 0 h 864"/>
                <a:gd name="T11" fmla="*/ 480 w 480"/>
                <a:gd name="T12" fmla="*/ 864 h 864"/>
              </a:gdLst>
              <a:ahLst/>
              <a:cxnLst>
                <a:cxn ang="T6">
                  <a:pos x="T0" y="T1"/>
                </a:cxn>
                <a:cxn ang="T7">
                  <a:pos x="T2" y="T3"/>
                </a:cxn>
                <a:cxn ang="T8">
                  <a:pos x="T4" y="T5"/>
                </a:cxn>
              </a:cxnLst>
              <a:rect l="T9" t="T10" r="T11" b="T12"/>
              <a:pathLst>
                <a:path w="480" h="864">
                  <a:moveTo>
                    <a:pt x="0" y="864"/>
                  </a:moveTo>
                  <a:cubicBezTo>
                    <a:pt x="80" y="528"/>
                    <a:pt x="160" y="192"/>
                    <a:pt x="240" y="96"/>
                  </a:cubicBezTo>
                  <a:cubicBezTo>
                    <a:pt x="320" y="0"/>
                    <a:pt x="400" y="144"/>
                    <a:pt x="480" y="288"/>
                  </a:cubicBezTo>
                </a:path>
              </a:pathLst>
            </a:custGeom>
            <a:noFill/>
            <a:ln w="1905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8081" name="AutoShape 17"/>
            <p:cNvSpPr>
              <a:spLocks/>
            </p:cNvSpPr>
            <p:nvPr/>
          </p:nvSpPr>
          <p:spPr bwMode="auto">
            <a:xfrm>
              <a:off x="4992" y="1144"/>
              <a:ext cx="528" cy="296"/>
            </a:xfrm>
            <a:prstGeom prst="borderCallout2">
              <a:avLst>
                <a:gd name="adj1" fmla="val 24324"/>
                <a:gd name="adj2" fmla="val -9093"/>
                <a:gd name="adj3" fmla="val 24324"/>
                <a:gd name="adj4" fmla="val -15532"/>
                <a:gd name="adj5" fmla="val 109796"/>
                <a:gd name="adj6" fmla="val -22157"/>
              </a:avLst>
            </a:prstGeom>
            <a:solidFill>
              <a:srgbClr val="CCFFFF"/>
            </a:solidFill>
            <a:ln w="12700" cap="sq">
              <a:solidFill>
                <a:schemeClr val="tx1"/>
              </a:solidFill>
              <a:miter lim="800000"/>
              <a:headEnd/>
              <a:tailEnd/>
            </a:ln>
            <a:effectLst>
              <a:outerShdw blurRad="63500" dist="107763" dir="2700000" algn="ctr" rotWithShape="0">
                <a:schemeClr val="bg2">
                  <a:alpha val="74998"/>
                </a:schemeClr>
              </a:outerShdw>
            </a:effectLst>
          </p:spPr>
          <p:txBody>
            <a:bodyPr anchor="ctr" anchorCtr="1">
              <a:spAutoFit/>
            </a:bodyPr>
            <a:lstStyle/>
            <a:p>
              <a:pPr eaLnBrk="1" hangingPunct="1">
                <a:defRPr/>
              </a:pPr>
              <a:r>
                <a:rPr lang="en-US" altLang="zh-TW" sz="2400" dirty="0">
                  <a:solidFill>
                    <a:srgbClr val="000000"/>
                  </a:solidFill>
                  <a:latin typeface="Arial" charset="0"/>
                  <a:ea typeface="新細明體" charset="0"/>
                  <a:cs typeface="新細明體" charset="0"/>
                </a:rPr>
                <a:t>pop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43064" y="179389"/>
            <a:ext cx="9191625" cy="1857375"/>
          </a:xfrm>
        </p:spPr>
        <p:txBody>
          <a:bodyPr rtlCol="0">
            <a:normAutofit fontScale="92500" lnSpcReduction="10000"/>
          </a:bodyPr>
          <a:lstStyle/>
          <a:p>
            <a:pPr marL="0" indent="0" eaLnBrk="1" fontAlgn="auto" hangingPunct="1">
              <a:spcAft>
                <a:spcPts val="0"/>
              </a:spcAft>
              <a:buNone/>
              <a:defRPr/>
            </a:pPr>
            <a:r>
              <a:rPr sz="2900" b="1" err="1">
                <a:solidFill>
                  <a:srgbClr val="0000B0"/>
                </a:solidFill>
                <a:latin typeface="Courier New" panose="02070309020205020404" pitchFamily="49" charset="0"/>
                <a:cs typeface="Courier New" panose="02070309020205020404" pitchFamily="49" charset="0"/>
              </a:rPr>
              <a:t>bool</a:t>
            </a:r>
            <a:r>
              <a:rPr sz="2900">
                <a:latin typeface="Courier New" panose="02070309020205020404" pitchFamily="49" charset="0"/>
                <a:cs typeface="Courier New" panose="02070309020205020404" pitchFamily="49" charset="0"/>
              </a:rPr>
              <a:t> </a:t>
            </a:r>
            <a:r>
              <a:rPr sz="2900" err="1">
                <a:latin typeface="Courier New" panose="02070309020205020404" pitchFamily="49" charset="0"/>
                <a:cs typeface="Courier New" panose="02070309020205020404" pitchFamily="49" charset="0"/>
              </a:rPr>
              <a:t>IsEmpty</a:t>
            </a:r>
            <a:r>
              <a:rPr sz="2900">
                <a:latin typeface="Courier New" panose="02070309020205020404" pitchFamily="49" charset="0"/>
                <a:cs typeface="Courier New" panose="02070309020205020404" pitchFamily="49" charset="0"/>
              </a:rPr>
              <a:t>( </a:t>
            </a:r>
            <a:r>
              <a:rPr sz="2900" b="1">
                <a:solidFill>
                  <a:srgbClr val="0000B0"/>
                </a:solidFill>
                <a:latin typeface="Courier New" panose="02070309020205020404" pitchFamily="49" charset="0"/>
                <a:cs typeface="Courier New" panose="02070309020205020404" pitchFamily="49" charset="0"/>
              </a:rPr>
              <a:t>void</a:t>
            </a:r>
            <a:r>
              <a:rPr sz="2900">
                <a:latin typeface="Courier New" panose="02070309020205020404" pitchFamily="49" charset="0"/>
                <a:cs typeface="Courier New" panose="02070309020205020404" pitchFamily="49" charset="0"/>
              </a:rPr>
              <a:t> ){</a:t>
            </a:r>
          </a:p>
          <a:p>
            <a:pPr marL="0" indent="0" eaLnBrk="1" fontAlgn="auto" hangingPunct="1">
              <a:spcAft>
                <a:spcPts val="0"/>
              </a:spcAft>
              <a:buNone/>
              <a:defRPr/>
            </a:pPr>
            <a:r>
              <a:rPr sz="2900" b="1">
                <a:solidFill>
                  <a:schemeClr val="accent2">
                    <a:lumMod val="75000"/>
                  </a:schemeClr>
                </a:solidFill>
                <a:latin typeface="Courier New" panose="02070309020205020404" pitchFamily="49" charset="0"/>
                <a:cs typeface="Courier New" panose="02070309020205020404" pitchFamily="49" charset="0"/>
              </a:rPr>
              <a:t>	// returns </a:t>
            </a:r>
            <a:r>
              <a:rPr sz="2900" b="1">
                <a:solidFill>
                  <a:srgbClr val="0000B0"/>
                </a:solidFill>
                <a:latin typeface="Courier New" panose="02070309020205020404" pitchFamily="49" charset="0"/>
                <a:cs typeface="Courier New" panose="02070309020205020404" pitchFamily="49" charset="0"/>
              </a:rPr>
              <a:t>True</a:t>
            </a:r>
            <a:r>
              <a:rPr sz="2900" b="1">
                <a:solidFill>
                  <a:schemeClr val="accent2">
                    <a:lumMod val="75000"/>
                  </a:schemeClr>
                </a:solidFill>
                <a:latin typeface="Courier New" panose="02070309020205020404" pitchFamily="49" charset="0"/>
                <a:cs typeface="Courier New" panose="02070309020205020404" pitchFamily="49" charset="0"/>
              </a:rPr>
              <a:t> if stack has no element</a:t>
            </a:r>
          </a:p>
          <a:p>
            <a:pPr marL="0" indent="0" eaLnBrk="1" fontAlgn="auto" hangingPunct="1">
              <a:spcAft>
                <a:spcPts val="0"/>
              </a:spcAft>
              <a:buNone/>
              <a:defRPr/>
            </a:pPr>
            <a:r>
              <a:rPr sz="2900" b="1">
                <a:solidFill>
                  <a:schemeClr val="accent2">
                    <a:lumMod val="75000"/>
                  </a:schemeClr>
                </a:solidFill>
                <a:latin typeface="Courier New" panose="02070309020205020404" pitchFamily="49" charset="0"/>
                <a:cs typeface="Courier New" panose="02070309020205020404" pitchFamily="49" charset="0"/>
              </a:rPr>
              <a:t>	</a:t>
            </a:r>
            <a:r>
              <a:rPr sz="2900" b="1">
                <a:solidFill>
                  <a:srgbClr val="0000B0"/>
                </a:solidFill>
                <a:latin typeface="Courier New" panose="02070309020205020404" pitchFamily="49" charset="0"/>
                <a:cs typeface="Courier New" panose="02070309020205020404" pitchFamily="49" charset="0"/>
              </a:rPr>
              <a:t>return</a:t>
            </a:r>
            <a:r>
              <a:rPr sz="2900">
                <a:latin typeface="Courier New" panose="02070309020205020404" pitchFamily="49" charset="0"/>
                <a:cs typeface="Courier New" panose="02070309020205020404" pitchFamily="49" charset="0"/>
              </a:rPr>
              <a:t> (Top &lt; 0);</a:t>
            </a:r>
          </a:p>
          <a:p>
            <a:pPr marL="0" indent="0" eaLnBrk="1" fontAlgn="auto" hangingPunct="1">
              <a:spcAft>
                <a:spcPts val="0"/>
              </a:spcAft>
              <a:buNone/>
              <a:defRPr/>
            </a:pPr>
            <a:r>
              <a:rPr sz="2900">
                <a:latin typeface="Courier New" panose="02070309020205020404" pitchFamily="49" charset="0"/>
                <a:cs typeface="Courier New" panose="02070309020205020404" pitchFamily="49" charset="0"/>
              </a:rPr>
              <a:t>}</a:t>
            </a:r>
          </a:p>
          <a:p>
            <a:pPr marL="0" indent="0" eaLnBrk="1" fontAlgn="auto" hangingPunct="1">
              <a:spcAft>
                <a:spcPts val="0"/>
              </a:spcAft>
              <a:buNone/>
              <a:defRPr/>
            </a:pPr>
            <a:endParaRPr/>
          </a:p>
        </p:txBody>
      </p:sp>
      <p:graphicFrame>
        <p:nvGraphicFramePr>
          <p:cNvPr id="2" name="Table 1"/>
          <p:cNvGraphicFramePr>
            <a:graphicFrameLocks noGrp="1"/>
          </p:cNvGraphicFramePr>
          <p:nvPr/>
        </p:nvGraphicFramePr>
        <p:xfrm>
          <a:off x="2895600" y="2765426"/>
          <a:ext cx="1371600" cy="3254376"/>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406797">
                <a:tc>
                  <a:txBody>
                    <a:bodyPr/>
                    <a:lstStyle/>
                    <a:p>
                      <a:pPr algn="ctr"/>
                      <a:endParaRPr lang="en-US" sz="2000" dirty="0"/>
                    </a:p>
                  </a:txBody>
                  <a:tcPr marL="68580" marR="68580" marT="34284" marB="342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0" dirty="0"/>
                    </a:p>
                  </a:txBody>
                  <a:tcPr marL="68580" marR="68580" marT="34284" marB="342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797">
                <a:tc>
                  <a:txBody>
                    <a:bodyPr/>
                    <a:lstStyle/>
                    <a:p>
                      <a:pPr algn="ctr"/>
                      <a:r>
                        <a:rPr lang="en-US" sz="2000" dirty="0"/>
                        <a:t>6</a:t>
                      </a:r>
                    </a:p>
                  </a:txBody>
                  <a:tcPr marL="68580" marR="68580" marT="34284" marB="3428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0" dirty="0"/>
                    </a:p>
                  </a:txBody>
                  <a:tcPr marL="68580" marR="68580" marT="34284" marB="342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797">
                <a:tc>
                  <a:txBody>
                    <a:bodyPr/>
                    <a:lstStyle/>
                    <a:p>
                      <a:pPr algn="ctr"/>
                      <a:r>
                        <a:rPr lang="en-US" sz="2000" dirty="0"/>
                        <a:t>5</a:t>
                      </a:r>
                    </a:p>
                  </a:txBody>
                  <a:tcPr marL="68580" marR="68580" marT="34284" marB="3428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0" dirty="0"/>
                    </a:p>
                  </a:txBody>
                  <a:tcPr marL="68580" marR="68580" marT="34284" marB="342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797">
                <a:tc>
                  <a:txBody>
                    <a:bodyPr/>
                    <a:lstStyle/>
                    <a:p>
                      <a:pPr algn="ctr"/>
                      <a:r>
                        <a:rPr lang="en-US" sz="2000" dirty="0"/>
                        <a:t>4</a:t>
                      </a:r>
                    </a:p>
                  </a:txBody>
                  <a:tcPr marL="68580" marR="68580" marT="34284" marB="3428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0" dirty="0"/>
                    </a:p>
                  </a:txBody>
                  <a:tcPr marL="68580" marR="68580" marT="34284" marB="342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797">
                <a:tc>
                  <a:txBody>
                    <a:bodyPr/>
                    <a:lstStyle/>
                    <a:p>
                      <a:pPr algn="ctr"/>
                      <a:r>
                        <a:rPr lang="en-US" sz="2000" dirty="0"/>
                        <a:t>3</a:t>
                      </a:r>
                    </a:p>
                  </a:txBody>
                  <a:tcPr marL="68580" marR="68580" marT="34284" marB="3428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0" dirty="0"/>
                    </a:p>
                  </a:txBody>
                  <a:tcPr marL="68580" marR="68580" marT="34284" marB="342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6797">
                <a:tc>
                  <a:txBody>
                    <a:bodyPr/>
                    <a:lstStyle/>
                    <a:p>
                      <a:pPr algn="ctr"/>
                      <a:r>
                        <a:rPr lang="en-US" sz="2000" dirty="0"/>
                        <a:t>2</a:t>
                      </a:r>
                    </a:p>
                  </a:txBody>
                  <a:tcPr marL="68580" marR="68580" marT="34284" marB="3428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0" dirty="0"/>
                    </a:p>
                  </a:txBody>
                  <a:tcPr marL="68580" marR="68580" marT="34284" marB="342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06797">
                <a:tc>
                  <a:txBody>
                    <a:bodyPr/>
                    <a:lstStyle/>
                    <a:p>
                      <a:pPr algn="ctr"/>
                      <a:r>
                        <a:rPr lang="en-US" sz="2000" dirty="0"/>
                        <a:t>1</a:t>
                      </a:r>
                    </a:p>
                  </a:txBody>
                  <a:tcPr marL="68580" marR="68580" marT="34284" marB="3428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0" dirty="0"/>
                    </a:p>
                  </a:txBody>
                  <a:tcPr marL="68580" marR="68580" marT="34284" marB="342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06797">
                <a:tc>
                  <a:txBody>
                    <a:bodyPr/>
                    <a:lstStyle/>
                    <a:p>
                      <a:pPr algn="ctr"/>
                      <a:r>
                        <a:rPr lang="en-US" sz="2000" dirty="0"/>
                        <a:t>0</a:t>
                      </a:r>
                    </a:p>
                  </a:txBody>
                  <a:tcPr marL="68580" marR="68580" marT="34284" marB="3428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0" dirty="0"/>
                    </a:p>
                  </a:txBody>
                  <a:tcPr marL="68580" marR="68580" marT="34284" marB="342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pSp>
        <p:nvGrpSpPr>
          <p:cNvPr id="78878" name="Group 9"/>
          <p:cNvGrpSpPr>
            <a:grpSpLocks/>
          </p:cNvGrpSpPr>
          <p:nvPr/>
        </p:nvGrpSpPr>
        <p:grpSpPr bwMode="auto">
          <a:xfrm>
            <a:off x="1643064" y="6019801"/>
            <a:ext cx="1366837" cy="295275"/>
            <a:chOff x="159024" y="5989320"/>
            <a:chExt cx="1822176" cy="392982"/>
          </a:xfrm>
        </p:grpSpPr>
        <p:sp>
          <p:nvSpPr>
            <p:cNvPr id="7" name="Rectangle 6"/>
            <p:cNvSpPr/>
            <p:nvPr/>
          </p:nvSpPr>
          <p:spPr>
            <a:xfrm>
              <a:off x="159024" y="5989320"/>
              <a:ext cx="1075105" cy="39298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defTabSz="685800" eaLnBrk="1" fontAlgn="auto" hangingPunct="1">
                <a:spcBef>
                  <a:spcPts val="0"/>
                </a:spcBef>
                <a:spcAft>
                  <a:spcPts val="0"/>
                </a:spcAft>
                <a:defRPr/>
              </a:pPr>
              <a:r>
                <a:rPr lang="en-US" b="1" dirty="0">
                  <a:solidFill>
                    <a:prstClr val="black"/>
                  </a:solidFill>
                  <a:latin typeface="Courier New" panose="02070309020205020404" pitchFamily="49" charset="0"/>
                  <a:cs typeface="Courier New" panose="02070309020205020404" pitchFamily="49" charset="0"/>
                </a:rPr>
                <a:t>Top</a:t>
              </a:r>
            </a:p>
          </p:txBody>
        </p:sp>
        <p:cxnSp>
          <p:nvCxnSpPr>
            <p:cNvPr id="9" name="Straight Arrow Connector 8"/>
            <p:cNvCxnSpPr>
              <a:stCxn id="7" idx="3"/>
            </p:cNvCxnSpPr>
            <p:nvPr/>
          </p:nvCxnSpPr>
          <p:spPr>
            <a:xfrm>
              <a:off x="1234129" y="6185812"/>
              <a:ext cx="747071" cy="2112"/>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11" name="TextBox 10"/>
          <p:cNvSpPr txBox="1"/>
          <p:nvPr/>
        </p:nvSpPr>
        <p:spPr>
          <a:xfrm>
            <a:off x="4719639" y="2765425"/>
            <a:ext cx="4364037" cy="522288"/>
          </a:xfrm>
          <a:prstGeom prst="rect">
            <a:avLst/>
          </a:prstGeom>
          <a:noFill/>
        </p:spPr>
        <p:txBody>
          <a:bodyPr>
            <a:spAutoFit/>
          </a:bodyPr>
          <a:lstStyle/>
          <a:p>
            <a:pPr defTabSz="685800" eaLnBrk="1" fontAlgn="auto" hangingPunct="1">
              <a:spcBef>
                <a:spcPts val="0"/>
              </a:spcBef>
              <a:spcAft>
                <a:spcPts val="0"/>
              </a:spcAft>
              <a:defRPr/>
            </a:pPr>
            <a:r>
              <a:rPr lang="en-US" sz="2800" dirty="0">
                <a:solidFill>
                  <a:prstClr val="black"/>
                </a:solidFill>
                <a:latin typeface="Calibri"/>
                <a:ea typeface="+mn-ea"/>
              </a:rPr>
              <a:t>Considering </a:t>
            </a:r>
            <a:r>
              <a:rPr lang="en-US" sz="2800" b="1" dirty="0">
                <a:solidFill>
                  <a:prstClr val="black"/>
                </a:solidFill>
                <a:latin typeface="Courier New" panose="02070309020205020404" pitchFamily="49" charset="0"/>
                <a:ea typeface="+mn-ea"/>
                <a:cs typeface="Courier New" panose="02070309020205020404" pitchFamily="49" charset="0"/>
              </a:rPr>
              <a:t>Size</a:t>
            </a:r>
            <a:r>
              <a:rPr lang="en-US" sz="2800" dirty="0">
                <a:solidFill>
                  <a:prstClr val="black"/>
                </a:solidFill>
                <a:latin typeface="Calibri"/>
                <a:ea typeface="+mn-ea"/>
              </a:rPr>
              <a:t> = 7</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43064" y="252413"/>
            <a:ext cx="8905875" cy="1744662"/>
          </a:xfrm>
        </p:spPr>
        <p:txBody>
          <a:bodyPr rtlCol="0">
            <a:normAutofit lnSpcReduction="10000"/>
          </a:bodyPr>
          <a:lstStyle/>
          <a:p>
            <a:pPr marL="0" indent="0" eaLnBrk="1" fontAlgn="auto" hangingPunct="1">
              <a:spcAft>
                <a:spcPts val="0"/>
              </a:spcAft>
              <a:buNone/>
              <a:defRPr/>
            </a:pPr>
            <a:r>
              <a:rPr b="1" err="1">
                <a:solidFill>
                  <a:srgbClr val="0000B0"/>
                </a:solidFill>
                <a:latin typeface="Courier New" panose="02070309020205020404" pitchFamily="49" charset="0"/>
                <a:cs typeface="Courier New" panose="02070309020205020404" pitchFamily="49" charset="0"/>
              </a:rPr>
              <a:t>bool</a:t>
            </a:r>
            <a:r>
              <a:rPr>
                <a:latin typeface="Courier New" panose="02070309020205020404" pitchFamily="49" charset="0"/>
                <a:cs typeface="Courier New" panose="02070309020205020404" pitchFamily="49" charset="0"/>
              </a:rPr>
              <a:t> </a:t>
            </a:r>
            <a:r>
              <a:rPr err="1">
                <a:latin typeface="Courier New" panose="02070309020205020404" pitchFamily="49" charset="0"/>
                <a:cs typeface="Courier New" panose="02070309020205020404" pitchFamily="49" charset="0"/>
              </a:rPr>
              <a:t>IsFull</a:t>
            </a:r>
            <a:r>
              <a:rPr>
                <a:latin typeface="Courier New" panose="02070309020205020404" pitchFamily="49" charset="0"/>
                <a:cs typeface="Courier New" panose="02070309020205020404" pitchFamily="49" charset="0"/>
              </a:rPr>
              <a:t>( </a:t>
            </a:r>
            <a:r>
              <a:rPr b="1">
                <a:solidFill>
                  <a:srgbClr val="0000B0"/>
                </a:solidFill>
                <a:latin typeface="Courier New" panose="02070309020205020404" pitchFamily="49" charset="0"/>
                <a:cs typeface="Courier New" panose="02070309020205020404" pitchFamily="49" charset="0"/>
              </a:rPr>
              <a:t>void</a:t>
            </a:r>
            <a:r>
              <a:rPr>
                <a:latin typeface="Courier New" panose="02070309020205020404" pitchFamily="49" charset="0"/>
                <a:cs typeface="Courier New" panose="02070309020205020404" pitchFamily="49" charset="0"/>
              </a:rPr>
              <a:t> ){</a:t>
            </a:r>
          </a:p>
          <a:p>
            <a:pPr marL="0" indent="0" eaLnBrk="1" fontAlgn="auto" hangingPunct="1">
              <a:spcAft>
                <a:spcPts val="0"/>
              </a:spcAft>
              <a:buNone/>
              <a:defRPr/>
            </a:pPr>
            <a:r>
              <a:rPr b="1">
                <a:solidFill>
                  <a:schemeClr val="accent2">
                    <a:lumMod val="75000"/>
                  </a:schemeClr>
                </a:solidFill>
                <a:latin typeface="Courier New" panose="02070309020205020404" pitchFamily="49" charset="0"/>
                <a:cs typeface="Courier New" panose="02070309020205020404" pitchFamily="49" charset="0"/>
              </a:rPr>
              <a:t>	// returns </a:t>
            </a:r>
            <a:r>
              <a:rPr b="1">
                <a:solidFill>
                  <a:srgbClr val="0000B0"/>
                </a:solidFill>
                <a:latin typeface="Courier New" panose="02070309020205020404" pitchFamily="49" charset="0"/>
                <a:cs typeface="Courier New" panose="02070309020205020404" pitchFamily="49" charset="0"/>
              </a:rPr>
              <a:t>True</a:t>
            </a:r>
            <a:r>
              <a:rPr b="1">
                <a:solidFill>
                  <a:schemeClr val="accent2">
                    <a:lumMod val="75000"/>
                  </a:schemeClr>
                </a:solidFill>
                <a:latin typeface="Courier New" panose="02070309020205020404" pitchFamily="49" charset="0"/>
                <a:cs typeface="Courier New" panose="02070309020205020404" pitchFamily="49" charset="0"/>
              </a:rPr>
              <a:t> if stack full</a:t>
            </a:r>
          </a:p>
          <a:p>
            <a:pPr marL="0" indent="0" eaLnBrk="1" fontAlgn="auto" hangingPunct="1">
              <a:spcAft>
                <a:spcPts val="0"/>
              </a:spcAft>
              <a:buNone/>
              <a:defRPr/>
            </a:pPr>
            <a:r>
              <a:rPr b="1">
                <a:solidFill>
                  <a:schemeClr val="accent2">
                    <a:lumMod val="75000"/>
                  </a:schemeClr>
                </a:solidFill>
                <a:latin typeface="Courier New" panose="02070309020205020404" pitchFamily="49" charset="0"/>
                <a:cs typeface="Courier New" panose="02070309020205020404" pitchFamily="49" charset="0"/>
              </a:rPr>
              <a:t>	</a:t>
            </a:r>
            <a:r>
              <a:rPr b="1">
                <a:solidFill>
                  <a:srgbClr val="0000B0"/>
                </a:solidFill>
                <a:latin typeface="Courier New" panose="02070309020205020404" pitchFamily="49" charset="0"/>
                <a:cs typeface="Courier New" panose="02070309020205020404" pitchFamily="49" charset="0"/>
              </a:rPr>
              <a:t>return</a:t>
            </a:r>
            <a:r>
              <a:rPr>
                <a:latin typeface="Courier New" panose="02070309020205020404" pitchFamily="49" charset="0"/>
                <a:cs typeface="Courier New" panose="02070309020205020404" pitchFamily="49" charset="0"/>
              </a:rPr>
              <a:t> ( Top &gt;= Size-1 );</a:t>
            </a:r>
          </a:p>
          <a:p>
            <a:pPr marL="0" indent="0" eaLnBrk="1" fontAlgn="auto" hangingPunct="1">
              <a:spcAft>
                <a:spcPts val="0"/>
              </a:spcAft>
              <a:buNone/>
              <a:defRPr/>
            </a:pPr>
            <a:r>
              <a:rPr>
                <a:latin typeface="Courier New" panose="02070309020205020404" pitchFamily="49" charset="0"/>
                <a:cs typeface="Courier New" panose="02070309020205020404" pitchFamily="49" charset="0"/>
              </a:rPr>
              <a:t>}</a:t>
            </a:r>
          </a:p>
          <a:p>
            <a:pPr marL="0" indent="0" eaLnBrk="1" fontAlgn="auto" hangingPunct="1">
              <a:spcAft>
                <a:spcPts val="0"/>
              </a:spcAft>
              <a:buNone/>
              <a:defRPr/>
            </a:pPr>
            <a:endParaRPr/>
          </a:p>
        </p:txBody>
      </p:sp>
      <p:graphicFrame>
        <p:nvGraphicFramePr>
          <p:cNvPr id="8" name="Table 7"/>
          <p:cNvGraphicFramePr>
            <a:graphicFrameLocks noGrp="1"/>
          </p:cNvGraphicFramePr>
          <p:nvPr/>
        </p:nvGraphicFramePr>
        <p:xfrm>
          <a:off x="2895600" y="2765425"/>
          <a:ext cx="1143000" cy="3475040"/>
        </p:xfrm>
        <a:graphic>
          <a:graphicData uri="http://schemas.openxmlformats.org/drawingml/2006/table">
            <a:tbl>
              <a:tblPr firstRow="1" bandRow="1">
                <a:tableStyleId>{2D5ABB26-0587-4C30-8999-92F81FD0307C}</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434380">
                <a:tc>
                  <a:txBody>
                    <a:bodyPr/>
                    <a:lstStyle/>
                    <a:p>
                      <a:pPr algn="ctr"/>
                      <a:endParaRPr lang="en-US" sz="2400" dirty="0"/>
                    </a:p>
                  </a:txBody>
                  <a:tcPr marL="68580" marR="68580" marT="34282" marB="3428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400" dirty="0"/>
                    </a:p>
                  </a:txBody>
                  <a:tcPr marL="68580" marR="68580"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4380">
                <a:tc>
                  <a:txBody>
                    <a:bodyPr/>
                    <a:lstStyle/>
                    <a:p>
                      <a:pPr algn="ctr"/>
                      <a:r>
                        <a:rPr lang="en-US" sz="2400" dirty="0"/>
                        <a:t>6</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G</a:t>
                      </a:r>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4380">
                <a:tc>
                  <a:txBody>
                    <a:bodyPr/>
                    <a:lstStyle/>
                    <a:p>
                      <a:pPr algn="ctr"/>
                      <a:r>
                        <a:rPr lang="en-US" sz="2400" dirty="0"/>
                        <a:t>5</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F</a:t>
                      </a:r>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4380">
                <a:tc>
                  <a:txBody>
                    <a:bodyPr/>
                    <a:lstStyle/>
                    <a:p>
                      <a:pPr algn="ctr"/>
                      <a:r>
                        <a:rPr lang="en-US" sz="2400" dirty="0"/>
                        <a:t>4</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E</a:t>
                      </a:r>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4380">
                <a:tc>
                  <a:txBody>
                    <a:bodyPr/>
                    <a:lstStyle/>
                    <a:p>
                      <a:pPr algn="ctr"/>
                      <a:r>
                        <a:rPr lang="en-US" sz="2400" dirty="0"/>
                        <a:t>3</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D</a:t>
                      </a:r>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4380">
                <a:tc>
                  <a:txBody>
                    <a:bodyPr/>
                    <a:lstStyle/>
                    <a:p>
                      <a:pPr algn="ctr"/>
                      <a:r>
                        <a:rPr lang="en-US" sz="2400" dirty="0"/>
                        <a:t>2</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C</a:t>
                      </a:r>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4380">
                <a:tc>
                  <a:txBody>
                    <a:bodyPr/>
                    <a:lstStyle/>
                    <a:p>
                      <a:pPr algn="ctr"/>
                      <a:r>
                        <a:rPr lang="en-US" sz="2400" dirty="0"/>
                        <a:t>1</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B</a:t>
                      </a:r>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34380">
                <a:tc>
                  <a:txBody>
                    <a:bodyPr/>
                    <a:lstStyle/>
                    <a:p>
                      <a:pPr algn="ctr"/>
                      <a:r>
                        <a:rPr lang="en-US" sz="2400" dirty="0"/>
                        <a:t>0</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A</a:t>
                      </a:r>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pSp>
        <p:nvGrpSpPr>
          <p:cNvPr id="79902" name="Group 8"/>
          <p:cNvGrpSpPr>
            <a:grpSpLocks/>
          </p:cNvGrpSpPr>
          <p:nvPr/>
        </p:nvGrpSpPr>
        <p:grpSpPr bwMode="auto">
          <a:xfrm>
            <a:off x="1530350" y="3308351"/>
            <a:ext cx="1366838" cy="295275"/>
            <a:chOff x="159024" y="5989320"/>
            <a:chExt cx="1822176" cy="392982"/>
          </a:xfrm>
        </p:grpSpPr>
        <p:sp>
          <p:nvSpPr>
            <p:cNvPr id="10" name="Rectangle 9"/>
            <p:cNvSpPr/>
            <p:nvPr/>
          </p:nvSpPr>
          <p:spPr>
            <a:xfrm>
              <a:off x="159024" y="5989320"/>
              <a:ext cx="1075105" cy="39298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defTabSz="685800" eaLnBrk="1" fontAlgn="auto" hangingPunct="1">
                <a:spcBef>
                  <a:spcPts val="0"/>
                </a:spcBef>
                <a:spcAft>
                  <a:spcPts val="0"/>
                </a:spcAft>
                <a:defRPr/>
              </a:pPr>
              <a:r>
                <a:rPr lang="en-US" b="1" dirty="0">
                  <a:solidFill>
                    <a:prstClr val="black"/>
                  </a:solidFill>
                  <a:latin typeface="Courier New" panose="02070309020205020404" pitchFamily="49" charset="0"/>
                  <a:cs typeface="Courier New" panose="02070309020205020404" pitchFamily="49" charset="0"/>
                </a:rPr>
                <a:t>Top</a:t>
              </a:r>
            </a:p>
          </p:txBody>
        </p:sp>
        <p:cxnSp>
          <p:nvCxnSpPr>
            <p:cNvPr id="11" name="Straight Arrow Connector 10"/>
            <p:cNvCxnSpPr>
              <a:stCxn id="10" idx="3"/>
            </p:cNvCxnSpPr>
            <p:nvPr/>
          </p:nvCxnSpPr>
          <p:spPr>
            <a:xfrm>
              <a:off x="1234129" y="6185812"/>
              <a:ext cx="747071" cy="2112"/>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13" name="TextBox 12"/>
          <p:cNvSpPr txBox="1"/>
          <p:nvPr/>
        </p:nvSpPr>
        <p:spPr>
          <a:xfrm>
            <a:off x="4719639" y="2765425"/>
            <a:ext cx="4364037" cy="522288"/>
          </a:xfrm>
          <a:prstGeom prst="rect">
            <a:avLst/>
          </a:prstGeom>
          <a:noFill/>
        </p:spPr>
        <p:txBody>
          <a:bodyPr>
            <a:spAutoFit/>
          </a:bodyPr>
          <a:lstStyle/>
          <a:p>
            <a:pPr defTabSz="685800" eaLnBrk="1" fontAlgn="auto" hangingPunct="1">
              <a:spcBef>
                <a:spcPts val="0"/>
              </a:spcBef>
              <a:spcAft>
                <a:spcPts val="0"/>
              </a:spcAft>
              <a:defRPr/>
            </a:pPr>
            <a:r>
              <a:rPr lang="en-US" sz="2800" dirty="0">
                <a:solidFill>
                  <a:prstClr val="black"/>
                </a:solidFill>
                <a:latin typeface="Calibri"/>
                <a:ea typeface="+mn-ea"/>
              </a:rPr>
              <a:t>Considering </a:t>
            </a:r>
            <a:r>
              <a:rPr lang="en-US" sz="2800" b="1" dirty="0">
                <a:solidFill>
                  <a:prstClr val="black"/>
                </a:solidFill>
                <a:latin typeface="Courier New" panose="02070309020205020404" pitchFamily="49" charset="0"/>
                <a:ea typeface="+mn-ea"/>
                <a:cs typeface="Courier New" panose="02070309020205020404" pitchFamily="49" charset="0"/>
              </a:rPr>
              <a:t>Size</a:t>
            </a:r>
            <a:r>
              <a:rPr lang="en-US" sz="2800" dirty="0">
                <a:solidFill>
                  <a:prstClr val="black"/>
                </a:solidFill>
                <a:latin typeface="Calibri"/>
                <a:ea typeface="+mn-ea"/>
              </a:rPr>
              <a:t> = 7</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60526" y="152401"/>
            <a:ext cx="8905875" cy="2620963"/>
          </a:xfrm>
        </p:spPr>
        <p:txBody>
          <a:bodyPr rtlCol="0">
            <a:normAutofit fontScale="70000" lnSpcReduction="20000"/>
          </a:bodyPr>
          <a:lstStyle/>
          <a:p>
            <a:pPr marL="0" indent="0" eaLnBrk="1" fontAlgn="auto" hangingPunct="1">
              <a:spcAft>
                <a:spcPts val="0"/>
              </a:spcAft>
              <a:buNone/>
              <a:defRPr/>
            </a:pPr>
            <a:r>
              <a:rPr b="1">
                <a:solidFill>
                  <a:srgbClr val="0000B0"/>
                </a:solidFill>
                <a:latin typeface="Courier New" panose="02070309020205020404" pitchFamily="49" charset="0"/>
                <a:cs typeface="Courier New" panose="02070309020205020404" pitchFamily="49" charset="0"/>
              </a:rPr>
              <a:t>bool</a:t>
            </a:r>
            <a:r>
              <a:rPr>
                <a:latin typeface="Courier New" panose="02070309020205020404" pitchFamily="49" charset="0"/>
                <a:cs typeface="Courier New" panose="02070309020205020404" pitchFamily="49" charset="0"/>
              </a:rPr>
              <a:t> Push( </a:t>
            </a:r>
            <a:r>
              <a:rPr b="1" err="1">
                <a:solidFill>
                  <a:srgbClr val="0000B0"/>
                </a:solidFill>
                <a:latin typeface="Courier New" panose="02070309020205020404" pitchFamily="49" charset="0"/>
                <a:cs typeface="Courier New" panose="02070309020205020404" pitchFamily="49" charset="0"/>
              </a:rPr>
              <a:t>int</a:t>
            </a:r>
            <a:r>
              <a:rPr b="1">
                <a:solidFill>
                  <a:srgbClr val="0000B0"/>
                </a:solidFill>
                <a:latin typeface="Courier New" panose="02070309020205020404" pitchFamily="49" charset="0"/>
                <a:cs typeface="Courier New" panose="02070309020205020404" pitchFamily="49" charset="0"/>
              </a:rPr>
              <a:t> </a:t>
            </a:r>
            <a:r>
              <a:rPr>
                <a:latin typeface="Courier New" panose="02070309020205020404" pitchFamily="49" charset="0"/>
                <a:cs typeface="Courier New" panose="02070309020205020404" pitchFamily="49" charset="0"/>
              </a:rPr>
              <a:t>Element ){</a:t>
            </a:r>
          </a:p>
          <a:p>
            <a:pPr marL="0" indent="0" eaLnBrk="1" fontAlgn="auto" hangingPunct="1">
              <a:spcAft>
                <a:spcPts val="0"/>
              </a:spcAft>
              <a:buNone/>
              <a:defRPr/>
            </a:pPr>
            <a:r>
              <a:rPr b="1">
                <a:solidFill>
                  <a:schemeClr val="accent2">
                    <a:lumMod val="75000"/>
                  </a:schemeClr>
                </a:solidFill>
                <a:latin typeface="Courier New" panose="02070309020205020404" pitchFamily="49" charset="0"/>
                <a:cs typeface="Courier New" panose="02070309020205020404" pitchFamily="49" charset="0"/>
              </a:rPr>
              <a:t>	// inserts </a:t>
            </a:r>
            <a:r>
              <a:rPr b="1">
                <a:latin typeface="Courier New" panose="02070309020205020404" pitchFamily="49" charset="0"/>
                <a:cs typeface="Courier New" panose="02070309020205020404" pitchFamily="49" charset="0"/>
              </a:rPr>
              <a:t>Element</a:t>
            </a:r>
            <a:r>
              <a:rPr b="1">
                <a:solidFill>
                  <a:schemeClr val="accent2">
                    <a:lumMod val="75000"/>
                  </a:schemeClr>
                </a:solidFill>
                <a:latin typeface="Courier New" panose="02070309020205020404" pitchFamily="49" charset="0"/>
                <a:cs typeface="Courier New" panose="02070309020205020404" pitchFamily="49" charset="0"/>
              </a:rPr>
              <a:t> at the top of the stack</a:t>
            </a:r>
          </a:p>
          <a:p>
            <a:pPr marL="0" indent="0" eaLnBrk="1" fontAlgn="auto" hangingPunct="1">
              <a:spcAft>
                <a:spcPts val="0"/>
              </a:spcAft>
              <a:buNone/>
              <a:defRPr/>
            </a:pPr>
            <a:r>
              <a:rPr b="1">
                <a:solidFill>
                  <a:srgbClr val="0000B0"/>
                </a:solidFill>
                <a:latin typeface="Courier New" panose="02070309020205020404" pitchFamily="49" charset="0"/>
                <a:cs typeface="Courier New" panose="02070309020205020404" pitchFamily="49" charset="0"/>
              </a:rPr>
              <a:t>	if</a:t>
            </a:r>
            <a:r>
              <a:rPr>
                <a:latin typeface="Courier New" panose="02070309020205020404" pitchFamily="49" charset="0"/>
                <a:cs typeface="Courier New" panose="02070309020205020404" pitchFamily="49" charset="0"/>
              </a:rPr>
              <a:t>( </a:t>
            </a:r>
            <a:r>
              <a:rPr err="1">
                <a:latin typeface="Courier New" panose="02070309020205020404" pitchFamily="49" charset="0"/>
                <a:cs typeface="Courier New" panose="02070309020205020404" pitchFamily="49" charset="0"/>
              </a:rPr>
              <a:t>IsFull</a:t>
            </a:r>
            <a:r>
              <a:rPr>
                <a:latin typeface="Courier New" panose="02070309020205020404" pitchFamily="49" charset="0"/>
                <a:cs typeface="Courier New" panose="02070309020205020404" pitchFamily="49" charset="0"/>
              </a:rPr>
              <a:t>( ) ) </a:t>
            </a:r>
          </a:p>
          <a:p>
            <a:pPr marL="0" indent="0" eaLnBrk="1" fontAlgn="auto" hangingPunct="1">
              <a:spcAft>
                <a:spcPts val="0"/>
              </a:spcAft>
              <a:buNone/>
              <a:defRPr/>
            </a:pPr>
            <a:r>
              <a:rPr>
                <a:latin typeface="Courier New" panose="02070309020205020404" pitchFamily="49" charset="0"/>
                <a:cs typeface="Courier New" panose="02070309020205020404" pitchFamily="49" charset="0"/>
              </a:rPr>
              <a:t>		{ </a:t>
            </a:r>
            <a:r>
              <a:rPr b="1" err="1">
                <a:solidFill>
                  <a:srgbClr val="0000B0"/>
                </a:solidFill>
                <a:latin typeface="Courier New" panose="02070309020205020404" pitchFamily="49" charset="0"/>
                <a:cs typeface="Courier New" panose="02070309020205020404" pitchFamily="49" charset="0"/>
              </a:rPr>
              <a:t>cout</a:t>
            </a:r>
            <a:r>
              <a:rPr b="1">
                <a:solidFill>
                  <a:srgbClr val="0000B0"/>
                </a:solidFill>
                <a:latin typeface="Courier New" panose="02070309020205020404" pitchFamily="49" charset="0"/>
                <a:cs typeface="Courier New" panose="02070309020205020404" pitchFamily="49" charset="0"/>
              </a:rPr>
              <a:t> </a:t>
            </a:r>
            <a:r>
              <a:rPr>
                <a:latin typeface="Courier New" panose="02070309020205020404" pitchFamily="49" charset="0"/>
                <a:cs typeface="Courier New" panose="02070309020205020404" pitchFamily="49" charset="0"/>
              </a:rPr>
              <a:t>&lt;&lt; "Stack is Full\n"; </a:t>
            </a:r>
            <a:r>
              <a:rPr b="1">
                <a:solidFill>
                  <a:srgbClr val="0000B0"/>
                </a:solidFill>
                <a:latin typeface="Courier New" panose="02070309020205020404" pitchFamily="49" charset="0"/>
                <a:cs typeface="Courier New" panose="02070309020205020404" pitchFamily="49" charset="0"/>
              </a:rPr>
              <a:t>return false</a:t>
            </a:r>
            <a:r>
              <a:rPr>
                <a:latin typeface="Courier New" panose="02070309020205020404" pitchFamily="49" charset="0"/>
                <a:cs typeface="Courier New" panose="02070309020205020404" pitchFamily="49" charset="0"/>
              </a:rPr>
              <a:t>; } </a:t>
            </a:r>
          </a:p>
          <a:p>
            <a:pPr marL="0" indent="0" eaLnBrk="1" fontAlgn="auto" hangingPunct="1">
              <a:spcAft>
                <a:spcPts val="0"/>
              </a:spcAft>
              <a:buNone/>
              <a:defRPr/>
            </a:pPr>
            <a:r>
              <a:rPr b="1">
                <a:solidFill>
                  <a:schemeClr val="accent2">
                    <a:lumMod val="75000"/>
                  </a:schemeClr>
                </a:solidFill>
                <a:latin typeface="Courier New" panose="02070309020205020404" pitchFamily="49" charset="0"/>
                <a:cs typeface="Courier New" panose="02070309020205020404" pitchFamily="49" charset="0"/>
              </a:rPr>
              <a:t>	// push element if there is space</a:t>
            </a:r>
          </a:p>
          <a:p>
            <a:pPr marL="0" indent="0" eaLnBrk="1" fontAlgn="auto" hangingPunct="1">
              <a:spcAft>
                <a:spcPts val="0"/>
              </a:spcAft>
              <a:buNone/>
              <a:defRPr/>
            </a:pPr>
            <a:r>
              <a:rPr>
                <a:latin typeface="Courier New" panose="02070309020205020404" pitchFamily="49" charset="0"/>
                <a:cs typeface="Courier New" panose="02070309020205020404" pitchFamily="49" charset="0"/>
              </a:rPr>
              <a:t> 	Stack[ ++Top ] = Element;</a:t>
            </a:r>
          </a:p>
          <a:p>
            <a:pPr marL="0" indent="0" eaLnBrk="1" fontAlgn="auto" hangingPunct="1">
              <a:spcAft>
                <a:spcPts val="0"/>
              </a:spcAft>
              <a:buNone/>
              <a:defRPr/>
            </a:pPr>
            <a:r>
              <a:rPr>
                <a:latin typeface="Courier New" panose="02070309020205020404" pitchFamily="49" charset="0"/>
                <a:cs typeface="Courier New" panose="02070309020205020404" pitchFamily="49" charset="0"/>
              </a:rPr>
              <a:t>	</a:t>
            </a:r>
            <a:r>
              <a:rPr b="1">
                <a:solidFill>
                  <a:srgbClr val="0000B0"/>
                </a:solidFill>
                <a:latin typeface="Courier New" panose="02070309020205020404" pitchFamily="49" charset="0"/>
                <a:cs typeface="Courier New" panose="02070309020205020404" pitchFamily="49" charset="0"/>
              </a:rPr>
              <a:t>return true</a:t>
            </a:r>
            <a:r>
              <a:rPr>
                <a:latin typeface="Courier New" panose="02070309020205020404" pitchFamily="49" charset="0"/>
                <a:cs typeface="Courier New" panose="02070309020205020404" pitchFamily="49" charset="0"/>
              </a:rPr>
              <a:t>;</a:t>
            </a:r>
          </a:p>
          <a:p>
            <a:pPr marL="0" indent="0" eaLnBrk="1" fontAlgn="auto" hangingPunct="1">
              <a:spcAft>
                <a:spcPts val="0"/>
              </a:spcAft>
              <a:buNone/>
              <a:defRPr/>
            </a:pPr>
            <a:r>
              <a:rPr>
                <a:latin typeface="Courier New" panose="02070309020205020404" pitchFamily="49" charset="0"/>
                <a:cs typeface="Courier New" panose="02070309020205020404" pitchFamily="49" charset="0"/>
              </a:rPr>
              <a:t>}</a:t>
            </a:r>
          </a:p>
        </p:txBody>
      </p:sp>
      <p:graphicFrame>
        <p:nvGraphicFramePr>
          <p:cNvPr id="8" name="Table 7"/>
          <p:cNvGraphicFramePr>
            <a:graphicFrameLocks noGrp="1"/>
          </p:cNvGraphicFramePr>
          <p:nvPr/>
        </p:nvGraphicFramePr>
        <p:xfrm>
          <a:off x="2895600" y="2765426"/>
          <a:ext cx="1371600" cy="3635376"/>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454422">
                <a:tc>
                  <a:txBody>
                    <a:bodyPr/>
                    <a:lstStyle/>
                    <a:p>
                      <a:pPr algn="ctr"/>
                      <a:endParaRPr lang="en-US" sz="2400" dirty="0"/>
                    </a:p>
                  </a:txBody>
                  <a:tcPr marL="68580" marR="68580" marT="34284" marB="3428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400" dirty="0"/>
                    </a:p>
                  </a:txBody>
                  <a:tcPr marL="68580" marR="68580" marT="34284" marB="3428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4422">
                <a:tc>
                  <a:txBody>
                    <a:bodyPr/>
                    <a:lstStyle/>
                    <a:p>
                      <a:pPr algn="ctr"/>
                      <a:r>
                        <a:rPr lang="en-US" sz="2400" dirty="0"/>
                        <a:t>6</a:t>
                      </a:r>
                    </a:p>
                  </a:txBody>
                  <a:tcPr marL="68580" marR="68580" marT="34284" marB="3428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2400" dirty="0"/>
                    </a:p>
                  </a:txBody>
                  <a:tcPr marL="68580" marR="68580" marT="34284" marB="342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4422">
                <a:tc>
                  <a:txBody>
                    <a:bodyPr/>
                    <a:lstStyle/>
                    <a:p>
                      <a:pPr algn="ctr"/>
                      <a:r>
                        <a:rPr lang="en-US" sz="2400" dirty="0"/>
                        <a:t>5</a:t>
                      </a:r>
                    </a:p>
                  </a:txBody>
                  <a:tcPr marL="68580" marR="68580" marT="34284" marB="3428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2400" dirty="0"/>
                    </a:p>
                  </a:txBody>
                  <a:tcPr marL="68580" marR="68580" marT="34284" marB="342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4422">
                <a:tc>
                  <a:txBody>
                    <a:bodyPr/>
                    <a:lstStyle/>
                    <a:p>
                      <a:pPr algn="ctr"/>
                      <a:r>
                        <a:rPr lang="en-US" sz="2400" dirty="0"/>
                        <a:t>4</a:t>
                      </a:r>
                    </a:p>
                  </a:txBody>
                  <a:tcPr marL="68580" marR="68580" marT="34284" marB="3428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2400" dirty="0"/>
                    </a:p>
                  </a:txBody>
                  <a:tcPr marL="68580" marR="68580" marT="34284" marB="342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4422">
                <a:tc>
                  <a:txBody>
                    <a:bodyPr/>
                    <a:lstStyle/>
                    <a:p>
                      <a:pPr algn="ctr"/>
                      <a:r>
                        <a:rPr lang="en-US" sz="2400" dirty="0"/>
                        <a:t>3</a:t>
                      </a:r>
                    </a:p>
                  </a:txBody>
                  <a:tcPr marL="68580" marR="68580" marT="34284" marB="3428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2400" dirty="0"/>
                    </a:p>
                  </a:txBody>
                  <a:tcPr marL="68580" marR="68580" marT="34284" marB="342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54422">
                <a:tc>
                  <a:txBody>
                    <a:bodyPr/>
                    <a:lstStyle/>
                    <a:p>
                      <a:pPr algn="ctr"/>
                      <a:r>
                        <a:rPr lang="en-US" sz="2400" dirty="0"/>
                        <a:t>2</a:t>
                      </a:r>
                    </a:p>
                  </a:txBody>
                  <a:tcPr marL="68580" marR="68580" marT="34284" marB="3428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C</a:t>
                      </a:r>
                    </a:p>
                  </a:txBody>
                  <a:tcPr marL="68580" marR="68580" marT="34284" marB="342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54422">
                <a:tc>
                  <a:txBody>
                    <a:bodyPr/>
                    <a:lstStyle/>
                    <a:p>
                      <a:pPr algn="ctr"/>
                      <a:r>
                        <a:rPr lang="en-US" sz="2400" dirty="0"/>
                        <a:t>1</a:t>
                      </a:r>
                    </a:p>
                  </a:txBody>
                  <a:tcPr marL="68580" marR="68580" marT="34284" marB="3428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B</a:t>
                      </a:r>
                    </a:p>
                  </a:txBody>
                  <a:tcPr marL="68580" marR="68580" marT="34284" marB="342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54422">
                <a:tc>
                  <a:txBody>
                    <a:bodyPr/>
                    <a:lstStyle/>
                    <a:p>
                      <a:pPr algn="ctr"/>
                      <a:r>
                        <a:rPr lang="en-US" sz="2400" dirty="0"/>
                        <a:t>0</a:t>
                      </a:r>
                    </a:p>
                  </a:txBody>
                  <a:tcPr marL="68580" marR="68580" marT="34284" marB="3428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A</a:t>
                      </a:r>
                    </a:p>
                  </a:txBody>
                  <a:tcPr marL="68580" marR="68580" marT="34284" marB="342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pSp>
        <p:nvGrpSpPr>
          <p:cNvPr id="9" name="Group 8"/>
          <p:cNvGrpSpPr>
            <a:grpSpLocks/>
          </p:cNvGrpSpPr>
          <p:nvPr/>
        </p:nvGrpSpPr>
        <p:grpSpPr bwMode="auto">
          <a:xfrm>
            <a:off x="1524000" y="4648201"/>
            <a:ext cx="1366838" cy="295275"/>
            <a:chOff x="159024" y="5989320"/>
            <a:chExt cx="1822176" cy="392982"/>
          </a:xfrm>
        </p:grpSpPr>
        <p:sp>
          <p:nvSpPr>
            <p:cNvPr id="10" name="Rectangle 9"/>
            <p:cNvSpPr/>
            <p:nvPr/>
          </p:nvSpPr>
          <p:spPr>
            <a:xfrm>
              <a:off x="159024" y="5989320"/>
              <a:ext cx="1075105" cy="39298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defTabSz="685800" eaLnBrk="1" fontAlgn="auto" hangingPunct="1">
                <a:spcBef>
                  <a:spcPts val="0"/>
                </a:spcBef>
                <a:spcAft>
                  <a:spcPts val="0"/>
                </a:spcAft>
                <a:defRPr/>
              </a:pPr>
              <a:r>
                <a:rPr lang="en-US" b="1" dirty="0">
                  <a:solidFill>
                    <a:prstClr val="black"/>
                  </a:solidFill>
                  <a:latin typeface="Courier New" panose="02070309020205020404" pitchFamily="49" charset="0"/>
                  <a:cs typeface="Courier New" panose="02070309020205020404" pitchFamily="49" charset="0"/>
                </a:rPr>
                <a:t>Top</a:t>
              </a:r>
            </a:p>
          </p:txBody>
        </p:sp>
        <p:cxnSp>
          <p:nvCxnSpPr>
            <p:cNvPr id="11" name="Straight Arrow Connector 10"/>
            <p:cNvCxnSpPr>
              <a:stCxn id="10" idx="3"/>
            </p:cNvCxnSpPr>
            <p:nvPr/>
          </p:nvCxnSpPr>
          <p:spPr>
            <a:xfrm>
              <a:off x="1234129" y="6185812"/>
              <a:ext cx="747071" cy="2112"/>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13" name="Rectangle 12"/>
          <p:cNvSpPr/>
          <p:nvPr/>
        </p:nvSpPr>
        <p:spPr>
          <a:xfrm>
            <a:off x="3284538" y="4210050"/>
            <a:ext cx="379412" cy="355600"/>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defTabSz="685800" eaLnBrk="1" fontAlgn="auto" hangingPunct="1">
              <a:spcBef>
                <a:spcPts val="0"/>
              </a:spcBef>
              <a:spcAft>
                <a:spcPts val="0"/>
              </a:spcAft>
              <a:defRPr/>
            </a:pPr>
            <a:endParaRPr lang="en-US" sz="1350" dirty="0">
              <a:solidFill>
                <a:prstClr val="black"/>
              </a:solidFill>
            </a:endParaRPr>
          </a:p>
        </p:txBody>
      </p:sp>
      <p:sp>
        <p:nvSpPr>
          <p:cNvPr id="12" name="TextBox 11"/>
          <p:cNvSpPr txBox="1"/>
          <p:nvPr/>
        </p:nvSpPr>
        <p:spPr>
          <a:xfrm>
            <a:off x="4892676" y="2982913"/>
            <a:ext cx="5394325" cy="1200150"/>
          </a:xfrm>
          <a:prstGeom prst="rect">
            <a:avLst/>
          </a:prstGeom>
          <a:noFill/>
        </p:spPr>
        <p:txBody>
          <a:bodyPr>
            <a:spAutoFit/>
          </a:bodyPr>
          <a:lstStyle/>
          <a:p>
            <a:pPr defTabSz="685800" eaLnBrk="1" fontAlgn="auto" hangingPunct="1">
              <a:spcBef>
                <a:spcPts val="0"/>
              </a:spcBef>
              <a:spcAft>
                <a:spcPts val="0"/>
              </a:spcAft>
              <a:defRPr/>
            </a:pPr>
            <a:r>
              <a:rPr lang="en-US" sz="2400" dirty="0">
                <a:solidFill>
                  <a:prstClr val="black"/>
                </a:solidFill>
                <a:latin typeface="Calibri"/>
                <a:ea typeface="+mn-ea"/>
              </a:rPr>
              <a:t>Considering </a:t>
            </a:r>
            <a:r>
              <a:rPr lang="en-US" sz="2400" b="1" dirty="0">
                <a:solidFill>
                  <a:prstClr val="black"/>
                </a:solidFill>
                <a:latin typeface="Courier New" panose="02070309020205020404" pitchFamily="49" charset="0"/>
                <a:ea typeface="+mn-ea"/>
                <a:cs typeface="Courier New" panose="02070309020205020404" pitchFamily="49" charset="0"/>
              </a:rPr>
              <a:t>Size</a:t>
            </a:r>
            <a:r>
              <a:rPr lang="en-US" sz="2400" dirty="0">
                <a:solidFill>
                  <a:prstClr val="black"/>
                </a:solidFill>
                <a:latin typeface="Calibri"/>
                <a:ea typeface="+mn-ea"/>
              </a:rPr>
              <a:t> = 7</a:t>
            </a:r>
          </a:p>
          <a:p>
            <a:pPr defTabSz="685800" eaLnBrk="1" fontAlgn="auto" hangingPunct="1">
              <a:spcBef>
                <a:spcPts val="0"/>
              </a:spcBef>
              <a:spcAft>
                <a:spcPts val="0"/>
              </a:spcAft>
              <a:defRPr/>
            </a:pPr>
            <a:r>
              <a:rPr lang="en-US" sz="2400" dirty="0">
                <a:solidFill>
                  <a:prstClr val="black"/>
                </a:solidFill>
                <a:latin typeface="Calibri"/>
                <a:ea typeface="+mn-ea"/>
              </a:rPr>
              <a:t>There are 3 elements inside Stack</a:t>
            </a:r>
          </a:p>
          <a:p>
            <a:pPr defTabSz="685800" eaLnBrk="1" fontAlgn="auto" hangingPunct="1">
              <a:spcBef>
                <a:spcPts val="0"/>
              </a:spcBef>
              <a:spcAft>
                <a:spcPts val="0"/>
              </a:spcAft>
              <a:defRPr/>
            </a:pPr>
            <a:r>
              <a:rPr lang="en-US" sz="2400" dirty="0">
                <a:solidFill>
                  <a:prstClr val="black"/>
                </a:solidFill>
                <a:latin typeface="Calibri"/>
                <a:ea typeface="+mn-ea"/>
              </a:rPr>
              <a:t>So next element will be pushed at index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43064" y="152401"/>
            <a:ext cx="9024937" cy="2786063"/>
          </a:xfrm>
        </p:spPr>
        <p:txBody>
          <a:bodyPr rtlCol="0">
            <a:normAutofit fontScale="55000" lnSpcReduction="20000"/>
          </a:bodyPr>
          <a:lstStyle/>
          <a:p>
            <a:pPr marL="0" indent="0" eaLnBrk="1" fontAlgn="auto" hangingPunct="1">
              <a:spcAft>
                <a:spcPts val="0"/>
              </a:spcAft>
              <a:buNone/>
              <a:defRPr/>
            </a:pPr>
            <a:r>
              <a:rPr sz="3600" b="1" dirty="0">
                <a:solidFill>
                  <a:srgbClr val="0000B0"/>
                </a:solidFill>
                <a:latin typeface="Courier New" panose="02070309020205020404" pitchFamily="49" charset="0"/>
                <a:cs typeface="Courier New" panose="02070309020205020404" pitchFamily="49" charset="0"/>
              </a:rPr>
              <a:t>bool</a:t>
            </a:r>
            <a:r>
              <a:rPr sz="3600" dirty="0">
                <a:latin typeface="Courier New" panose="02070309020205020404" pitchFamily="49" charset="0"/>
                <a:cs typeface="Courier New" panose="02070309020205020404" pitchFamily="49" charset="0"/>
              </a:rPr>
              <a:t> Pop( </a:t>
            </a:r>
            <a:r>
              <a:rPr sz="3600" b="1" dirty="0">
                <a:solidFill>
                  <a:srgbClr val="0000B0"/>
                </a:solidFill>
                <a:latin typeface="Courier New" panose="02070309020205020404" pitchFamily="49" charset="0"/>
                <a:cs typeface="Courier New" panose="02070309020205020404" pitchFamily="49" charset="0"/>
              </a:rPr>
              <a:t>int</a:t>
            </a:r>
            <a:r>
              <a:rPr sz="3600" dirty="0">
                <a:latin typeface="Courier New" panose="02070309020205020404" pitchFamily="49" charset="0"/>
                <a:cs typeface="Courier New" panose="02070309020205020404" pitchFamily="49" charset="0"/>
              </a:rPr>
              <a:t> </a:t>
            </a:r>
            <a:r>
              <a:rPr lang="en-US" sz="3600" dirty="0">
                <a:latin typeface="Courier New" panose="02070309020205020404" pitchFamily="49" charset="0"/>
                <a:cs typeface="Courier New" panose="02070309020205020404" pitchFamily="49" charset="0"/>
              </a:rPr>
              <a:t>*</a:t>
            </a:r>
            <a:r>
              <a:rPr sz="3600" dirty="0">
                <a:latin typeface="Courier New" panose="02070309020205020404" pitchFamily="49" charset="0"/>
                <a:cs typeface="Courier New" panose="02070309020205020404" pitchFamily="49" charset="0"/>
              </a:rPr>
              <a:t>Element ){</a:t>
            </a:r>
          </a:p>
          <a:p>
            <a:pPr marL="0" indent="0" eaLnBrk="1" fontAlgn="auto" hangingPunct="1">
              <a:spcAft>
                <a:spcPts val="0"/>
              </a:spcAft>
              <a:buNone/>
              <a:defRPr/>
            </a:pPr>
            <a:r>
              <a:rPr sz="3600" b="1" dirty="0">
                <a:solidFill>
                  <a:schemeClr val="accent2">
                    <a:lumMod val="75000"/>
                  </a:schemeClr>
                </a:solidFill>
                <a:latin typeface="Courier New" panose="02070309020205020404" pitchFamily="49" charset="0"/>
                <a:cs typeface="Courier New" panose="02070309020205020404" pitchFamily="49" charset="0"/>
              </a:rPr>
              <a:t>	// deletes top element from stack and puts it in </a:t>
            </a:r>
            <a:r>
              <a:rPr sz="3600" b="1" dirty="0">
                <a:latin typeface="Courier New" panose="02070309020205020404" pitchFamily="49" charset="0"/>
                <a:cs typeface="Courier New" panose="02070309020205020404" pitchFamily="49" charset="0"/>
              </a:rPr>
              <a:t>Element</a:t>
            </a:r>
          </a:p>
          <a:p>
            <a:pPr marL="0" indent="0" eaLnBrk="1" fontAlgn="auto" hangingPunct="1">
              <a:spcAft>
                <a:spcPts val="0"/>
              </a:spcAft>
              <a:buNone/>
              <a:defRPr/>
            </a:pPr>
            <a:r>
              <a:rPr sz="3600" b="1" dirty="0">
                <a:solidFill>
                  <a:srgbClr val="0000B0"/>
                </a:solidFill>
                <a:latin typeface="Courier New" panose="02070309020205020404" pitchFamily="49" charset="0"/>
                <a:cs typeface="Courier New" panose="02070309020205020404" pitchFamily="49" charset="0"/>
              </a:rPr>
              <a:t>	if</a:t>
            </a:r>
            <a:r>
              <a:rPr sz="3600" dirty="0">
                <a:latin typeface="Courier New" panose="02070309020205020404" pitchFamily="49" charset="0"/>
                <a:cs typeface="Courier New" panose="02070309020205020404" pitchFamily="49" charset="0"/>
              </a:rPr>
              <a:t>( </a:t>
            </a:r>
            <a:r>
              <a:rPr sz="3600" dirty="0" err="1">
                <a:latin typeface="Courier New" panose="02070309020205020404" pitchFamily="49" charset="0"/>
                <a:cs typeface="Courier New" panose="02070309020205020404" pitchFamily="49" charset="0"/>
              </a:rPr>
              <a:t>IsEmpty</a:t>
            </a:r>
            <a:r>
              <a:rPr sz="3600" dirty="0">
                <a:latin typeface="Courier New" panose="02070309020205020404" pitchFamily="49" charset="0"/>
                <a:cs typeface="Courier New" panose="02070309020205020404" pitchFamily="49" charset="0"/>
              </a:rPr>
              <a:t>() ) </a:t>
            </a:r>
          </a:p>
          <a:p>
            <a:pPr marL="0" indent="0" eaLnBrk="1" fontAlgn="auto" hangingPunct="1">
              <a:spcAft>
                <a:spcPts val="0"/>
              </a:spcAft>
              <a:buNone/>
              <a:defRPr/>
            </a:pPr>
            <a:r>
              <a:rPr sz="3600" dirty="0">
                <a:latin typeface="Courier New" panose="02070309020205020404" pitchFamily="49" charset="0"/>
                <a:cs typeface="Courier New" panose="02070309020205020404" pitchFamily="49" charset="0"/>
              </a:rPr>
              <a:t>		{ </a:t>
            </a:r>
            <a:r>
              <a:rPr sz="3600" b="1" dirty="0" err="1">
                <a:solidFill>
                  <a:srgbClr val="0000B0"/>
                </a:solidFill>
                <a:latin typeface="Courier New" panose="02070309020205020404" pitchFamily="49" charset="0"/>
                <a:cs typeface="Courier New" panose="02070309020205020404" pitchFamily="49" charset="0"/>
              </a:rPr>
              <a:t>cout</a:t>
            </a:r>
            <a:r>
              <a:rPr sz="3600" b="1" dirty="0">
                <a:solidFill>
                  <a:srgbClr val="0000B0"/>
                </a:solidFill>
                <a:latin typeface="Courier New" panose="02070309020205020404" pitchFamily="49" charset="0"/>
                <a:cs typeface="Courier New" panose="02070309020205020404" pitchFamily="49" charset="0"/>
              </a:rPr>
              <a:t> </a:t>
            </a:r>
            <a:r>
              <a:rPr sz="3600" dirty="0">
                <a:latin typeface="Courier New" panose="02070309020205020404" pitchFamily="49" charset="0"/>
                <a:cs typeface="Courier New" panose="02070309020205020404" pitchFamily="49" charset="0"/>
              </a:rPr>
              <a:t>&lt;&lt; "Stack empty\n"; </a:t>
            </a:r>
            <a:r>
              <a:rPr sz="3600" b="1" dirty="0">
                <a:solidFill>
                  <a:srgbClr val="0000B0"/>
                </a:solidFill>
                <a:latin typeface="Courier New" panose="02070309020205020404" pitchFamily="49" charset="0"/>
                <a:cs typeface="Courier New" panose="02070309020205020404" pitchFamily="49" charset="0"/>
              </a:rPr>
              <a:t>return false</a:t>
            </a:r>
            <a:r>
              <a:rPr sz="3600" dirty="0">
                <a:latin typeface="Courier New" panose="02070309020205020404" pitchFamily="49" charset="0"/>
                <a:cs typeface="Courier New" panose="02070309020205020404" pitchFamily="49" charset="0"/>
              </a:rPr>
              <a:t>; }</a:t>
            </a:r>
          </a:p>
          <a:p>
            <a:pPr marL="0" indent="0" eaLnBrk="1" fontAlgn="auto" hangingPunct="1">
              <a:spcAft>
                <a:spcPts val="0"/>
              </a:spcAft>
              <a:buNone/>
              <a:defRPr/>
            </a:pPr>
            <a:r>
              <a:rPr sz="3600" dirty="0">
                <a:latin typeface="Courier New" panose="02070309020205020404" pitchFamily="49" charset="0"/>
                <a:cs typeface="Courier New" panose="02070309020205020404" pitchFamily="49" charset="0"/>
              </a:rPr>
              <a:t>	</a:t>
            </a:r>
            <a:r>
              <a:rPr lang="en-US" sz="3600" dirty="0">
                <a:latin typeface="Courier New" panose="02070309020205020404" pitchFamily="49" charset="0"/>
                <a:cs typeface="Courier New" panose="02070309020205020404" pitchFamily="49" charset="0"/>
              </a:rPr>
              <a:t>*</a:t>
            </a:r>
            <a:r>
              <a:rPr sz="3600" dirty="0">
                <a:latin typeface="Courier New" panose="02070309020205020404" pitchFamily="49" charset="0"/>
                <a:cs typeface="Courier New" panose="02070309020205020404" pitchFamily="49" charset="0"/>
              </a:rPr>
              <a:t>Element = Stack[ Top-- ];</a:t>
            </a:r>
          </a:p>
          <a:p>
            <a:pPr marL="0" indent="0" eaLnBrk="1" fontAlgn="auto" hangingPunct="1">
              <a:spcAft>
                <a:spcPts val="0"/>
              </a:spcAft>
              <a:buNone/>
              <a:defRPr/>
            </a:pPr>
            <a:r>
              <a:rPr sz="3600" dirty="0">
                <a:latin typeface="Courier New" panose="02070309020205020404" pitchFamily="49" charset="0"/>
                <a:cs typeface="Courier New" panose="02070309020205020404" pitchFamily="49" charset="0"/>
              </a:rPr>
              <a:t>	</a:t>
            </a:r>
            <a:r>
              <a:rPr sz="3600" b="1" dirty="0">
                <a:solidFill>
                  <a:srgbClr val="0000B0"/>
                </a:solidFill>
                <a:latin typeface="Courier New" panose="02070309020205020404" pitchFamily="49" charset="0"/>
                <a:cs typeface="Courier New" panose="02070309020205020404" pitchFamily="49" charset="0"/>
              </a:rPr>
              <a:t>return true</a:t>
            </a:r>
            <a:r>
              <a:rPr sz="3600" dirty="0">
                <a:latin typeface="Courier New" panose="02070309020205020404" pitchFamily="49" charset="0"/>
                <a:cs typeface="Courier New" panose="02070309020205020404" pitchFamily="49" charset="0"/>
              </a:rPr>
              <a:t>;</a:t>
            </a:r>
          </a:p>
          <a:p>
            <a:pPr marL="0" indent="0" eaLnBrk="1" fontAlgn="auto" hangingPunct="1">
              <a:spcAft>
                <a:spcPts val="0"/>
              </a:spcAft>
              <a:buNone/>
              <a:defRPr/>
            </a:pPr>
            <a:r>
              <a:rPr sz="3600" dirty="0">
                <a:latin typeface="Courier New" panose="02070309020205020404" pitchFamily="49" charset="0"/>
                <a:cs typeface="Courier New" panose="02070309020205020404" pitchFamily="49" charset="0"/>
              </a:rPr>
              <a:t>}</a:t>
            </a:r>
          </a:p>
          <a:p>
            <a:pPr marL="0" indent="0" eaLnBrk="1" fontAlgn="auto" hangingPunct="1">
              <a:spcAft>
                <a:spcPts val="0"/>
              </a:spcAft>
              <a:buNone/>
              <a:defRPr/>
            </a:pPr>
            <a:endParaRPr dirty="0"/>
          </a:p>
        </p:txBody>
      </p:sp>
      <p:graphicFrame>
        <p:nvGraphicFramePr>
          <p:cNvPr id="8" name="Table 7"/>
          <p:cNvGraphicFramePr>
            <a:graphicFrameLocks noGrp="1"/>
          </p:cNvGraphicFramePr>
          <p:nvPr/>
        </p:nvGraphicFramePr>
        <p:xfrm>
          <a:off x="2895600" y="2765425"/>
          <a:ext cx="1447800" cy="3475040"/>
        </p:xfrm>
        <a:graphic>
          <a:graphicData uri="http://schemas.openxmlformats.org/drawingml/2006/table">
            <a:tbl>
              <a:tblPr firstRow="1" bandRow="1">
                <a:tableStyleId>{2D5ABB26-0587-4C30-8999-92F81FD0307C}</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434380">
                <a:tc>
                  <a:txBody>
                    <a:bodyPr/>
                    <a:lstStyle/>
                    <a:p>
                      <a:pPr algn="ctr"/>
                      <a:endParaRPr lang="en-US" sz="2400" dirty="0"/>
                    </a:p>
                  </a:txBody>
                  <a:tcPr marL="68580" marR="68580" marT="34282" marB="3428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400" dirty="0"/>
                    </a:p>
                  </a:txBody>
                  <a:tcPr marL="68580" marR="68580"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4380">
                <a:tc>
                  <a:txBody>
                    <a:bodyPr/>
                    <a:lstStyle/>
                    <a:p>
                      <a:pPr algn="ctr"/>
                      <a:r>
                        <a:rPr lang="en-US" sz="2400" dirty="0"/>
                        <a:t>6</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2400" dirty="0"/>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4380">
                <a:tc>
                  <a:txBody>
                    <a:bodyPr/>
                    <a:lstStyle/>
                    <a:p>
                      <a:pPr algn="ctr"/>
                      <a:r>
                        <a:rPr lang="en-US" sz="2400" dirty="0"/>
                        <a:t>5</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2400" dirty="0"/>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4380">
                <a:tc>
                  <a:txBody>
                    <a:bodyPr/>
                    <a:lstStyle/>
                    <a:p>
                      <a:pPr algn="ctr"/>
                      <a:r>
                        <a:rPr lang="en-US" sz="2400" dirty="0"/>
                        <a:t>4</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2400" dirty="0"/>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4380">
                <a:tc>
                  <a:txBody>
                    <a:bodyPr/>
                    <a:lstStyle/>
                    <a:p>
                      <a:pPr algn="ctr"/>
                      <a:r>
                        <a:rPr lang="en-US" sz="2400" dirty="0"/>
                        <a:t>3</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D</a:t>
                      </a:r>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4380">
                <a:tc>
                  <a:txBody>
                    <a:bodyPr/>
                    <a:lstStyle/>
                    <a:p>
                      <a:pPr algn="ctr"/>
                      <a:r>
                        <a:rPr lang="en-US" sz="2400" dirty="0"/>
                        <a:t>2</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C</a:t>
                      </a:r>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4380">
                <a:tc>
                  <a:txBody>
                    <a:bodyPr/>
                    <a:lstStyle/>
                    <a:p>
                      <a:pPr algn="ctr"/>
                      <a:r>
                        <a:rPr lang="en-US" sz="2400" dirty="0"/>
                        <a:t>1</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B</a:t>
                      </a:r>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34380">
                <a:tc>
                  <a:txBody>
                    <a:bodyPr/>
                    <a:lstStyle/>
                    <a:p>
                      <a:pPr algn="ctr"/>
                      <a:r>
                        <a:rPr lang="en-US" sz="2400" dirty="0"/>
                        <a:t>0</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A</a:t>
                      </a:r>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pSp>
        <p:nvGrpSpPr>
          <p:cNvPr id="9" name="Group 8"/>
          <p:cNvGrpSpPr>
            <a:grpSpLocks/>
          </p:cNvGrpSpPr>
          <p:nvPr/>
        </p:nvGrpSpPr>
        <p:grpSpPr bwMode="auto">
          <a:xfrm>
            <a:off x="1681164" y="4519614"/>
            <a:ext cx="1366837" cy="293687"/>
            <a:chOff x="159024" y="5989320"/>
            <a:chExt cx="1822176" cy="392982"/>
          </a:xfrm>
        </p:grpSpPr>
        <p:sp>
          <p:nvSpPr>
            <p:cNvPr id="10" name="Rectangle 9"/>
            <p:cNvSpPr/>
            <p:nvPr/>
          </p:nvSpPr>
          <p:spPr>
            <a:xfrm>
              <a:off x="159024" y="5989320"/>
              <a:ext cx="1075105" cy="39298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defTabSz="685800" eaLnBrk="1" fontAlgn="auto" hangingPunct="1">
                <a:spcBef>
                  <a:spcPts val="0"/>
                </a:spcBef>
                <a:spcAft>
                  <a:spcPts val="0"/>
                </a:spcAft>
                <a:defRPr/>
              </a:pPr>
              <a:r>
                <a:rPr lang="en-US" b="1" dirty="0">
                  <a:solidFill>
                    <a:prstClr val="black"/>
                  </a:solidFill>
                  <a:latin typeface="Courier New" panose="02070309020205020404" pitchFamily="49" charset="0"/>
                  <a:cs typeface="Courier New" panose="02070309020205020404" pitchFamily="49" charset="0"/>
                </a:rPr>
                <a:t>Top</a:t>
              </a:r>
            </a:p>
          </p:txBody>
        </p:sp>
        <p:cxnSp>
          <p:nvCxnSpPr>
            <p:cNvPr id="11" name="Straight Arrow Connector 10"/>
            <p:cNvCxnSpPr>
              <a:stCxn id="10" idx="3"/>
            </p:cNvCxnSpPr>
            <p:nvPr/>
          </p:nvCxnSpPr>
          <p:spPr>
            <a:xfrm>
              <a:off x="1234129" y="6186873"/>
              <a:ext cx="747071" cy="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12" name="TextBox 11"/>
          <p:cNvSpPr txBox="1"/>
          <p:nvPr/>
        </p:nvSpPr>
        <p:spPr>
          <a:xfrm>
            <a:off x="5181600" y="3101975"/>
            <a:ext cx="5175250" cy="1200150"/>
          </a:xfrm>
          <a:prstGeom prst="rect">
            <a:avLst/>
          </a:prstGeom>
          <a:noFill/>
        </p:spPr>
        <p:txBody>
          <a:bodyPr>
            <a:spAutoFit/>
          </a:bodyPr>
          <a:lstStyle/>
          <a:p>
            <a:pPr defTabSz="685800" eaLnBrk="1" fontAlgn="auto" hangingPunct="1">
              <a:spcBef>
                <a:spcPts val="0"/>
              </a:spcBef>
              <a:spcAft>
                <a:spcPts val="0"/>
              </a:spcAft>
              <a:defRPr/>
            </a:pPr>
            <a:r>
              <a:rPr lang="en-US" sz="2400" dirty="0">
                <a:solidFill>
                  <a:prstClr val="black"/>
                </a:solidFill>
                <a:latin typeface="Calibri"/>
                <a:ea typeface="+mn-ea"/>
              </a:rPr>
              <a:t>Considering </a:t>
            </a:r>
            <a:r>
              <a:rPr lang="en-US" sz="2400" b="1" dirty="0">
                <a:solidFill>
                  <a:prstClr val="black"/>
                </a:solidFill>
                <a:latin typeface="Courier New" panose="02070309020205020404" pitchFamily="49" charset="0"/>
                <a:ea typeface="+mn-ea"/>
                <a:cs typeface="Courier New" panose="02070309020205020404" pitchFamily="49" charset="0"/>
              </a:rPr>
              <a:t>Size</a:t>
            </a:r>
            <a:r>
              <a:rPr lang="en-US" sz="2400" dirty="0">
                <a:solidFill>
                  <a:prstClr val="black"/>
                </a:solidFill>
                <a:latin typeface="Calibri"/>
                <a:ea typeface="+mn-ea"/>
              </a:rPr>
              <a:t> = 7</a:t>
            </a:r>
          </a:p>
          <a:p>
            <a:pPr defTabSz="685800" eaLnBrk="1" fontAlgn="auto" hangingPunct="1">
              <a:spcBef>
                <a:spcPts val="0"/>
              </a:spcBef>
              <a:spcAft>
                <a:spcPts val="0"/>
              </a:spcAft>
              <a:defRPr/>
            </a:pPr>
            <a:r>
              <a:rPr lang="en-US" sz="2400" dirty="0">
                <a:solidFill>
                  <a:prstClr val="black"/>
                </a:solidFill>
                <a:latin typeface="Calibri"/>
                <a:ea typeface="+mn-ea"/>
              </a:rPr>
              <a:t>There are 4 elements inside Stack</a:t>
            </a:r>
          </a:p>
          <a:p>
            <a:pPr defTabSz="685800" eaLnBrk="1" fontAlgn="auto" hangingPunct="1">
              <a:spcBef>
                <a:spcPts val="0"/>
              </a:spcBef>
              <a:spcAft>
                <a:spcPts val="0"/>
              </a:spcAft>
              <a:defRPr/>
            </a:pPr>
            <a:r>
              <a:rPr lang="en-US" sz="2400" dirty="0">
                <a:solidFill>
                  <a:prstClr val="black"/>
                </a:solidFill>
                <a:latin typeface="Calibri"/>
                <a:ea typeface="+mn-ea"/>
              </a:rPr>
              <a:t>So element will be popped from index 3</a:t>
            </a:r>
          </a:p>
        </p:txBody>
      </p:sp>
      <p:sp>
        <p:nvSpPr>
          <p:cNvPr id="16" name="Rectangle 15"/>
          <p:cNvSpPr/>
          <p:nvPr/>
        </p:nvSpPr>
        <p:spPr>
          <a:xfrm>
            <a:off x="3284538" y="4210050"/>
            <a:ext cx="379412" cy="355600"/>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defTabSz="685800" eaLnBrk="1" fontAlgn="auto" hangingPunct="1">
              <a:spcBef>
                <a:spcPts val="0"/>
              </a:spcBef>
              <a:spcAft>
                <a:spcPts val="0"/>
              </a:spcAft>
              <a:defRPr/>
            </a:pPr>
            <a:endParaRPr lang="en-US" sz="135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mph" presetSubtype="1" grpId="0" nodeType="clickEffect" nodePh="1">
                                  <p:stCondLst>
                                    <p:cond delay="0"/>
                                  </p:stCondLst>
                                  <p:endCondLst>
                                    <p:cond evt="begin" delay="0">
                                      <p:tn val="9"/>
                                    </p:cond>
                                  </p:endCondLst>
                                  <p:childTnLst>
                                    <p:set>
                                      <p:cBhvr override="childStyle">
                                        <p:cTn id="10" dur="indefinite"/>
                                        <p:tgtEl>
                                          <p:spTgt spid="16"/>
                                        </p:tgtEl>
                                        <p:attrNameLst>
                                          <p:attrName>style.color</p:attrName>
                                        </p:attrNameLst>
                                      </p:cBhvr>
                                      <p:to>
                                        <p:clrVal>
                                          <a:srgbClr val="969696"/>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60526" y="119063"/>
            <a:ext cx="8905875" cy="2571750"/>
          </a:xfrm>
        </p:spPr>
        <p:txBody>
          <a:bodyPr rtlCol="0">
            <a:normAutofit fontScale="85000" lnSpcReduction="20000"/>
          </a:bodyPr>
          <a:lstStyle/>
          <a:p>
            <a:pPr marL="0" indent="0" eaLnBrk="1" fontAlgn="auto" hangingPunct="1">
              <a:spcAft>
                <a:spcPts val="0"/>
              </a:spcAft>
              <a:buNone/>
              <a:defRPr/>
            </a:pPr>
            <a:r>
              <a:rPr b="1" dirty="0">
                <a:solidFill>
                  <a:srgbClr val="0000B0"/>
                </a:solidFill>
                <a:latin typeface="Courier New" panose="02070309020205020404" pitchFamily="49" charset="0"/>
                <a:cs typeface="Courier New" panose="02070309020205020404" pitchFamily="49" charset="0"/>
              </a:rPr>
              <a:t>bool</a:t>
            </a:r>
            <a:r>
              <a:rPr dirty="0">
                <a:latin typeface="Courier New" panose="02070309020205020404" pitchFamily="49" charset="0"/>
                <a:cs typeface="Courier New" panose="02070309020205020404" pitchFamily="49" charset="0"/>
              </a:rPr>
              <a:t> </a:t>
            </a:r>
            <a:r>
              <a:rPr dirty="0" err="1">
                <a:latin typeface="Courier New" panose="02070309020205020404" pitchFamily="49" charset="0"/>
                <a:cs typeface="Courier New" panose="02070309020205020404" pitchFamily="49" charset="0"/>
              </a:rPr>
              <a:t>TopElement</a:t>
            </a:r>
            <a:r>
              <a:rPr dirty="0">
                <a:latin typeface="Courier New" panose="02070309020205020404" pitchFamily="49" charset="0"/>
                <a:cs typeface="Courier New" panose="02070309020205020404" pitchFamily="49" charset="0"/>
              </a:rPr>
              <a:t>( </a:t>
            </a:r>
            <a:r>
              <a:rPr b="1" dirty="0">
                <a:solidFill>
                  <a:srgbClr val="0000B0"/>
                </a:solidFill>
                <a:latin typeface="Courier New" panose="02070309020205020404" pitchFamily="49" charset="0"/>
                <a:cs typeface="Courier New" panose="02070309020205020404" pitchFamily="49" charset="0"/>
              </a:rPr>
              <a:t>int</a:t>
            </a:r>
            <a:r>
              <a:rPr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Element ){</a:t>
            </a:r>
          </a:p>
          <a:p>
            <a:pPr marL="0" indent="0" eaLnBrk="1" fontAlgn="auto" hangingPunct="1">
              <a:spcAft>
                <a:spcPts val="0"/>
              </a:spcAft>
              <a:buNone/>
              <a:defRPr/>
            </a:pPr>
            <a:r>
              <a:rPr b="1" dirty="0">
                <a:solidFill>
                  <a:schemeClr val="accent2">
                    <a:lumMod val="75000"/>
                  </a:schemeClr>
                </a:solidFill>
                <a:latin typeface="Courier New" panose="02070309020205020404" pitchFamily="49" charset="0"/>
                <a:cs typeface="Courier New" panose="02070309020205020404" pitchFamily="49" charset="0"/>
              </a:rPr>
              <a:t>	// gives the top element in </a:t>
            </a:r>
            <a:r>
              <a:rPr b="1" dirty="0">
                <a:latin typeface="Courier New" panose="02070309020205020404" pitchFamily="49" charset="0"/>
                <a:cs typeface="Courier New" panose="02070309020205020404" pitchFamily="49" charset="0"/>
              </a:rPr>
              <a:t>Element</a:t>
            </a:r>
          </a:p>
          <a:p>
            <a:pPr marL="0" indent="0" eaLnBrk="1" fontAlgn="auto" hangingPunct="1">
              <a:spcAft>
                <a:spcPts val="0"/>
              </a:spcAft>
              <a:buNone/>
              <a:defRPr/>
            </a:pPr>
            <a:r>
              <a:rPr b="1" dirty="0">
                <a:solidFill>
                  <a:srgbClr val="0000B0"/>
                </a:solidFill>
                <a:latin typeface="Courier New" panose="02070309020205020404" pitchFamily="49" charset="0"/>
                <a:cs typeface="Courier New" panose="02070309020205020404" pitchFamily="49" charset="0"/>
              </a:rPr>
              <a:t>	if</a:t>
            </a:r>
            <a:r>
              <a:rPr dirty="0">
                <a:latin typeface="Courier New" panose="02070309020205020404" pitchFamily="49" charset="0"/>
                <a:cs typeface="Courier New" panose="02070309020205020404" pitchFamily="49" charset="0"/>
              </a:rPr>
              <a:t>( </a:t>
            </a:r>
            <a:r>
              <a:rPr dirty="0" err="1">
                <a:latin typeface="Courier New" panose="02070309020205020404" pitchFamily="49" charset="0"/>
                <a:cs typeface="Courier New" panose="02070309020205020404" pitchFamily="49" charset="0"/>
              </a:rPr>
              <a:t>IsEmpty</a:t>
            </a:r>
            <a:r>
              <a:rPr dirty="0">
                <a:latin typeface="Courier New" panose="02070309020205020404" pitchFamily="49" charset="0"/>
                <a:cs typeface="Courier New" panose="02070309020205020404" pitchFamily="49" charset="0"/>
              </a:rPr>
              <a:t>() ) </a:t>
            </a:r>
          </a:p>
          <a:p>
            <a:pPr marL="0" indent="0" eaLnBrk="1" fontAlgn="auto" hangingPunct="1">
              <a:spcAft>
                <a:spcPts val="0"/>
              </a:spcAft>
              <a:buNone/>
              <a:defRPr/>
            </a:pPr>
            <a:r>
              <a:rPr dirty="0">
                <a:latin typeface="Courier New" panose="02070309020205020404" pitchFamily="49" charset="0"/>
                <a:cs typeface="Courier New" panose="02070309020205020404" pitchFamily="49" charset="0"/>
              </a:rPr>
              <a:t>		{ </a:t>
            </a:r>
            <a:r>
              <a:rPr b="1" dirty="0" err="1">
                <a:solidFill>
                  <a:srgbClr val="0000B0"/>
                </a:solidFill>
                <a:latin typeface="Courier New" panose="02070309020205020404" pitchFamily="49" charset="0"/>
                <a:cs typeface="Courier New" panose="02070309020205020404" pitchFamily="49" charset="0"/>
              </a:rPr>
              <a:t>cout</a:t>
            </a:r>
            <a:r>
              <a:rPr b="1" dirty="0">
                <a:solidFill>
                  <a:srgbClr val="0000B0"/>
                </a:solidFill>
                <a:latin typeface="Courier New" panose="02070309020205020404" pitchFamily="49" charset="0"/>
                <a:cs typeface="Courier New" panose="02070309020205020404" pitchFamily="49" charset="0"/>
              </a:rPr>
              <a:t> </a:t>
            </a:r>
            <a:r>
              <a:rPr dirty="0">
                <a:latin typeface="Courier New" panose="02070309020205020404" pitchFamily="49" charset="0"/>
                <a:cs typeface="Courier New" panose="02070309020205020404" pitchFamily="49" charset="0"/>
              </a:rPr>
              <a:t>&lt;&lt; "Stack empty\n"; </a:t>
            </a:r>
            <a:r>
              <a:rPr b="1" dirty="0">
                <a:solidFill>
                  <a:srgbClr val="0000B0"/>
                </a:solidFill>
                <a:latin typeface="Courier New" panose="02070309020205020404" pitchFamily="49" charset="0"/>
                <a:cs typeface="Courier New" panose="02070309020205020404" pitchFamily="49" charset="0"/>
              </a:rPr>
              <a:t>return false</a:t>
            </a:r>
            <a:r>
              <a:rPr dirty="0">
                <a:latin typeface="Courier New" panose="02070309020205020404" pitchFamily="49" charset="0"/>
                <a:cs typeface="Courier New" panose="02070309020205020404" pitchFamily="49" charset="0"/>
              </a:rPr>
              <a:t>; }</a:t>
            </a:r>
          </a:p>
          <a:p>
            <a:pPr marL="0" indent="0" eaLnBrk="1" fontAlgn="auto" hangingPunct="1">
              <a:spcAft>
                <a:spcPts val="0"/>
              </a:spcAft>
              <a:buNone/>
              <a:defRPr/>
            </a:pPr>
            <a:r>
              <a:rPr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Element = Stack[ Top ];</a:t>
            </a:r>
          </a:p>
          <a:p>
            <a:pPr marL="0" indent="0" eaLnBrk="1" fontAlgn="auto" hangingPunct="1">
              <a:spcAft>
                <a:spcPts val="0"/>
              </a:spcAft>
              <a:buNone/>
              <a:defRPr/>
            </a:pPr>
            <a:r>
              <a:rPr b="1" dirty="0">
                <a:solidFill>
                  <a:srgbClr val="0000B0"/>
                </a:solidFill>
                <a:latin typeface="Courier New" panose="02070309020205020404" pitchFamily="49" charset="0"/>
                <a:cs typeface="Courier New" panose="02070309020205020404" pitchFamily="49" charset="0"/>
              </a:rPr>
              <a:t>	return true</a:t>
            </a:r>
            <a:r>
              <a:rPr dirty="0">
                <a:latin typeface="Courier New" panose="02070309020205020404" pitchFamily="49" charset="0"/>
                <a:cs typeface="Courier New" panose="02070309020205020404" pitchFamily="49" charset="0"/>
              </a:rPr>
              <a:t>;</a:t>
            </a:r>
          </a:p>
          <a:p>
            <a:pPr marL="0" indent="0" eaLnBrk="1" fontAlgn="auto" hangingPunct="1">
              <a:spcAft>
                <a:spcPts val="0"/>
              </a:spcAft>
              <a:buNone/>
              <a:defRPr/>
            </a:pPr>
            <a:r>
              <a:rPr dirty="0">
                <a:latin typeface="Courier New" panose="02070309020205020404" pitchFamily="49" charset="0"/>
                <a:cs typeface="Courier New" panose="02070309020205020404" pitchFamily="49" charset="0"/>
              </a:rPr>
              <a:t>}</a:t>
            </a:r>
          </a:p>
        </p:txBody>
      </p:sp>
      <p:sp>
        <p:nvSpPr>
          <p:cNvPr id="9" name="TextBox 8"/>
          <p:cNvSpPr txBox="1"/>
          <p:nvPr/>
        </p:nvSpPr>
        <p:spPr>
          <a:xfrm>
            <a:off x="5334000" y="3062288"/>
            <a:ext cx="4419600" cy="1200150"/>
          </a:xfrm>
          <a:prstGeom prst="rect">
            <a:avLst/>
          </a:prstGeom>
          <a:noFill/>
        </p:spPr>
        <p:txBody>
          <a:bodyPr>
            <a:spAutoFit/>
          </a:bodyPr>
          <a:lstStyle/>
          <a:p>
            <a:pPr defTabSz="685800" eaLnBrk="1" fontAlgn="auto" hangingPunct="1">
              <a:spcBef>
                <a:spcPts val="0"/>
              </a:spcBef>
              <a:spcAft>
                <a:spcPts val="0"/>
              </a:spcAft>
              <a:defRPr/>
            </a:pPr>
            <a:r>
              <a:rPr lang="en-US" sz="2400" dirty="0">
                <a:solidFill>
                  <a:prstClr val="black"/>
                </a:solidFill>
                <a:latin typeface="Calibri"/>
                <a:ea typeface="+mn-ea"/>
              </a:rPr>
              <a:t>Considering </a:t>
            </a:r>
            <a:r>
              <a:rPr lang="en-US" sz="2400" b="1" dirty="0">
                <a:solidFill>
                  <a:prstClr val="black"/>
                </a:solidFill>
                <a:latin typeface="Courier New" panose="02070309020205020404" pitchFamily="49" charset="0"/>
                <a:ea typeface="+mn-ea"/>
                <a:cs typeface="Courier New" panose="02070309020205020404" pitchFamily="49" charset="0"/>
              </a:rPr>
              <a:t>Size</a:t>
            </a:r>
            <a:r>
              <a:rPr lang="en-US" sz="2400" dirty="0">
                <a:solidFill>
                  <a:prstClr val="black"/>
                </a:solidFill>
                <a:latin typeface="Calibri"/>
                <a:ea typeface="+mn-ea"/>
              </a:rPr>
              <a:t> = 7</a:t>
            </a:r>
          </a:p>
          <a:p>
            <a:pPr defTabSz="685800" eaLnBrk="1" fontAlgn="auto" hangingPunct="1">
              <a:spcBef>
                <a:spcPts val="0"/>
              </a:spcBef>
              <a:spcAft>
                <a:spcPts val="0"/>
              </a:spcAft>
              <a:defRPr/>
            </a:pPr>
            <a:r>
              <a:rPr lang="en-US" sz="2400" dirty="0">
                <a:solidFill>
                  <a:prstClr val="black"/>
                </a:solidFill>
                <a:latin typeface="Calibri"/>
                <a:ea typeface="+mn-ea"/>
              </a:rPr>
              <a:t>There are 4 elements inside Stack</a:t>
            </a:r>
          </a:p>
          <a:p>
            <a:pPr defTabSz="685800" eaLnBrk="1" fontAlgn="auto" hangingPunct="1">
              <a:spcBef>
                <a:spcPts val="0"/>
              </a:spcBef>
              <a:spcAft>
                <a:spcPts val="0"/>
              </a:spcAft>
              <a:defRPr/>
            </a:pPr>
            <a:r>
              <a:rPr lang="en-US" sz="2400" dirty="0">
                <a:solidFill>
                  <a:prstClr val="black"/>
                </a:solidFill>
                <a:latin typeface="Calibri"/>
                <a:ea typeface="+mn-ea"/>
              </a:rPr>
              <a:t>So top element will be at index 3</a:t>
            </a:r>
          </a:p>
        </p:txBody>
      </p:sp>
      <p:graphicFrame>
        <p:nvGraphicFramePr>
          <p:cNvPr id="14" name="Table 13"/>
          <p:cNvGraphicFramePr>
            <a:graphicFrameLocks noGrp="1"/>
          </p:cNvGraphicFramePr>
          <p:nvPr/>
        </p:nvGraphicFramePr>
        <p:xfrm>
          <a:off x="2895600" y="2765425"/>
          <a:ext cx="1447800" cy="3475040"/>
        </p:xfrm>
        <a:graphic>
          <a:graphicData uri="http://schemas.openxmlformats.org/drawingml/2006/table">
            <a:tbl>
              <a:tblPr firstRow="1" bandRow="1">
                <a:tableStyleId>{2D5ABB26-0587-4C30-8999-92F81FD0307C}</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tblGrid>
              <a:tr h="434380">
                <a:tc>
                  <a:txBody>
                    <a:bodyPr/>
                    <a:lstStyle/>
                    <a:p>
                      <a:pPr algn="ctr"/>
                      <a:endParaRPr lang="en-US" sz="2400" dirty="0"/>
                    </a:p>
                  </a:txBody>
                  <a:tcPr marL="68580" marR="68580" marT="34282" marB="3428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400" dirty="0"/>
                    </a:p>
                  </a:txBody>
                  <a:tcPr marL="68580" marR="68580"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4380">
                <a:tc>
                  <a:txBody>
                    <a:bodyPr/>
                    <a:lstStyle/>
                    <a:p>
                      <a:pPr algn="ctr"/>
                      <a:r>
                        <a:rPr lang="en-US" sz="2400" dirty="0"/>
                        <a:t>6</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2400" dirty="0"/>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4380">
                <a:tc>
                  <a:txBody>
                    <a:bodyPr/>
                    <a:lstStyle/>
                    <a:p>
                      <a:pPr algn="ctr"/>
                      <a:r>
                        <a:rPr lang="en-US" sz="2400" dirty="0"/>
                        <a:t>5</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2400" dirty="0"/>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4380">
                <a:tc>
                  <a:txBody>
                    <a:bodyPr/>
                    <a:lstStyle/>
                    <a:p>
                      <a:pPr algn="ctr"/>
                      <a:r>
                        <a:rPr lang="en-US" sz="2400" dirty="0"/>
                        <a:t>4</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2400" dirty="0"/>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4380">
                <a:tc>
                  <a:txBody>
                    <a:bodyPr/>
                    <a:lstStyle/>
                    <a:p>
                      <a:pPr algn="ctr"/>
                      <a:r>
                        <a:rPr lang="en-US" sz="2400" dirty="0"/>
                        <a:t>3</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D</a:t>
                      </a:r>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4380">
                <a:tc>
                  <a:txBody>
                    <a:bodyPr/>
                    <a:lstStyle/>
                    <a:p>
                      <a:pPr algn="ctr"/>
                      <a:r>
                        <a:rPr lang="en-US" sz="2400" dirty="0"/>
                        <a:t>2</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C</a:t>
                      </a:r>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4380">
                <a:tc>
                  <a:txBody>
                    <a:bodyPr/>
                    <a:lstStyle/>
                    <a:p>
                      <a:pPr algn="ctr"/>
                      <a:r>
                        <a:rPr lang="en-US" sz="2400" dirty="0"/>
                        <a:t>1</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B</a:t>
                      </a:r>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34380">
                <a:tc>
                  <a:txBody>
                    <a:bodyPr/>
                    <a:lstStyle/>
                    <a:p>
                      <a:pPr algn="ctr"/>
                      <a:r>
                        <a:rPr lang="en-US" sz="2400" dirty="0"/>
                        <a:t>0</a:t>
                      </a:r>
                    </a:p>
                  </a:txBody>
                  <a:tcPr marL="68580" marR="68580" marT="34282" marB="3428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A</a:t>
                      </a:r>
                    </a:p>
                  </a:txBody>
                  <a:tcPr marL="68580" marR="68580" marT="34282" marB="342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pSp>
        <p:nvGrpSpPr>
          <p:cNvPr id="15" name="Group 14"/>
          <p:cNvGrpSpPr>
            <a:grpSpLocks/>
          </p:cNvGrpSpPr>
          <p:nvPr/>
        </p:nvGrpSpPr>
        <p:grpSpPr bwMode="auto">
          <a:xfrm>
            <a:off x="1681164" y="4519614"/>
            <a:ext cx="1366837" cy="293687"/>
            <a:chOff x="159024" y="5989320"/>
            <a:chExt cx="1822176" cy="392982"/>
          </a:xfrm>
        </p:grpSpPr>
        <p:sp>
          <p:nvSpPr>
            <p:cNvPr id="16" name="Rectangle 15"/>
            <p:cNvSpPr/>
            <p:nvPr/>
          </p:nvSpPr>
          <p:spPr>
            <a:xfrm>
              <a:off x="159024" y="5989320"/>
              <a:ext cx="1075105" cy="39298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defTabSz="685800" eaLnBrk="1" fontAlgn="auto" hangingPunct="1">
                <a:spcBef>
                  <a:spcPts val="0"/>
                </a:spcBef>
                <a:spcAft>
                  <a:spcPts val="0"/>
                </a:spcAft>
                <a:defRPr/>
              </a:pPr>
              <a:r>
                <a:rPr lang="en-US" b="1" dirty="0">
                  <a:solidFill>
                    <a:prstClr val="black"/>
                  </a:solidFill>
                  <a:latin typeface="Courier New" panose="02070309020205020404" pitchFamily="49" charset="0"/>
                  <a:cs typeface="Courier New" panose="02070309020205020404" pitchFamily="49" charset="0"/>
                </a:rPr>
                <a:t>Top</a:t>
              </a:r>
            </a:p>
          </p:txBody>
        </p:sp>
        <p:cxnSp>
          <p:nvCxnSpPr>
            <p:cNvPr id="17" name="Straight Arrow Connector 16"/>
            <p:cNvCxnSpPr>
              <a:stCxn id="16" idx="3"/>
            </p:cNvCxnSpPr>
            <p:nvPr/>
          </p:nvCxnSpPr>
          <p:spPr>
            <a:xfrm>
              <a:off x="1234129" y="6186873"/>
              <a:ext cx="747071" cy="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43064" y="139701"/>
            <a:ext cx="8905875" cy="2149475"/>
          </a:xfrm>
        </p:spPr>
        <p:txBody>
          <a:bodyPr rtlCol="0">
            <a:normAutofit fontScale="77500" lnSpcReduction="20000"/>
          </a:bodyPr>
          <a:lstStyle/>
          <a:p>
            <a:pPr marL="0" indent="0" eaLnBrk="1" fontAlgn="auto" hangingPunct="1">
              <a:spcAft>
                <a:spcPts val="0"/>
              </a:spcAft>
              <a:buNone/>
              <a:defRPr/>
            </a:pPr>
            <a:r>
              <a:rPr b="1">
                <a:solidFill>
                  <a:srgbClr val="0000B0"/>
                </a:solidFill>
                <a:latin typeface="Courier New" panose="02070309020205020404" pitchFamily="49" charset="0"/>
                <a:cs typeface="Courier New" panose="02070309020205020404" pitchFamily="49" charset="0"/>
              </a:rPr>
              <a:t>void</a:t>
            </a:r>
            <a:r>
              <a:rPr>
                <a:latin typeface="Courier New" panose="02070309020205020404" pitchFamily="49" charset="0"/>
                <a:cs typeface="Courier New" panose="02070309020205020404" pitchFamily="49" charset="0"/>
              </a:rPr>
              <a:t> Show( </a:t>
            </a:r>
            <a:r>
              <a:rPr b="1">
                <a:solidFill>
                  <a:srgbClr val="0000B0"/>
                </a:solidFill>
                <a:latin typeface="Courier New" panose="02070309020205020404" pitchFamily="49" charset="0"/>
                <a:cs typeface="Courier New" panose="02070309020205020404" pitchFamily="49" charset="0"/>
              </a:rPr>
              <a:t>void</a:t>
            </a:r>
            <a:r>
              <a:rPr>
                <a:latin typeface="Courier New" panose="02070309020205020404" pitchFamily="49" charset="0"/>
                <a:cs typeface="Courier New" panose="02070309020205020404" pitchFamily="49" charset="0"/>
              </a:rPr>
              <a:t> ){</a:t>
            </a:r>
          </a:p>
          <a:p>
            <a:pPr marL="0" indent="0" eaLnBrk="1" fontAlgn="auto" hangingPunct="1">
              <a:spcAft>
                <a:spcPts val="0"/>
              </a:spcAft>
              <a:buNone/>
              <a:defRPr/>
            </a:pPr>
            <a:r>
              <a:rPr b="1">
                <a:solidFill>
                  <a:schemeClr val="accent2">
                    <a:lumMod val="75000"/>
                  </a:schemeClr>
                </a:solidFill>
                <a:latin typeface="Courier New" panose="02070309020205020404" pitchFamily="49" charset="0"/>
                <a:cs typeface="Courier New" panose="02070309020205020404" pitchFamily="49" charset="0"/>
              </a:rPr>
              <a:t>	// prints the whole stack</a:t>
            </a:r>
          </a:p>
          <a:p>
            <a:pPr marL="0" indent="0" eaLnBrk="1" fontAlgn="auto" hangingPunct="1">
              <a:spcAft>
                <a:spcPts val="0"/>
              </a:spcAft>
              <a:buNone/>
              <a:defRPr/>
            </a:pPr>
            <a:r>
              <a:rPr b="1">
                <a:solidFill>
                  <a:srgbClr val="0000B0"/>
                </a:solidFill>
                <a:latin typeface="Courier New" panose="02070309020205020404" pitchFamily="49" charset="0"/>
                <a:cs typeface="Courier New" panose="02070309020205020404" pitchFamily="49" charset="0"/>
              </a:rPr>
              <a:t>	if</a:t>
            </a:r>
            <a:r>
              <a:rPr>
                <a:latin typeface="Courier New" panose="02070309020205020404" pitchFamily="49" charset="0"/>
                <a:cs typeface="Courier New" panose="02070309020205020404" pitchFamily="49" charset="0"/>
              </a:rPr>
              <a:t>( </a:t>
            </a:r>
            <a:r>
              <a:rPr err="1">
                <a:latin typeface="Courier New" panose="02070309020205020404" pitchFamily="49" charset="0"/>
                <a:cs typeface="Courier New" panose="02070309020205020404" pitchFamily="49" charset="0"/>
              </a:rPr>
              <a:t>IsEmpty</a:t>
            </a:r>
            <a:r>
              <a:rPr>
                <a:latin typeface="Courier New" panose="02070309020205020404" pitchFamily="49" charset="0"/>
                <a:cs typeface="Courier New" panose="02070309020205020404" pitchFamily="49" charset="0"/>
              </a:rPr>
              <a:t>() ) </a:t>
            </a:r>
          </a:p>
          <a:p>
            <a:pPr marL="0" indent="0" eaLnBrk="1" fontAlgn="auto" hangingPunct="1">
              <a:spcAft>
                <a:spcPts val="0"/>
              </a:spcAft>
              <a:buNone/>
              <a:defRPr/>
            </a:pPr>
            <a:r>
              <a:rPr>
                <a:latin typeface="Courier New" panose="02070309020205020404" pitchFamily="49" charset="0"/>
                <a:cs typeface="Courier New" panose="02070309020205020404" pitchFamily="49" charset="0"/>
              </a:rPr>
              <a:t>		{ </a:t>
            </a:r>
            <a:r>
              <a:rPr b="1" err="1">
                <a:solidFill>
                  <a:srgbClr val="0000B0"/>
                </a:solidFill>
                <a:latin typeface="Courier New" panose="02070309020205020404" pitchFamily="49" charset="0"/>
                <a:cs typeface="Courier New" panose="02070309020205020404" pitchFamily="49" charset="0"/>
              </a:rPr>
              <a:t>cout</a:t>
            </a:r>
            <a:r>
              <a:rPr b="1">
                <a:solidFill>
                  <a:srgbClr val="0000B0"/>
                </a:solidFill>
                <a:latin typeface="Courier New" panose="02070309020205020404" pitchFamily="49" charset="0"/>
                <a:cs typeface="Courier New" panose="02070309020205020404" pitchFamily="49" charset="0"/>
              </a:rPr>
              <a:t> </a:t>
            </a:r>
            <a:r>
              <a:rPr>
                <a:latin typeface="Courier New" panose="02070309020205020404" pitchFamily="49" charset="0"/>
                <a:cs typeface="Courier New" panose="02070309020205020404" pitchFamily="49" charset="0"/>
              </a:rPr>
              <a:t>&lt;&lt; "Stack empty\n"; </a:t>
            </a:r>
            <a:r>
              <a:rPr b="1">
                <a:solidFill>
                  <a:srgbClr val="0000B0"/>
                </a:solidFill>
                <a:latin typeface="Courier New" panose="02070309020205020404" pitchFamily="49" charset="0"/>
                <a:cs typeface="Courier New" panose="02070309020205020404" pitchFamily="49" charset="0"/>
              </a:rPr>
              <a:t>return</a:t>
            </a:r>
            <a:r>
              <a:rPr>
                <a:latin typeface="Courier New" panose="02070309020205020404" pitchFamily="49" charset="0"/>
                <a:cs typeface="Courier New" panose="02070309020205020404" pitchFamily="49" charset="0"/>
              </a:rPr>
              <a:t>; }</a:t>
            </a:r>
          </a:p>
          <a:p>
            <a:pPr marL="0" indent="0" eaLnBrk="1" fontAlgn="auto" hangingPunct="1">
              <a:spcAft>
                <a:spcPts val="0"/>
              </a:spcAft>
              <a:buNone/>
              <a:defRPr/>
            </a:pPr>
            <a:r>
              <a:rPr>
                <a:latin typeface="Courier New" panose="02070309020205020404" pitchFamily="49" charset="0"/>
                <a:cs typeface="Courier New" panose="02070309020205020404" pitchFamily="49" charset="0"/>
              </a:rPr>
              <a:t>	</a:t>
            </a:r>
            <a:r>
              <a:rPr b="1">
                <a:solidFill>
                  <a:srgbClr val="0000B0"/>
                </a:solidFill>
                <a:latin typeface="Courier New" panose="02070309020205020404" pitchFamily="49" charset="0"/>
                <a:cs typeface="Courier New" panose="02070309020205020404" pitchFamily="49" charset="0"/>
              </a:rPr>
              <a:t>for</a:t>
            </a:r>
            <a:r>
              <a:rPr>
                <a:latin typeface="Courier New" panose="02070309020205020404" pitchFamily="49" charset="0"/>
                <a:cs typeface="Courier New" panose="02070309020205020404" pitchFamily="49" charset="0"/>
              </a:rPr>
              <a:t>( </a:t>
            </a:r>
            <a:r>
              <a:rPr b="1" err="1">
                <a:solidFill>
                  <a:srgbClr val="0000B0"/>
                </a:solidFill>
                <a:latin typeface="Courier New" panose="02070309020205020404" pitchFamily="49" charset="0"/>
                <a:cs typeface="Courier New" panose="02070309020205020404" pitchFamily="49" charset="0"/>
              </a:rPr>
              <a:t>int</a:t>
            </a:r>
            <a:r>
              <a:rPr>
                <a:latin typeface="Courier New" panose="02070309020205020404" pitchFamily="49" charset="0"/>
                <a:cs typeface="Courier New" panose="02070309020205020404" pitchFamily="49" charset="0"/>
              </a:rPr>
              <a:t> </a:t>
            </a:r>
            <a:r>
              <a:rPr err="1">
                <a:latin typeface="Courier New" panose="02070309020205020404" pitchFamily="49" charset="0"/>
                <a:cs typeface="Courier New" panose="02070309020205020404" pitchFamily="49" charset="0"/>
              </a:rPr>
              <a:t>i</a:t>
            </a:r>
            <a:r>
              <a:rPr>
                <a:latin typeface="Courier New" panose="02070309020205020404" pitchFamily="49" charset="0"/>
                <a:cs typeface="Courier New" panose="02070309020205020404" pitchFamily="49" charset="0"/>
              </a:rPr>
              <a:t>=Top; </a:t>
            </a:r>
            <a:r>
              <a:rPr err="1">
                <a:latin typeface="Courier New" panose="02070309020205020404" pitchFamily="49" charset="0"/>
                <a:cs typeface="Courier New" panose="02070309020205020404" pitchFamily="49" charset="0"/>
              </a:rPr>
              <a:t>i</a:t>
            </a:r>
            <a:r>
              <a:rPr>
                <a:latin typeface="Courier New" panose="02070309020205020404" pitchFamily="49" charset="0"/>
                <a:cs typeface="Courier New" panose="02070309020205020404" pitchFamily="49" charset="0"/>
              </a:rPr>
              <a:t>&gt;=0; </a:t>
            </a:r>
            <a:r>
              <a:rPr err="1">
                <a:latin typeface="Courier New" panose="02070309020205020404" pitchFamily="49" charset="0"/>
                <a:cs typeface="Courier New" panose="02070309020205020404" pitchFamily="49" charset="0"/>
              </a:rPr>
              <a:t>i</a:t>
            </a:r>
            <a:r>
              <a:rPr>
                <a:latin typeface="Courier New" panose="02070309020205020404" pitchFamily="49" charset="0"/>
                <a:cs typeface="Courier New" panose="02070309020205020404" pitchFamily="49" charset="0"/>
              </a:rPr>
              <a:t>-- ) </a:t>
            </a:r>
            <a:r>
              <a:rPr b="1" err="1">
                <a:solidFill>
                  <a:srgbClr val="0000B0"/>
                </a:solidFill>
                <a:latin typeface="Courier New" panose="02070309020205020404" pitchFamily="49" charset="0"/>
                <a:cs typeface="Courier New" panose="02070309020205020404" pitchFamily="49" charset="0"/>
              </a:rPr>
              <a:t>cout</a:t>
            </a:r>
            <a:r>
              <a:rPr>
                <a:latin typeface="Courier New" panose="02070309020205020404" pitchFamily="49" charset="0"/>
                <a:cs typeface="Courier New" panose="02070309020205020404" pitchFamily="49" charset="0"/>
              </a:rPr>
              <a:t> &lt;&lt; Stack[</a:t>
            </a:r>
            <a:r>
              <a:rPr err="1">
                <a:latin typeface="Courier New" panose="02070309020205020404" pitchFamily="49" charset="0"/>
                <a:cs typeface="Courier New" panose="02070309020205020404" pitchFamily="49" charset="0"/>
              </a:rPr>
              <a:t>i</a:t>
            </a:r>
            <a:r>
              <a:rPr>
                <a:latin typeface="Courier New" panose="02070309020205020404" pitchFamily="49" charset="0"/>
                <a:cs typeface="Courier New" panose="02070309020205020404" pitchFamily="49" charset="0"/>
              </a:rPr>
              <a:t>] &lt;&lt;</a:t>
            </a:r>
            <a:r>
              <a:rPr err="1">
                <a:latin typeface="Courier New" panose="02070309020205020404" pitchFamily="49" charset="0"/>
                <a:cs typeface="Courier New" panose="02070309020205020404" pitchFamily="49" charset="0"/>
              </a:rPr>
              <a:t>endl</a:t>
            </a:r>
            <a:r>
              <a:rPr>
                <a:latin typeface="Courier New" panose="02070309020205020404" pitchFamily="49" charset="0"/>
                <a:cs typeface="Courier New" panose="02070309020205020404" pitchFamily="49" charset="0"/>
              </a:rPr>
              <a:t>; </a:t>
            </a:r>
          </a:p>
          <a:p>
            <a:pPr marL="0" indent="0" eaLnBrk="1" fontAlgn="auto" hangingPunct="1">
              <a:spcAft>
                <a:spcPts val="0"/>
              </a:spcAft>
              <a:buNone/>
              <a:defRPr/>
            </a:pPr>
            <a:r>
              <a:rPr>
                <a:latin typeface="Courier New" panose="02070309020205020404" pitchFamily="49" charset="0"/>
                <a:cs typeface="Courier New" panose="02070309020205020404" pitchFamily="49" charset="0"/>
              </a:rPr>
              <a:t>}</a:t>
            </a:r>
          </a:p>
          <a:p>
            <a:pPr marL="0" indent="0" eaLnBrk="1" fontAlgn="auto" hangingPunct="1">
              <a:spcAft>
                <a:spcPts val="0"/>
              </a:spcAft>
              <a:buNone/>
              <a:defRPr/>
            </a:pPr>
            <a:endParaRPr>
              <a:latin typeface="Courier New" panose="02070309020205020404" pitchFamily="49" charset="0"/>
              <a:cs typeface="Courier New" panose="02070309020205020404" pitchFamily="49" charset="0"/>
            </a:endParaRPr>
          </a:p>
        </p:txBody>
      </p:sp>
      <p:graphicFrame>
        <p:nvGraphicFramePr>
          <p:cNvPr id="8" name="Table 7"/>
          <p:cNvGraphicFramePr>
            <a:graphicFrameLocks noGrp="1"/>
          </p:cNvGraphicFramePr>
          <p:nvPr/>
        </p:nvGraphicFramePr>
        <p:xfrm>
          <a:off x="2895600" y="2765426"/>
          <a:ext cx="1295400" cy="3446652"/>
        </p:xfrm>
        <a:graphic>
          <a:graphicData uri="http://schemas.openxmlformats.org/drawingml/2006/table">
            <a:tbl>
              <a:tblPr firstRow="1" bandRow="1">
                <a:tableStyleId>{2D5ABB26-0587-4C30-8999-92F81FD0307C}</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406594">
                <a:tc>
                  <a:txBody>
                    <a:bodyPr/>
                    <a:lstStyle/>
                    <a:p>
                      <a:pPr algn="ctr"/>
                      <a:endParaRPr lang="en-US" sz="1000" dirty="0"/>
                    </a:p>
                  </a:txBody>
                  <a:tcPr marL="68580" marR="68580" marT="34267" marB="3426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0" dirty="0"/>
                    </a:p>
                  </a:txBody>
                  <a:tcPr marL="68580" marR="68580" marT="34267" marB="3426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4267">
                <a:tc>
                  <a:txBody>
                    <a:bodyPr/>
                    <a:lstStyle/>
                    <a:p>
                      <a:pPr algn="ctr"/>
                      <a:r>
                        <a:rPr lang="en-US" sz="2400" dirty="0"/>
                        <a:t>6</a:t>
                      </a:r>
                    </a:p>
                  </a:txBody>
                  <a:tcPr marL="68580" marR="68580" marT="34267" marB="3426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2400" dirty="0"/>
                    </a:p>
                  </a:txBody>
                  <a:tcPr marL="68580" marR="68580" marT="34267" marB="34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4267">
                <a:tc>
                  <a:txBody>
                    <a:bodyPr/>
                    <a:lstStyle/>
                    <a:p>
                      <a:pPr algn="ctr"/>
                      <a:r>
                        <a:rPr lang="en-US" sz="2400" dirty="0"/>
                        <a:t>5</a:t>
                      </a:r>
                    </a:p>
                  </a:txBody>
                  <a:tcPr marL="68580" marR="68580" marT="34267" marB="3426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2400" dirty="0"/>
                    </a:p>
                  </a:txBody>
                  <a:tcPr marL="68580" marR="68580" marT="34267" marB="34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34267">
                <a:tc>
                  <a:txBody>
                    <a:bodyPr/>
                    <a:lstStyle/>
                    <a:p>
                      <a:pPr algn="ctr"/>
                      <a:r>
                        <a:rPr lang="en-US" sz="2400" dirty="0"/>
                        <a:t>4</a:t>
                      </a:r>
                    </a:p>
                  </a:txBody>
                  <a:tcPr marL="68580" marR="68580" marT="34267" marB="3426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2400" dirty="0"/>
                    </a:p>
                  </a:txBody>
                  <a:tcPr marL="68580" marR="68580" marT="34267" marB="34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34267">
                <a:tc>
                  <a:txBody>
                    <a:bodyPr/>
                    <a:lstStyle/>
                    <a:p>
                      <a:pPr algn="ctr"/>
                      <a:r>
                        <a:rPr lang="en-US" sz="2400" dirty="0"/>
                        <a:t>3</a:t>
                      </a:r>
                    </a:p>
                  </a:txBody>
                  <a:tcPr marL="68580" marR="68580" marT="34267" marB="3426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D</a:t>
                      </a:r>
                    </a:p>
                  </a:txBody>
                  <a:tcPr marL="68580" marR="68580" marT="34267" marB="34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4267">
                <a:tc>
                  <a:txBody>
                    <a:bodyPr/>
                    <a:lstStyle/>
                    <a:p>
                      <a:pPr algn="ctr"/>
                      <a:r>
                        <a:rPr lang="en-US" sz="2400" dirty="0"/>
                        <a:t>2</a:t>
                      </a:r>
                    </a:p>
                  </a:txBody>
                  <a:tcPr marL="68580" marR="68580" marT="34267" marB="3426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C</a:t>
                      </a:r>
                    </a:p>
                  </a:txBody>
                  <a:tcPr marL="68580" marR="68580" marT="34267" marB="34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34267">
                <a:tc>
                  <a:txBody>
                    <a:bodyPr/>
                    <a:lstStyle/>
                    <a:p>
                      <a:pPr algn="ctr"/>
                      <a:r>
                        <a:rPr lang="en-US" sz="2400" dirty="0"/>
                        <a:t>1</a:t>
                      </a:r>
                    </a:p>
                  </a:txBody>
                  <a:tcPr marL="68580" marR="68580" marT="34267" marB="3426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B</a:t>
                      </a:r>
                    </a:p>
                  </a:txBody>
                  <a:tcPr marL="68580" marR="68580" marT="34267" marB="34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34267">
                <a:tc>
                  <a:txBody>
                    <a:bodyPr/>
                    <a:lstStyle/>
                    <a:p>
                      <a:pPr algn="ctr"/>
                      <a:r>
                        <a:rPr lang="en-US" sz="2400" dirty="0"/>
                        <a:t>0</a:t>
                      </a:r>
                    </a:p>
                  </a:txBody>
                  <a:tcPr marL="68580" marR="68580" marT="34267" marB="34267"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400" dirty="0"/>
                        <a:t>A</a:t>
                      </a:r>
                    </a:p>
                  </a:txBody>
                  <a:tcPr marL="68580" marR="68580" marT="34267" marB="342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9" name="TextBox 8"/>
          <p:cNvSpPr txBox="1"/>
          <p:nvPr/>
        </p:nvSpPr>
        <p:spPr>
          <a:xfrm>
            <a:off x="5029200" y="2947989"/>
            <a:ext cx="4895850" cy="1570037"/>
          </a:xfrm>
          <a:prstGeom prst="rect">
            <a:avLst/>
          </a:prstGeom>
          <a:noFill/>
        </p:spPr>
        <p:txBody>
          <a:bodyPr>
            <a:spAutoFit/>
          </a:bodyPr>
          <a:lstStyle/>
          <a:p>
            <a:pPr defTabSz="685800" eaLnBrk="1" fontAlgn="auto" hangingPunct="1">
              <a:spcBef>
                <a:spcPts val="0"/>
              </a:spcBef>
              <a:spcAft>
                <a:spcPts val="0"/>
              </a:spcAft>
              <a:defRPr/>
            </a:pPr>
            <a:r>
              <a:rPr lang="en-US" sz="2400" dirty="0">
                <a:solidFill>
                  <a:prstClr val="black"/>
                </a:solidFill>
                <a:latin typeface="Calibri"/>
                <a:ea typeface="+mn-ea"/>
              </a:rPr>
              <a:t>Considering </a:t>
            </a:r>
            <a:r>
              <a:rPr lang="en-US" sz="2400" b="1" dirty="0">
                <a:solidFill>
                  <a:prstClr val="black"/>
                </a:solidFill>
                <a:latin typeface="Courier New" panose="02070309020205020404" pitchFamily="49" charset="0"/>
                <a:ea typeface="+mn-ea"/>
                <a:cs typeface="Courier New" panose="02070309020205020404" pitchFamily="49" charset="0"/>
              </a:rPr>
              <a:t>Size</a:t>
            </a:r>
            <a:r>
              <a:rPr lang="en-US" sz="2400" dirty="0">
                <a:solidFill>
                  <a:prstClr val="black"/>
                </a:solidFill>
                <a:latin typeface="Calibri"/>
                <a:ea typeface="+mn-ea"/>
              </a:rPr>
              <a:t> = 7</a:t>
            </a:r>
          </a:p>
          <a:p>
            <a:pPr defTabSz="685800" eaLnBrk="1" fontAlgn="auto" hangingPunct="1">
              <a:spcBef>
                <a:spcPts val="0"/>
              </a:spcBef>
              <a:spcAft>
                <a:spcPts val="0"/>
              </a:spcAft>
              <a:defRPr/>
            </a:pPr>
            <a:r>
              <a:rPr lang="en-US" sz="2400" dirty="0">
                <a:solidFill>
                  <a:prstClr val="black"/>
                </a:solidFill>
                <a:latin typeface="Calibri"/>
                <a:ea typeface="+mn-ea"/>
              </a:rPr>
              <a:t>There are 4 elements inside Stack</a:t>
            </a:r>
          </a:p>
          <a:p>
            <a:pPr defTabSz="685800" eaLnBrk="1" fontAlgn="auto" hangingPunct="1">
              <a:spcBef>
                <a:spcPts val="0"/>
              </a:spcBef>
              <a:spcAft>
                <a:spcPts val="0"/>
              </a:spcAft>
              <a:defRPr/>
            </a:pPr>
            <a:r>
              <a:rPr lang="en-US" sz="2400" dirty="0">
                <a:solidFill>
                  <a:prstClr val="black"/>
                </a:solidFill>
                <a:latin typeface="Calibri"/>
                <a:ea typeface="+mn-ea"/>
              </a:rPr>
              <a:t>So element will be shown from index 3 down to index 0.</a:t>
            </a:r>
          </a:p>
        </p:txBody>
      </p:sp>
      <p:grpSp>
        <p:nvGrpSpPr>
          <p:cNvPr id="83999" name="Group 9"/>
          <p:cNvGrpSpPr>
            <a:grpSpLocks/>
          </p:cNvGrpSpPr>
          <p:nvPr/>
        </p:nvGrpSpPr>
        <p:grpSpPr bwMode="auto">
          <a:xfrm>
            <a:off x="1397000" y="4518026"/>
            <a:ext cx="1366838" cy="295275"/>
            <a:chOff x="159024" y="5989320"/>
            <a:chExt cx="1822176" cy="392982"/>
          </a:xfrm>
        </p:grpSpPr>
        <p:sp>
          <p:nvSpPr>
            <p:cNvPr id="11" name="Rectangle 10"/>
            <p:cNvSpPr/>
            <p:nvPr/>
          </p:nvSpPr>
          <p:spPr>
            <a:xfrm>
              <a:off x="159024" y="5989320"/>
              <a:ext cx="1075105" cy="39298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defTabSz="685800" eaLnBrk="1" fontAlgn="auto" hangingPunct="1">
                <a:spcBef>
                  <a:spcPts val="0"/>
                </a:spcBef>
                <a:spcAft>
                  <a:spcPts val="0"/>
                </a:spcAft>
                <a:defRPr/>
              </a:pPr>
              <a:r>
                <a:rPr lang="en-US" b="1" dirty="0">
                  <a:solidFill>
                    <a:prstClr val="black"/>
                  </a:solidFill>
                  <a:latin typeface="Courier New" panose="02070309020205020404" pitchFamily="49" charset="0"/>
                  <a:cs typeface="Courier New" panose="02070309020205020404" pitchFamily="49" charset="0"/>
                </a:rPr>
                <a:t>Top</a:t>
              </a:r>
            </a:p>
          </p:txBody>
        </p:sp>
        <p:cxnSp>
          <p:nvCxnSpPr>
            <p:cNvPr id="12" name="Straight Arrow Connector 11"/>
            <p:cNvCxnSpPr>
              <a:stCxn id="11" idx="3"/>
            </p:cNvCxnSpPr>
            <p:nvPr/>
          </p:nvCxnSpPr>
          <p:spPr>
            <a:xfrm>
              <a:off x="1234129" y="6185812"/>
              <a:ext cx="747071" cy="2112"/>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13" name="Rectangle 12"/>
          <p:cNvSpPr/>
          <p:nvPr/>
        </p:nvSpPr>
        <p:spPr>
          <a:xfrm>
            <a:off x="3284538" y="4210050"/>
            <a:ext cx="379412" cy="355600"/>
          </a:xfrm>
          <a:prstGeom prst="rect">
            <a:avLst/>
          </a:prstGeom>
          <a:noFill/>
          <a:ln>
            <a:noFill/>
          </a:ln>
        </p:spPr>
        <p:style>
          <a:lnRef idx="2">
            <a:schemeClr val="dk1"/>
          </a:lnRef>
          <a:fillRef idx="1">
            <a:schemeClr val="lt1"/>
          </a:fillRef>
          <a:effectRef idx="0">
            <a:schemeClr val="dk1"/>
          </a:effectRef>
          <a:fontRef idx="minor">
            <a:schemeClr val="dk1"/>
          </a:fontRef>
        </p:style>
        <p:txBody>
          <a:bodyPr anchor="ctr"/>
          <a:lstStyle/>
          <a:p>
            <a:pPr algn="ctr" defTabSz="685800" eaLnBrk="1" fontAlgn="auto" hangingPunct="1">
              <a:spcBef>
                <a:spcPts val="0"/>
              </a:spcBef>
              <a:spcAft>
                <a:spcPts val="0"/>
              </a:spcAft>
              <a:defRPr/>
            </a:pPr>
            <a:endParaRPr lang="en-US" sz="1350" dirty="0">
              <a:solidFill>
                <a:prstClr val="black"/>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90676" y="98426"/>
            <a:ext cx="8982075" cy="866775"/>
          </a:xfrm>
        </p:spPr>
        <p:txBody>
          <a:bodyPr/>
          <a:lstStyle/>
          <a:p>
            <a:pPr eaLnBrk="1" fontAlgn="auto" hangingPunct="1">
              <a:spcAft>
                <a:spcPts val="0"/>
              </a:spcAft>
              <a:defRPr/>
            </a:pPr>
            <a:r>
              <a:rPr dirty="0"/>
              <a:t>Creating a </a:t>
            </a:r>
            <a:r>
              <a:rPr cap="none" dirty="0">
                <a:solidFill>
                  <a:srgbClr val="0000B0"/>
                </a:solidFill>
                <a:latin typeface="Courier New" panose="02070309020205020404" pitchFamily="49" charset="0"/>
                <a:cs typeface="Courier New" panose="02070309020205020404" pitchFamily="49" charset="0"/>
              </a:rPr>
              <a:t>class</a:t>
            </a:r>
            <a:r>
              <a:rPr dirty="0"/>
              <a:t> for Stack</a:t>
            </a:r>
          </a:p>
        </p:txBody>
      </p:sp>
      <p:sp>
        <p:nvSpPr>
          <p:cNvPr id="7" name="Content Placeholder 6"/>
          <p:cNvSpPr>
            <a:spLocks noGrp="1"/>
          </p:cNvSpPr>
          <p:nvPr>
            <p:ph idx="1"/>
          </p:nvPr>
        </p:nvSpPr>
        <p:spPr>
          <a:xfrm>
            <a:off x="1685926" y="1295401"/>
            <a:ext cx="8982075" cy="5172075"/>
          </a:xfrm>
        </p:spPr>
        <p:txBody>
          <a:bodyPr rtlCol="0">
            <a:noAutofit/>
          </a:bodyPr>
          <a:lstStyle/>
          <a:p>
            <a:pPr marL="0" indent="0" fontAlgn="auto">
              <a:spcBef>
                <a:spcPts val="150"/>
              </a:spcBef>
              <a:spcAft>
                <a:spcPts val="150"/>
              </a:spcAft>
              <a:buNone/>
              <a:defRPr/>
            </a:pPr>
            <a:r>
              <a:rPr sz="2000" b="1">
                <a:solidFill>
                  <a:srgbClr val="0000B0"/>
                </a:solidFill>
                <a:latin typeface="Courier New" panose="02070309020205020404" pitchFamily="49" charset="0"/>
                <a:cs typeface="Courier New" panose="02070309020205020404" pitchFamily="49" charset="0"/>
              </a:rPr>
              <a:t>class </a:t>
            </a:r>
            <a:r>
              <a:rPr sz="2000" b="1" err="1">
                <a:latin typeface="Courier New" panose="02070309020205020404" pitchFamily="49" charset="0"/>
                <a:cs typeface="Courier New" panose="02070309020205020404" pitchFamily="49" charset="0"/>
              </a:rPr>
              <a:t>MyStack</a:t>
            </a:r>
            <a:r>
              <a:rPr sz="2000">
                <a:latin typeface="Courier New" panose="02070309020205020404" pitchFamily="49" charset="0"/>
                <a:cs typeface="Courier New" panose="02070309020205020404" pitchFamily="49" charset="0"/>
              </a:rPr>
              <a:t>{</a:t>
            </a:r>
          </a:p>
          <a:p>
            <a:pPr marL="298847" lvl="1" indent="0" eaLnBrk="1" fontAlgn="auto" hangingPunct="1">
              <a:spcBef>
                <a:spcPts val="150"/>
              </a:spcBef>
              <a:spcAft>
                <a:spcPts val="150"/>
              </a:spcAft>
              <a:buNone/>
              <a:defRPr/>
            </a:pPr>
            <a:r>
              <a:rPr sz="2000" b="1" dirty="0" err="1">
                <a:solidFill>
                  <a:srgbClr val="0000B0"/>
                </a:solidFill>
                <a:latin typeface="Courier New" panose="02070309020205020404" pitchFamily="49" charset="0"/>
                <a:cs typeface="Courier New" panose="02070309020205020404" pitchFamily="49" charset="0"/>
              </a:rPr>
              <a:t>int</a:t>
            </a:r>
            <a:r>
              <a:rPr sz="2000" dirty="0">
                <a:latin typeface="Courier New" panose="02070309020205020404" pitchFamily="49" charset="0"/>
                <a:cs typeface="Courier New" panose="02070309020205020404" pitchFamily="49" charset="0"/>
              </a:rPr>
              <a:t> Stack[</a:t>
            </a:r>
            <a:r>
              <a:rPr sz="2000" dirty="0" err="1">
                <a:latin typeface="Courier New" panose="02070309020205020404" pitchFamily="49" charset="0"/>
                <a:cs typeface="Courier New" panose="02070309020205020404" pitchFamily="49" charset="0"/>
              </a:rPr>
              <a:t>MaxSize</a:t>
            </a:r>
            <a:r>
              <a:rPr sz="2000" dirty="0">
                <a:latin typeface="Courier New" panose="02070309020205020404" pitchFamily="49" charset="0"/>
                <a:cs typeface="Courier New" panose="02070309020205020404" pitchFamily="49" charset="0"/>
              </a:rPr>
              <a:t>], Top, </a:t>
            </a:r>
            <a:r>
              <a:rPr sz="2000" dirty="0" err="1">
                <a:latin typeface="Courier New" panose="02070309020205020404" pitchFamily="49" charset="0"/>
                <a:cs typeface="Courier New" panose="02070309020205020404" pitchFamily="49" charset="0"/>
              </a:rPr>
              <a:t>MaxSize</a:t>
            </a:r>
            <a:r>
              <a:rPr sz="2000" dirty="0">
                <a:latin typeface="Courier New" panose="02070309020205020404" pitchFamily="49" charset="0"/>
                <a:cs typeface="Courier New" panose="02070309020205020404" pitchFamily="49" charset="0"/>
              </a:rPr>
              <a:t>=100; </a:t>
            </a:r>
          </a:p>
          <a:p>
            <a:pPr marL="0" indent="0" fontAlgn="auto">
              <a:spcBef>
                <a:spcPts val="150"/>
              </a:spcBef>
              <a:spcAft>
                <a:spcPts val="150"/>
              </a:spcAft>
              <a:buNone/>
              <a:defRPr/>
            </a:pPr>
            <a:r>
              <a:rPr sz="2000" b="1">
                <a:solidFill>
                  <a:srgbClr val="0000B0"/>
                </a:solidFill>
                <a:latin typeface="Courier New" panose="02070309020205020404" pitchFamily="49" charset="0"/>
                <a:cs typeface="Courier New" panose="02070309020205020404" pitchFamily="49" charset="0"/>
              </a:rPr>
              <a:t>public:</a:t>
            </a:r>
          </a:p>
          <a:p>
            <a:pPr marL="298847" lvl="1" indent="0" eaLnBrk="1" fontAlgn="auto" hangingPunct="1">
              <a:spcBef>
                <a:spcPts val="150"/>
              </a:spcBef>
              <a:spcAft>
                <a:spcPts val="150"/>
              </a:spcAft>
              <a:buNone/>
              <a:defRPr/>
            </a:pPr>
            <a:r>
              <a:rPr sz="2000" b="1" dirty="0">
                <a:solidFill>
                  <a:schemeClr val="accent2">
                    <a:lumMod val="75000"/>
                  </a:schemeClr>
                </a:solidFill>
                <a:latin typeface="Courier New" panose="02070309020205020404" pitchFamily="49" charset="0"/>
                <a:cs typeface="Courier New" panose="02070309020205020404" pitchFamily="49" charset="0"/>
              </a:rPr>
              <a:t>//Initializing stack </a:t>
            </a:r>
          </a:p>
          <a:p>
            <a:pPr marL="298847" lvl="1" indent="0" eaLnBrk="1" fontAlgn="auto" hangingPunct="1">
              <a:spcBef>
                <a:spcPts val="150"/>
              </a:spcBef>
              <a:spcAft>
                <a:spcPts val="150"/>
              </a:spcAft>
              <a:buNone/>
              <a:defRPr/>
            </a:pPr>
            <a:r>
              <a:rPr sz="2000" b="1" dirty="0" err="1">
                <a:latin typeface="Courier New" panose="02070309020205020404" pitchFamily="49" charset="0"/>
                <a:cs typeface="Courier New" panose="02070309020205020404" pitchFamily="49" charset="0"/>
              </a:rPr>
              <a:t>MyStack</a:t>
            </a:r>
            <a:r>
              <a:rPr sz="2000" dirty="0">
                <a:latin typeface="Courier New" panose="02070309020205020404" pitchFamily="49" charset="0"/>
                <a:cs typeface="Courier New" panose="02070309020205020404" pitchFamily="49" charset="0"/>
              </a:rPr>
              <a:t>( </a:t>
            </a:r>
            <a:r>
              <a:rPr sz="2000" b="1" dirty="0" err="1">
                <a:solidFill>
                  <a:srgbClr val="0000B0"/>
                </a:solidFill>
                <a:latin typeface="Courier New" panose="02070309020205020404" pitchFamily="49" charset="0"/>
                <a:cs typeface="Courier New" panose="02070309020205020404" pitchFamily="49" charset="0"/>
              </a:rPr>
              <a:t>int</a:t>
            </a:r>
            <a:r>
              <a:rPr sz="2000" dirty="0">
                <a:latin typeface="Courier New" panose="02070309020205020404" pitchFamily="49" charset="0"/>
                <a:cs typeface="Courier New" panose="02070309020205020404" pitchFamily="49" charset="0"/>
              </a:rPr>
              <a:t> Size = 100 ){	</a:t>
            </a:r>
            <a:r>
              <a:rPr sz="2000" dirty="0" err="1">
                <a:latin typeface="Courier New" panose="02070309020205020404" pitchFamily="49" charset="0"/>
                <a:cs typeface="Courier New" panose="02070309020205020404" pitchFamily="49" charset="0"/>
              </a:rPr>
              <a:t>MaxSize</a:t>
            </a:r>
            <a:r>
              <a:rPr sz="2000" dirty="0">
                <a:latin typeface="Courier New" panose="02070309020205020404" pitchFamily="49" charset="0"/>
                <a:cs typeface="Courier New" panose="02070309020205020404" pitchFamily="49" charset="0"/>
              </a:rPr>
              <a:t> = Size; Top = -1;}</a:t>
            </a:r>
            <a:r>
              <a:rPr sz="2000" b="1" dirty="0">
                <a:solidFill>
                  <a:schemeClr val="accent2">
                    <a:lumMod val="75000"/>
                  </a:schemeClr>
                </a:solidFill>
                <a:latin typeface="Courier New" panose="02070309020205020404" pitchFamily="49" charset="0"/>
                <a:cs typeface="Courier New" panose="02070309020205020404" pitchFamily="49" charset="0"/>
              </a:rPr>
              <a:t> </a:t>
            </a:r>
            <a:endParaRPr sz="2000" dirty="0">
              <a:latin typeface="Courier New" panose="02070309020205020404" pitchFamily="49" charset="0"/>
              <a:cs typeface="Courier New" panose="02070309020205020404" pitchFamily="49" charset="0"/>
            </a:endParaRPr>
          </a:p>
          <a:p>
            <a:pPr marL="298847" lvl="1" indent="0" eaLnBrk="1" fontAlgn="auto" hangingPunct="1">
              <a:spcBef>
                <a:spcPts val="150"/>
              </a:spcBef>
              <a:spcAft>
                <a:spcPts val="150"/>
              </a:spcAft>
              <a:buNone/>
              <a:defRPr/>
            </a:pPr>
            <a:r>
              <a:rPr sz="2000" b="1" dirty="0" err="1">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a:t>
            </a:r>
            <a:r>
              <a:rPr sz="2000" dirty="0" err="1">
                <a:latin typeface="Courier New" panose="02070309020205020404" pitchFamily="49" charset="0"/>
                <a:cs typeface="Courier New" panose="02070309020205020404" pitchFamily="49" charset="0"/>
              </a:rPr>
              <a:t>IsEmpty</a:t>
            </a:r>
            <a:r>
              <a:rPr sz="2000" dirty="0">
                <a:latin typeface="Courier New" panose="02070309020205020404" pitchFamily="49" charset="0"/>
                <a:cs typeface="Courier New" panose="02070309020205020404" pitchFamily="49" charset="0"/>
              </a:rPr>
              <a:t>(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 </a:t>
            </a:r>
          </a:p>
          <a:p>
            <a:pPr marL="298847" lvl="1" indent="0" eaLnBrk="1" fontAlgn="auto" hangingPunct="1">
              <a:spcBef>
                <a:spcPts val="150"/>
              </a:spcBef>
              <a:spcAft>
                <a:spcPts val="150"/>
              </a:spcAft>
              <a:buNone/>
              <a:defRPr/>
            </a:pPr>
            <a:r>
              <a:rPr sz="2000" b="1" dirty="0" err="1">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a:t>
            </a:r>
            <a:r>
              <a:rPr sz="2000" dirty="0" err="1">
                <a:latin typeface="Courier New" panose="02070309020205020404" pitchFamily="49" charset="0"/>
                <a:cs typeface="Courier New" panose="02070309020205020404" pitchFamily="49" charset="0"/>
              </a:rPr>
              <a:t>IsFull</a:t>
            </a:r>
            <a:r>
              <a:rPr sz="2000" dirty="0">
                <a:latin typeface="Courier New" panose="02070309020205020404" pitchFamily="49" charset="0"/>
                <a:cs typeface="Courier New" panose="02070309020205020404" pitchFamily="49" charset="0"/>
              </a:rPr>
              <a:t>(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 </a:t>
            </a:r>
          </a:p>
          <a:p>
            <a:pPr marL="298847" lvl="1" indent="0" eaLnBrk="1" fontAlgn="auto" hangingPunct="1">
              <a:spcBef>
                <a:spcPts val="150"/>
              </a:spcBef>
              <a:spcAft>
                <a:spcPts val="150"/>
              </a:spcAft>
              <a:buNone/>
              <a:defRPr/>
            </a:pPr>
            <a:r>
              <a:rPr sz="2000" b="1" dirty="0">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Push( </a:t>
            </a:r>
            <a:r>
              <a:rPr sz="2000" b="1" dirty="0" err="1">
                <a:solidFill>
                  <a:srgbClr val="0000B0"/>
                </a:solidFill>
                <a:latin typeface="Courier New" panose="02070309020205020404" pitchFamily="49" charset="0"/>
                <a:cs typeface="Courier New" panose="02070309020205020404" pitchFamily="49" charset="0"/>
              </a:rPr>
              <a:t>int</a:t>
            </a:r>
            <a:r>
              <a:rPr sz="2000" b="1" dirty="0">
                <a:solidFill>
                  <a:srgbClr val="0000B0"/>
                </a:solidFill>
                <a:latin typeface="Courier New" panose="02070309020205020404" pitchFamily="49" charset="0"/>
                <a:cs typeface="Courier New" panose="02070309020205020404" pitchFamily="49" charset="0"/>
              </a:rPr>
              <a:t> </a:t>
            </a:r>
            <a:r>
              <a:rPr sz="2000" dirty="0">
                <a:latin typeface="Courier New" panose="02070309020205020404" pitchFamily="49" charset="0"/>
                <a:cs typeface="Courier New" panose="02070309020205020404" pitchFamily="49" charset="0"/>
              </a:rPr>
              <a:t>Element ); </a:t>
            </a:r>
          </a:p>
          <a:p>
            <a:pPr marL="298847" lvl="1" indent="0" eaLnBrk="1" fontAlgn="auto" hangingPunct="1">
              <a:spcBef>
                <a:spcPts val="150"/>
              </a:spcBef>
              <a:spcAft>
                <a:spcPts val="150"/>
              </a:spcAft>
              <a:buNone/>
              <a:defRPr/>
            </a:pPr>
            <a:r>
              <a:rPr sz="2000" b="1" dirty="0" err="1">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Pop( </a:t>
            </a:r>
            <a:r>
              <a:rPr sz="2000" b="1" dirty="0" err="1">
                <a:solidFill>
                  <a:srgbClr val="0000B0"/>
                </a:solidFill>
                <a:latin typeface="Courier New" panose="02070309020205020404" pitchFamily="49" charset="0"/>
                <a:cs typeface="Courier New" panose="02070309020205020404" pitchFamily="49" charset="0"/>
              </a:rPr>
              <a:t>int</a:t>
            </a:r>
            <a:r>
              <a:rPr sz="2000" dirty="0">
                <a:latin typeface="Courier New" panose="02070309020205020404" pitchFamily="49" charset="0"/>
                <a:cs typeface="Courier New" panose="02070309020205020404" pitchFamily="49" charset="0"/>
              </a:rPr>
              <a:t> &amp;Element ); </a:t>
            </a:r>
          </a:p>
          <a:p>
            <a:pPr marL="298847" lvl="1" indent="0" eaLnBrk="1" fontAlgn="auto" hangingPunct="1">
              <a:spcBef>
                <a:spcPts val="150"/>
              </a:spcBef>
              <a:spcAft>
                <a:spcPts val="150"/>
              </a:spcAft>
              <a:buNone/>
              <a:defRPr/>
            </a:pPr>
            <a:r>
              <a:rPr sz="2000" b="1" dirty="0" err="1">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a:t>
            </a:r>
            <a:r>
              <a:rPr sz="2000" dirty="0" err="1">
                <a:latin typeface="Courier New" panose="02070309020205020404" pitchFamily="49" charset="0"/>
                <a:cs typeface="Courier New" panose="02070309020205020404" pitchFamily="49" charset="0"/>
              </a:rPr>
              <a:t>TopElement</a:t>
            </a:r>
            <a:r>
              <a:rPr sz="2000" dirty="0">
                <a:latin typeface="Courier New" panose="02070309020205020404" pitchFamily="49" charset="0"/>
                <a:cs typeface="Courier New" panose="02070309020205020404" pitchFamily="49" charset="0"/>
              </a:rPr>
              <a:t>( </a:t>
            </a:r>
            <a:r>
              <a:rPr sz="2000" b="1" dirty="0" err="1">
                <a:solidFill>
                  <a:srgbClr val="0000B0"/>
                </a:solidFill>
                <a:latin typeface="Courier New" panose="02070309020205020404" pitchFamily="49" charset="0"/>
                <a:cs typeface="Courier New" panose="02070309020205020404" pitchFamily="49" charset="0"/>
              </a:rPr>
              <a:t>int</a:t>
            </a:r>
            <a:r>
              <a:rPr sz="2000" dirty="0">
                <a:latin typeface="Courier New" panose="02070309020205020404" pitchFamily="49" charset="0"/>
                <a:cs typeface="Courier New" panose="02070309020205020404" pitchFamily="49" charset="0"/>
              </a:rPr>
              <a:t> &amp;Element ); </a:t>
            </a:r>
          </a:p>
          <a:p>
            <a:pPr marL="298847" lvl="1" indent="0" eaLnBrk="1" fontAlgn="auto" hangingPunct="1">
              <a:spcBef>
                <a:spcPts val="150"/>
              </a:spcBef>
              <a:spcAft>
                <a:spcPts val="150"/>
              </a:spcAft>
              <a:buNone/>
              <a:defRPr/>
            </a:pP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Show(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 </a:t>
            </a:r>
          </a:p>
          <a:p>
            <a:pPr marL="298847" lvl="1" indent="0" eaLnBrk="1" fontAlgn="auto" hangingPunct="1">
              <a:spcBef>
                <a:spcPts val="150"/>
              </a:spcBef>
              <a:spcAft>
                <a:spcPts val="150"/>
              </a:spcAft>
              <a:buNone/>
              <a:defRPr/>
            </a:pP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Reset(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	 Top = -1; } </a:t>
            </a:r>
            <a:r>
              <a:rPr sz="2000" b="1" dirty="0">
                <a:solidFill>
                  <a:schemeClr val="accent2">
                    <a:lumMod val="75000"/>
                  </a:schemeClr>
                </a:solidFill>
                <a:latin typeface="Courier New" panose="02070309020205020404" pitchFamily="49" charset="0"/>
                <a:cs typeface="Courier New" panose="02070309020205020404" pitchFamily="49" charset="0"/>
              </a:rPr>
              <a:t>//Re-start the stack</a:t>
            </a:r>
            <a:r>
              <a:rPr sz="2000" dirty="0">
                <a:latin typeface="Courier New" panose="02070309020205020404" pitchFamily="49" charset="0"/>
                <a:cs typeface="Courier New" panose="02070309020205020404" pitchFamily="49" charset="0"/>
              </a:rPr>
              <a:t> </a:t>
            </a:r>
          </a:p>
          <a:p>
            <a:pPr marL="0" indent="0" fontAlgn="auto">
              <a:spcBef>
                <a:spcPts val="150"/>
              </a:spcBef>
              <a:spcAft>
                <a:spcPts val="150"/>
              </a:spcAft>
              <a:buNone/>
              <a:defRPr/>
            </a:pPr>
            <a:r>
              <a:rPr sz="2000">
                <a:latin typeface="Courier New" panose="02070309020205020404" pitchFamily="49" charset="0"/>
                <a:cs typeface="Courier New" panose="02070309020205020404" pitchFamily="49" charset="0"/>
              </a:rPr>
              <a:t>};</a:t>
            </a:r>
            <a:endParaRPr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正方形/長方形 4"/>
          <p:cNvSpPr>
            <a:spLocks noChangeArrowheads="1"/>
          </p:cNvSpPr>
          <p:nvPr/>
        </p:nvSpPr>
        <p:spPr bwMode="auto">
          <a:xfrm>
            <a:off x="1828800" y="152400"/>
            <a:ext cx="84582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ja-JP" sz="2000" b="1" dirty="0">
                <a:solidFill>
                  <a:srgbClr val="7F7F7F"/>
                </a:solidFill>
                <a:latin typeface="Arial" panose="020B0604020202020204" pitchFamily="34" charset="0"/>
              </a:rPr>
              <a:t>// ……Program for stack implementation using stack class</a:t>
            </a:r>
          </a:p>
          <a:p>
            <a:pPr eaLnBrk="1" hangingPunct="1">
              <a:spcBef>
                <a:spcPct val="0"/>
              </a:spcBef>
              <a:buFontTx/>
              <a:buNone/>
            </a:pPr>
            <a:endParaRPr kumimoji="0" lang="en-US" altLang="ja-JP" sz="2000" b="1" dirty="0">
              <a:solidFill>
                <a:srgbClr val="000000"/>
              </a:solidFill>
              <a:latin typeface="Arial" panose="020B0604020202020204" pitchFamily="34" charset="0"/>
            </a:endParaRPr>
          </a:p>
          <a:p>
            <a:pPr eaLnBrk="1" hangingPunct="1">
              <a:spcBef>
                <a:spcPct val="0"/>
              </a:spcBef>
              <a:buFontTx/>
              <a:buNone/>
            </a:pPr>
            <a:r>
              <a:rPr kumimoji="0" lang="en-US" altLang="ja-JP" sz="2000" b="1" dirty="0">
                <a:solidFill>
                  <a:srgbClr val="000000"/>
                </a:solidFill>
                <a:latin typeface="Arial" panose="020B0604020202020204" pitchFamily="34" charset="0"/>
              </a:rPr>
              <a:t>#include &lt;iostream&gt;</a:t>
            </a:r>
          </a:p>
          <a:p>
            <a:pPr eaLnBrk="1" hangingPunct="1">
              <a:spcBef>
                <a:spcPct val="0"/>
              </a:spcBef>
              <a:buFontTx/>
              <a:buNone/>
            </a:pPr>
            <a:r>
              <a:rPr kumimoji="0" lang="en-US" altLang="ja-JP" sz="2000" b="1" dirty="0">
                <a:solidFill>
                  <a:srgbClr val="FF0000"/>
                </a:solidFill>
                <a:latin typeface="Arial" panose="020B0604020202020204" pitchFamily="34" charset="0"/>
              </a:rPr>
              <a:t>#include &lt;stack&gt;</a:t>
            </a:r>
          </a:p>
          <a:p>
            <a:pPr eaLnBrk="1" hangingPunct="1">
              <a:spcBef>
                <a:spcPct val="0"/>
              </a:spcBef>
              <a:buFontTx/>
              <a:buNone/>
            </a:pPr>
            <a:endParaRPr kumimoji="0" lang="en-US" altLang="ja-JP" sz="2000" b="1" dirty="0">
              <a:solidFill>
                <a:srgbClr val="000000"/>
              </a:solidFill>
              <a:latin typeface="Arial" panose="020B0604020202020204" pitchFamily="34" charset="0"/>
            </a:endParaRPr>
          </a:p>
          <a:p>
            <a:pPr eaLnBrk="1" hangingPunct="1">
              <a:spcBef>
                <a:spcPct val="0"/>
              </a:spcBef>
              <a:buFontTx/>
              <a:buNone/>
            </a:pPr>
            <a:r>
              <a:rPr kumimoji="0" lang="en-US" altLang="ja-JP" sz="2000" b="1" dirty="0">
                <a:solidFill>
                  <a:srgbClr val="000000"/>
                </a:solidFill>
                <a:latin typeface="Arial" panose="020B0604020202020204" pitchFamily="34" charset="0"/>
              </a:rPr>
              <a:t>using namespace std;</a:t>
            </a:r>
          </a:p>
          <a:p>
            <a:pPr eaLnBrk="1" hangingPunct="1">
              <a:spcBef>
                <a:spcPct val="0"/>
              </a:spcBef>
              <a:buFontTx/>
              <a:buNone/>
            </a:pPr>
            <a:endParaRPr kumimoji="0" lang="en-US" altLang="ja-JP" sz="2000" b="1" dirty="0">
              <a:solidFill>
                <a:srgbClr val="000000"/>
              </a:solidFill>
              <a:latin typeface="Arial" panose="020B0604020202020204" pitchFamily="34" charset="0"/>
            </a:endParaRPr>
          </a:p>
          <a:p>
            <a:pPr eaLnBrk="1" hangingPunct="1">
              <a:spcBef>
                <a:spcPct val="0"/>
              </a:spcBef>
              <a:buFontTx/>
              <a:buNone/>
            </a:pPr>
            <a:r>
              <a:rPr kumimoji="0" lang="en-US" altLang="ja-JP" sz="2000" b="1" dirty="0">
                <a:solidFill>
                  <a:srgbClr val="000000"/>
                </a:solidFill>
                <a:latin typeface="Arial" panose="020B0604020202020204" pitchFamily="34" charset="0"/>
              </a:rPr>
              <a:t>int main()</a:t>
            </a:r>
          </a:p>
          <a:p>
            <a:pPr eaLnBrk="1" hangingPunct="1">
              <a:spcBef>
                <a:spcPct val="0"/>
              </a:spcBef>
              <a:buFontTx/>
              <a:buNone/>
            </a:pPr>
            <a:r>
              <a:rPr kumimoji="0" lang="en-US" altLang="ja-JP" sz="2000" b="1" dirty="0">
                <a:solidFill>
                  <a:srgbClr val="000000"/>
                </a:solidFill>
                <a:latin typeface="Arial" panose="020B0604020202020204" pitchFamily="34" charset="0"/>
              </a:rPr>
              <a:t>{	</a:t>
            </a:r>
            <a:r>
              <a:rPr kumimoji="0" lang="en-US" altLang="ja-JP" sz="2000" b="1" dirty="0">
                <a:solidFill>
                  <a:srgbClr val="FF0000"/>
                </a:solidFill>
                <a:latin typeface="Arial" panose="020B0604020202020204" pitchFamily="34" charset="0"/>
              </a:rPr>
              <a:t>stack &lt;int&gt; </a:t>
            </a:r>
            <a:r>
              <a:rPr kumimoji="0" lang="en-US" altLang="ja-JP" sz="2000" b="1" dirty="0" err="1">
                <a:solidFill>
                  <a:srgbClr val="FF0000"/>
                </a:solidFill>
                <a:latin typeface="Arial" panose="020B0604020202020204" pitchFamily="34" charset="0"/>
              </a:rPr>
              <a:t>st</a:t>
            </a:r>
            <a:r>
              <a:rPr kumimoji="0" lang="en-US" altLang="ja-JP" sz="2000" b="1" dirty="0">
                <a:solidFill>
                  <a:srgbClr val="FF0000"/>
                </a:solidFill>
                <a:latin typeface="Arial" panose="020B0604020202020204" pitchFamily="34" charset="0"/>
              </a:rPr>
              <a:t>;</a:t>
            </a:r>
          </a:p>
          <a:p>
            <a:pPr eaLnBrk="1" hangingPunct="1">
              <a:spcBef>
                <a:spcPct val="0"/>
              </a:spcBef>
              <a:buFontTx/>
              <a:buNone/>
            </a:pPr>
            <a:r>
              <a:rPr kumimoji="0" lang="en-US" altLang="ja-JP" sz="2000" b="1" dirty="0">
                <a:solidFill>
                  <a:srgbClr val="000000"/>
                </a:solidFill>
                <a:latin typeface="Arial" panose="020B0604020202020204" pitchFamily="34" charset="0"/>
              </a:rPr>
              <a:t>	</a:t>
            </a:r>
            <a:r>
              <a:rPr kumimoji="0" lang="en-US" altLang="ja-JP" sz="2000" b="1" dirty="0" err="1">
                <a:solidFill>
                  <a:srgbClr val="FF0000"/>
                </a:solidFill>
                <a:latin typeface="Arial" panose="020B0604020202020204" pitchFamily="34" charset="0"/>
              </a:rPr>
              <a:t>st.</a:t>
            </a:r>
            <a:r>
              <a:rPr kumimoji="0" lang="en-US" altLang="ja-JP" sz="2000" b="1" dirty="0" err="1">
                <a:solidFill>
                  <a:srgbClr val="000000"/>
                </a:solidFill>
                <a:latin typeface="Arial" panose="020B0604020202020204" pitchFamily="34" charset="0"/>
              </a:rPr>
              <a:t>push</a:t>
            </a:r>
            <a:r>
              <a:rPr kumimoji="0" lang="en-US" altLang="ja-JP" sz="2000" b="1" dirty="0">
                <a:solidFill>
                  <a:srgbClr val="000000"/>
                </a:solidFill>
                <a:latin typeface="Arial" panose="020B0604020202020204" pitchFamily="34" charset="0"/>
              </a:rPr>
              <a:t>(9);</a:t>
            </a:r>
          </a:p>
          <a:p>
            <a:pPr eaLnBrk="1" hangingPunct="1">
              <a:spcBef>
                <a:spcPct val="0"/>
              </a:spcBef>
              <a:buFontTx/>
              <a:buNone/>
            </a:pPr>
            <a:r>
              <a:rPr kumimoji="0" lang="en-US" altLang="ja-JP" sz="2000" b="1" dirty="0">
                <a:solidFill>
                  <a:srgbClr val="000000"/>
                </a:solidFill>
                <a:latin typeface="Arial" panose="020B0604020202020204" pitchFamily="34" charset="0"/>
              </a:rPr>
              <a:t>	</a:t>
            </a:r>
            <a:r>
              <a:rPr kumimoji="0" lang="en-US" altLang="ja-JP" sz="2000" b="1" dirty="0" err="1">
                <a:solidFill>
                  <a:srgbClr val="FF0000"/>
                </a:solidFill>
                <a:latin typeface="Arial" panose="020B0604020202020204" pitchFamily="34" charset="0"/>
              </a:rPr>
              <a:t>st.</a:t>
            </a:r>
            <a:r>
              <a:rPr kumimoji="0" lang="en-US" altLang="ja-JP" sz="2000" b="1" dirty="0" err="1">
                <a:solidFill>
                  <a:srgbClr val="000000"/>
                </a:solidFill>
                <a:latin typeface="Arial" panose="020B0604020202020204" pitchFamily="34" charset="0"/>
              </a:rPr>
              <a:t>push</a:t>
            </a:r>
            <a:r>
              <a:rPr kumimoji="0" lang="en-US" altLang="ja-JP" sz="2000" b="1" dirty="0">
                <a:solidFill>
                  <a:srgbClr val="000000"/>
                </a:solidFill>
                <a:latin typeface="Arial" panose="020B0604020202020204" pitchFamily="34" charset="0"/>
              </a:rPr>
              <a:t>(7);</a:t>
            </a:r>
          </a:p>
          <a:p>
            <a:pPr eaLnBrk="1" hangingPunct="1">
              <a:spcBef>
                <a:spcPct val="0"/>
              </a:spcBef>
              <a:buFontTx/>
              <a:buNone/>
            </a:pPr>
            <a:r>
              <a:rPr kumimoji="0" lang="en-US" altLang="ja-JP" sz="2000" b="1" dirty="0">
                <a:solidFill>
                  <a:srgbClr val="000000"/>
                </a:solidFill>
                <a:latin typeface="Arial" panose="020B0604020202020204" pitchFamily="34" charset="0"/>
              </a:rPr>
              <a:t>          	</a:t>
            </a:r>
            <a:r>
              <a:rPr kumimoji="0" lang="en-US" altLang="ja-JP" sz="2000" b="1" dirty="0" err="1">
                <a:solidFill>
                  <a:srgbClr val="FF0000"/>
                </a:solidFill>
                <a:latin typeface="Arial" panose="020B0604020202020204" pitchFamily="34" charset="0"/>
              </a:rPr>
              <a:t>st.</a:t>
            </a:r>
            <a:r>
              <a:rPr kumimoji="0" lang="en-US" altLang="ja-JP" sz="2000" b="1" dirty="0" err="1">
                <a:solidFill>
                  <a:srgbClr val="000000"/>
                </a:solidFill>
                <a:latin typeface="Arial" panose="020B0604020202020204" pitchFamily="34" charset="0"/>
              </a:rPr>
              <a:t>push</a:t>
            </a:r>
            <a:r>
              <a:rPr kumimoji="0" lang="en-US" altLang="ja-JP" sz="2000" b="1" dirty="0">
                <a:solidFill>
                  <a:srgbClr val="000000"/>
                </a:solidFill>
                <a:latin typeface="Arial" panose="020B0604020202020204" pitchFamily="34" charset="0"/>
              </a:rPr>
              <a:t> (8);</a:t>
            </a:r>
          </a:p>
          <a:p>
            <a:pPr eaLnBrk="1" hangingPunct="1">
              <a:spcBef>
                <a:spcPct val="0"/>
              </a:spcBef>
              <a:buFontTx/>
              <a:buNone/>
            </a:pPr>
            <a:r>
              <a:rPr kumimoji="0" lang="en-US" altLang="ja-JP" sz="2000" b="1" dirty="0">
                <a:solidFill>
                  <a:srgbClr val="000000"/>
                </a:solidFill>
                <a:latin typeface="Arial" panose="020B0604020202020204" pitchFamily="34" charset="0"/>
              </a:rPr>
              <a:t>          	</a:t>
            </a:r>
            <a:r>
              <a:rPr kumimoji="0" lang="en-US" altLang="ja-JP" sz="2000" b="1" dirty="0" err="1">
                <a:solidFill>
                  <a:srgbClr val="FF0000"/>
                </a:solidFill>
                <a:latin typeface="Arial" panose="020B0604020202020204" pitchFamily="34" charset="0"/>
              </a:rPr>
              <a:t>st.</a:t>
            </a:r>
            <a:r>
              <a:rPr kumimoji="0" lang="en-US" altLang="ja-JP" sz="2000" b="1" dirty="0" err="1">
                <a:solidFill>
                  <a:srgbClr val="000000"/>
                </a:solidFill>
                <a:latin typeface="Arial" panose="020B0604020202020204" pitchFamily="34" charset="0"/>
              </a:rPr>
              <a:t>push</a:t>
            </a:r>
            <a:r>
              <a:rPr kumimoji="0" lang="en-US" altLang="ja-JP" sz="2000" b="1" dirty="0">
                <a:solidFill>
                  <a:srgbClr val="000000"/>
                </a:solidFill>
                <a:latin typeface="Arial" panose="020B0604020202020204" pitchFamily="34" charset="0"/>
              </a:rPr>
              <a:t> (9);</a:t>
            </a:r>
          </a:p>
          <a:p>
            <a:pPr eaLnBrk="1" hangingPunct="1">
              <a:spcBef>
                <a:spcPct val="0"/>
              </a:spcBef>
              <a:buFontTx/>
              <a:buNone/>
            </a:pPr>
            <a:r>
              <a:rPr kumimoji="0" lang="nl-NL" altLang="ja-JP" sz="2000" b="1" dirty="0">
                <a:solidFill>
                  <a:srgbClr val="000000"/>
                </a:solidFill>
                <a:latin typeface="Arial" panose="020B0604020202020204" pitchFamily="34" charset="0"/>
              </a:rPr>
              <a:t>          	</a:t>
            </a:r>
            <a:r>
              <a:rPr kumimoji="0" lang="en-US" altLang="ja-JP" sz="2000" b="1" dirty="0" err="1">
                <a:solidFill>
                  <a:srgbClr val="FF0000"/>
                </a:solidFill>
                <a:latin typeface="Arial" panose="020B0604020202020204" pitchFamily="34" charset="0"/>
              </a:rPr>
              <a:t>st.</a:t>
            </a:r>
            <a:r>
              <a:rPr kumimoji="0" lang="nl-NL" altLang="ja-JP" sz="2000" b="1" dirty="0">
                <a:solidFill>
                  <a:srgbClr val="000000"/>
                </a:solidFill>
                <a:latin typeface="Arial" panose="020B0604020202020204" pitchFamily="34" charset="0"/>
              </a:rPr>
              <a:t>pop ( );</a:t>
            </a:r>
          </a:p>
          <a:p>
            <a:pPr eaLnBrk="1" hangingPunct="1">
              <a:spcBef>
                <a:spcPct val="0"/>
              </a:spcBef>
              <a:buFontTx/>
              <a:buNone/>
            </a:pPr>
            <a:r>
              <a:rPr kumimoji="0" lang="en-US" altLang="ja-JP" sz="2000" b="1" dirty="0">
                <a:solidFill>
                  <a:srgbClr val="000000"/>
                </a:solidFill>
                <a:latin typeface="Arial" panose="020B0604020202020204" pitchFamily="34" charset="0"/>
              </a:rPr>
              <a:t>          	</a:t>
            </a:r>
            <a:r>
              <a:rPr kumimoji="0" lang="en-US" altLang="ja-JP" sz="2000" b="1" dirty="0" err="1">
                <a:solidFill>
                  <a:srgbClr val="FF0000"/>
                </a:solidFill>
                <a:latin typeface="Arial" panose="020B0604020202020204" pitchFamily="34" charset="0"/>
              </a:rPr>
              <a:t>st.</a:t>
            </a:r>
            <a:r>
              <a:rPr kumimoji="0" lang="en-US" altLang="ja-JP" sz="2000" b="1" dirty="0" err="1">
                <a:solidFill>
                  <a:srgbClr val="000000"/>
                </a:solidFill>
                <a:latin typeface="Arial" panose="020B0604020202020204" pitchFamily="34" charset="0"/>
              </a:rPr>
              <a:t>push</a:t>
            </a:r>
            <a:r>
              <a:rPr kumimoji="0" lang="en-US" altLang="ja-JP" sz="2000" b="1" dirty="0">
                <a:solidFill>
                  <a:srgbClr val="000000"/>
                </a:solidFill>
                <a:latin typeface="Arial" panose="020B0604020202020204" pitchFamily="34" charset="0"/>
              </a:rPr>
              <a:t> (5);</a:t>
            </a:r>
          </a:p>
          <a:p>
            <a:pPr eaLnBrk="1" hangingPunct="1">
              <a:spcBef>
                <a:spcPct val="0"/>
              </a:spcBef>
              <a:buFontTx/>
              <a:buNone/>
            </a:pPr>
            <a:r>
              <a:rPr kumimoji="0" lang="nl-NL" altLang="ja-JP" sz="2000" b="1" dirty="0">
                <a:solidFill>
                  <a:srgbClr val="000000"/>
                </a:solidFill>
                <a:latin typeface="Arial" panose="020B0604020202020204" pitchFamily="34" charset="0"/>
              </a:rPr>
              <a:t>          	</a:t>
            </a:r>
            <a:r>
              <a:rPr kumimoji="0" lang="en-US" altLang="ja-JP" sz="2000" b="1" dirty="0" err="1">
                <a:solidFill>
                  <a:srgbClr val="FF0000"/>
                </a:solidFill>
                <a:latin typeface="Arial" panose="020B0604020202020204" pitchFamily="34" charset="0"/>
              </a:rPr>
              <a:t>st.</a:t>
            </a:r>
            <a:r>
              <a:rPr kumimoji="0" lang="nl-NL" altLang="ja-JP" sz="2000" b="1" dirty="0">
                <a:solidFill>
                  <a:srgbClr val="000000"/>
                </a:solidFill>
                <a:latin typeface="Arial" panose="020B0604020202020204" pitchFamily="34" charset="0"/>
              </a:rPr>
              <a:t>pop ( );</a:t>
            </a:r>
          </a:p>
          <a:p>
            <a:pPr eaLnBrk="1" hangingPunct="1">
              <a:spcBef>
                <a:spcPct val="0"/>
              </a:spcBef>
              <a:buFontTx/>
              <a:buNone/>
            </a:pPr>
            <a:r>
              <a:rPr kumimoji="0" lang="nl-NL" altLang="ja-JP" sz="2000" b="1" dirty="0">
                <a:solidFill>
                  <a:srgbClr val="000000"/>
                </a:solidFill>
                <a:latin typeface="Arial" panose="020B0604020202020204" pitchFamily="34" charset="0"/>
              </a:rPr>
              <a:t>          	</a:t>
            </a:r>
            <a:r>
              <a:rPr kumimoji="0" lang="en-US" altLang="ja-JP" sz="2000" b="1" dirty="0" err="1">
                <a:solidFill>
                  <a:srgbClr val="FF0000"/>
                </a:solidFill>
                <a:latin typeface="Arial" panose="020B0604020202020204" pitchFamily="34" charset="0"/>
              </a:rPr>
              <a:t>st.</a:t>
            </a:r>
            <a:r>
              <a:rPr kumimoji="0" lang="nl-NL" altLang="ja-JP" sz="2000" b="1" dirty="0">
                <a:solidFill>
                  <a:srgbClr val="000000"/>
                </a:solidFill>
                <a:latin typeface="Arial" panose="020B0604020202020204" pitchFamily="34" charset="0"/>
              </a:rPr>
              <a:t>pop ( ); </a:t>
            </a:r>
          </a:p>
          <a:p>
            <a:pPr eaLnBrk="1" hangingPunct="1">
              <a:spcBef>
                <a:spcPct val="0"/>
              </a:spcBef>
              <a:buFontTx/>
              <a:buNone/>
            </a:pPr>
            <a:r>
              <a:rPr kumimoji="0" lang="cs-CZ" altLang="ja-JP" sz="2000" b="1" dirty="0">
                <a:solidFill>
                  <a:srgbClr val="000000"/>
                </a:solidFill>
                <a:latin typeface="Arial" panose="020B0604020202020204" pitchFamily="34" charset="0"/>
              </a:rPr>
              <a:t>	cout&lt;&lt; </a:t>
            </a:r>
            <a:r>
              <a:rPr kumimoji="0" lang="en-US" altLang="ja-JP" sz="2000" b="1" dirty="0">
                <a:solidFill>
                  <a:srgbClr val="000000"/>
                </a:solidFill>
                <a:latin typeface="Arial" panose="020B0604020202020204" pitchFamily="34" charset="0"/>
              </a:rPr>
              <a:t>" top element of stack is = " &lt;&lt; </a:t>
            </a:r>
            <a:r>
              <a:rPr kumimoji="0" lang="en-US" altLang="ja-JP" sz="2000" b="1" dirty="0" err="1">
                <a:solidFill>
                  <a:srgbClr val="FF0000"/>
                </a:solidFill>
                <a:latin typeface="Arial" panose="020B0604020202020204" pitchFamily="34" charset="0"/>
              </a:rPr>
              <a:t>st.</a:t>
            </a:r>
            <a:r>
              <a:rPr kumimoji="0" lang="cs-CZ" altLang="ja-JP" sz="2000" b="1" dirty="0">
                <a:solidFill>
                  <a:srgbClr val="000000"/>
                </a:solidFill>
                <a:latin typeface="Arial" panose="020B0604020202020204" pitchFamily="34" charset="0"/>
              </a:rPr>
              <a:t>top() &lt;&lt; endl;</a:t>
            </a:r>
          </a:p>
          <a:p>
            <a:pPr eaLnBrk="1" hangingPunct="1">
              <a:spcBef>
                <a:spcPct val="0"/>
              </a:spcBef>
              <a:buFontTx/>
              <a:buNone/>
            </a:pPr>
            <a:r>
              <a:rPr kumimoji="0" lang="en-US" altLang="ja-JP" sz="2000" b="1" dirty="0">
                <a:solidFill>
                  <a:srgbClr val="000000"/>
                </a:solidFill>
                <a:latin typeface="Arial" panose="020B0604020202020204" pitchFamily="34" charset="0"/>
              </a:rPr>
              <a:t>	</a:t>
            </a:r>
            <a:r>
              <a:rPr kumimoji="0" lang="en-US" altLang="ja-JP" sz="2000" b="1" dirty="0" err="1">
                <a:solidFill>
                  <a:srgbClr val="000000"/>
                </a:solidFill>
                <a:latin typeface="Arial" panose="020B0604020202020204" pitchFamily="34" charset="0"/>
              </a:rPr>
              <a:t>cout</a:t>
            </a:r>
            <a:r>
              <a:rPr kumimoji="0" lang="en-US" altLang="ja-JP" sz="2000" b="1" dirty="0">
                <a:solidFill>
                  <a:srgbClr val="000000"/>
                </a:solidFill>
                <a:latin typeface="Arial" panose="020B0604020202020204" pitchFamily="34" charset="0"/>
              </a:rPr>
              <a:t> &lt;&lt; " top index is = " &lt;&lt; </a:t>
            </a:r>
            <a:r>
              <a:rPr kumimoji="0" lang="en-US" altLang="ja-JP" sz="2000" b="1" dirty="0" err="1">
                <a:solidFill>
                  <a:srgbClr val="FF0000"/>
                </a:solidFill>
                <a:latin typeface="Arial" panose="020B0604020202020204" pitchFamily="34" charset="0"/>
              </a:rPr>
              <a:t>st.size</a:t>
            </a:r>
            <a:r>
              <a:rPr kumimoji="0" lang="en-US" altLang="ja-JP" sz="2000" b="1" dirty="0">
                <a:solidFill>
                  <a:srgbClr val="FF0000"/>
                </a:solidFill>
                <a:latin typeface="Arial" panose="020B0604020202020204" pitchFamily="34" charset="0"/>
              </a:rPr>
              <a:t>()-1</a:t>
            </a:r>
            <a:r>
              <a:rPr kumimoji="0" lang="en-US" altLang="ja-JP" sz="2000" b="1" dirty="0">
                <a:solidFill>
                  <a:srgbClr val="000000"/>
                </a:solidFill>
                <a:latin typeface="Arial" panose="020B0604020202020204" pitchFamily="34" charset="0"/>
              </a:rPr>
              <a:t> &lt;&lt; </a:t>
            </a:r>
            <a:r>
              <a:rPr kumimoji="0" lang="en-US" altLang="ja-JP" sz="2000" b="1" dirty="0" err="1">
                <a:solidFill>
                  <a:srgbClr val="000000"/>
                </a:solidFill>
                <a:latin typeface="Arial" panose="020B0604020202020204" pitchFamily="34" charset="0"/>
              </a:rPr>
              <a:t>endl</a:t>
            </a:r>
            <a:r>
              <a:rPr kumimoji="0" lang="en-US" altLang="ja-JP" sz="2000" b="1" dirty="0">
                <a:solidFill>
                  <a:srgbClr val="000000"/>
                </a:solidFill>
                <a:latin typeface="Arial" panose="020B0604020202020204" pitchFamily="34" charset="0"/>
              </a:rPr>
              <a:t>;</a:t>
            </a:r>
          </a:p>
          <a:p>
            <a:pPr eaLnBrk="1" hangingPunct="1">
              <a:spcBef>
                <a:spcPct val="0"/>
              </a:spcBef>
              <a:buFontTx/>
              <a:buNone/>
            </a:pPr>
            <a:r>
              <a:rPr kumimoji="0" lang="en-US" altLang="ja-JP" sz="2000" b="1" dirty="0">
                <a:solidFill>
                  <a:srgbClr val="000000"/>
                </a:solidFill>
                <a:latin typeface="Arial" panose="020B0604020202020204" pitchFamily="34" charset="0"/>
              </a:rPr>
              <a:t>}</a:t>
            </a:r>
            <a:endParaRPr kumimoji="0" lang="ja-JP" altLang="en-US" sz="2000" b="1" dirty="0">
              <a:solidFill>
                <a:srgbClr val="000000"/>
              </a:solidFill>
              <a:latin typeface="Arial" panose="020B0604020202020204" pitchFamily="34" charset="0"/>
            </a:endParaRPr>
          </a:p>
        </p:txBody>
      </p:sp>
      <p:sp>
        <p:nvSpPr>
          <p:cNvPr id="75779" name="テキスト ボックス 5"/>
          <p:cNvSpPr txBox="1">
            <a:spLocks noChangeArrowheads="1"/>
          </p:cNvSpPr>
          <p:nvPr/>
        </p:nvSpPr>
        <p:spPr bwMode="auto">
          <a:xfrm>
            <a:off x="6553200" y="3592513"/>
            <a:ext cx="3581400" cy="1200150"/>
          </a:xfrm>
          <a:prstGeom prst="rect">
            <a:avLst/>
          </a:prstGeom>
          <a:noFill/>
          <a:ln w="9525">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en-US" altLang="ja-JP" sz="1800" b="1">
              <a:solidFill>
                <a:srgbClr val="0000FF"/>
              </a:solidFill>
              <a:latin typeface="Arial" panose="020B0604020202020204" pitchFamily="34" charset="0"/>
            </a:endParaRPr>
          </a:p>
          <a:p>
            <a:pPr eaLnBrk="1" hangingPunct="1">
              <a:spcBef>
                <a:spcPct val="0"/>
              </a:spcBef>
              <a:buFontTx/>
              <a:buNone/>
            </a:pPr>
            <a:r>
              <a:rPr kumimoji="0" lang="en-US" altLang="ja-JP" sz="1800" b="1">
                <a:solidFill>
                  <a:srgbClr val="0000FF"/>
                </a:solidFill>
                <a:latin typeface="Arial" panose="020B0604020202020204" pitchFamily="34" charset="0"/>
              </a:rPr>
              <a:t>top element of stack is = </a:t>
            </a:r>
            <a:r>
              <a:rPr kumimoji="0" lang="en-US" altLang="ja-JP" sz="1800" b="1">
                <a:solidFill>
                  <a:srgbClr val="FF0000"/>
                </a:solidFill>
                <a:latin typeface="Arial" panose="020B0604020202020204" pitchFamily="34" charset="0"/>
              </a:rPr>
              <a:t>7</a:t>
            </a:r>
          </a:p>
          <a:p>
            <a:pPr eaLnBrk="1" hangingPunct="1">
              <a:spcBef>
                <a:spcPct val="0"/>
              </a:spcBef>
              <a:buFontTx/>
              <a:buNone/>
            </a:pPr>
            <a:r>
              <a:rPr lang="en-US" altLang="ja-JP" sz="1800" b="1">
                <a:solidFill>
                  <a:srgbClr val="0000FF"/>
                </a:solidFill>
                <a:latin typeface="Arial" panose="020B0604020202020204" pitchFamily="34" charset="0"/>
              </a:rPr>
              <a:t>top index is = </a:t>
            </a:r>
            <a:r>
              <a:rPr lang="en-US" altLang="ja-JP" sz="1800" b="1">
                <a:solidFill>
                  <a:srgbClr val="FF0000"/>
                </a:solidFill>
                <a:latin typeface="Arial" panose="020B0604020202020204" pitchFamily="34" charset="0"/>
              </a:rPr>
              <a:t>1</a:t>
            </a:r>
          </a:p>
          <a:p>
            <a:pPr eaLnBrk="1" hangingPunct="1">
              <a:spcBef>
                <a:spcPct val="0"/>
              </a:spcBef>
              <a:buFontTx/>
              <a:buNone/>
            </a:pPr>
            <a:endParaRPr lang="ja-JP" altLang="en-US" sz="1800">
              <a:solidFill>
                <a:srgbClr val="0000FF"/>
              </a:solidFill>
              <a:latin typeface="Arial" panose="020B0604020202020204" pitchFamily="34" charset="0"/>
            </a:endParaRPr>
          </a:p>
        </p:txBody>
      </p:sp>
    </p:spTree>
    <p:extLst>
      <p:ext uri="{BB962C8B-B14F-4D97-AF65-F5344CB8AC3E}">
        <p14:creationId xmlns:p14="http://schemas.microsoft.com/office/powerpoint/2010/main" val="206794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676" y="98426"/>
            <a:ext cx="8982075" cy="866775"/>
          </a:xfrm>
        </p:spPr>
        <p:txBody>
          <a:bodyPr>
            <a:normAutofit fontScale="90000"/>
          </a:bodyPr>
          <a:lstStyle/>
          <a:p>
            <a:pPr eaLnBrk="1" fontAlgn="auto" hangingPunct="1">
              <a:spcAft>
                <a:spcPts val="0"/>
              </a:spcAft>
              <a:defRPr/>
            </a:pPr>
            <a:r>
              <a:rPr dirty="0"/>
              <a:t>Stack Using Dynamic Memory Allocation</a:t>
            </a:r>
          </a:p>
        </p:txBody>
      </p:sp>
      <p:sp>
        <p:nvSpPr>
          <p:cNvPr id="3" name="Content Placeholder 2"/>
          <p:cNvSpPr>
            <a:spLocks noGrp="1"/>
          </p:cNvSpPr>
          <p:nvPr>
            <p:ph idx="1"/>
          </p:nvPr>
        </p:nvSpPr>
        <p:spPr>
          <a:xfrm>
            <a:off x="1712914" y="1371601"/>
            <a:ext cx="8982075" cy="5172075"/>
          </a:xfrm>
        </p:spPr>
        <p:txBody>
          <a:bodyPr rtlCol="0">
            <a:noAutofit/>
          </a:bodyPr>
          <a:lstStyle/>
          <a:p>
            <a:pPr marL="0" indent="0" fontAlgn="auto">
              <a:spcBef>
                <a:spcPts val="150"/>
              </a:spcBef>
              <a:spcAft>
                <a:spcPts val="150"/>
              </a:spcAft>
              <a:buNone/>
              <a:defRPr/>
            </a:pPr>
            <a:r>
              <a:rPr sz="2000" b="1">
                <a:solidFill>
                  <a:srgbClr val="0000B0"/>
                </a:solidFill>
                <a:latin typeface="Courier New" panose="02070309020205020404" pitchFamily="49" charset="0"/>
                <a:cs typeface="Courier New" panose="02070309020205020404" pitchFamily="49" charset="0"/>
              </a:rPr>
              <a:t>class </a:t>
            </a:r>
            <a:r>
              <a:rPr sz="2000" b="1" err="1">
                <a:latin typeface="Courier New" panose="02070309020205020404" pitchFamily="49" charset="0"/>
                <a:cs typeface="Courier New" panose="02070309020205020404" pitchFamily="49" charset="0"/>
              </a:rPr>
              <a:t>MyStack</a:t>
            </a:r>
            <a:r>
              <a:rPr sz="2000">
                <a:latin typeface="Courier New" panose="02070309020205020404" pitchFamily="49" charset="0"/>
                <a:cs typeface="Courier New" panose="02070309020205020404" pitchFamily="49" charset="0"/>
              </a:rPr>
              <a:t>{</a:t>
            </a:r>
          </a:p>
          <a:p>
            <a:pPr marL="298847" lvl="1" indent="0" eaLnBrk="1" fontAlgn="auto" hangingPunct="1">
              <a:spcBef>
                <a:spcPts val="150"/>
              </a:spcBef>
              <a:spcAft>
                <a:spcPts val="150"/>
              </a:spcAft>
              <a:buNone/>
              <a:defRPr/>
            </a:pPr>
            <a:r>
              <a:rPr sz="2000" b="1" dirty="0" err="1">
                <a:solidFill>
                  <a:srgbClr val="0000B0"/>
                </a:solidFill>
                <a:latin typeface="Courier New" panose="02070309020205020404" pitchFamily="49" charset="0"/>
                <a:cs typeface="Courier New" panose="02070309020205020404" pitchFamily="49" charset="0"/>
              </a:rPr>
              <a:t>int</a:t>
            </a:r>
            <a:r>
              <a:rPr sz="2000" dirty="0">
                <a:latin typeface="Courier New" panose="02070309020205020404" pitchFamily="49" charset="0"/>
                <a:cs typeface="Courier New" panose="02070309020205020404" pitchFamily="49" charset="0"/>
              </a:rPr>
              <a:t> *Stack, Top, </a:t>
            </a:r>
            <a:r>
              <a:rPr sz="2000" dirty="0" err="1">
                <a:latin typeface="Courier New" panose="02070309020205020404" pitchFamily="49" charset="0"/>
                <a:cs typeface="Courier New" panose="02070309020205020404" pitchFamily="49" charset="0"/>
              </a:rPr>
              <a:t>MaxSize</a:t>
            </a:r>
            <a:r>
              <a:rPr sz="2000" dirty="0">
                <a:latin typeface="Courier New" panose="02070309020205020404" pitchFamily="49" charset="0"/>
                <a:cs typeface="Courier New" panose="02070309020205020404" pitchFamily="49" charset="0"/>
              </a:rPr>
              <a:t>=100; </a:t>
            </a:r>
          </a:p>
          <a:p>
            <a:pPr marL="0" indent="0" fontAlgn="auto">
              <a:spcBef>
                <a:spcPts val="150"/>
              </a:spcBef>
              <a:spcAft>
                <a:spcPts val="150"/>
              </a:spcAft>
              <a:buNone/>
              <a:defRPr/>
            </a:pPr>
            <a:r>
              <a:rPr sz="2000" b="1">
                <a:solidFill>
                  <a:srgbClr val="0000B0"/>
                </a:solidFill>
                <a:latin typeface="Courier New" panose="02070309020205020404" pitchFamily="49" charset="0"/>
                <a:cs typeface="Courier New" panose="02070309020205020404" pitchFamily="49" charset="0"/>
              </a:rPr>
              <a:t>public:</a:t>
            </a:r>
          </a:p>
          <a:p>
            <a:pPr marL="298847" lvl="1" indent="0" eaLnBrk="1" fontAlgn="auto" hangingPunct="1">
              <a:spcBef>
                <a:spcPts val="150"/>
              </a:spcBef>
              <a:spcAft>
                <a:spcPts val="150"/>
              </a:spcAft>
              <a:buNone/>
              <a:defRPr/>
            </a:pPr>
            <a:r>
              <a:rPr sz="2000" b="1" dirty="0" err="1">
                <a:latin typeface="Courier New" panose="02070309020205020404" pitchFamily="49" charset="0"/>
                <a:cs typeface="Courier New" panose="02070309020205020404" pitchFamily="49" charset="0"/>
              </a:rPr>
              <a:t>MyStack</a:t>
            </a:r>
            <a:r>
              <a:rPr sz="2000" dirty="0">
                <a:latin typeface="Courier New" panose="02070309020205020404" pitchFamily="49" charset="0"/>
                <a:cs typeface="Courier New" panose="02070309020205020404" pitchFamily="49" charset="0"/>
              </a:rPr>
              <a:t>( </a:t>
            </a:r>
            <a:r>
              <a:rPr sz="2000" b="1" dirty="0" err="1">
                <a:solidFill>
                  <a:srgbClr val="0000B0"/>
                </a:solidFill>
                <a:latin typeface="Courier New" panose="02070309020205020404" pitchFamily="49" charset="0"/>
                <a:cs typeface="Courier New" panose="02070309020205020404" pitchFamily="49" charset="0"/>
              </a:rPr>
              <a:t>int</a:t>
            </a:r>
            <a:r>
              <a:rPr sz="2000" dirty="0">
                <a:latin typeface="Courier New" panose="02070309020205020404" pitchFamily="49" charset="0"/>
                <a:cs typeface="Courier New" panose="02070309020205020404" pitchFamily="49" charset="0"/>
              </a:rPr>
              <a:t> );</a:t>
            </a:r>
          </a:p>
          <a:p>
            <a:pPr marL="298847" lvl="1" indent="0" eaLnBrk="1" fontAlgn="auto" hangingPunct="1">
              <a:spcBef>
                <a:spcPts val="150"/>
              </a:spcBef>
              <a:spcAft>
                <a:spcPts val="150"/>
              </a:spcAft>
              <a:buNone/>
              <a:defRPr/>
            </a:pPr>
            <a:r>
              <a:rPr sz="2000" b="1" dirty="0">
                <a:latin typeface="Courier New" panose="02070309020205020404" pitchFamily="49" charset="0"/>
                <a:cs typeface="Courier New" panose="02070309020205020404" pitchFamily="49" charset="0"/>
              </a:rPr>
              <a:t>~</a:t>
            </a:r>
            <a:r>
              <a:rPr sz="2000" b="1" dirty="0" err="1">
                <a:latin typeface="Courier New" panose="02070309020205020404" pitchFamily="49" charset="0"/>
                <a:cs typeface="Courier New" panose="02070309020205020404" pitchFamily="49" charset="0"/>
              </a:rPr>
              <a:t>MyStack</a:t>
            </a:r>
            <a:r>
              <a:rPr sz="2000" dirty="0">
                <a:latin typeface="Courier New" panose="02070309020205020404" pitchFamily="49" charset="0"/>
                <a:cs typeface="Courier New" panose="02070309020205020404" pitchFamily="49" charset="0"/>
              </a:rPr>
              <a:t>(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a:t>
            </a:r>
          </a:p>
          <a:p>
            <a:pPr marL="298847" lvl="1" indent="0" eaLnBrk="1" fontAlgn="auto" hangingPunct="1">
              <a:spcBef>
                <a:spcPts val="150"/>
              </a:spcBef>
              <a:spcAft>
                <a:spcPts val="150"/>
              </a:spcAft>
              <a:buNone/>
              <a:defRPr/>
            </a:pPr>
            <a:r>
              <a:rPr sz="2000" b="1" dirty="0" err="1">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a:t>
            </a:r>
            <a:r>
              <a:rPr sz="2000" dirty="0" err="1">
                <a:latin typeface="Courier New" panose="02070309020205020404" pitchFamily="49" charset="0"/>
                <a:cs typeface="Courier New" panose="02070309020205020404" pitchFamily="49" charset="0"/>
              </a:rPr>
              <a:t>IsEmpty</a:t>
            </a:r>
            <a:r>
              <a:rPr sz="2000" dirty="0">
                <a:latin typeface="Courier New" panose="02070309020205020404" pitchFamily="49" charset="0"/>
                <a:cs typeface="Courier New" panose="02070309020205020404" pitchFamily="49" charset="0"/>
              </a:rPr>
              <a:t>(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 </a:t>
            </a:r>
          </a:p>
          <a:p>
            <a:pPr marL="298847" lvl="1" indent="0" eaLnBrk="1" fontAlgn="auto" hangingPunct="1">
              <a:spcBef>
                <a:spcPts val="150"/>
              </a:spcBef>
              <a:spcAft>
                <a:spcPts val="150"/>
              </a:spcAft>
              <a:buNone/>
              <a:defRPr/>
            </a:pPr>
            <a:r>
              <a:rPr sz="2000" b="1" dirty="0" err="1">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a:t>
            </a:r>
            <a:r>
              <a:rPr sz="2000" dirty="0" err="1">
                <a:latin typeface="Courier New" panose="02070309020205020404" pitchFamily="49" charset="0"/>
                <a:cs typeface="Courier New" panose="02070309020205020404" pitchFamily="49" charset="0"/>
              </a:rPr>
              <a:t>IsFull</a:t>
            </a:r>
            <a:r>
              <a:rPr sz="2000" dirty="0">
                <a:latin typeface="Courier New" panose="02070309020205020404" pitchFamily="49" charset="0"/>
                <a:cs typeface="Courier New" panose="02070309020205020404" pitchFamily="49" charset="0"/>
              </a:rPr>
              <a:t>(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 </a:t>
            </a:r>
          </a:p>
          <a:p>
            <a:pPr marL="298847" lvl="1" indent="0" eaLnBrk="1" fontAlgn="auto" hangingPunct="1">
              <a:spcBef>
                <a:spcPts val="150"/>
              </a:spcBef>
              <a:spcAft>
                <a:spcPts val="150"/>
              </a:spcAft>
              <a:buNone/>
              <a:defRPr/>
            </a:pPr>
            <a:r>
              <a:rPr sz="2000" b="1" dirty="0">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Push( </a:t>
            </a:r>
            <a:r>
              <a:rPr sz="2000" b="1" dirty="0" err="1">
                <a:solidFill>
                  <a:srgbClr val="0000B0"/>
                </a:solidFill>
                <a:latin typeface="Courier New" panose="02070309020205020404" pitchFamily="49" charset="0"/>
                <a:cs typeface="Courier New" panose="02070309020205020404" pitchFamily="49" charset="0"/>
              </a:rPr>
              <a:t>int</a:t>
            </a:r>
            <a:r>
              <a:rPr sz="2000" dirty="0">
                <a:latin typeface="Courier New" panose="02070309020205020404" pitchFamily="49" charset="0"/>
                <a:cs typeface="Courier New" panose="02070309020205020404" pitchFamily="49" charset="0"/>
              </a:rPr>
              <a:t> ); </a:t>
            </a:r>
          </a:p>
          <a:p>
            <a:pPr marL="298847" lvl="1" indent="0" eaLnBrk="1" fontAlgn="auto" hangingPunct="1">
              <a:spcBef>
                <a:spcPts val="150"/>
              </a:spcBef>
              <a:spcAft>
                <a:spcPts val="150"/>
              </a:spcAft>
              <a:buNone/>
              <a:defRPr/>
            </a:pPr>
            <a:r>
              <a:rPr sz="2000" b="1" dirty="0" err="1">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Pop( </a:t>
            </a:r>
            <a:r>
              <a:rPr sz="2000" b="1" dirty="0" err="1">
                <a:solidFill>
                  <a:srgbClr val="0000B0"/>
                </a:solidFill>
                <a:latin typeface="Courier New" panose="02070309020205020404" pitchFamily="49" charset="0"/>
                <a:cs typeface="Courier New" panose="02070309020205020404" pitchFamily="49" charset="0"/>
              </a:rPr>
              <a:t>int</a:t>
            </a:r>
            <a:r>
              <a:rPr sz="2000" dirty="0">
                <a:latin typeface="Courier New" panose="02070309020205020404" pitchFamily="49" charset="0"/>
                <a:cs typeface="Courier New" panose="02070309020205020404" pitchFamily="49" charset="0"/>
              </a:rPr>
              <a:t> &amp; ); </a:t>
            </a:r>
          </a:p>
          <a:p>
            <a:pPr marL="298847" lvl="1" indent="0" eaLnBrk="1" fontAlgn="auto" hangingPunct="1">
              <a:spcBef>
                <a:spcPts val="150"/>
              </a:spcBef>
              <a:spcAft>
                <a:spcPts val="150"/>
              </a:spcAft>
              <a:buNone/>
              <a:defRPr/>
            </a:pPr>
            <a:r>
              <a:rPr sz="2000" b="1" dirty="0" err="1">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a:t>
            </a:r>
            <a:r>
              <a:rPr sz="2000" dirty="0" err="1">
                <a:latin typeface="Courier New" panose="02070309020205020404" pitchFamily="49" charset="0"/>
                <a:cs typeface="Courier New" panose="02070309020205020404" pitchFamily="49" charset="0"/>
              </a:rPr>
              <a:t>TopElement</a:t>
            </a:r>
            <a:r>
              <a:rPr sz="2000" dirty="0">
                <a:latin typeface="Courier New" panose="02070309020205020404" pitchFamily="49" charset="0"/>
                <a:cs typeface="Courier New" panose="02070309020205020404" pitchFamily="49" charset="0"/>
              </a:rPr>
              <a:t>( </a:t>
            </a:r>
            <a:r>
              <a:rPr sz="2000" b="1" dirty="0" err="1">
                <a:solidFill>
                  <a:srgbClr val="0000B0"/>
                </a:solidFill>
                <a:latin typeface="Courier New" panose="02070309020205020404" pitchFamily="49" charset="0"/>
                <a:cs typeface="Courier New" panose="02070309020205020404" pitchFamily="49" charset="0"/>
              </a:rPr>
              <a:t>int</a:t>
            </a:r>
            <a:r>
              <a:rPr sz="2000" dirty="0">
                <a:latin typeface="Courier New" panose="02070309020205020404" pitchFamily="49" charset="0"/>
                <a:cs typeface="Courier New" panose="02070309020205020404" pitchFamily="49" charset="0"/>
              </a:rPr>
              <a:t> &amp; ); </a:t>
            </a:r>
          </a:p>
          <a:p>
            <a:pPr marL="298847" lvl="1" indent="0" eaLnBrk="1" fontAlgn="auto" hangingPunct="1">
              <a:spcBef>
                <a:spcPts val="150"/>
              </a:spcBef>
              <a:spcAft>
                <a:spcPts val="150"/>
              </a:spcAft>
              <a:buNone/>
              <a:defRPr/>
            </a:pP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Show(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 </a:t>
            </a:r>
          </a:p>
          <a:p>
            <a:pPr marL="298847" lvl="1" indent="0" eaLnBrk="1" fontAlgn="auto" hangingPunct="1">
              <a:spcBef>
                <a:spcPts val="150"/>
              </a:spcBef>
              <a:spcAft>
                <a:spcPts val="150"/>
              </a:spcAft>
              <a:buNone/>
              <a:defRPr/>
            </a:pP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Reset(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	 Top = -1; }</a:t>
            </a:r>
          </a:p>
          <a:p>
            <a:pPr marL="298847" lvl="1" indent="0" eaLnBrk="1" fontAlgn="auto" hangingPunct="1">
              <a:spcBef>
                <a:spcPts val="150"/>
              </a:spcBef>
              <a:spcAft>
                <a:spcPts val="150"/>
              </a:spcAft>
              <a:buNone/>
              <a:defRPr/>
            </a:pP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Resize( </a:t>
            </a:r>
            <a:r>
              <a:rPr sz="2000" b="1" dirty="0" err="1">
                <a:solidFill>
                  <a:srgbClr val="0000B0"/>
                </a:solidFill>
                <a:latin typeface="Courier New" panose="02070309020205020404" pitchFamily="49" charset="0"/>
                <a:cs typeface="Courier New" panose="02070309020205020404" pitchFamily="49" charset="0"/>
              </a:rPr>
              <a:t>int</a:t>
            </a:r>
            <a:r>
              <a:rPr sz="2000" b="1" dirty="0">
                <a:solidFill>
                  <a:srgbClr val="0000B0"/>
                </a:solidFill>
                <a:latin typeface="Courier New" panose="02070309020205020404" pitchFamily="49" charset="0"/>
                <a:cs typeface="Courier New" panose="02070309020205020404" pitchFamily="49" charset="0"/>
              </a:rPr>
              <a:t> </a:t>
            </a:r>
            <a:r>
              <a:rPr sz="2000" dirty="0">
                <a:latin typeface="Courier New" panose="02070309020205020404" pitchFamily="49" charset="0"/>
                <a:cs typeface="Courier New" panose="02070309020205020404" pitchFamily="49" charset="0"/>
              </a:rPr>
              <a:t>); </a:t>
            </a:r>
            <a:r>
              <a:rPr sz="2000" b="1" dirty="0">
                <a:solidFill>
                  <a:schemeClr val="accent2">
                    <a:lumMod val="75000"/>
                  </a:schemeClr>
                </a:solidFill>
                <a:latin typeface="Courier New" panose="02070309020205020404" pitchFamily="49" charset="0"/>
                <a:cs typeface="Courier New" panose="02070309020205020404" pitchFamily="49" charset="0"/>
              </a:rPr>
              <a:t>//Resize the stack</a:t>
            </a:r>
            <a:r>
              <a:rPr sz="2000" dirty="0">
                <a:latin typeface="Courier New" panose="02070309020205020404" pitchFamily="49" charset="0"/>
                <a:cs typeface="Courier New" panose="02070309020205020404" pitchFamily="49" charset="0"/>
              </a:rPr>
              <a:t> </a:t>
            </a:r>
          </a:p>
          <a:p>
            <a:pPr marL="0" indent="0" fontAlgn="auto">
              <a:spcBef>
                <a:spcPts val="150"/>
              </a:spcBef>
              <a:spcAft>
                <a:spcPts val="150"/>
              </a:spcAft>
              <a:buNone/>
              <a:defRPr/>
            </a:pPr>
            <a:r>
              <a:rPr sz="2000">
                <a:latin typeface="Courier New" panose="02070309020205020404" pitchFamily="49" charset="0"/>
                <a:cs typeface="Courier New" panose="02070309020205020404" pitchFamily="49" charset="0"/>
              </a:rPr>
              <a:t>};</a:t>
            </a:r>
            <a:endParaRPr sz="2000"/>
          </a:p>
          <a:p>
            <a:pPr marL="0" indent="0" fontAlgn="auto">
              <a:buNone/>
              <a:defRPr/>
            </a:pPr>
            <a:endParaRPr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35139" y="609601"/>
            <a:ext cx="8905875" cy="4581525"/>
          </a:xfrm>
        </p:spPr>
        <p:txBody>
          <a:bodyPr rtlCol="0">
            <a:noAutofit/>
          </a:bodyPr>
          <a:lstStyle/>
          <a:p>
            <a:pPr eaLnBrk="1" fontAlgn="auto" hangingPunct="1">
              <a:spcAft>
                <a:spcPts val="0"/>
              </a:spcAft>
              <a:buFont typeface="Wingdings 2" panose="05020102010507070707" pitchFamily="18" charset="2"/>
              <a:buChar char="õ"/>
              <a:defRPr/>
            </a:pPr>
            <a:r>
              <a:rPr>
                <a:cs typeface="Courier New" panose="02070309020205020404" pitchFamily="49" charset="0"/>
              </a:rPr>
              <a:t>The Constructor will create the array dynamically, Destructor will release it.</a:t>
            </a:r>
          </a:p>
          <a:p>
            <a:pPr eaLnBrk="1" fontAlgn="auto" hangingPunct="1">
              <a:spcAft>
                <a:spcPts val="0"/>
              </a:spcAft>
              <a:buFont typeface="Wingdings 2" panose="05020102010507070707" pitchFamily="18" charset="2"/>
              <a:buChar char="õ"/>
              <a:defRPr/>
            </a:pPr>
            <a:endParaRPr>
              <a:cs typeface="Courier New" panose="02070309020205020404" pitchFamily="49" charset="0"/>
            </a:endParaRPr>
          </a:p>
          <a:p>
            <a:pPr eaLnBrk="1" fontAlgn="auto" hangingPunct="1">
              <a:spcAft>
                <a:spcPts val="0"/>
              </a:spcAft>
              <a:buFont typeface="Wingdings 2" panose="05020102010507070707" pitchFamily="18" charset="2"/>
              <a:buChar char="õ"/>
              <a:defRPr/>
            </a:pPr>
            <a:endParaRPr>
              <a:cs typeface="Courier New" panose="02070309020205020404" pitchFamily="49" charset="0"/>
            </a:endParaRPr>
          </a:p>
          <a:p>
            <a:pPr marL="0" indent="0" eaLnBrk="1" fontAlgn="auto" hangingPunct="1">
              <a:spcAft>
                <a:spcPts val="0"/>
              </a:spcAft>
              <a:buNone/>
              <a:defRPr/>
            </a:pPr>
            <a:r>
              <a:rPr b="1" err="1">
                <a:latin typeface="Courier New" panose="02070309020205020404" pitchFamily="49" charset="0"/>
                <a:cs typeface="Courier New" panose="02070309020205020404" pitchFamily="49" charset="0"/>
              </a:rPr>
              <a:t>MyStack</a:t>
            </a:r>
            <a:r>
              <a:rPr b="1">
                <a:latin typeface="Courier New" panose="02070309020205020404" pitchFamily="49" charset="0"/>
                <a:cs typeface="Courier New" panose="02070309020205020404" pitchFamily="49" charset="0"/>
              </a:rPr>
              <a:t>::</a:t>
            </a:r>
            <a:r>
              <a:rPr b="1" err="1">
                <a:latin typeface="Courier New" panose="02070309020205020404" pitchFamily="49" charset="0"/>
                <a:cs typeface="Courier New" panose="02070309020205020404" pitchFamily="49" charset="0"/>
              </a:rPr>
              <a:t>MyStack</a:t>
            </a:r>
            <a:r>
              <a:rPr>
                <a:latin typeface="Courier New" panose="02070309020205020404" pitchFamily="49" charset="0"/>
                <a:cs typeface="Courier New" panose="02070309020205020404" pitchFamily="49" charset="0"/>
              </a:rPr>
              <a:t>( </a:t>
            </a:r>
            <a:r>
              <a:rPr b="1" err="1">
                <a:solidFill>
                  <a:srgbClr val="0000B0"/>
                </a:solidFill>
                <a:latin typeface="Courier New" panose="02070309020205020404" pitchFamily="49" charset="0"/>
                <a:cs typeface="Courier New" panose="02070309020205020404" pitchFamily="49" charset="0"/>
              </a:rPr>
              <a:t>int</a:t>
            </a:r>
            <a:r>
              <a:rPr b="1">
                <a:latin typeface="Courier New" panose="02070309020205020404" pitchFamily="49" charset="0"/>
                <a:cs typeface="Courier New" panose="02070309020205020404" pitchFamily="49" charset="0"/>
              </a:rPr>
              <a:t> </a:t>
            </a:r>
            <a:r>
              <a:rPr>
                <a:latin typeface="Courier New" panose="02070309020205020404" pitchFamily="49" charset="0"/>
                <a:cs typeface="Courier New" panose="02070309020205020404" pitchFamily="49" charset="0"/>
              </a:rPr>
              <a:t>Size ){</a:t>
            </a:r>
          </a:p>
          <a:p>
            <a:pPr marL="342900" lvl="1" indent="0" eaLnBrk="1" fontAlgn="auto" hangingPunct="1">
              <a:spcAft>
                <a:spcPts val="0"/>
              </a:spcAft>
              <a:buNone/>
              <a:defRPr/>
            </a:pPr>
            <a:r>
              <a:rPr sz="2400" err="1">
                <a:latin typeface="Courier New" panose="02070309020205020404" pitchFamily="49" charset="0"/>
                <a:cs typeface="Courier New" panose="02070309020205020404" pitchFamily="49" charset="0"/>
              </a:rPr>
              <a:t>MaxSize</a:t>
            </a:r>
            <a:r>
              <a:rPr sz="2400">
                <a:latin typeface="Courier New" panose="02070309020205020404" pitchFamily="49" charset="0"/>
                <a:cs typeface="Courier New" panose="02070309020205020404" pitchFamily="49" charset="0"/>
              </a:rPr>
              <a:t> = Size; </a:t>
            </a:r>
            <a:r>
              <a:rPr sz="2400" b="1">
                <a:solidFill>
                  <a:schemeClr val="accent2">
                    <a:lumMod val="75000"/>
                  </a:schemeClr>
                </a:solidFill>
                <a:latin typeface="Courier New" panose="02070309020205020404" pitchFamily="49" charset="0"/>
                <a:cs typeface="Courier New" panose="02070309020205020404" pitchFamily="49" charset="0"/>
              </a:rPr>
              <a:t>// get Size</a:t>
            </a:r>
            <a:endParaRPr sz="2400">
              <a:latin typeface="Courier New" panose="02070309020205020404" pitchFamily="49" charset="0"/>
              <a:cs typeface="Courier New" panose="02070309020205020404" pitchFamily="49" charset="0"/>
            </a:endParaRPr>
          </a:p>
          <a:p>
            <a:pPr marL="342900" lvl="1" indent="0" eaLnBrk="1" fontAlgn="auto" hangingPunct="1">
              <a:spcAft>
                <a:spcPts val="0"/>
              </a:spcAft>
              <a:buNone/>
              <a:defRPr/>
            </a:pPr>
            <a:r>
              <a:rPr sz="2400">
                <a:latin typeface="Courier New" panose="02070309020205020404" pitchFamily="49" charset="0"/>
                <a:cs typeface="Courier New" panose="02070309020205020404" pitchFamily="49" charset="0"/>
              </a:rPr>
              <a:t>Stack = </a:t>
            </a:r>
            <a:r>
              <a:rPr sz="2400" b="1">
                <a:solidFill>
                  <a:srgbClr val="0000B0"/>
                </a:solidFill>
                <a:latin typeface="Courier New" panose="02070309020205020404" pitchFamily="49" charset="0"/>
                <a:cs typeface="Courier New" panose="02070309020205020404" pitchFamily="49" charset="0"/>
              </a:rPr>
              <a:t>new </a:t>
            </a:r>
            <a:r>
              <a:rPr sz="2400" b="1" err="1">
                <a:solidFill>
                  <a:srgbClr val="0000B0"/>
                </a:solidFill>
                <a:latin typeface="Courier New" panose="02070309020205020404" pitchFamily="49" charset="0"/>
                <a:cs typeface="Courier New" panose="02070309020205020404" pitchFamily="49" charset="0"/>
              </a:rPr>
              <a:t>int</a:t>
            </a:r>
            <a:r>
              <a:rPr sz="2400">
                <a:latin typeface="Courier New" panose="02070309020205020404" pitchFamily="49" charset="0"/>
                <a:cs typeface="Courier New" panose="02070309020205020404" pitchFamily="49" charset="0"/>
              </a:rPr>
              <a:t>[ </a:t>
            </a:r>
            <a:r>
              <a:rPr sz="2400" err="1">
                <a:latin typeface="Courier New" panose="02070309020205020404" pitchFamily="49" charset="0"/>
                <a:cs typeface="Courier New" panose="02070309020205020404" pitchFamily="49" charset="0"/>
              </a:rPr>
              <a:t>MaxSize</a:t>
            </a:r>
            <a:r>
              <a:rPr sz="2400">
                <a:latin typeface="Courier New" panose="02070309020205020404" pitchFamily="49" charset="0"/>
                <a:cs typeface="Courier New" panose="02070309020205020404" pitchFamily="49" charset="0"/>
              </a:rPr>
              <a:t> ]; </a:t>
            </a:r>
            <a:r>
              <a:rPr sz="2400" b="1">
                <a:solidFill>
                  <a:schemeClr val="accent2">
                    <a:lumMod val="75000"/>
                  </a:schemeClr>
                </a:solidFill>
                <a:latin typeface="Courier New" panose="02070309020205020404" pitchFamily="49" charset="0"/>
                <a:cs typeface="Courier New" panose="02070309020205020404" pitchFamily="49" charset="0"/>
              </a:rPr>
              <a:t>// create array </a:t>
            </a:r>
            <a:r>
              <a:rPr sz="2400" b="1" err="1">
                <a:solidFill>
                  <a:schemeClr val="accent2">
                    <a:lumMod val="75000"/>
                  </a:schemeClr>
                </a:solidFill>
                <a:latin typeface="Courier New" panose="02070309020205020404" pitchFamily="49" charset="0"/>
                <a:cs typeface="Courier New" panose="02070309020205020404" pitchFamily="49" charset="0"/>
              </a:rPr>
              <a:t>acordingly</a:t>
            </a:r>
            <a:endParaRPr sz="2400">
              <a:latin typeface="Courier New" panose="02070309020205020404" pitchFamily="49" charset="0"/>
              <a:cs typeface="Courier New" panose="02070309020205020404" pitchFamily="49" charset="0"/>
            </a:endParaRPr>
          </a:p>
          <a:p>
            <a:pPr marL="342900" lvl="1" indent="0" eaLnBrk="1" fontAlgn="auto" hangingPunct="1">
              <a:spcAft>
                <a:spcPts val="0"/>
              </a:spcAft>
              <a:buNone/>
              <a:defRPr/>
            </a:pPr>
            <a:r>
              <a:rPr sz="2400">
                <a:latin typeface="Courier New" panose="02070309020205020404" pitchFamily="49" charset="0"/>
                <a:cs typeface="Courier New" panose="02070309020205020404" pitchFamily="49" charset="0"/>
              </a:rPr>
              <a:t>Top = 0; </a:t>
            </a:r>
            <a:r>
              <a:rPr sz="2400" b="1">
                <a:solidFill>
                  <a:schemeClr val="accent2">
                    <a:lumMod val="75000"/>
                  </a:schemeClr>
                </a:solidFill>
                <a:latin typeface="Courier New" panose="02070309020205020404" pitchFamily="49" charset="0"/>
                <a:cs typeface="Courier New" panose="02070309020205020404" pitchFamily="49" charset="0"/>
              </a:rPr>
              <a:t>// start the stack</a:t>
            </a:r>
            <a:endParaRPr sz="2400">
              <a:latin typeface="Courier New" panose="02070309020205020404" pitchFamily="49" charset="0"/>
              <a:cs typeface="Courier New" panose="02070309020205020404" pitchFamily="49" charset="0"/>
            </a:endParaRPr>
          </a:p>
          <a:p>
            <a:pPr marL="0" indent="0" eaLnBrk="1" fontAlgn="auto" hangingPunct="1">
              <a:spcAft>
                <a:spcPts val="0"/>
              </a:spcAft>
              <a:buNone/>
              <a:defRPr/>
            </a:pPr>
            <a:r>
              <a:rPr>
                <a:latin typeface="Courier New" panose="02070309020205020404" pitchFamily="49" charset="0"/>
                <a:cs typeface="Courier New" panose="02070309020205020404" pitchFamily="49" charset="0"/>
              </a:rPr>
              <a:t>}</a:t>
            </a:r>
          </a:p>
          <a:p>
            <a:pPr marL="0" indent="0" eaLnBrk="1" fontAlgn="auto" hangingPunct="1">
              <a:spcAft>
                <a:spcPts val="0"/>
              </a:spcAft>
              <a:buNone/>
              <a:defRPr/>
            </a:pPr>
            <a:r>
              <a:rPr b="1" err="1">
                <a:latin typeface="Courier New" panose="02070309020205020404" pitchFamily="49" charset="0"/>
                <a:cs typeface="Courier New" panose="02070309020205020404" pitchFamily="49" charset="0"/>
              </a:rPr>
              <a:t>MyStack</a:t>
            </a:r>
            <a:r>
              <a:rPr b="1">
                <a:latin typeface="Courier New" panose="02070309020205020404" pitchFamily="49" charset="0"/>
                <a:cs typeface="Courier New" panose="02070309020205020404" pitchFamily="49" charset="0"/>
              </a:rPr>
              <a:t>::~</a:t>
            </a:r>
            <a:r>
              <a:rPr b="1" err="1">
                <a:latin typeface="Courier New" panose="02070309020205020404" pitchFamily="49" charset="0"/>
                <a:cs typeface="Courier New" panose="02070309020205020404" pitchFamily="49" charset="0"/>
              </a:rPr>
              <a:t>MyStack</a:t>
            </a:r>
            <a:r>
              <a:rPr>
                <a:latin typeface="Courier New" panose="02070309020205020404" pitchFamily="49" charset="0"/>
                <a:cs typeface="Courier New" panose="02070309020205020404" pitchFamily="49" charset="0"/>
              </a:rPr>
              <a:t>( </a:t>
            </a:r>
            <a:r>
              <a:rPr b="1">
                <a:solidFill>
                  <a:srgbClr val="0000B0"/>
                </a:solidFill>
                <a:latin typeface="Courier New" panose="02070309020205020404" pitchFamily="49" charset="0"/>
                <a:cs typeface="Courier New" panose="02070309020205020404" pitchFamily="49" charset="0"/>
              </a:rPr>
              <a:t>void</a:t>
            </a:r>
            <a:r>
              <a:rPr>
                <a:latin typeface="Courier New" panose="02070309020205020404" pitchFamily="49" charset="0"/>
                <a:cs typeface="Courier New" panose="02070309020205020404" pitchFamily="49" charset="0"/>
              </a:rPr>
              <a:t> ){</a:t>
            </a:r>
          </a:p>
          <a:p>
            <a:pPr marL="342900" lvl="1" indent="0" eaLnBrk="1" fontAlgn="auto" hangingPunct="1">
              <a:spcAft>
                <a:spcPts val="0"/>
              </a:spcAft>
              <a:buNone/>
              <a:defRPr/>
            </a:pPr>
            <a:r>
              <a:rPr sz="2400" b="1">
                <a:solidFill>
                  <a:srgbClr val="0000B0"/>
                </a:solidFill>
                <a:latin typeface="Courier New" panose="02070309020205020404" pitchFamily="49" charset="0"/>
                <a:cs typeface="Courier New" panose="02070309020205020404" pitchFamily="49" charset="0"/>
              </a:rPr>
              <a:t>delete</a:t>
            </a:r>
            <a:r>
              <a:rPr sz="2400">
                <a:latin typeface="Courier New" panose="02070309020205020404" pitchFamily="49" charset="0"/>
                <a:cs typeface="Courier New" panose="02070309020205020404" pitchFamily="49" charset="0"/>
              </a:rPr>
              <a:t> </a:t>
            </a:r>
            <a:r>
              <a:rPr sz="2400" b="1">
                <a:solidFill>
                  <a:srgbClr val="0000B0"/>
                </a:solidFill>
                <a:latin typeface="Courier New" panose="02070309020205020404" pitchFamily="49" charset="0"/>
                <a:cs typeface="Courier New" panose="02070309020205020404" pitchFamily="49" charset="0"/>
              </a:rPr>
              <a:t>[]</a:t>
            </a:r>
            <a:r>
              <a:rPr sz="2400">
                <a:latin typeface="Courier New" panose="02070309020205020404" pitchFamily="49" charset="0"/>
                <a:cs typeface="Courier New" panose="02070309020205020404" pitchFamily="49" charset="0"/>
              </a:rPr>
              <a:t> Stack; </a:t>
            </a:r>
            <a:r>
              <a:rPr sz="2400" b="1">
                <a:solidFill>
                  <a:schemeClr val="accent2">
                    <a:lumMod val="75000"/>
                  </a:schemeClr>
                </a:solidFill>
                <a:latin typeface="Courier New" panose="02070309020205020404" pitchFamily="49" charset="0"/>
                <a:cs typeface="Courier New" panose="02070309020205020404" pitchFamily="49" charset="0"/>
              </a:rPr>
              <a:t>// release the memory for stack</a:t>
            </a:r>
          </a:p>
          <a:p>
            <a:pPr marL="0" indent="0" eaLnBrk="1" fontAlgn="auto" hangingPunct="1">
              <a:spcAft>
                <a:spcPts val="0"/>
              </a:spcAft>
              <a:buNone/>
              <a:defRPr/>
            </a:pPr>
            <a:r>
              <a:rPr>
                <a:latin typeface="Courier New" panose="02070309020205020404" pitchFamily="49" charset="0"/>
                <a:cs typeface="Courier New" panose="02070309020205020404" pitchFamily="49"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スライド番号プレースホルダー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CD74E7B3-4BB9-4501-9F83-187A02CE9796}" type="slidenum">
              <a:rPr kumimoji="0" lang="en-US" altLang="zh-TW" sz="1200">
                <a:solidFill>
                  <a:srgbClr val="EAEAEA"/>
                </a:solidFill>
              </a:rPr>
              <a:pPr>
                <a:spcBef>
                  <a:spcPct val="0"/>
                </a:spcBef>
                <a:buFontTx/>
                <a:buNone/>
              </a:pPr>
              <a:t>4</a:t>
            </a:fld>
            <a:endParaRPr kumimoji="0" lang="en-US" altLang="zh-TW" sz="1200">
              <a:solidFill>
                <a:srgbClr val="EAEAEA"/>
              </a:solidFill>
            </a:endParaRPr>
          </a:p>
        </p:txBody>
      </p:sp>
      <p:sp>
        <p:nvSpPr>
          <p:cNvPr id="59395" name="Rectangle 2"/>
          <p:cNvSpPr>
            <a:spLocks noGrp="1" noChangeArrowheads="1"/>
          </p:cNvSpPr>
          <p:nvPr>
            <p:ph type="title"/>
          </p:nvPr>
        </p:nvSpPr>
        <p:spPr>
          <a:xfrm>
            <a:off x="1905000" y="-76200"/>
            <a:ext cx="8229600" cy="1143000"/>
          </a:xfrm>
        </p:spPr>
        <p:txBody>
          <a:bodyPr/>
          <a:lstStyle/>
          <a:p>
            <a:r>
              <a:rPr lang="en-US" altLang="zh-TW"/>
              <a:t>Last-in First-out (</a:t>
            </a:r>
            <a:r>
              <a:rPr lang="en-US" altLang="zh-TW">
                <a:solidFill>
                  <a:srgbClr val="FF0000"/>
                </a:solidFill>
              </a:rPr>
              <a:t>LIFO)</a:t>
            </a:r>
          </a:p>
        </p:txBody>
      </p:sp>
      <p:grpSp>
        <p:nvGrpSpPr>
          <p:cNvPr id="59396" name="Group 3"/>
          <p:cNvGrpSpPr>
            <a:grpSpLocks/>
          </p:cNvGrpSpPr>
          <p:nvPr/>
        </p:nvGrpSpPr>
        <p:grpSpPr bwMode="auto">
          <a:xfrm>
            <a:off x="3048000" y="1752600"/>
            <a:ext cx="762000" cy="1587500"/>
            <a:chOff x="960" y="1104"/>
            <a:chExt cx="480" cy="1000"/>
          </a:xfrm>
        </p:grpSpPr>
        <p:sp>
          <p:nvSpPr>
            <p:cNvPr id="59474" name="Line 4"/>
            <p:cNvSpPr>
              <a:spLocks noChangeShapeType="1"/>
            </p:cNvSpPr>
            <p:nvPr/>
          </p:nvSpPr>
          <p:spPr bwMode="auto">
            <a:xfrm>
              <a:off x="960" y="1104"/>
              <a:ext cx="0" cy="1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475" name="Line 5"/>
            <p:cNvSpPr>
              <a:spLocks noChangeShapeType="1"/>
            </p:cNvSpPr>
            <p:nvPr/>
          </p:nvSpPr>
          <p:spPr bwMode="auto">
            <a:xfrm flipV="1">
              <a:off x="1440" y="1104"/>
              <a:ext cx="0" cy="1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476" name="Line 6"/>
            <p:cNvSpPr>
              <a:spLocks noChangeShapeType="1"/>
            </p:cNvSpPr>
            <p:nvPr/>
          </p:nvSpPr>
          <p:spPr bwMode="auto">
            <a:xfrm>
              <a:off x="960" y="2104"/>
              <a:ext cx="480" cy="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9397" name="Group 7"/>
          <p:cNvGrpSpPr>
            <a:grpSpLocks/>
          </p:cNvGrpSpPr>
          <p:nvPr/>
        </p:nvGrpSpPr>
        <p:grpSpPr bwMode="auto">
          <a:xfrm>
            <a:off x="4343400" y="1752600"/>
            <a:ext cx="762000" cy="1587500"/>
            <a:chOff x="1776" y="1104"/>
            <a:chExt cx="480" cy="1000"/>
          </a:xfrm>
        </p:grpSpPr>
        <p:sp>
          <p:nvSpPr>
            <p:cNvPr id="59470" name="AutoShape 8"/>
            <p:cNvSpPr>
              <a:spLocks noChangeArrowheads="1"/>
            </p:cNvSpPr>
            <p:nvPr/>
          </p:nvSpPr>
          <p:spPr bwMode="auto">
            <a:xfrm>
              <a:off x="1813" y="1873"/>
              <a:ext cx="406" cy="193"/>
            </a:xfrm>
            <a:prstGeom prst="roundRect">
              <a:avLst>
                <a:gd name="adj" fmla="val 16667"/>
              </a:avLst>
            </a:prstGeom>
            <a:noFill/>
            <a:ln w="12700"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000">
                  <a:solidFill>
                    <a:srgbClr val="00354E"/>
                  </a:solidFill>
                  <a:latin typeface="Comic Sans MS" panose="030F0702030302020204" pitchFamily="66" charset="0"/>
                  <a:ea typeface="PMingLiU" pitchFamily="18" charset="-120"/>
                </a:rPr>
                <a:t>A</a:t>
              </a:r>
              <a:endParaRPr kumimoji="0" lang="en-US" altLang="zh-TW" sz="2000">
                <a:solidFill>
                  <a:srgbClr val="EAEAEA"/>
                </a:solidFill>
                <a:latin typeface="Times New Roman" panose="02020603050405020304" pitchFamily="18" charset="0"/>
                <a:ea typeface="PMingLiU" pitchFamily="18" charset="-120"/>
              </a:endParaRPr>
            </a:p>
          </p:txBody>
        </p:sp>
        <p:sp>
          <p:nvSpPr>
            <p:cNvPr id="59471" name="Line 9"/>
            <p:cNvSpPr>
              <a:spLocks noChangeShapeType="1"/>
            </p:cNvSpPr>
            <p:nvPr/>
          </p:nvSpPr>
          <p:spPr bwMode="auto">
            <a:xfrm>
              <a:off x="1776" y="1104"/>
              <a:ext cx="0" cy="1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472" name="Line 10"/>
            <p:cNvSpPr>
              <a:spLocks noChangeShapeType="1"/>
            </p:cNvSpPr>
            <p:nvPr/>
          </p:nvSpPr>
          <p:spPr bwMode="auto">
            <a:xfrm flipV="1">
              <a:off x="2256" y="1104"/>
              <a:ext cx="0" cy="1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473" name="Line 11"/>
            <p:cNvSpPr>
              <a:spLocks noChangeShapeType="1"/>
            </p:cNvSpPr>
            <p:nvPr/>
          </p:nvSpPr>
          <p:spPr bwMode="auto">
            <a:xfrm>
              <a:off x="1776" y="2104"/>
              <a:ext cx="480" cy="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9398" name="Group 12"/>
          <p:cNvGrpSpPr>
            <a:grpSpLocks/>
          </p:cNvGrpSpPr>
          <p:nvPr/>
        </p:nvGrpSpPr>
        <p:grpSpPr bwMode="auto">
          <a:xfrm>
            <a:off x="5638800" y="1752600"/>
            <a:ext cx="762000" cy="1587500"/>
            <a:chOff x="2592" y="1104"/>
            <a:chExt cx="480" cy="1000"/>
          </a:xfrm>
        </p:grpSpPr>
        <p:sp>
          <p:nvSpPr>
            <p:cNvPr id="59465" name="AutoShape 13"/>
            <p:cNvSpPr>
              <a:spLocks noChangeArrowheads="1"/>
            </p:cNvSpPr>
            <p:nvPr/>
          </p:nvSpPr>
          <p:spPr bwMode="auto">
            <a:xfrm>
              <a:off x="2629" y="1873"/>
              <a:ext cx="406" cy="193"/>
            </a:xfrm>
            <a:prstGeom prst="roundRect">
              <a:avLst>
                <a:gd name="adj" fmla="val 16667"/>
              </a:avLst>
            </a:prstGeom>
            <a:solidFill>
              <a:srgbClr val="FFFFFF"/>
            </a:solidFill>
            <a:ln w="12700" cap="sq">
              <a:solidFill>
                <a:schemeClr val="bg2"/>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000">
                  <a:solidFill>
                    <a:srgbClr val="00354E"/>
                  </a:solidFill>
                  <a:latin typeface="Comic Sans MS" panose="030F0702030302020204" pitchFamily="66" charset="0"/>
                  <a:ea typeface="PMingLiU" pitchFamily="18" charset="-120"/>
                </a:rPr>
                <a:t>A</a:t>
              </a:r>
              <a:endParaRPr kumimoji="0" lang="en-US" altLang="zh-TW" sz="2000">
                <a:solidFill>
                  <a:srgbClr val="EAEAEA"/>
                </a:solidFill>
                <a:latin typeface="Times New Roman" panose="02020603050405020304" pitchFamily="18" charset="0"/>
                <a:ea typeface="PMingLiU" pitchFamily="18" charset="-120"/>
              </a:endParaRPr>
            </a:p>
          </p:txBody>
        </p:sp>
        <p:sp>
          <p:nvSpPr>
            <p:cNvPr id="59466" name="Line 14"/>
            <p:cNvSpPr>
              <a:spLocks noChangeShapeType="1"/>
            </p:cNvSpPr>
            <p:nvPr/>
          </p:nvSpPr>
          <p:spPr bwMode="auto">
            <a:xfrm>
              <a:off x="2592" y="1104"/>
              <a:ext cx="0" cy="1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467" name="Line 15"/>
            <p:cNvSpPr>
              <a:spLocks noChangeShapeType="1"/>
            </p:cNvSpPr>
            <p:nvPr/>
          </p:nvSpPr>
          <p:spPr bwMode="auto">
            <a:xfrm flipV="1">
              <a:off x="3072" y="1104"/>
              <a:ext cx="0" cy="1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468" name="AutoShape 16"/>
            <p:cNvSpPr>
              <a:spLocks noChangeArrowheads="1"/>
            </p:cNvSpPr>
            <p:nvPr/>
          </p:nvSpPr>
          <p:spPr bwMode="auto">
            <a:xfrm>
              <a:off x="2635" y="1632"/>
              <a:ext cx="406" cy="193"/>
            </a:xfrm>
            <a:prstGeom prst="roundRect">
              <a:avLst>
                <a:gd name="adj" fmla="val 16667"/>
              </a:avLst>
            </a:prstGeom>
            <a:solidFill>
              <a:srgbClr val="FFFFFF"/>
            </a:solidFill>
            <a:ln w="12700" cap="sq">
              <a:solidFill>
                <a:schemeClr val="bg2"/>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000">
                  <a:solidFill>
                    <a:srgbClr val="00354E"/>
                  </a:solidFill>
                  <a:latin typeface="Comic Sans MS" panose="030F0702030302020204" pitchFamily="66" charset="0"/>
                  <a:ea typeface="PMingLiU" pitchFamily="18" charset="-120"/>
                </a:rPr>
                <a:t>B</a:t>
              </a:r>
              <a:endParaRPr kumimoji="0" lang="en-US" altLang="zh-TW" sz="2000">
                <a:solidFill>
                  <a:srgbClr val="EAEAEA"/>
                </a:solidFill>
                <a:latin typeface="Times New Roman" panose="02020603050405020304" pitchFamily="18" charset="0"/>
                <a:ea typeface="PMingLiU" pitchFamily="18" charset="-120"/>
              </a:endParaRPr>
            </a:p>
          </p:txBody>
        </p:sp>
        <p:sp>
          <p:nvSpPr>
            <p:cNvPr id="59469" name="Line 17"/>
            <p:cNvSpPr>
              <a:spLocks noChangeShapeType="1"/>
            </p:cNvSpPr>
            <p:nvPr/>
          </p:nvSpPr>
          <p:spPr bwMode="auto">
            <a:xfrm>
              <a:off x="2592" y="2104"/>
              <a:ext cx="480" cy="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9399" name="Group 18"/>
          <p:cNvGrpSpPr>
            <a:grpSpLocks/>
          </p:cNvGrpSpPr>
          <p:nvPr/>
        </p:nvGrpSpPr>
        <p:grpSpPr bwMode="auto">
          <a:xfrm>
            <a:off x="6934200" y="1981200"/>
            <a:ext cx="762000" cy="1587500"/>
            <a:chOff x="4032" y="1816"/>
            <a:chExt cx="624" cy="1248"/>
          </a:xfrm>
        </p:grpSpPr>
        <p:sp>
          <p:nvSpPr>
            <p:cNvPr id="59459" name="AutoShape 19"/>
            <p:cNvSpPr>
              <a:spLocks noChangeArrowheads="1"/>
            </p:cNvSpPr>
            <p:nvPr/>
          </p:nvSpPr>
          <p:spPr bwMode="auto">
            <a:xfrm>
              <a:off x="4080" y="2776"/>
              <a:ext cx="528" cy="241"/>
            </a:xfrm>
            <a:prstGeom prst="roundRect">
              <a:avLst>
                <a:gd name="adj" fmla="val 16667"/>
              </a:avLst>
            </a:prstGeom>
            <a:solidFill>
              <a:srgbClr val="FFFFFF"/>
            </a:solidFill>
            <a:ln w="12700" cap="sq">
              <a:solidFill>
                <a:schemeClr val="bg2"/>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000">
                  <a:solidFill>
                    <a:srgbClr val="00354E"/>
                  </a:solidFill>
                  <a:latin typeface="Comic Sans MS" panose="030F0702030302020204" pitchFamily="66" charset="0"/>
                  <a:ea typeface="PMingLiU" pitchFamily="18" charset="-120"/>
                </a:rPr>
                <a:t>A</a:t>
              </a:r>
              <a:endParaRPr kumimoji="0" lang="en-US" altLang="zh-TW" sz="2000">
                <a:solidFill>
                  <a:srgbClr val="EAEAEA"/>
                </a:solidFill>
                <a:latin typeface="Times New Roman" panose="02020603050405020304" pitchFamily="18" charset="0"/>
                <a:ea typeface="PMingLiU" pitchFamily="18" charset="-120"/>
              </a:endParaRPr>
            </a:p>
          </p:txBody>
        </p:sp>
        <p:sp>
          <p:nvSpPr>
            <p:cNvPr id="59460" name="Line 20"/>
            <p:cNvSpPr>
              <a:spLocks noChangeShapeType="1"/>
            </p:cNvSpPr>
            <p:nvPr/>
          </p:nvSpPr>
          <p:spPr bwMode="auto">
            <a:xfrm>
              <a:off x="4032" y="1816"/>
              <a:ext cx="0" cy="1248"/>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461" name="Line 21"/>
            <p:cNvSpPr>
              <a:spLocks noChangeShapeType="1"/>
            </p:cNvSpPr>
            <p:nvPr/>
          </p:nvSpPr>
          <p:spPr bwMode="auto">
            <a:xfrm flipV="1">
              <a:off x="4656" y="1816"/>
              <a:ext cx="0" cy="1248"/>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462" name="AutoShape 22"/>
            <p:cNvSpPr>
              <a:spLocks noChangeArrowheads="1"/>
            </p:cNvSpPr>
            <p:nvPr/>
          </p:nvSpPr>
          <p:spPr bwMode="auto">
            <a:xfrm>
              <a:off x="4088" y="2487"/>
              <a:ext cx="528" cy="241"/>
            </a:xfrm>
            <a:prstGeom prst="roundRect">
              <a:avLst>
                <a:gd name="adj" fmla="val 16667"/>
              </a:avLst>
            </a:prstGeom>
            <a:solidFill>
              <a:srgbClr val="FFFFFF"/>
            </a:solidFill>
            <a:ln w="12700" cap="sq">
              <a:solidFill>
                <a:schemeClr val="bg2"/>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000">
                  <a:solidFill>
                    <a:srgbClr val="00354E"/>
                  </a:solidFill>
                  <a:latin typeface="Comic Sans MS" panose="030F0702030302020204" pitchFamily="66" charset="0"/>
                  <a:ea typeface="PMingLiU" pitchFamily="18" charset="-120"/>
                </a:rPr>
                <a:t>B</a:t>
              </a:r>
              <a:endParaRPr kumimoji="0" lang="en-US" altLang="zh-TW" sz="2000">
                <a:solidFill>
                  <a:srgbClr val="EAEAEA"/>
                </a:solidFill>
                <a:latin typeface="Times New Roman" panose="02020603050405020304" pitchFamily="18" charset="0"/>
                <a:ea typeface="PMingLiU" pitchFamily="18" charset="-120"/>
              </a:endParaRPr>
            </a:p>
          </p:txBody>
        </p:sp>
        <p:sp>
          <p:nvSpPr>
            <p:cNvPr id="59463" name="AutoShape 23"/>
            <p:cNvSpPr>
              <a:spLocks noChangeArrowheads="1"/>
            </p:cNvSpPr>
            <p:nvPr/>
          </p:nvSpPr>
          <p:spPr bwMode="auto">
            <a:xfrm>
              <a:off x="4080" y="2200"/>
              <a:ext cx="528" cy="240"/>
            </a:xfrm>
            <a:prstGeom prst="roundRect">
              <a:avLst>
                <a:gd name="adj" fmla="val 16667"/>
              </a:avLst>
            </a:prstGeom>
            <a:solidFill>
              <a:srgbClr val="FFFFFF"/>
            </a:solidFill>
            <a:ln w="12700" cap="sq">
              <a:solidFill>
                <a:schemeClr val="bg2"/>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000">
                  <a:solidFill>
                    <a:srgbClr val="00354E"/>
                  </a:solidFill>
                  <a:latin typeface="Comic Sans MS" panose="030F0702030302020204" pitchFamily="66" charset="0"/>
                  <a:ea typeface="PMingLiU" pitchFamily="18" charset="-120"/>
                </a:rPr>
                <a:t>C</a:t>
              </a:r>
              <a:endParaRPr kumimoji="0" lang="en-US" altLang="zh-TW" sz="2000">
                <a:solidFill>
                  <a:srgbClr val="EAEAEA"/>
                </a:solidFill>
                <a:latin typeface="Times New Roman" panose="02020603050405020304" pitchFamily="18" charset="0"/>
                <a:ea typeface="PMingLiU" pitchFamily="18" charset="-120"/>
              </a:endParaRPr>
            </a:p>
          </p:txBody>
        </p:sp>
        <p:sp>
          <p:nvSpPr>
            <p:cNvPr id="59464" name="Line 24"/>
            <p:cNvSpPr>
              <a:spLocks noChangeShapeType="1"/>
            </p:cNvSpPr>
            <p:nvPr/>
          </p:nvSpPr>
          <p:spPr bwMode="auto">
            <a:xfrm>
              <a:off x="4032" y="3064"/>
              <a:ext cx="624" cy="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59400" name="Line 25"/>
          <p:cNvSpPr>
            <a:spLocks noChangeShapeType="1"/>
          </p:cNvSpPr>
          <p:nvPr/>
        </p:nvSpPr>
        <p:spPr bwMode="auto">
          <a:xfrm>
            <a:off x="3810000" y="2819400"/>
            <a:ext cx="457200" cy="0"/>
          </a:xfrm>
          <a:prstGeom prst="line">
            <a:avLst/>
          </a:prstGeom>
          <a:noFill/>
          <a:ln w="190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1" name="Line 26"/>
          <p:cNvSpPr>
            <a:spLocks noChangeShapeType="1"/>
          </p:cNvSpPr>
          <p:nvPr/>
        </p:nvSpPr>
        <p:spPr bwMode="auto">
          <a:xfrm>
            <a:off x="5105400" y="2819400"/>
            <a:ext cx="457200" cy="0"/>
          </a:xfrm>
          <a:prstGeom prst="line">
            <a:avLst/>
          </a:prstGeom>
          <a:noFill/>
          <a:ln w="190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2" name="Line 27"/>
          <p:cNvSpPr>
            <a:spLocks noChangeShapeType="1"/>
          </p:cNvSpPr>
          <p:nvPr/>
        </p:nvSpPr>
        <p:spPr bwMode="auto">
          <a:xfrm>
            <a:off x="6400800" y="3048000"/>
            <a:ext cx="457200" cy="0"/>
          </a:xfrm>
          <a:prstGeom prst="line">
            <a:avLst/>
          </a:prstGeom>
          <a:noFill/>
          <a:ln w="190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28"/>
          <p:cNvSpPr>
            <a:spLocks noChangeShapeType="1"/>
          </p:cNvSpPr>
          <p:nvPr/>
        </p:nvSpPr>
        <p:spPr bwMode="auto">
          <a:xfrm>
            <a:off x="3886200" y="4965700"/>
            <a:ext cx="457200" cy="0"/>
          </a:xfrm>
          <a:prstGeom prst="line">
            <a:avLst/>
          </a:prstGeom>
          <a:noFill/>
          <a:ln w="19050" cap="sq">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4" name="Line 29"/>
          <p:cNvSpPr>
            <a:spLocks noChangeShapeType="1"/>
          </p:cNvSpPr>
          <p:nvPr/>
        </p:nvSpPr>
        <p:spPr bwMode="auto">
          <a:xfrm>
            <a:off x="5181600" y="4965700"/>
            <a:ext cx="457200" cy="0"/>
          </a:xfrm>
          <a:prstGeom prst="line">
            <a:avLst/>
          </a:prstGeom>
          <a:noFill/>
          <a:ln w="19050" cap="sq">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5" name="Line 30"/>
          <p:cNvSpPr>
            <a:spLocks noChangeShapeType="1"/>
          </p:cNvSpPr>
          <p:nvPr/>
        </p:nvSpPr>
        <p:spPr bwMode="auto">
          <a:xfrm flipV="1">
            <a:off x="6477000" y="3657600"/>
            <a:ext cx="838200" cy="609600"/>
          </a:xfrm>
          <a:prstGeom prst="line">
            <a:avLst/>
          </a:prstGeom>
          <a:noFill/>
          <a:ln w="19050" cap="sq">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89119" name="Rectangle 31"/>
          <p:cNvSpPr>
            <a:spLocks noChangeArrowheads="1"/>
          </p:cNvSpPr>
          <p:nvPr/>
        </p:nvSpPr>
        <p:spPr bwMode="auto">
          <a:xfrm>
            <a:off x="6705600" y="4191000"/>
            <a:ext cx="3810000" cy="2057400"/>
          </a:xfrm>
          <a:prstGeom prst="rect">
            <a:avLst/>
          </a:prstGeom>
          <a:solidFill>
            <a:srgbClr val="FFFFFF"/>
          </a:solidFill>
          <a:ln w="12700" cap="sq">
            <a:solidFill>
              <a:srgbClr val="000000"/>
            </a:solidFill>
            <a:miter lim="800000"/>
            <a:headEnd type="none" w="sm" len="sm"/>
            <a:tailEnd type="none" w="sm" len="sm"/>
          </a:ln>
          <a:effectLst>
            <a:outerShdw blurRad="63500" dist="107763" dir="2700000" algn="ctr" rotWithShape="0">
              <a:schemeClr val="bg2">
                <a:alpha val="74998"/>
              </a:schemeClr>
            </a:outerShdw>
          </a:effectLst>
        </p:spPr>
        <p:txBody>
          <a:bodyPr anchor="ctr"/>
          <a:lstStyle/>
          <a:p>
            <a:pPr eaLnBrk="1" hangingPunct="1">
              <a:defRPr/>
            </a:pPr>
            <a:r>
              <a:rPr lang="en-US" altLang="zh-TW" sz="2400" dirty="0">
                <a:solidFill>
                  <a:srgbClr val="000000"/>
                </a:solidFill>
                <a:latin typeface="Arial" charset="0"/>
                <a:ea typeface="新細明體" charset="0"/>
                <a:cs typeface="新細明體" charset="0"/>
              </a:rPr>
              <a:t>When we insert entries onto the stack and then remove them out one by one, we will get the entries in </a:t>
            </a:r>
            <a:r>
              <a:rPr lang="en-US" altLang="zh-TW" sz="2400" dirty="0">
                <a:solidFill>
                  <a:srgbClr val="FF0000"/>
                </a:solidFill>
                <a:latin typeface="Arial" charset="0"/>
                <a:ea typeface="新細明體" charset="0"/>
                <a:cs typeface="新細明體" charset="0"/>
              </a:rPr>
              <a:t>reverse order</a:t>
            </a:r>
            <a:r>
              <a:rPr lang="en-US" altLang="zh-TW" sz="2400" dirty="0">
                <a:solidFill>
                  <a:srgbClr val="000000"/>
                </a:solidFill>
                <a:latin typeface="Arial" charset="0"/>
                <a:ea typeface="新細明體" charset="0"/>
                <a:cs typeface="新細明體" charset="0"/>
              </a:rPr>
              <a:t>.</a:t>
            </a:r>
          </a:p>
        </p:txBody>
      </p:sp>
      <p:sp>
        <p:nvSpPr>
          <p:cNvPr id="89120" name="Rectangle 32"/>
          <p:cNvSpPr>
            <a:spLocks noChangeArrowheads="1"/>
          </p:cNvSpPr>
          <p:nvPr/>
        </p:nvSpPr>
        <p:spPr bwMode="auto">
          <a:xfrm>
            <a:off x="8001000" y="2209800"/>
            <a:ext cx="2667000" cy="1752600"/>
          </a:xfrm>
          <a:prstGeom prst="rect">
            <a:avLst/>
          </a:prstGeom>
          <a:solidFill>
            <a:srgbClr val="FFFFFF"/>
          </a:solidFill>
          <a:ln w="12700" cap="sq">
            <a:solidFill>
              <a:srgbClr val="000000"/>
            </a:solidFill>
            <a:miter lim="800000"/>
            <a:headEnd type="none" w="sm" len="sm"/>
            <a:tailEnd type="none" w="sm" len="sm"/>
          </a:ln>
          <a:effectLst>
            <a:outerShdw blurRad="63500" dist="107763" dir="2700000" algn="ctr" rotWithShape="0">
              <a:schemeClr val="bg2">
                <a:alpha val="74998"/>
              </a:schemeClr>
            </a:outerShdw>
          </a:effectLst>
        </p:spPr>
        <p:txBody>
          <a:bodyPr anchor="ctr"/>
          <a:lstStyle/>
          <a:p>
            <a:pPr eaLnBrk="1" hangingPunct="1">
              <a:defRPr/>
            </a:pPr>
            <a:r>
              <a:rPr lang="en-US" altLang="zh-TW" sz="2400" dirty="0">
                <a:solidFill>
                  <a:srgbClr val="000000"/>
                </a:solidFill>
                <a:latin typeface="Arial" charset="0"/>
                <a:ea typeface="新細明體" charset="0"/>
                <a:cs typeface="新細明體" charset="0"/>
              </a:rPr>
              <a:t>The last one </a:t>
            </a:r>
            <a:r>
              <a:rPr lang="en-US" altLang="zh-TW" sz="2400" dirty="0">
                <a:solidFill>
                  <a:srgbClr val="FF0000"/>
                </a:solidFill>
                <a:latin typeface="Arial" charset="0"/>
                <a:ea typeface="新細明體" charset="0"/>
                <a:cs typeface="新細明體" charset="0"/>
              </a:rPr>
              <a:t>inserted in </a:t>
            </a:r>
            <a:r>
              <a:rPr lang="en-US" altLang="zh-TW" sz="2400" dirty="0">
                <a:solidFill>
                  <a:srgbClr val="000000"/>
                </a:solidFill>
                <a:latin typeface="Arial" charset="0"/>
                <a:ea typeface="新細明體" charset="0"/>
                <a:cs typeface="新細明體" charset="0"/>
              </a:rPr>
              <a:t>is the first one </a:t>
            </a:r>
            <a:r>
              <a:rPr lang="en-US" altLang="zh-TW" sz="2400" dirty="0">
                <a:solidFill>
                  <a:srgbClr val="FF0000"/>
                </a:solidFill>
                <a:latin typeface="Arial" charset="0"/>
                <a:ea typeface="新細明體" charset="0"/>
                <a:cs typeface="新細明體" charset="0"/>
              </a:rPr>
              <a:t>removed out!</a:t>
            </a:r>
            <a:r>
              <a:rPr lang="en-US" altLang="zh-TW" sz="2400" dirty="0">
                <a:solidFill>
                  <a:srgbClr val="000000"/>
                </a:solidFill>
                <a:latin typeface="Arial" charset="0"/>
                <a:ea typeface="新細明體" charset="0"/>
                <a:cs typeface="新細明體" charset="0"/>
              </a:rPr>
              <a:t>  (LIFO)</a:t>
            </a:r>
          </a:p>
        </p:txBody>
      </p:sp>
      <p:grpSp>
        <p:nvGrpSpPr>
          <p:cNvPr id="59408" name="Group 33"/>
          <p:cNvGrpSpPr>
            <a:grpSpLocks/>
          </p:cNvGrpSpPr>
          <p:nvPr/>
        </p:nvGrpSpPr>
        <p:grpSpPr bwMode="auto">
          <a:xfrm>
            <a:off x="3048000" y="3962400"/>
            <a:ext cx="762000" cy="1587500"/>
            <a:chOff x="960" y="1104"/>
            <a:chExt cx="480" cy="1000"/>
          </a:xfrm>
        </p:grpSpPr>
        <p:sp>
          <p:nvSpPr>
            <p:cNvPr id="59456" name="Line 34"/>
            <p:cNvSpPr>
              <a:spLocks noChangeShapeType="1"/>
            </p:cNvSpPr>
            <p:nvPr/>
          </p:nvSpPr>
          <p:spPr bwMode="auto">
            <a:xfrm>
              <a:off x="960" y="1104"/>
              <a:ext cx="0" cy="1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457" name="Line 35"/>
            <p:cNvSpPr>
              <a:spLocks noChangeShapeType="1"/>
            </p:cNvSpPr>
            <p:nvPr/>
          </p:nvSpPr>
          <p:spPr bwMode="auto">
            <a:xfrm flipV="1">
              <a:off x="1440" y="1104"/>
              <a:ext cx="0" cy="1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458" name="Line 36"/>
            <p:cNvSpPr>
              <a:spLocks noChangeShapeType="1"/>
            </p:cNvSpPr>
            <p:nvPr/>
          </p:nvSpPr>
          <p:spPr bwMode="auto">
            <a:xfrm>
              <a:off x="960" y="2104"/>
              <a:ext cx="480" cy="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9409" name="Group 37"/>
          <p:cNvGrpSpPr>
            <a:grpSpLocks/>
          </p:cNvGrpSpPr>
          <p:nvPr/>
        </p:nvGrpSpPr>
        <p:grpSpPr bwMode="auto">
          <a:xfrm>
            <a:off x="4343400" y="3962400"/>
            <a:ext cx="762000" cy="1587500"/>
            <a:chOff x="1776" y="1104"/>
            <a:chExt cx="480" cy="1000"/>
          </a:xfrm>
        </p:grpSpPr>
        <p:sp>
          <p:nvSpPr>
            <p:cNvPr id="59452" name="AutoShape 38"/>
            <p:cNvSpPr>
              <a:spLocks noChangeArrowheads="1"/>
            </p:cNvSpPr>
            <p:nvPr/>
          </p:nvSpPr>
          <p:spPr bwMode="auto">
            <a:xfrm>
              <a:off x="1813" y="1873"/>
              <a:ext cx="406" cy="193"/>
            </a:xfrm>
            <a:prstGeom prst="roundRect">
              <a:avLst>
                <a:gd name="adj" fmla="val 16667"/>
              </a:avLst>
            </a:prstGeom>
            <a:solidFill>
              <a:srgbClr val="FFFFFF"/>
            </a:solidFill>
            <a:ln w="12700" cap="sq">
              <a:solidFill>
                <a:schemeClr val="bg2"/>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000">
                  <a:solidFill>
                    <a:srgbClr val="00354E"/>
                  </a:solidFill>
                  <a:latin typeface="Comic Sans MS" panose="030F0702030302020204" pitchFamily="66" charset="0"/>
                  <a:ea typeface="PMingLiU" pitchFamily="18" charset="-120"/>
                </a:rPr>
                <a:t>A</a:t>
              </a:r>
              <a:endParaRPr kumimoji="0" lang="en-US" altLang="zh-TW" sz="2000">
                <a:solidFill>
                  <a:srgbClr val="EAEAEA"/>
                </a:solidFill>
                <a:latin typeface="Times New Roman" panose="02020603050405020304" pitchFamily="18" charset="0"/>
                <a:ea typeface="PMingLiU" pitchFamily="18" charset="-120"/>
              </a:endParaRPr>
            </a:p>
          </p:txBody>
        </p:sp>
        <p:sp>
          <p:nvSpPr>
            <p:cNvPr id="59453" name="Line 39"/>
            <p:cNvSpPr>
              <a:spLocks noChangeShapeType="1"/>
            </p:cNvSpPr>
            <p:nvPr/>
          </p:nvSpPr>
          <p:spPr bwMode="auto">
            <a:xfrm>
              <a:off x="1776" y="1104"/>
              <a:ext cx="0" cy="1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454" name="Line 40"/>
            <p:cNvSpPr>
              <a:spLocks noChangeShapeType="1"/>
            </p:cNvSpPr>
            <p:nvPr/>
          </p:nvSpPr>
          <p:spPr bwMode="auto">
            <a:xfrm flipV="1">
              <a:off x="2256" y="1104"/>
              <a:ext cx="0" cy="1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455" name="Line 41"/>
            <p:cNvSpPr>
              <a:spLocks noChangeShapeType="1"/>
            </p:cNvSpPr>
            <p:nvPr/>
          </p:nvSpPr>
          <p:spPr bwMode="auto">
            <a:xfrm>
              <a:off x="1776" y="2104"/>
              <a:ext cx="480" cy="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9410" name="Group 42"/>
          <p:cNvGrpSpPr>
            <a:grpSpLocks/>
          </p:cNvGrpSpPr>
          <p:nvPr/>
        </p:nvGrpSpPr>
        <p:grpSpPr bwMode="auto">
          <a:xfrm>
            <a:off x="5638800" y="3962400"/>
            <a:ext cx="762000" cy="1587500"/>
            <a:chOff x="2592" y="1104"/>
            <a:chExt cx="480" cy="1000"/>
          </a:xfrm>
        </p:grpSpPr>
        <p:sp>
          <p:nvSpPr>
            <p:cNvPr id="59447" name="AutoShape 43"/>
            <p:cNvSpPr>
              <a:spLocks noChangeArrowheads="1"/>
            </p:cNvSpPr>
            <p:nvPr/>
          </p:nvSpPr>
          <p:spPr bwMode="auto">
            <a:xfrm>
              <a:off x="2629" y="1873"/>
              <a:ext cx="406" cy="193"/>
            </a:xfrm>
            <a:prstGeom prst="roundRect">
              <a:avLst>
                <a:gd name="adj" fmla="val 16667"/>
              </a:avLst>
            </a:prstGeom>
            <a:solidFill>
              <a:srgbClr val="FFFFFF"/>
            </a:solidFill>
            <a:ln w="12700" cap="sq">
              <a:solidFill>
                <a:schemeClr val="bg2"/>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000">
                  <a:solidFill>
                    <a:srgbClr val="00354E"/>
                  </a:solidFill>
                  <a:latin typeface="Comic Sans MS" panose="030F0702030302020204" pitchFamily="66" charset="0"/>
                  <a:ea typeface="PMingLiU" pitchFamily="18" charset="-120"/>
                </a:rPr>
                <a:t>A</a:t>
              </a:r>
              <a:endParaRPr kumimoji="0" lang="en-US" altLang="zh-TW" sz="2000">
                <a:solidFill>
                  <a:srgbClr val="EAEAEA"/>
                </a:solidFill>
                <a:latin typeface="Times New Roman" panose="02020603050405020304" pitchFamily="18" charset="0"/>
                <a:ea typeface="PMingLiU" pitchFamily="18" charset="-120"/>
              </a:endParaRPr>
            </a:p>
          </p:txBody>
        </p:sp>
        <p:sp>
          <p:nvSpPr>
            <p:cNvPr id="59448" name="Line 44"/>
            <p:cNvSpPr>
              <a:spLocks noChangeShapeType="1"/>
            </p:cNvSpPr>
            <p:nvPr/>
          </p:nvSpPr>
          <p:spPr bwMode="auto">
            <a:xfrm>
              <a:off x="2592" y="1104"/>
              <a:ext cx="0" cy="1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449" name="Line 45"/>
            <p:cNvSpPr>
              <a:spLocks noChangeShapeType="1"/>
            </p:cNvSpPr>
            <p:nvPr/>
          </p:nvSpPr>
          <p:spPr bwMode="auto">
            <a:xfrm flipV="1">
              <a:off x="3072" y="1104"/>
              <a:ext cx="0" cy="100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9450" name="AutoShape 46"/>
            <p:cNvSpPr>
              <a:spLocks noChangeArrowheads="1"/>
            </p:cNvSpPr>
            <p:nvPr/>
          </p:nvSpPr>
          <p:spPr bwMode="auto">
            <a:xfrm>
              <a:off x="2635" y="1642"/>
              <a:ext cx="406" cy="193"/>
            </a:xfrm>
            <a:prstGeom prst="roundRect">
              <a:avLst>
                <a:gd name="adj" fmla="val 16667"/>
              </a:avLst>
            </a:prstGeom>
            <a:solidFill>
              <a:srgbClr val="FFFFFF"/>
            </a:solidFill>
            <a:ln w="12700" cap="sq">
              <a:solidFill>
                <a:schemeClr val="bg2"/>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0" lang="en-US" altLang="zh-TW" sz="2000">
                  <a:solidFill>
                    <a:srgbClr val="00354E"/>
                  </a:solidFill>
                  <a:latin typeface="Comic Sans MS" panose="030F0702030302020204" pitchFamily="66" charset="0"/>
                  <a:ea typeface="PMingLiU" pitchFamily="18" charset="-120"/>
                </a:rPr>
                <a:t>B</a:t>
              </a:r>
              <a:endParaRPr kumimoji="0" lang="en-US" altLang="zh-TW" sz="2000">
                <a:solidFill>
                  <a:srgbClr val="EAEAEA"/>
                </a:solidFill>
                <a:latin typeface="Times New Roman" panose="02020603050405020304" pitchFamily="18" charset="0"/>
                <a:ea typeface="PMingLiU" pitchFamily="18" charset="-120"/>
              </a:endParaRPr>
            </a:p>
          </p:txBody>
        </p:sp>
        <p:sp>
          <p:nvSpPr>
            <p:cNvPr id="59451" name="Line 47"/>
            <p:cNvSpPr>
              <a:spLocks noChangeShapeType="1"/>
            </p:cNvSpPr>
            <p:nvPr/>
          </p:nvSpPr>
          <p:spPr bwMode="auto">
            <a:xfrm>
              <a:off x="2592" y="2104"/>
              <a:ext cx="480" cy="0"/>
            </a:xfrm>
            <a:prstGeom prst="line">
              <a:avLst/>
            </a:prstGeom>
            <a:noFill/>
            <a:ln w="38100" cap="sq">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59411" name="テキスト ボックス 1"/>
          <p:cNvSpPr txBox="1">
            <a:spLocks noChangeArrowheads="1"/>
          </p:cNvSpPr>
          <p:nvPr/>
        </p:nvSpPr>
        <p:spPr bwMode="auto">
          <a:xfrm>
            <a:off x="1724026" y="1965326"/>
            <a:ext cx="126206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latin typeface="Arial" panose="020B0604020202020204" pitchFamily="34" charset="0"/>
              </a:rPr>
              <a:t>Insert(A);</a:t>
            </a:r>
          </a:p>
          <a:p>
            <a:pPr eaLnBrk="1" hangingPunct="1">
              <a:spcBef>
                <a:spcPct val="0"/>
              </a:spcBef>
              <a:buFontTx/>
              <a:buNone/>
            </a:pPr>
            <a:r>
              <a:rPr lang="en-US" altLang="ja-JP" sz="1800">
                <a:latin typeface="Arial" panose="020B0604020202020204" pitchFamily="34" charset="0"/>
              </a:rPr>
              <a:t>Insert(B);</a:t>
            </a:r>
            <a:endParaRPr lang="ja-JP" altLang="en-US" sz="1800">
              <a:latin typeface="Arial" panose="020B0604020202020204" pitchFamily="34" charset="0"/>
            </a:endParaRPr>
          </a:p>
          <a:p>
            <a:pPr eaLnBrk="1" hangingPunct="1">
              <a:spcBef>
                <a:spcPct val="0"/>
              </a:spcBef>
              <a:buFontTx/>
              <a:buNone/>
            </a:pPr>
            <a:r>
              <a:rPr lang="en-US" altLang="ja-JP" sz="1800">
                <a:latin typeface="Arial" panose="020B0604020202020204" pitchFamily="34" charset="0"/>
              </a:rPr>
              <a:t>Insert(C);</a:t>
            </a:r>
          </a:p>
          <a:p>
            <a:pPr eaLnBrk="1" hangingPunct="1">
              <a:spcBef>
                <a:spcPct val="0"/>
              </a:spcBef>
              <a:buFontTx/>
              <a:buNone/>
            </a:pPr>
            <a:endParaRPr lang="en-US" altLang="ja-JP" sz="1800">
              <a:latin typeface="Arial" panose="020B0604020202020204" pitchFamily="34" charset="0"/>
            </a:endParaRPr>
          </a:p>
          <a:p>
            <a:pPr eaLnBrk="1" hangingPunct="1">
              <a:spcBef>
                <a:spcPct val="0"/>
              </a:spcBef>
              <a:buFontTx/>
              <a:buNone/>
            </a:pPr>
            <a:endParaRPr lang="en-US" altLang="ja-JP" sz="1800">
              <a:latin typeface="Arial" panose="020B0604020202020204" pitchFamily="34" charset="0"/>
            </a:endParaRPr>
          </a:p>
          <a:p>
            <a:pPr eaLnBrk="1" hangingPunct="1">
              <a:spcBef>
                <a:spcPct val="0"/>
              </a:spcBef>
              <a:buFontTx/>
              <a:buNone/>
            </a:pPr>
            <a:endParaRPr lang="en-US" altLang="ja-JP" sz="1800">
              <a:latin typeface="Arial" panose="020B0604020202020204" pitchFamily="34" charset="0"/>
            </a:endParaRPr>
          </a:p>
          <a:p>
            <a:pPr eaLnBrk="1" hangingPunct="1">
              <a:spcBef>
                <a:spcPct val="0"/>
              </a:spcBef>
              <a:buFontTx/>
              <a:buNone/>
            </a:pPr>
            <a:endParaRPr lang="en-US" altLang="ja-JP" sz="1800">
              <a:latin typeface="Arial" panose="020B0604020202020204" pitchFamily="34" charset="0"/>
            </a:endParaRPr>
          </a:p>
          <a:p>
            <a:pPr eaLnBrk="1" hangingPunct="1">
              <a:spcBef>
                <a:spcPct val="0"/>
              </a:spcBef>
              <a:buFontTx/>
              <a:buNone/>
            </a:pPr>
            <a:r>
              <a:rPr lang="en-US" altLang="ja-JP" sz="1800">
                <a:latin typeface="Arial" panose="020B0604020202020204" pitchFamily="34" charset="0"/>
              </a:rPr>
              <a:t>Remove();</a:t>
            </a:r>
          </a:p>
          <a:p>
            <a:pPr eaLnBrk="1" hangingPunct="1">
              <a:spcBef>
                <a:spcPct val="0"/>
              </a:spcBef>
              <a:buFontTx/>
              <a:buNone/>
            </a:pPr>
            <a:r>
              <a:rPr lang="en-US" altLang="ja-JP" sz="1800">
                <a:latin typeface="Arial" panose="020B0604020202020204" pitchFamily="34" charset="0"/>
              </a:rPr>
              <a:t>Remove();</a:t>
            </a:r>
          </a:p>
          <a:p>
            <a:pPr eaLnBrk="1" hangingPunct="1">
              <a:spcBef>
                <a:spcPct val="0"/>
              </a:spcBef>
              <a:buFontTx/>
              <a:buNone/>
            </a:pPr>
            <a:r>
              <a:rPr lang="en-US" altLang="ja-JP" sz="1800">
                <a:latin typeface="Arial" panose="020B0604020202020204" pitchFamily="34" charset="0"/>
              </a:rPr>
              <a:t>Remove();</a:t>
            </a:r>
            <a:endParaRPr lang="ja-JP" altLang="en-US" sz="1800">
              <a:latin typeface="Arial" panose="020B0604020202020204" pitchFamily="34" charset="0"/>
            </a:endParaRPr>
          </a:p>
          <a:p>
            <a:pPr eaLnBrk="1" hangingPunct="1">
              <a:spcBef>
                <a:spcPct val="0"/>
              </a:spcBef>
              <a:buFontTx/>
              <a:buNone/>
            </a:pPr>
            <a:endParaRPr lang="ja-JP" altLang="en-US" sz="1800">
              <a:latin typeface="Arial" panose="020B0604020202020204" pitchFamily="34" charset="0"/>
            </a:endParaRPr>
          </a:p>
        </p:txBody>
      </p:sp>
      <p:cxnSp>
        <p:nvCxnSpPr>
          <p:cNvPr id="59412" name="直線コネクタ 3"/>
          <p:cNvCxnSpPr>
            <a:cxnSpLocks noChangeShapeType="1"/>
          </p:cNvCxnSpPr>
          <p:nvPr/>
        </p:nvCxnSpPr>
        <p:spPr bwMode="auto">
          <a:xfrm>
            <a:off x="4343400" y="28956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13" name="直線コネクタ 52"/>
          <p:cNvCxnSpPr>
            <a:cxnSpLocks noChangeShapeType="1"/>
          </p:cNvCxnSpPr>
          <p:nvPr/>
        </p:nvCxnSpPr>
        <p:spPr bwMode="auto">
          <a:xfrm>
            <a:off x="5638800" y="28956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14" name="直線コネクタ 53"/>
          <p:cNvCxnSpPr>
            <a:cxnSpLocks noChangeShapeType="1"/>
          </p:cNvCxnSpPr>
          <p:nvPr/>
        </p:nvCxnSpPr>
        <p:spPr bwMode="auto">
          <a:xfrm>
            <a:off x="5638800" y="25146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15" name="直線コネクタ 54"/>
          <p:cNvCxnSpPr>
            <a:cxnSpLocks noChangeShapeType="1"/>
          </p:cNvCxnSpPr>
          <p:nvPr/>
        </p:nvCxnSpPr>
        <p:spPr bwMode="auto">
          <a:xfrm>
            <a:off x="6934200" y="28194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16" name="直線コネクタ 55"/>
          <p:cNvCxnSpPr>
            <a:cxnSpLocks noChangeShapeType="1"/>
          </p:cNvCxnSpPr>
          <p:nvPr/>
        </p:nvCxnSpPr>
        <p:spPr bwMode="auto">
          <a:xfrm>
            <a:off x="6934200" y="32004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17" name="直線コネクタ 56"/>
          <p:cNvCxnSpPr>
            <a:cxnSpLocks noChangeShapeType="1"/>
          </p:cNvCxnSpPr>
          <p:nvPr/>
        </p:nvCxnSpPr>
        <p:spPr bwMode="auto">
          <a:xfrm>
            <a:off x="6934200" y="24384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18" name="直線コネクタ 57"/>
          <p:cNvCxnSpPr>
            <a:cxnSpLocks noChangeShapeType="1"/>
          </p:cNvCxnSpPr>
          <p:nvPr/>
        </p:nvCxnSpPr>
        <p:spPr bwMode="auto">
          <a:xfrm>
            <a:off x="5638800" y="51054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19" name="直線コネクタ 58"/>
          <p:cNvCxnSpPr>
            <a:cxnSpLocks noChangeShapeType="1"/>
          </p:cNvCxnSpPr>
          <p:nvPr/>
        </p:nvCxnSpPr>
        <p:spPr bwMode="auto">
          <a:xfrm>
            <a:off x="5638800" y="46482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20" name="直線コネクタ 59"/>
          <p:cNvCxnSpPr>
            <a:cxnSpLocks noChangeShapeType="1"/>
          </p:cNvCxnSpPr>
          <p:nvPr/>
        </p:nvCxnSpPr>
        <p:spPr bwMode="auto">
          <a:xfrm>
            <a:off x="4343400" y="51054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21" name="直線コネクタ 60"/>
          <p:cNvCxnSpPr>
            <a:cxnSpLocks noChangeShapeType="1"/>
          </p:cNvCxnSpPr>
          <p:nvPr/>
        </p:nvCxnSpPr>
        <p:spPr bwMode="auto">
          <a:xfrm>
            <a:off x="3048000" y="28956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22" name="直線コネクタ 61"/>
          <p:cNvCxnSpPr>
            <a:cxnSpLocks noChangeShapeType="1"/>
          </p:cNvCxnSpPr>
          <p:nvPr/>
        </p:nvCxnSpPr>
        <p:spPr bwMode="auto">
          <a:xfrm>
            <a:off x="3048000" y="25146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23" name="直線コネクタ 62"/>
          <p:cNvCxnSpPr>
            <a:cxnSpLocks noChangeShapeType="1"/>
          </p:cNvCxnSpPr>
          <p:nvPr/>
        </p:nvCxnSpPr>
        <p:spPr bwMode="auto">
          <a:xfrm>
            <a:off x="4343400" y="25146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24" name="直線コネクタ 63"/>
          <p:cNvCxnSpPr>
            <a:cxnSpLocks noChangeShapeType="1"/>
          </p:cNvCxnSpPr>
          <p:nvPr/>
        </p:nvCxnSpPr>
        <p:spPr bwMode="auto">
          <a:xfrm>
            <a:off x="3048000" y="21336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25" name="直線コネクタ 64"/>
          <p:cNvCxnSpPr>
            <a:cxnSpLocks noChangeShapeType="1"/>
          </p:cNvCxnSpPr>
          <p:nvPr/>
        </p:nvCxnSpPr>
        <p:spPr bwMode="auto">
          <a:xfrm>
            <a:off x="4343400" y="21336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26" name="直線コネクタ 65"/>
          <p:cNvCxnSpPr>
            <a:cxnSpLocks noChangeShapeType="1"/>
          </p:cNvCxnSpPr>
          <p:nvPr/>
        </p:nvCxnSpPr>
        <p:spPr bwMode="auto">
          <a:xfrm>
            <a:off x="5638800" y="21336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27" name="直線コネクタ 66"/>
          <p:cNvCxnSpPr>
            <a:cxnSpLocks noChangeShapeType="1"/>
          </p:cNvCxnSpPr>
          <p:nvPr/>
        </p:nvCxnSpPr>
        <p:spPr bwMode="auto">
          <a:xfrm>
            <a:off x="5638800" y="41910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28" name="直線コネクタ 67"/>
          <p:cNvCxnSpPr>
            <a:cxnSpLocks noChangeShapeType="1"/>
          </p:cNvCxnSpPr>
          <p:nvPr/>
        </p:nvCxnSpPr>
        <p:spPr bwMode="auto">
          <a:xfrm>
            <a:off x="4343400" y="46482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29" name="直線コネクタ 68"/>
          <p:cNvCxnSpPr>
            <a:cxnSpLocks noChangeShapeType="1"/>
          </p:cNvCxnSpPr>
          <p:nvPr/>
        </p:nvCxnSpPr>
        <p:spPr bwMode="auto">
          <a:xfrm>
            <a:off x="4343400" y="41910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30" name="直線コネクタ 69"/>
          <p:cNvCxnSpPr>
            <a:cxnSpLocks noChangeShapeType="1"/>
          </p:cNvCxnSpPr>
          <p:nvPr/>
        </p:nvCxnSpPr>
        <p:spPr bwMode="auto">
          <a:xfrm>
            <a:off x="3048000" y="51054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31" name="直線コネクタ 70"/>
          <p:cNvCxnSpPr>
            <a:cxnSpLocks noChangeShapeType="1"/>
          </p:cNvCxnSpPr>
          <p:nvPr/>
        </p:nvCxnSpPr>
        <p:spPr bwMode="auto">
          <a:xfrm>
            <a:off x="3048000" y="46482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9432" name="直線コネクタ 71"/>
          <p:cNvCxnSpPr>
            <a:cxnSpLocks noChangeShapeType="1"/>
          </p:cNvCxnSpPr>
          <p:nvPr/>
        </p:nvCxnSpPr>
        <p:spPr bwMode="auto">
          <a:xfrm>
            <a:off x="3048000" y="4191000"/>
            <a:ext cx="762000" cy="0"/>
          </a:xfrm>
          <a:prstGeom prst="line">
            <a:avLst/>
          </a:prstGeom>
          <a:noFill/>
          <a:ln w="25400">
            <a:solidFill>
              <a:srgbClr val="00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9433" name="Freeform 13"/>
          <p:cNvSpPr>
            <a:spLocks/>
          </p:cNvSpPr>
          <p:nvPr/>
        </p:nvSpPr>
        <p:spPr bwMode="auto">
          <a:xfrm>
            <a:off x="4038600" y="1663700"/>
            <a:ext cx="685800" cy="1155700"/>
          </a:xfrm>
          <a:custGeom>
            <a:avLst/>
            <a:gdLst>
              <a:gd name="T0" fmla="*/ 0 w 432"/>
              <a:gd name="T1" fmla="*/ 2147483646 h 728"/>
              <a:gd name="T2" fmla="*/ 2147483646 w 432"/>
              <a:gd name="T3" fmla="*/ 2147483646 h 728"/>
              <a:gd name="T4" fmla="*/ 2147483646 w 432"/>
              <a:gd name="T5" fmla="*/ 2147483646 h 728"/>
              <a:gd name="T6" fmla="*/ 0 60000 65536"/>
              <a:gd name="T7" fmla="*/ 0 60000 65536"/>
              <a:gd name="T8" fmla="*/ 0 60000 65536"/>
              <a:gd name="T9" fmla="*/ 0 w 432"/>
              <a:gd name="T10" fmla="*/ 0 h 728"/>
              <a:gd name="T11" fmla="*/ 432 w 432"/>
              <a:gd name="T12" fmla="*/ 728 h 728"/>
            </a:gdLst>
            <a:ahLst/>
            <a:cxnLst>
              <a:cxn ang="T6">
                <a:pos x="T0" y="T1"/>
              </a:cxn>
              <a:cxn ang="T7">
                <a:pos x="T2" y="T3"/>
              </a:cxn>
              <a:cxn ang="T8">
                <a:pos x="T4" y="T5"/>
              </a:cxn>
            </a:cxnLst>
            <a:rect l="T9" t="T10" r="T11" b="T12"/>
            <a:pathLst>
              <a:path w="432" h="728">
                <a:moveTo>
                  <a:pt x="0" y="104"/>
                </a:moveTo>
                <a:cubicBezTo>
                  <a:pt x="60" y="52"/>
                  <a:pt x="120" y="0"/>
                  <a:pt x="192" y="104"/>
                </a:cubicBezTo>
                <a:cubicBezTo>
                  <a:pt x="264" y="208"/>
                  <a:pt x="348" y="468"/>
                  <a:pt x="432" y="728"/>
                </a:cubicBezTo>
              </a:path>
            </a:pathLst>
          </a:custGeom>
          <a:noFill/>
          <a:ln w="1905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34" name="Freeform 13"/>
          <p:cNvSpPr>
            <a:spLocks/>
          </p:cNvSpPr>
          <p:nvPr/>
        </p:nvSpPr>
        <p:spPr bwMode="auto">
          <a:xfrm>
            <a:off x="5334000" y="1282700"/>
            <a:ext cx="685800" cy="1155700"/>
          </a:xfrm>
          <a:custGeom>
            <a:avLst/>
            <a:gdLst>
              <a:gd name="T0" fmla="*/ 0 w 432"/>
              <a:gd name="T1" fmla="*/ 2147483646 h 728"/>
              <a:gd name="T2" fmla="*/ 2147483646 w 432"/>
              <a:gd name="T3" fmla="*/ 2147483646 h 728"/>
              <a:gd name="T4" fmla="*/ 2147483646 w 432"/>
              <a:gd name="T5" fmla="*/ 2147483646 h 728"/>
              <a:gd name="T6" fmla="*/ 0 60000 65536"/>
              <a:gd name="T7" fmla="*/ 0 60000 65536"/>
              <a:gd name="T8" fmla="*/ 0 60000 65536"/>
              <a:gd name="T9" fmla="*/ 0 w 432"/>
              <a:gd name="T10" fmla="*/ 0 h 728"/>
              <a:gd name="T11" fmla="*/ 432 w 432"/>
              <a:gd name="T12" fmla="*/ 728 h 728"/>
            </a:gdLst>
            <a:ahLst/>
            <a:cxnLst>
              <a:cxn ang="T6">
                <a:pos x="T0" y="T1"/>
              </a:cxn>
              <a:cxn ang="T7">
                <a:pos x="T2" y="T3"/>
              </a:cxn>
              <a:cxn ang="T8">
                <a:pos x="T4" y="T5"/>
              </a:cxn>
            </a:cxnLst>
            <a:rect l="T9" t="T10" r="T11" b="T12"/>
            <a:pathLst>
              <a:path w="432" h="728">
                <a:moveTo>
                  <a:pt x="0" y="104"/>
                </a:moveTo>
                <a:cubicBezTo>
                  <a:pt x="60" y="52"/>
                  <a:pt x="120" y="0"/>
                  <a:pt x="192" y="104"/>
                </a:cubicBezTo>
                <a:cubicBezTo>
                  <a:pt x="264" y="208"/>
                  <a:pt x="348" y="468"/>
                  <a:pt x="432" y="728"/>
                </a:cubicBezTo>
              </a:path>
            </a:pathLst>
          </a:custGeom>
          <a:noFill/>
          <a:ln w="1905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35" name="Freeform 13"/>
          <p:cNvSpPr>
            <a:spLocks/>
          </p:cNvSpPr>
          <p:nvPr/>
        </p:nvSpPr>
        <p:spPr bwMode="auto">
          <a:xfrm>
            <a:off x="6629400" y="1206500"/>
            <a:ext cx="685800" cy="1155700"/>
          </a:xfrm>
          <a:custGeom>
            <a:avLst/>
            <a:gdLst>
              <a:gd name="T0" fmla="*/ 0 w 432"/>
              <a:gd name="T1" fmla="*/ 2147483646 h 728"/>
              <a:gd name="T2" fmla="*/ 2147483646 w 432"/>
              <a:gd name="T3" fmla="*/ 2147483646 h 728"/>
              <a:gd name="T4" fmla="*/ 2147483646 w 432"/>
              <a:gd name="T5" fmla="*/ 2147483646 h 728"/>
              <a:gd name="T6" fmla="*/ 0 60000 65536"/>
              <a:gd name="T7" fmla="*/ 0 60000 65536"/>
              <a:gd name="T8" fmla="*/ 0 60000 65536"/>
              <a:gd name="T9" fmla="*/ 0 w 432"/>
              <a:gd name="T10" fmla="*/ 0 h 728"/>
              <a:gd name="T11" fmla="*/ 432 w 432"/>
              <a:gd name="T12" fmla="*/ 728 h 728"/>
            </a:gdLst>
            <a:ahLst/>
            <a:cxnLst>
              <a:cxn ang="T6">
                <a:pos x="T0" y="T1"/>
              </a:cxn>
              <a:cxn ang="T7">
                <a:pos x="T2" y="T3"/>
              </a:cxn>
              <a:cxn ang="T8">
                <a:pos x="T4" y="T5"/>
              </a:cxn>
            </a:cxnLst>
            <a:rect l="T9" t="T10" r="T11" b="T12"/>
            <a:pathLst>
              <a:path w="432" h="728">
                <a:moveTo>
                  <a:pt x="0" y="104"/>
                </a:moveTo>
                <a:cubicBezTo>
                  <a:pt x="60" y="52"/>
                  <a:pt x="120" y="0"/>
                  <a:pt x="192" y="104"/>
                </a:cubicBezTo>
                <a:cubicBezTo>
                  <a:pt x="264" y="208"/>
                  <a:pt x="348" y="468"/>
                  <a:pt x="432" y="728"/>
                </a:cubicBezTo>
              </a:path>
            </a:pathLst>
          </a:custGeom>
          <a:noFill/>
          <a:ln w="1905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36" name="Freeform 16"/>
          <p:cNvSpPr>
            <a:spLocks/>
          </p:cNvSpPr>
          <p:nvPr/>
        </p:nvSpPr>
        <p:spPr bwMode="auto">
          <a:xfrm>
            <a:off x="5791200" y="3429000"/>
            <a:ext cx="762000" cy="1143000"/>
          </a:xfrm>
          <a:custGeom>
            <a:avLst/>
            <a:gdLst>
              <a:gd name="T0" fmla="*/ 0 w 480"/>
              <a:gd name="T1" fmla="*/ 2147483646 h 864"/>
              <a:gd name="T2" fmla="*/ 2147483646 w 480"/>
              <a:gd name="T3" fmla="*/ 2147483646 h 864"/>
              <a:gd name="T4" fmla="*/ 2147483646 w 480"/>
              <a:gd name="T5" fmla="*/ 2147483646 h 864"/>
              <a:gd name="T6" fmla="*/ 0 60000 65536"/>
              <a:gd name="T7" fmla="*/ 0 60000 65536"/>
              <a:gd name="T8" fmla="*/ 0 60000 65536"/>
              <a:gd name="T9" fmla="*/ 0 w 480"/>
              <a:gd name="T10" fmla="*/ 0 h 864"/>
              <a:gd name="T11" fmla="*/ 480 w 480"/>
              <a:gd name="T12" fmla="*/ 864 h 864"/>
            </a:gdLst>
            <a:ahLst/>
            <a:cxnLst>
              <a:cxn ang="T6">
                <a:pos x="T0" y="T1"/>
              </a:cxn>
              <a:cxn ang="T7">
                <a:pos x="T2" y="T3"/>
              </a:cxn>
              <a:cxn ang="T8">
                <a:pos x="T4" y="T5"/>
              </a:cxn>
            </a:cxnLst>
            <a:rect l="T9" t="T10" r="T11" b="T12"/>
            <a:pathLst>
              <a:path w="480" h="864">
                <a:moveTo>
                  <a:pt x="0" y="864"/>
                </a:moveTo>
                <a:cubicBezTo>
                  <a:pt x="80" y="528"/>
                  <a:pt x="160" y="192"/>
                  <a:pt x="240" y="96"/>
                </a:cubicBezTo>
                <a:cubicBezTo>
                  <a:pt x="320" y="0"/>
                  <a:pt x="400" y="144"/>
                  <a:pt x="480" y="288"/>
                </a:cubicBezTo>
              </a:path>
            </a:pathLst>
          </a:custGeom>
          <a:noFill/>
          <a:ln w="1905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37" name="Freeform 16"/>
          <p:cNvSpPr>
            <a:spLocks/>
          </p:cNvSpPr>
          <p:nvPr/>
        </p:nvSpPr>
        <p:spPr bwMode="auto">
          <a:xfrm>
            <a:off x="4648200" y="3733800"/>
            <a:ext cx="762000" cy="1143000"/>
          </a:xfrm>
          <a:custGeom>
            <a:avLst/>
            <a:gdLst>
              <a:gd name="T0" fmla="*/ 0 w 480"/>
              <a:gd name="T1" fmla="*/ 2147483646 h 864"/>
              <a:gd name="T2" fmla="*/ 2147483646 w 480"/>
              <a:gd name="T3" fmla="*/ 2147483646 h 864"/>
              <a:gd name="T4" fmla="*/ 2147483646 w 480"/>
              <a:gd name="T5" fmla="*/ 2147483646 h 864"/>
              <a:gd name="T6" fmla="*/ 0 60000 65536"/>
              <a:gd name="T7" fmla="*/ 0 60000 65536"/>
              <a:gd name="T8" fmla="*/ 0 60000 65536"/>
              <a:gd name="T9" fmla="*/ 0 w 480"/>
              <a:gd name="T10" fmla="*/ 0 h 864"/>
              <a:gd name="T11" fmla="*/ 480 w 480"/>
              <a:gd name="T12" fmla="*/ 864 h 864"/>
            </a:gdLst>
            <a:ahLst/>
            <a:cxnLst>
              <a:cxn ang="T6">
                <a:pos x="T0" y="T1"/>
              </a:cxn>
              <a:cxn ang="T7">
                <a:pos x="T2" y="T3"/>
              </a:cxn>
              <a:cxn ang="T8">
                <a:pos x="T4" y="T5"/>
              </a:cxn>
            </a:cxnLst>
            <a:rect l="T9" t="T10" r="T11" b="T12"/>
            <a:pathLst>
              <a:path w="480" h="864">
                <a:moveTo>
                  <a:pt x="0" y="864"/>
                </a:moveTo>
                <a:cubicBezTo>
                  <a:pt x="80" y="528"/>
                  <a:pt x="160" y="192"/>
                  <a:pt x="240" y="96"/>
                </a:cubicBezTo>
                <a:cubicBezTo>
                  <a:pt x="320" y="0"/>
                  <a:pt x="400" y="144"/>
                  <a:pt x="480" y="288"/>
                </a:cubicBezTo>
              </a:path>
            </a:pathLst>
          </a:custGeom>
          <a:noFill/>
          <a:ln w="1905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38" name="Freeform 16"/>
          <p:cNvSpPr>
            <a:spLocks/>
          </p:cNvSpPr>
          <p:nvPr/>
        </p:nvSpPr>
        <p:spPr bwMode="auto">
          <a:xfrm>
            <a:off x="7467600" y="1143000"/>
            <a:ext cx="762000" cy="1143000"/>
          </a:xfrm>
          <a:custGeom>
            <a:avLst/>
            <a:gdLst>
              <a:gd name="T0" fmla="*/ 0 w 480"/>
              <a:gd name="T1" fmla="*/ 2147483646 h 864"/>
              <a:gd name="T2" fmla="*/ 2147483646 w 480"/>
              <a:gd name="T3" fmla="*/ 2147483646 h 864"/>
              <a:gd name="T4" fmla="*/ 2147483646 w 480"/>
              <a:gd name="T5" fmla="*/ 2147483646 h 864"/>
              <a:gd name="T6" fmla="*/ 0 60000 65536"/>
              <a:gd name="T7" fmla="*/ 0 60000 65536"/>
              <a:gd name="T8" fmla="*/ 0 60000 65536"/>
              <a:gd name="T9" fmla="*/ 0 w 480"/>
              <a:gd name="T10" fmla="*/ 0 h 864"/>
              <a:gd name="T11" fmla="*/ 480 w 480"/>
              <a:gd name="T12" fmla="*/ 864 h 864"/>
            </a:gdLst>
            <a:ahLst/>
            <a:cxnLst>
              <a:cxn ang="T6">
                <a:pos x="T0" y="T1"/>
              </a:cxn>
              <a:cxn ang="T7">
                <a:pos x="T2" y="T3"/>
              </a:cxn>
              <a:cxn ang="T8">
                <a:pos x="T4" y="T5"/>
              </a:cxn>
            </a:cxnLst>
            <a:rect l="T9" t="T10" r="T11" b="T12"/>
            <a:pathLst>
              <a:path w="480" h="864">
                <a:moveTo>
                  <a:pt x="0" y="864"/>
                </a:moveTo>
                <a:cubicBezTo>
                  <a:pt x="80" y="528"/>
                  <a:pt x="160" y="192"/>
                  <a:pt x="240" y="96"/>
                </a:cubicBezTo>
                <a:cubicBezTo>
                  <a:pt x="320" y="0"/>
                  <a:pt x="400" y="144"/>
                  <a:pt x="480" y="288"/>
                </a:cubicBezTo>
              </a:path>
            </a:pathLst>
          </a:custGeom>
          <a:noFill/>
          <a:ln w="1905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39" name="テキスト ボックス 1"/>
          <p:cNvSpPr txBox="1">
            <a:spLocks noChangeArrowheads="1"/>
          </p:cNvSpPr>
          <p:nvPr/>
        </p:nvSpPr>
        <p:spPr bwMode="auto">
          <a:xfrm>
            <a:off x="3886200" y="13716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latin typeface="Arial" panose="020B0604020202020204" pitchFamily="34" charset="0"/>
              </a:rPr>
              <a:t>A</a:t>
            </a:r>
            <a:endParaRPr lang="ja-JP" altLang="en-US" sz="1800">
              <a:latin typeface="Arial" panose="020B0604020202020204" pitchFamily="34" charset="0"/>
            </a:endParaRPr>
          </a:p>
        </p:txBody>
      </p:sp>
      <p:sp>
        <p:nvSpPr>
          <p:cNvPr id="59440" name="テキスト ボックス 78"/>
          <p:cNvSpPr txBox="1">
            <a:spLocks noChangeArrowheads="1"/>
          </p:cNvSpPr>
          <p:nvPr/>
        </p:nvSpPr>
        <p:spPr bwMode="auto">
          <a:xfrm>
            <a:off x="4906964" y="1295400"/>
            <a:ext cx="338137" cy="36988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latin typeface="Arial" panose="020B0604020202020204" pitchFamily="34" charset="0"/>
              </a:rPr>
              <a:t>B</a:t>
            </a:r>
            <a:endParaRPr lang="ja-JP" altLang="en-US" sz="1800">
              <a:latin typeface="Arial" panose="020B0604020202020204" pitchFamily="34" charset="0"/>
            </a:endParaRPr>
          </a:p>
        </p:txBody>
      </p:sp>
      <p:sp>
        <p:nvSpPr>
          <p:cNvPr id="59441" name="テキスト ボックス 79"/>
          <p:cNvSpPr txBox="1">
            <a:spLocks noChangeArrowheads="1"/>
          </p:cNvSpPr>
          <p:nvPr/>
        </p:nvSpPr>
        <p:spPr bwMode="auto">
          <a:xfrm>
            <a:off x="6202364" y="1295400"/>
            <a:ext cx="350837" cy="36988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latin typeface="Arial" panose="020B0604020202020204" pitchFamily="34" charset="0"/>
              </a:rPr>
              <a:t>C</a:t>
            </a:r>
            <a:endParaRPr lang="ja-JP" altLang="en-US" sz="1800">
              <a:latin typeface="Arial" panose="020B0604020202020204" pitchFamily="34" charset="0"/>
            </a:endParaRPr>
          </a:p>
        </p:txBody>
      </p:sp>
      <p:sp>
        <p:nvSpPr>
          <p:cNvPr id="59442" name="テキスト ボックス 80"/>
          <p:cNvSpPr txBox="1">
            <a:spLocks noChangeArrowheads="1"/>
          </p:cNvSpPr>
          <p:nvPr/>
        </p:nvSpPr>
        <p:spPr bwMode="auto">
          <a:xfrm>
            <a:off x="8259764" y="1447800"/>
            <a:ext cx="350837" cy="36988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latin typeface="Arial" panose="020B0604020202020204" pitchFamily="34" charset="0"/>
              </a:rPr>
              <a:t>C</a:t>
            </a:r>
            <a:endParaRPr lang="ja-JP" altLang="en-US" sz="1800">
              <a:latin typeface="Arial" panose="020B0604020202020204" pitchFamily="34" charset="0"/>
            </a:endParaRPr>
          </a:p>
        </p:txBody>
      </p:sp>
      <p:sp>
        <p:nvSpPr>
          <p:cNvPr id="59443" name="テキスト ボックス 81"/>
          <p:cNvSpPr txBox="1">
            <a:spLocks noChangeArrowheads="1"/>
          </p:cNvSpPr>
          <p:nvPr/>
        </p:nvSpPr>
        <p:spPr bwMode="auto">
          <a:xfrm>
            <a:off x="6126164" y="3657600"/>
            <a:ext cx="350837" cy="36988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latin typeface="Arial" panose="020B0604020202020204" pitchFamily="34" charset="0"/>
              </a:rPr>
              <a:t>C</a:t>
            </a:r>
            <a:endParaRPr lang="ja-JP" altLang="en-US" sz="1800">
              <a:latin typeface="Arial" panose="020B0604020202020204" pitchFamily="34" charset="0"/>
            </a:endParaRPr>
          </a:p>
        </p:txBody>
      </p:sp>
      <p:sp>
        <p:nvSpPr>
          <p:cNvPr id="59444" name="テキスト ボックス 82"/>
          <p:cNvSpPr txBox="1">
            <a:spLocks noChangeArrowheads="1"/>
          </p:cNvSpPr>
          <p:nvPr/>
        </p:nvSpPr>
        <p:spPr bwMode="auto">
          <a:xfrm>
            <a:off x="5224464" y="3581400"/>
            <a:ext cx="338137" cy="36988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latin typeface="Arial" panose="020B0604020202020204" pitchFamily="34" charset="0"/>
              </a:rPr>
              <a:t>B</a:t>
            </a:r>
            <a:endParaRPr lang="ja-JP" altLang="en-US" sz="1800">
              <a:latin typeface="Arial" panose="020B0604020202020204" pitchFamily="34" charset="0"/>
            </a:endParaRPr>
          </a:p>
        </p:txBody>
      </p:sp>
      <p:sp>
        <p:nvSpPr>
          <p:cNvPr id="59445" name="Freeform 16"/>
          <p:cNvSpPr>
            <a:spLocks/>
          </p:cNvSpPr>
          <p:nvPr/>
        </p:nvSpPr>
        <p:spPr bwMode="auto">
          <a:xfrm>
            <a:off x="3251200" y="3581400"/>
            <a:ext cx="762000" cy="1143000"/>
          </a:xfrm>
          <a:custGeom>
            <a:avLst/>
            <a:gdLst>
              <a:gd name="T0" fmla="*/ 0 w 480"/>
              <a:gd name="T1" fmla="*/ 2147483646 h 864"/>
              <a:gd name="T2" fmla="*/ 2147483646 w 480"/>
              <a:gd name="T3" fmla="*/ 2147483646 h 864"/>
              <a:gd name="T4" fmla="*/ 2147483646 w 480"/>
              <a:gd name="T5" fmla="*/ 2147483646 h 864"/>
              <a:gd name="T6" fmla="*/ 0 60000 65536"/>
              <a:gd name="T7" fmla="*/ 0 60000 65536"/>
              <a:gd name="T8" fmla="*/ 0 60000 65536"/>
              <a:gd name="T9" fmla="*/ 0 w 480"/>
              <a:gd name="T10" fmla="*/ 0 h 864"/>
              <a:gd name="T11" fmla="*/ 480 w 480"/>
              <a:gd name="T12" fmla="*/ 864 h 864"/>
            </a:gdLst>
            <a:ahLst/>
            <a:cxnLst>
              <a:cxn ang="T6">
                <a:pos x="T0" y="T1"/>
              </a:cxn>
              <a:cxn ang="T7">
                <a:pos x="T2" y="T3"/>
              </a:cxn>
              <a:cxn ang="T8">
                <a:pos x="T4" y="T5"/>
              </a:cxn>
            </a:cxnLst>
            <a:rect l="T9" t="T10" r="T11" b="T12"/>
            <a:pathLst>
              <a:path w="480" h="864">
                <a:moveTo>
                  <a:pt x="0" y="864"/>
                </a:moveTo>
                <a:cubicBezTo>
                  <a:pt x="80" y="528"/>
                  <a:pt x="160" y="192"/>
                  <a:pt x="240" y="96"/>
                </a:cubicBezTo>
                <a:cubicBezTo>
                  <a:pt x="320" y="0"/>
                  <a:pt x="400" y="144"/>
                  <a:pt x="480" y="288"/>
                </a:cubicBezTo>
              </a:path>
            </a:pathLst>
          </a:custGeom>
          <a:noFill/>
          <a:ln w="19050" cap="sq">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446" name="テキスト ボックス 82"/>
          <p:cNvSpPr txBox="1">
            <a:spLocks noChangeArrowheads="1"/>
          </p:cNvSpPr>
          <p:nvPr/>
        </p:nvSpPr>
        <p:spPr bwMode="auto">
          <a:xfrm>
            <a:off x="3827464" y="3429000"/>
            <a:ext cx="338137" cy="36988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800">
                <a:latin typeface="Arial" panose="020B0604020202020204" pitchFamily="34" charset="0"/>
              </a:rPr>
              <a:t>A</a:t>
            </a:r>
            <a:endParaRPr lang="ja-JP" altLang="en-US" sz="180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76400" y="304800"/>
            <a:ext cx="9220200" cy="6629400"/>
          </a:xfrm>
        </p:spPr>
        <p:txBody>
          <a:bodyPr rtlCol="0">
            <a:noAutofit/>
          </a:bodyPr>
          <a:lstStyle/>
          <a:p>
            <a:pPr eaLnBrk="1" fontAlgn="auto" hangingPunct="1">
              <a:spcAft>
                <a:spcPts val="0"/>
              </a:spcAft>
              <a:buFont typeface="Wingdings 2" panose="05020102010507070707" pitchFamily="18" charset="2"/>
              <a:buChar char="õ"/>
              <a:defRPr/>
            </a:pPr>
            <a:r>
              <a:rPr sz="2200" dirty="0">
                <a:latin typeface="Courier New" panose="02070309020205020404" pitchFamily="49" charset="0"/>
                <a:cs typeface="Courier New" panose="02070309020205020404" pitchFamily="49" charset="0"/>
              </a:rPr>
              <a:t>Resize</a:t>
            </a:r>
            <a:r>
              <a:rPr sz="2200" dirty="0">
                <a:cs typeface="Courier New" panose="02070309020205020404" pitchFamily="49" charset="0"/>
              </a:rPr>
              <a:t> creates a new array dynamically, copies all the element from the previous stack, releases the old array, and makes the pointer </a:t>
            </a:r>
            <a:r>
              <a:rPr sz="2200" dirty="0">
                <a:latin typeface="Courier New" panose="02070309020205020404" pitchFamily="49" charset="0"/>
                <a:cs typeface="Courier New" panose="02070309020205020404" pitchFamily="49" charset="0"/>
              </a:rPr>
              <a:t>Stack</a:t>
            </a:r>
            <a:r>
              <a:rPr sz="2200" dirty="0">
                <a:cs typeface="Courier New" panose="02070309020205020404" pitchFamily="49" charset="0"/>
              </a:rPr>
              <a:t> point to the new array.</a:t>
            </a:r>
          </a:p>
          <a:p>
            <a:pPr eaLnBrk="1" fontAlgn="auto" hangingPunct="1">
              <a:spcAft>
                <a:spcPts val="0"/>
              </a:spcAft>
              <a:buFont typeface="Wingdings 2" panose="05020102010507070707" pitchFamily="18" charset="2"/>
              <a:buChar char="õ"/>
              <a:defRPr/>
            </a:pPr>
            <a:r>
              <a:rPr sz="2200" dirty="0">
                <a:cs typeface="Courier New" panose="02070309020205020404" pitchFamily="49" charset="0"/>
              </a:rPr>
              <a:t> User can define the additional size. Use negative size to decrease the array.</a:t>
            </a:r>
          </a:p>
          <a:p>
            <a:pPr eaLnBrk="1" fontAlgn="auto" hangingPunct="1">
              <a:spcAft>
                <a:spcPts val="0"/>
              </a:spcAft>
              <a:buFont typeface="Wingdings 2" panose="05020102010507070707" pitchFamily="18" charset="2"/>
              <a:buChar char="õ"/>
              <a:defRPr/>
            </a:pPr>
            <a:endParaRPr sz="2200" dirty="0">
              <a:cs typeface="Courier New" panose="02070309020205020404" pitchFamily="49" charset="0"/>
            </a:endParaRPr>
          </a:p>
          <a:p>
            <a:pPr marL="0" indent="0" eaLnBrk="1" fontAlgn="auto" hangingPunct="1">
              <a:spcAft>
                <a:spcPts val="0"/>
              </a:spcAft>
              <a:buNone/>
              <a:defRPr/>
            </a:pPr>
            <a:r>
              <a:rPr sz="2200" b="1" dirty="0">
                <a:solidFill>
                  <a:srgbClr val="0000B0"/>
                </a:solidFill>
                <a:latin typeface="Courier New" panose="02070309020205020404" pitchFamily="49" charset="0"/>
                <a:cs typeface="Courier New" panose="02070309020205020404" pitchFamily="49" charset="0"/>
              </a:rPr>
              <a:t>void</a:t>
            </a:r>
            <a:r>
              <a:rPr sz="2200" dirty="0">
                <a:latin typeface="Courier New" panose="02070309020205020404" pitchFamily="49" charset="0"/>
                <a:cs typeface="Courier New" panose="02070309020205020404" pitchFamily="49" charset="0"/>
              </a:rPr>
              <a:t> Resize( </a:t>
            </a:r>
            <a:r>
              <a:rPr sz="2200" b="1" dirty="0" err="1">
                <a:solidFill>
                  <a:srgbClr val="0000B0"/>
                </a:solidFill>
                <a:latin typeface="Courier New" panose="02070309020205020404" pitchFamily="49" charset="0"/>
                <a:cs typeface="Courier New" panose="02070309020205020404" pitchFamily="49" charset="0"/>
              </a:rPr>
              <a:t>int</a:t>
            </a:r>
            <a:r>
              <a:rPr sz="2200" dirty="0">
                <a:latin typeface="Courier New" panose="02070309020205020404" pitchFamily="49" charset="0"/>
                <a:cs typeface="Courier New" panose="02070309020205020404" pitchFamily="49" charset="0"/>
              </a:rPr>
              <a:t> Size ){</a:t>
            </a:r>
          </a:p>
          <a:p>
            <a:pPr marL="0" indent="0" eaLnBrk="1" fontAlgn="auto" hangingPunct="1">
              <a:spcAft>
                <a:spcPts val="0"/>
              </a:spcAft>
              <a:buNone/>
              <a:defRPr/>
            </a:pPr>
            <a:r>
              <a:rPr sz="2200" b="1" dirty="0">
                <a:solidFill>
                  <a:schemeClr val="accent2">
                    <a:lumMod val="75000"/>
                  </a:schemeClr>
                </a:solidFill>
                <a:latin typeface="Courier New" panose="02070309020205020404" pitchFamily="49" charset="0"/>
                <a:cs typeface="Courier New" panose="02070309020205020404" pitchFamily="49" charset="0"/>
              </a:rPr>
              <a:t>	// creates a new stack with </a:t>
            </a:r>
            <a:r>
              <a:rPr sz="2200" b="1" dirty="0" err="1">
                <a:latin typeface="Courier New" panose="02070309020205020404" pitchFamily="49" charset="0"/>
                <a:cs typeface="Courier New" panose="02070309020205020404" pitchFamily="49" charset="0"/>
              </a:rPr>
              <a:t>MaxSize</a:t>
            </a:r>
            <a:r>
              <a:rPr sz="2200" b="1" dirty="0">
                <a:latin typeface="Courier New" panose="02070309020205020404" pitchFamily="49" charset="0"/>
                <a:cs typeface="Courier New" panose="02070309020205020404" pitchFamily="49" charset="0"/>
              </a:rPr>
              <a:t> + Size</a:t>
            </a:r>
          </a:p>
          <a:p>
            <a:pPr marL="0" indent="0" eaLnBrk="1" fontAlgn="auto" hangingPunct="1">
              <a:spcAft>
                <a:spcPts val="0"/>
              </a:spcAft>
              <a:buNone/>
              <a:defRPr/>
            </a:pPr>
            <a:r>
              <a:rPr sz="2200" dirty="0">
                <a:latin typeface="Courier New" panose="02070309020205020404" pitchFamily="49" charset="0"/>
                <a:cs typeface="Courier New" panose="02070309020205020404" pitchFamily="49" charset="0"/>
              </a:rPr>
              <a:t>	</a:t>
            </a:r>
            <a:r>
              <a:rPr sz="2200" b="1" dirty="0" err="1">
                <a:solidFill>
                  <a:srgbClr val="0000B0"/>
                </a:solidFill>
                <a:latin typeface="Courier New" panose="02070309020205020404" pitchFamily="49" charset="0"/>
                <a:cs typeface="Courier New" panose="02070309020205020404" pitchFamily="49" charset="0"/>
              </a:rPr>
              <a:t>int</a:t>
            </a:r>
            <a:r>
              <a:rPr sz="2200" dirty="0">
                <a:latin typeface="Courier New" panose="02070309020205020404" pitchFamily="49" charset="0"/>
                <a:cs typeface="Courier New" panose="02070309020205020404" pitchFamily="49" charset="0"/>
              </a:rPr>
              <a:t> *S = </a:t>
            </a:r>
            <a:r>
              <a:rPr sz="2200" b="1" dirty="0">
                <a:solidFill>
                  <a:srgbClr val="0000B0"/>
                </a:solidFill>
                <a:latin typeface="Courier New" panose="02070309020205020404" pitchFamily="49" charset="0"/>
                <a:cs typeface="Courier New" panose="02070309020205020404" pitchFamily="49" charset="0"/>
              </a:rPr>
              <a:t>new </a:t>
            </a:r>
            <a:r>
              <a:rPr sz="2200" b="1" dirty="0" err="1">
                <a:solidFill>
                  <a:srgbClr val="0000B0"/>
                </a:solidFill>
                <a:latin typeface="Courier New" panose="02070309020205020404" pitchFamily="49" charset="0"/>
                <a:cs typeface="Courier New" panose="02070309020205020404" pitchFamily="49" charset="0"/>
              </a:rPr>
              <a:t>int</a:t>
            </a:r>
            <a:r>
              <a:rPr sz="2200" dirty="0">
                <a:latin typeface="Courier New" panose="02070309020205020404" pitchFamily="49" charset="0"/>
                <a:cs typeface="Courier New" panose="02070309020205020404" pitchFamily="49" charset="0"/>
              </a:rPr>
              <a:t>[ </a:t>
            </a:r>
            <a:r>
              <a:rPr sz="2200" dirty="0" err="1">
                <a:latin typeface="Courier New" panose="02070309020205020404" pitchFamily="49" charset="0"/>
                <a:cs typeface="Courier New" panose="02070309020205020404" pitchFamily="49" charset="0"/>
              </a:rPr>
              <a:t>MaxSize</a:t>
            </a:r>
            <a:r>
              <a:rPr sz="2200" dirty="0">
                <a:latin typeface="Courier New" panose="02070309020205020404" pitchFamily="49" charset="0"/>
                <a:cs typeface="Courier New" panose="02070309020205020404" pitchFamily="49" charset="0"/>
              </a:rPr>
              <a:t> + Size ];</a:t>
            </a:r>
          </a:p>
          <a:p>
            <a:pPr marL="0" indent="0" eaLnBrk="1" fontAlgn="auto" hangingPunct="1">
              <a:spcAft>
                <a:spcPts val="0"/>
              </a:spcAft>
              <a:buNone/>
              <a:defRPr/>
            </a:pPr>
            <a:r>
              <a:rPr sz="2200" dirty="0">
                <a:latin typeface="Courier New" panose="02070309020205020404" pitchFamily="49" charset="0"/>
                <a:cs typeface="Courier New" panose="02070309020205020404" pitchFamily="49" charset="0"/>
              </a:rPr>
              <a:t>	</a:t>
            </a:r>
            <a:r>
              <a:rPr sz="2200" b="1" dirty="0">
                <a:solidFill>
                  <a:schemeClr val="accent2">
                    <a:lumMod val="75000"/>
                  </a:schemeClr>
                </a:solidFill>
                <a:latin typeface="Courier New" panose="02070309020205020404" pitchFamily="49" charset="0"/>
                <a:cs typeface="Courier New" panose="02070309020205020404" pitchFamily="49" charset="0"/>
              </a:rPr>
              <a:t>// copy the elements from old to new stack</a:t>
            </a:r>
          </a:p>
          <a:p>
            <a:pPr marL="0" indent="0" eaLnBrk="1" fontAlgn="auto" hangingPunct="1">
              <a:spcAft>
                <a:spcPts val="0"/>
              </a:spcAft>
              <a:buNone/>
              <a:defRPr/>
            </a:pPr>
            <a:r>
              <a:rPr sz="2200" dirty="0">
                <a:latin typeface="Courier New" panose="02070309020205020404" pitchFamily="49" charset="0"/>
                <a:cs typeface="Courier New" panose="02070309020205020404" pitchFamily="49" charset="0"/>
              </a:rPr>
              <a:t>	</a:t>
            </a:r>
            <a:r>
              <a:rPr sz="2200" b="1" dirty="0">
                <a:solidFill>
                  <a:srgbClr val="0000B0"/>
                </a:solidFill>
                <a:latin typeface="Courier New" panose="02070309020205020404" pitchFamily="49" charset="0"/>
                <a:cs typeface="Courier New" panose="02070309020205020404" pitchFamily="49" charset="0"/>
              </a:rPr>
              <a:t>for</a:t>
            </a:r>
            <a:r>
              <a:rPr sz="2200" dirty="0">
                <a:latin typeface="Courier New" panose="02070309020205020404" pitchFamily="49" charset="0"/>
                <a:cs typeface="Courier New" panose="02070309020205020404" pitchFamily="49" charset="0"/>
              </a:rPr>
              <a:t>( </a:t>
            </a:r>
            <a:r>
              <a:rPr sz="2200" b="1" dirty="0" err="1">
                <a:solidFill>
                  <a:srgbClr val="0000B0"/>
                </a:solidFill>
                <a:latin typeface="Courier New" panose="02070309020205020404" pitchFamily="49" charset="0"/>
                <a:cs typeface="Courier New" panose="02070309020205020404" pitchFamily="49" charset="0"/>
              </a:rPr>
              <a:t>int</a:t>
            </a:r>
            <a:r>
              <a:rPr sz="2200" dirty="0">
                <a:latin typeface="Courier New" panose="02070309020205020404" pitchFamily="49" charset="0"/>
                <a:cs typeface="Courier New" panose="02070309020205020404" pitchFamily="49" charset="0"/>
              </a:rPr>
              <a:t> </a:t>
            </a:r>
            <a:r>
              <a:rPr sz="2200" dirty="0" err="1">
                <a:latin typeface="Courier New" panose="02070309020205020404" pitchFamily="49" charset="0"/>
                <a:cs typeface="Courier New" panose="02070309020205020404" pitchFamily="49" charset="0"/>
              </a:rPr>
              <a:t>i</a:t>
            </a:r>
            <a:r>
              <a:rPr sz="2200" dirty="0">
                <a:latin typeface="Courier New" panose="02070309020205020404" pitchFamily="49" charset="0"/>
                <a:cs typeface="Courier New" panose="02070309020205020404" pitchFamily="49" charset="0"/>
              </a:rPr>
              <a:t>=0; </a:t>
            </a:r>
            <a:r>
              <a:rPr sz="2200" dirty="0" err="1">
                <a:latin typeface="Courier New" panose="02070309020205020404" pitchFamily="49" charset="0"/>
                <a:cs typeface="Courier New" panose="02070309020205020404" pitchFamily="49" charset="0"/>
              </a:rPr>
              <a:t>i</a:t>
            </a:r>
            <a:r>
              <a:rPr sz="2200" dirty="0">
                <a:latin typeface="Courier New" panose="02070309020205020404" pitchFamily="49" charset="0"/>
                <a:cs typeface="Courier New" panose="02070309020205020404" pitchFamily="49" charset="0"/>
              </a:rPr>
              <a:t>&lt;</a:t>
            </a:r>
            <a:r>
              <a:rPr sz="2200" dirty="0" err="1">
                <a:latin typeface="Courier New" panose="02070309020205020404" pitchFamily="49" charset="0"/>
                <a:cs typeface="Courier New" panose="02070309020205020404" pitchFamily="49" charset="0"/>
              </a:rPr>
              <a:t>MaxSize</a:t>
            </a:r>
            <a:r>
              <a:rPr sz="2200" dirty="0">
                <a:latin typeface="Courier New" panose="02070309020205020404" pitchFamily="49" charset="0"/>
                <a:cs typeface="Courier New" panose="02070309020205020404" pitchFamily="49" charset="0"/>
              </a:rPr>
              <a:t>; </a:t>
            </a:r>
            <a:r>
              <a:rPr sz="2200" dirty="0" err="1">
                <a:latin typeface="Courier New" panose="02070309020205020404" pitchFamily="49" charset="0"/>
                <a:cs typeface="Courier New" panose="02070309020205020404" pitchFamily="49" charset="0"/>
              </a:rPr>
              <a:t>i</a:t>
            </a:r>
            <a:r>
              <a:rPr sz="2200" dirty="0">
                <a:latin typeface="Courier New" panose="02070309020205020404" pitchFamily="49" charset="0"/>
                <a:cs typeface="Courier New" panose="02070309020205020404" pitchFamily="49" charset="0"/>
              </a:rPr>
              <a:t>++ ) S[</a:t>
            </a:r>
            <a:r>
              <a:rPr sz="2200" dirty="0" err="1">
                <a:latin typeface="Courier New" panose="02070309020205020404" pitchFamily="49" charset="0"/>
                <a:cs typeface="Courier New" panose="02070309020205020404" pitchFamily="49" charset="0"/>
              </a:rPr>
              <a:t>i</a:t>
            </a:r>
            <a:r>
              <a:rPr sz="2200" dirty="0">
                <a:latin typeface="Courier New" panose="02070309020205020404" pitchFamily="49" charset="0"/>
                <a:cs typeface="Courier New" panose="02070309020205020404" pitchFamily="49" charset="0"/>
              </a:rPr>
              <a:t>] = Stack[</a:t>
            </a:r>
            <a:r>
              <a:rPr sz="2200" dirty="0" err="1">
                <a:latin typeface="Courier New" panose="02070309020205020404" pitchFamily="49" charset="0"/>
                <a:cs typeface="Courier New" panose="02070309020205020404" pitchFamily="49" charset="0"/>
              </a:rPr>
              <a:t>i</a:t>
            </a:r>
            <a:r>
              <a:rPr sz="2200" dirty="0">
                <a:latin typeface="Courier New" panose="02070309020205020404" pitchFamily="49" charset="0"/>
                <a:cs typeface="Courier New" panose="02070309020205020404" pitchFamily="49" charset="0"/>
              </a:rPr>
              <a:t>];</a:t>
            </a:r>
          </a:p>
          <a:p>
            <a:pPr marL="0" indent="0" eaLnBrk="1" fontAlgn="auto" hangingPunct="1">
              <a:spcAft>
                <a:spcPts val="0"/>
              </a:spcAft>
              <a:buNone/>
              <a:defRPr/>
            </a:pPr>
            <a:r>
              <a:rPr sz="2200" dirty="0">
                <a:latin typeface="Courier New" panose="02070309020205020404" pitchFamily="49" charset="0"/>
                <a:cs typeface="Courier New" panose="02070309020205020404" pitchFamily="49" charset="0"/>
              </a:rPr>
              <a:t>	</a:t>
            </a:r>
            <a:r>
              <a:rPr sz="2200" dirty="0" err="1">
                <a:latin typeface="Courier New" panose="02070309020205020404" pitchFamily="49" charset="0"/>
                <a:cs typeface="Courier New" panose="02070309020205020404" pitchFamily="49" charset="0"/>
              </a:rPr>
              <a:t>MaxSize</a:t>
            </a:r>
            <a:r>
              <a:rPr sz="2200" dirty="0">
                <a:latin typeface="Courier New" panose="02070309020205020404" pitchFamily="49" charset="0"/>
                <a:cs typeface="Courier New" panose="02070309020205020404" pitchFamily="49" charset="0"/>
              </a:rPr>
              <a:t> += Size; </a:t>
            </a:r>
            <a:r>
              <a:rPr sz="2200" b="1" dirty="0">
                <a:solidFill>
                  <a:schemeClr val="accent2">
                    <a:lumMod val="75000"/>
                  </a:schemeClr>
                </a:solidFill>
                <a:latin typeface="Courier New" panose="02070309020205020404" pitchFamily="49" charset="0"/>
                <a:cs typeface="Courier New" panose="02070309020205020404" pitchFamily="49" charset="0"/>
              </a:rPr>
              <a:t>// </a:t>
            </a:r>
            <a:r>
              <a:rPr sz="2200" b="1" dirty="0" err="1">
                <a:latin typeface="Courier New" panose="02070309020205020404" pitchFamily="49" charset="0"/>
                <a:cs typeface="Courier New" panose="02070309020205020404" pitchFamily="49" charset="0"/>
              </a:rPr>
              <a:t>MaxSize</a:t>
            </a:r>
            <a:r>
              <a:rPr sz="2200" b="1" dirty="0">
                <a:solidFill>
                  <a:schemeClr val="accent2">
                    <a:lumMod val="75000"/>
                  </a:schemeClr>
                </a:solidFill>
                <a:latin typeface="Courier New" panose="02070309020205020404" pitchFamily="49" charset="0"/>
                <a:cs typeface="Courier New" panose="02070309020205020404" pitchFamily="49" charset="0"/>
              </a:rPr>
              <a:t> increases by </a:t>
            </a:r>
            <a:r>
              <a:rPr sz="2200" b="1" dirty="0">
                <a:latin typeface="Courier New" panose="02070309020205020404" pitchFamily="49" charset="0"/>
                <a:cs typeface="Courier New" panose="02070309020205020404" pitchFamily="49" charset="0"/>
              </a:rPr>
              <a:t>Size</a:t>
            </a:r>
          </a:p>
          <a:p>
            <a:pPr marL="0" indent="0" eaLnBrk="1" fontAlgn="auto" hangingPunct="1">
              <a:spcAft>
                <a:spcPts val="0"/>
              </a:spcAft>
              <a:buNone/>
              <a:defRPr/>
            </a:pPr>
            <a:r>
              <a:rPr sz="2200" dirty="0">
                <a:latin typeface="Courier New" panose="02070309020205020404" pitchFamily="49" charset="0"/>
                <a:cs typeface="Courier New" panose="02070309020205020404" pitchFamily="49" charset="0"/>
              </a:rPr>
              <a:t>	</a:t>
            </a:r>
            <a:r>
              <a:rPr sz="2200" b="1" dirty="0">
                <a:solidFill>
                  <a:srgbClr val="0000B0"/>
                </a:solidFill>
                <a:latin typeface="Courier New" panose="02070309020205020404" pitchFamily="49" charset="0"/>
                <a:cs typeface="Courier New" panose="02070309020205020404" pitchFamily="49" charset="0"/>
              </a:rPr>
              <a:t>delete</a:t>
            </a:r>
            <a:r>
              <a:rPr sz="2200" dirty="0">
                <a:latin typeface="Courier New" panose="02070309020205020404" pitchFamily="49" charset="0"/>
                <a:cs typeface="Courier New" panose="02070309020205020404" pitchFamily="49" charset="0"/>
              </a:rPr>
              <a:t> </a:t>
            </a:r>
            <a:r>
              <a:rPr sz="2200" b="1" dirty="0">
                <a:solidFill>
                  <a:srgbClr val="0000B0"/>
                </a:solidFill>
                <a:latin typeface="Courier New" panose="02070309020205020404" pitchFamily="49" charset="0"/>
                <a:cs typeface="Courier New" panose="02070309020205020404" pitchFamily="49" charset="0"/>
              </a:rPr>
              <a:t>[]</a:t>
            </a:r>
            <a:r>
              <a:rPr sz="2200" dirty="0">
                <a:latin typeface="Courier New" panose="02070309020205020404" pitchFamily="49" charset="0"/>
                <a:cs typeface="Courier New" panose="02070309020205020404" pitchFamily="49" charset="0"/>
              </a:rPr>
              <a:t> Stack; </a:t>
            </a:r>
            <a:r>
              <a:rPr sz="2200" b="1" dirty="0">
                <a:solidFill>
                  <a:schemeClr val="accent2">
                    <a:lumMod val="75000"/>
                  </a:schemeClr>
                </a:solidFill>
                <a:latin typeface="Courier New" panose="02070309020205020404" pitchFamily="49" charset="0"/>
                <a:cs typeface="Courier New" panose="02070309020205020404" pitchFamily="49" charset="0"/>
              </a:rPr>
              <a:t>// release the old stack</a:t>
            </a:r>
          </a:p>
          <a:p>
            <a:pPr marL="0" indent="0" eaLnBrk="1" fontAlgn="auto" hangingPunct="1">
              <a:spcAft>
                <a:spcPts val="0"/>
              </a:spcAft>
              <a:buNone/>
              <a:defRPr/>
            </a:pPr>
            <a:r>
              <a:rPr sz="2200" dirty="0">
                <a:latin typeface="Courier New" panose="02070309020205020404" pitchFamily="49" charset="0"/>
                <a:cs typeface="Courier New" panose="02070309020205020404" pitchFamily="49" charset="0"/>
              </a:rPr>
              <a:t>	</a:t>
            </a:r>
            <a:r>
              <a:rPr sz="2200" dirty="0" err="1">
                <a:latin typeface="Courier New" panose="02070309020205020404" pitchFamily="49" charset="0"/>
                <a:cs typeface="Courier New" panose="02070309020205020404" pitchFamily="49" charset="0"/>
              </a:rPr>
              <a:t>this.Stack</a:t>
            </a:r>
            <a:r>
              <a:rPr sz="2200" dirty="0">
                <a:latin typeface="Courier New" panose="02070309020205020404" pitchFamily="49" charset="0"/>
                <a:cs typeface="Courier New" panose="02070309020205020404" pitchFamily="49" charset="0"/>
              </a:rPr>
              <a:t> = S; </a:t>
            </a:r>
            <a:r>
              <a:rPr sz="2200" b="1" dirty="0">
                <a:solidFill>
                  <a:schemeClr val="accent2">
                    <a:lumMod val="75000"/>
                  </a:schemeClr>
                </a:solidFill>
                <a:latin typeface="Courier New" panose="02070309020205020404" pitchFamily="49" charset="0"/>
                <a:cs typeface="Courier New" panose="02070309020205020404" pitchFamily="49" charset="0"/>
              </a:rPr>
              <a:t>// assign </a:t>
            </a:r>
            <a:r>
              <a:rPr sz="2200" b="1" dirty="0">
                <a:latin typeface="Courier New" panose="02070309020205020404" pitchFamily="49" charset="0"/>
                <a:cs typeface="Courier New" panose="02070309020205020404" pitchFamily="49" charset="0"/>
              </a:rPr>
              <a:t>Stack</a:t>
            </a:r>
            <a:r>
              <a:rPr sz="2200" b="1" dirty="0">
                <a:solidFill>
                  <a:schemeClr val="accent2">
                    <a:lumMod val="75000"/>
                  </a:schemeClr>
                </a:solidFill>
                <a:latin typeface="Courier New" panose="02070309020205020404" pitchFamily="49" charset="0"/>
                <a:cs typeface="Courier New" panose="02070309020205020404" pitchFamily="49" charset="0"/>
              </a:rPr>
              <a:t> with new stack.</a:t>
            </a:r>
          </a:p>
          <a:p>
            <a:pPr marL="0" indent="0" eaLnBrk="1" fontAlgn="auto" hangingPunct="1">
              <a:spcAft>
                <a:spcPts val="0"/>
              </a:spcAft>
              <a:buNone/>
              <a:defRPr/>
            </a:pPr>
            <a:r>
              <a:rPr sz="2200" dirty="0">
                <a:latin typeface="Courier New" panose="02070309020205020404" pitchFamily="49" charset="0"/>
                <a:cs typeface="Courier New" panose="02070309020205020404" pitchFamily="49"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676401" y="152401"/>
            <a:ext cx="8905875" cy="4657725"/>
          </a:xfrm>
        </p:spPr>
        <p:txBody>
          <a:bodyPr rtlCol="0">
            <a:noAutofit/>
          </a:bodyPr>
          <a:lstStyle/>
          <a:p>
            <a:pPr marL="0" indent="0" eaLnBrk="1" fontAlgn="auto" hangingPunct="1">
              <a:spcAft>
                <a:spcPts val="0"/>
              </a:spcAft>
              <a:buNone/>
              <a:defRPr/>
            </a:pPr>
            <a:endParaRPr sz="2000" b="1" dirty="0">
              <a:solidFill>
                <a:srgbClr val="0000B0"/>
              </a:solidFill>
              <a:latin typeface="Courier New" panose="02070309020205020404" pitchFamily="49" charset="0"/>
              <a:cs typeface="Courier New" panose="02070309020205020404" pitchFamily="49" charset="0"/>
            </a:endParaRPr>
          </a:p>
          <a:p>
            <a:pPr marL="0" indent="0" eaLnBrk="1" fontAlgn="auto" hangingPunct="1">
              <a:spcAft>
                <a:spcPts val="0"/>
              </a:spcAft>
              <a:buNone/>
              <a:defRPr/>
            </a:pPr>
            <a:endParaRPr sz="2000" b="1" dirty="0">
              <a:solidFill>
                <a:srgbClr val="0000B0"/>
              </a:solidFill>
              <a:latin typeface="Courier New" panose="02070309020205020404" pitchFamily="49" charset="0"/>
              <a:cs typeface="Courier New" panose="02070309020205020404" pitchFamily="49" charset="0"/>
            </a:endParaRPr>
          </a:p>
          <a:p>
            <a:pPr marL="0" indent="0" eaLnBrk="1" fontAlgn="auto" hangingPunct="1">
              <a:spcAft>
                <a:spcPts val="0"/>
              </a:spcAft>
              <a:buNone/>
              <a:defRPr/>
            </a:pP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Push( </a:t>
            </a:r>
            <a:r>
              <a:rPr sz="2000" b="1" dirty="0">
                <a:solidFill>
                  <a:srgbClr val="0000B0"/>
                </a:solidFill>
                <a:latin typeface="Courier New" panose="02070309020205020404" pitchFamily="49" charset="0"/>
                <a:cs typeface="Courier New" panose="02070309020205020404" pitchFamily="49" charset="0"/>
              </a:rPr>
              <a:t>int </a:t>
            </a:r>
            <a:r>
              <a:rPr sz="2000" dirty="0">
                <a:latin typeface="Courier New" panose="02070309020205020404" pitchFamily="49" charset="0"/>
                <a:cs typeface="Courier New" panose="02070309020205020404" pitchFamily="49" charset="0"/>
              </a:rPr>
              <a:t>Element ){</a:t>
            </a:r>
          </a:p>
          <a:p>
            <a:pPr marL="0" indent="0" eaLnBrk="1" fontAlgn="auto" hangingPunct="1">
              <a:spcAft>
                <a:spcPts val="0"/>
              </a:spcAft>
              <a:buNone/>
              <a:defRPr/>
            </a:pPr>
            <a:r>
              <a:rPr sz="2000" b="1" dirty="0">
                <a:solidFill>
                  <a:schemeClr val="accent2">
                    <a:lumMod val="75000"/>
                  </a:schemeClr>
                </a:solidFill>
                <a:latin typeface="Courier New" panose="02070309020205020404" pitchFamily="49" charset="0"/>
                <a:cs typeface="Courier New" panose="02070309020205020404" pitchFamily="49" charset="0"/>
              </a:rPr>
              <a:t>	// inserts </a:t>
            </a:r>
            <a:r>
              <a:rPr sz="2000" b="1" dirty="0">
                <a:latin typeface="Courier New" panose="02070309020205020404" pitchFamily="49" charset="0"/>
                <a:cs typeface="Courier New" panose="02070309020205020404" pitchFamily="49" charset="0"/>
              </a:rPr>
              <a:t>Element</a:t>
            </a:r>
            <a:r>
              <a:rPr sz="2000" b="1" dirty="0">
                <a:solidFill>
                  <a:schemeClr val="accent2">
                    <a:lumMod val="75000"/>
                  </a:schemeClr>
                </a:solidFill>
                <a:latin typeface="Courier New" panose="02070309020205020404" pitchFamily="49" charset="0"/>
                <a:cs typeface="Courier New" panose="02070309020205020404" pitchFamily="49" charset="0"/>
              </a:rPr>
              <a:t> at the top of the stack</a:t>
            </a:r>
          </a:p>
          <a:p>
            <a:pPr marL="0" indent="0" eaLnBrk="1" fontAlgn="auto" hangingPunct="1">
              <a:spcAft>
                <a:spcPts val="0"/>
              </a:spcAft>
              <a:buNone/>
              <a:defRPr/>
            </a:pPr>
            <a:r>
              <a:rPr sz="2000" b="1" dirty="0">
                <a:solidFill>
                  <a:srgbClr val="0000B0"/>
                </a:solidFill>
                <a:latin typeface="Courier New" panose="02070309020205020404" pitchFamily="49" charset="0"/>
                <a:cs typeface="Courier New" panose="02070309020205020404" pitchFamily="49" charset="0"/>
              </a:rPr>
              <a:t>	if</a:t>
            </a:r>
            <a:r>
              <a:rPr sz="2000" dirty="0">
                <a:latin typeface="Courier New" panose="02070309020205020404" pitchFamily="49" charset="0"/>
                <a:cs typeface="Courier New" panose="02070309020205020404" pitchFamily="49" charset="0"/>
              </a:rPr>
              <a:t>( </a:t>
            </a:r>
            <a:r>
              <a:rPr sz="2000" dirty="0" err="1">
                <a:latin typeface="Courier New" panose="02070309020205020404" pitchFamily="49" charset="0"/>
                <a:cs typeface="Courier New" panose="02070309020205020404" pitchFamily="49" charset="0"/>
              </a:rPr>
              <a:t>StackFull</a:t>
            </a:r>
            <a:r>
              <a:rPr sz="2000" dirty="0">
                <a:latin typeface="Courier New" panose="02070309020205020404" pitchFamily="49" charset="0"/>
                <a:cs typeface="Courier New" panose="02070309020205020404" pitchFamily="49" charset="0"/>
              </a:rPr>
              <a:t>( ) )	Resize( </a:t>
            </a:r>
            <a:r>
              <a:rPr lang="en-US" sz="2000" dirty="0">
                <a:latin typeface="Courier New" panose="02070309020205020404" pitchFamily="49" charset="0"/>
                <a:cs typeface="Courier New" panose="02070309020205020404" pitchFamily="49" charset="0"/>
              </a:rPr>
              <a:t>5 </a:t>
            </a:r>
            <a:r>
              <a:rPr sz="2000" dirty="0">
                <a:latin typeface="Courier New" panose="02070309020205020404" pitchFamily="49" charset="0"/>
                <a:cs typeface="Courier New" panose="02070309020205020404" pitchFamily="49" charset="0"/>
              </a:rPr>
              <a:t>); </a:t>
            </a:r>
            <a:r>
              <a:rPr sz="2000" b="1" dirty="0">
                <a:solidFill>
                  <a:schemeClr val="accent2">
                    <a:lumMod val="75000"/>
                  </a:schemeClr>
                </a:solidFill>
                <a:latin typeface="Courier New" panose="02070309020205020404" pitchFamily="49" charset="0"/>
                <a:cs typeface="Courier New" panose="02070309020205020404" pitchFamily="49" charset="0"/>
              </a:rPr>
              <a:t>// increase size if full</a:t>
            </a:r>
          </a:p>
          <a:p>
            <a:pPr marL="0" indent="0" eaLnBrk="1" fontAlgn="auto" hangingPunct="1">
              <a:spcAft>
                <a:spcPts val="0"/>
              </a:spcAft>
              <a:buNone/>
              <a:defRPr/>
            </a:pPr>
            <a:r>
              <a:rPr sz="2000" dirty="0">
                <a:latin typeface="Courier New" panose="02070309020205020404" pitchFamily="49" charset="0"/>
                <a:cs typeface="Courier New" panose="02070309020205020404" pitchFamily="49" charset="0"/>
              </a:rPr>
              <a:t> 	Stack[ ++Top ] = Element;</a:t>
            </a:r>
          </a:p>
          <a:p>
            <a:pPr marL="0" indent="0" eaLnBrk="1" fontAlgn="auto" hangingPunct="1">
              <a:spcAft>
                <a:spcPts val="0"/>
              </a:spcAft>
              <a:buNone/>
              <a:defRPr/>
            </a:pPr>
            <a:r>
              <a:rPr sz="2000" dirty="0">
                <a:latin typeface="Courier New" panose="02070309020205020404" pitchFamily="49" charset="0"/>
                <a:cs typeface="Courier New" panose="02070309020205020404" pitchFamily="49"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0510-A3B1-4235-8AC4-A7B3C47C360C}"/>
              </a:ext>
            </a:extLst>
          </p:cNvPr>
          <p:cNvSpPr>
            <a:spLocks noGrp="1"/>
          </p:cNvSpPr>
          <p:nvPr>
            <p:ph type="title"/>
          </p:nvPr>
        </p:nvSpPr>
        <p:spPr>
          <a:xfrm>
            <a:off x="1590676" y="98426"/>
            <a:ext cx="8982075" cy="866775"/>
          </a:xfrm>
        </p:spPr>
        <p:txBody>
          <a:bodyPr/>
          <a:lstStyle/>
          <a:p>
            <a:pPr>
              <a:defRPr/>
            </a:pPr>
            <a:r>
              <a:rPr dirty="0"/>
              <a:t>Generic Stack</a:t>
            </a:r>
          </a:p>
        </p:txBody>
      </p:sp>
      <p:sp>
        <p:nvSpPr>
          <p:cNvPr id="3" name="Content Placeholder 2">
            <a:extLst>
              <a:ext uri="{FF2B5EF4-FFF2-40B4-BE49-F238E27FC236}">
                <a16:creationId xmlns:a16="http://schemas.microsoft.com/office/drawing/2014/main" id="{F80FD436-3CCB-4CE5-9D28-D8EC02006AE5}"/>
              </a:ext>
            </a:extLst>
          </p:cNvPr>
          <p:cNvSpPr>
            <a:spLocks noGrp="1"/>
          </p:cNvSpPr>
          <p:nvPr>
            <p:ph idx="1"/>
          </p:nvPr>
        </p:nvSpPr>
        <p:spPr>
          <a:xfrm>
            <a:off x="2133601" y="1066801"/>
            <a:ext cx="8982075" cy="5172075"/>
          </a:xfrm>
        </p:spPr>
        <p:txBody>
          <a:bodyPr rtlCol="0">
            <a:noAutofit/>
          </a:bodyPr>
          <a:lstStyle/>
          <a:p>
            <a:pPr marL="0" indent="0">
              <a:spcBef>
                <a:spcPts val="150"/>
              </a:spcBef>
              <a:spcAft>
                <a:spcPts val="150"/>
              </a:spcAft>
              <a:buNone/>
              <a:defRPr/>
            </a:pPr>
            <a:r>
              <a:rPr sz="2000" b="1">
                <a:solidFill>
                  <a:srgbClr val="0000B0"/>
                </a:solidFill>
                <a:latin typeface="Courier New" panose="02070309020205020404" pitchFamily="49" charset="0"/>
                <a:cs typeface="Courier New" panose="02070309020205020404" pitchFamily="49" charset="0"/>
              </a:rPr>
              <a:t>template </a:t>
            </a:r>
            <a:r>
              <a:rPr sz="2000" b="1">
                <a:latin typeface="Courier New" panose="02070309020205020404" pitchFamily="49" charset="0"/>
                <a:cs typeface="Courier New" panose="02070309020205020404" pitchFamily="49" charset="0"/>
              </a:rPr>
              <a:t>&lt;</a:t>
            </a:r>
            <a:r>
              <a:rPr sz="2000" b="1" err="1">
                <a:solidFill>
                  <a:srgbClr val="0000B0"/>
                </a:solidFill>
                <a:latin typeface="Courier New" panose="02070309020205020404" pitchFamily="49" charset="0"/>
                <a:cs typeface="Courier New" panose="02070309020205020404" pitchFamily="49" charset="0"/>
              </a:rPr>
              <a:t>typename</a:t>
            </a:r>
            <a:r>
              <a:rPr sz="2000" b="1">
                <a:latin typeface="Courier New" panose="02070309020205020404" pitchFamily="49" charset="0"/>
                <a:cs typeface="Courier New" panose="02070309020205020404" pitchFamily="49" charset="0"/>
              </a:rPr>
              <a:t> T&gt;</a:t>
            </a:r>
          </a:p>
          <a:p>
            <a:pPr marL="0" indent="0">
              <a:spcBef>
                <a:spcPts val="150"/>
              </a:spcBef>
              <a:spcAft>
                <a:spcPts val="150"/>
              </a:spcAft>
              <a:buNone/>
              <a:defRPr/>
            </a:pPr>
            <a:r>
              <a:rPr sz="2000" b="1">
                <a:solidFill>
                  <a:srgbClr val="0000B0"/>
                </a:solidFill>
                <a:latin typeface="Courier New" panose="02070309020205020404" pitchFamily="49" charset="0"/>
                <a:cs typeface="Courier New" panose="02070309020205020404" pitchFamily="49" charset="0"/>
              </a:rPr>
              <a:t>class </a:t>
            </a:r>
            <a:r>
              <a:rPr sz="2000" b="1" err="1">
                <a:latin typeface="Courier New" panose="02070309020205020404" pitchFamily="49" charset="0"/>
                <a:cs typeface="Courier New" panose="02070309020205020404" pitchFamily="49" charset="0"/>
              </a:rPr>
              <a:t>MyStack</a:t>
            </a:r>
            <a:r>
              <a:rPr sz="2000">
                <a:latin typeface="Courier New" panose="02070309020205020404" pitchFamily="49" charset="0"/>
                <a:cs typeface="Courier New" panose="02070309020205020404" pitchFamily="49" charset="0"/>
              </a:rPr>
              <a:t>{</a:t>
            </a:r>
          </a:p>
          <a:p>
            <a:pPr marL="298847" lvl="1" indent="0">
              <a:spcBef>
                <a:spcPts val="150"/>
              </a:spcBef>
              <a:spcAft>
                <a:spcPts val="150"/>
              </a:spcAft>
              <a:buNone/>
              <a:defRPr/>
            </a:pPr>
            <a:r>
              <a:rPr sz="2000" b="1" dirty="0">
                <a:latin typeface="Courier New" panose="02070309020205020404" pitchFamily="49" charset="0"/>
                <a:cs typeface="Courier New" panose="02070309020205020404" pitchFamily="49" charset="0"/>
              </a:rPr>
              <a:t>T</a:t>
            </a:r>
            <a:r>
              <a:rPr sz="2000" dirty="0">
                <a:latin typeface="Courier New" panose="02070309020205020404" pitchFamily="49" charset="0"/>
                <a:cs typeface="Courier New" panose="02070309020205020404" pitchFamily="49" charset="0"/>
              </a:rPr>
              <a:t> *Stack; </a:t>
            </a:r>
          </a:p>
          <a:p>
            <a:pPr marL="298847" lvl="1" indent="0">
              <a:spcBef>
                <a:spcPts val="150"/>
              </a:spcBef>
              <a:spcAft>
                <a:spcPts val="150"/>
              </a:spcAft>
              <a:buNone/>
              <a:defRPr/>
            </a:pPr>
            <a:r>
              <a:rPr sz="2000" b="1" dirty="0" err="1">
                <a:solidFill>
                  <a:srgbClr val="0000B0"/>
                </a:solidFill>
                <a:latin typeface="Courier New" panose="02070309020205020404" pitchFamily="49" charset="0"/>
                <a:cs typeface="Courier New" panose="02070309020205020404" pitchFamily="49" charset="0"/>
              </a:rPr>
              <a:t>int</a:t>
            </a:r>
            <a:r>
              <a:rPr sz="2000" dirty="0">
                <a:latin typeface="Courier New" panose="02070309020205020404" pitchFamily="49" charset="0"/>
                <a:cs typeface="Courier New" panose="02070309020205020404" pitchFamily="49" charset="0"/>
              </a:rPr>
              <a:t> Top, </a:t>
            </a:r>
            <a:r>
              <a:rPr sz="2000" dirty="0" err="1">
                <a:latin typeface="Courier New" panose="02070309020205020404" pitchFamily="49" charset="0"/>
                <a:cs typeface="Courier New" panose="02070309020205020404" pitchFamily="49" charset="0"/>
              </a:rPr>
              <a:t>MaxSize</a:t>
            </a:r>
            <a:r>
              <a:rPr sz="2000" dirty="0">
                <a:latin typeface="Courier New" panose="02070309020205020404" pitchFamily="49" charset="0"/>
                <a:cs typeface="Courier New" panose="02070309020205020404" pitchFamily="49" charset="0"/>
              </a:rPr>
              <a:t>; </a:t>
            </a:r>
          </a:p>
          <a:p>
            <a:pPr marL="0" indent="0">
              <a:spcBef>
                <a:spcPts val="150"/>
              </a:spcBef>
              <a:spcAft>
                <a:spcPts val="150"/>
              </a:spcAft>
              <a:buNone/>
              <a:defRPr/>
            </a:pPr>
            <a:r>
              <a:rPr sz="2000" b="1">
                <a:solidFill>
                  <a:srgbClr val="0000B0"/>
                </a:solidFill>
                <a:latin typeface="Courier New" panose="02070309020205020404" pitchFamily="49" charset="0"/>
                <a:cs typeface="Courier New" panose="02070309020205020404" pitchFamily="49" charset="0"/>
              </a:rPr>
              <a:t>public:</a:t>
            </a:r>
          </a:p>
          <a:p>
            <a:pPr marL="298847" lvl="1" indent="0">
              <a:spcBef>
                <a:spcPts val="150"/>
              </a:spcBef>
              <a:spcAft>
                <a:spcPts val="150"/>
              </a:spcAft>
              <a:buNone/>
              <a:defRPr/>
            </a:pPr>
            <a:r>
              <a:rPr sz="2000" b="1" dirty="0" err="1">
                <a:latin typeface="Courier New" panose="02070309020205020404" pitchFamily="49" charset="0"/>
                <a:cs typeface="Courier New" panose="02070309020205020404" pitchFamily="49" charset="0"/>
              </a:rPr>
              <a:t>MyStack</a:t>
            </a:r>
            <a:r>
              <a:rPr sz="2000" dirty="0">
                <a:latin typeface="Courier New" panose="02070309020205020404" pitchFamily="49" charset="0"/>
                <a:cs typeface="Courier New" panose="02070309020205020404" pitchFamily="49" charset="0"/>
              </a:rPr>
              <a:t>( </a:t>
            </a:r>
            <a:r>
              <a:rPr sz="2000" b="1" dirty="0" err="1">
                <a:solidFill>
                  <a:srgbClr val="0000B0"/>
                </a:solidFill>
                <a:latin typeface="Courier New" panose="02070309020205020404" pitchFamily="49" charset="0"/>
                <a:cs typeface="Courier New" panose="02070309020205020404" pitchFamily="49" charset="0"/>
              </a:rPr>
              <a:t>int</a:t>
            </a:r>
            <a:r>
              <a:rPr sz="2000" dirty="0">
                <a:latin typeface="Courier New" panose="02070309020205020404" pitchFamily="49" charset="0"/>
                <a:cs typeface="Courier New" panose="02070309020205020404" pitchFamily="49" charset="0"/>
              </a:rPr>
              <a:t> );</a:t>
            </a:r>
          </a:p>
          <a:p>
            <a:pPr marL="298847" lvl="1" indent="0">
              <a:spcBef>
                <a:spcPts val="150"/>
              </a:spcBef>
              <a:spcAft>
                <a:spcPts val="150"/>
              </a:spcAft>
              <a:buNone/>
              <a:defRPr/>
            </a:pPr>
            <a:r>
              <a:rPr sz="2000" b="1" dirty="0">
                <a:latin typeface="Courier New" panose="02070309020205020404" pitchFamily="49" charset="0"/>
                <a:cs typeface="Courier New" panose="02070309020205020404" pitchFamily="49" charset="0"/>
              </a:rPr>
              <a:t>~</a:t>
            </a:r>
            <a:r>
              <a:rPr sz="2000" b="1" dirty="0" err="1">
                <a:latin typeface="Courier New" panose="02070309020205020404" pitchFamily="49" charset="0"/>
                <a:cs typeface="Courier New" panose="02070309020205020404" pitchFamily="49" charset="0"/>
              </a:rPr>
              <a:t>MyStack</a:t>
            </a:r>
            <a:r>
              <a:rPr sz="2000" dirty="0">
                <a:latin typeface="Courier New" panose="02070309020205020404" pitchFamily="49" charset="0"/>
                <a:cs typeface="Courier New" panose="02070309020205020404" pitchFamily="49" charset="0"/>
              </a:rPr>
              <a:t>(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a:t>
            </a:r>
          </a:p>
          <a:p>
            <a:pPr marL="298847" lvl="1" indent="0">
              <a:spcBef>
                <a:spcPts val="150"/>
              </a:spcBef>
              <a:spcAft>
                <a:spcPts val="150"/>
              </a:spcAft>
              <a:buNone/>
              <a:defRPr/>
            </a:pPr>
            <a:r>
              <a:rPr sz="2000" b="1" dirty="0" err="1">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a:t>
            </a:r>
            <a:r>
              <a:rPr sz="2000" dirty="0" err="1">
                <a:latin typeface="Courier New" panose="02070309020205020404" pitchFamily="49" charset="0"/>
                <a:cs typeface="Courier New" panose="02070309020205020404" pitchFamily="49" charset="0"/>
              </a:rPr>
              <a:t>IsEmpty</a:t>
            </a:r>
            <a:r>
              <a:rPr sz="2000" dirty="0">
                <a:latin typeface="Courier New" panose="02070309020205020404" pitchFamily="49" charset="0"/>
                <a:cs typeface="Courier New" panose="02070309020205020404" pitchFamily="49" charset="0"/>
              </a:rPr>
              <a:t>(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 </a:t>
            </a:r>
          </a:p>
          <a:p>
            <a:pPr marL="298847" lvl="1" indent="0">
              <a:spcBef>
                <a:spcPts val="150"/>
              </a:spcBef>
              <a:spcAft>
                <a:spcPts val="150"/>
              </a:spcAft>
              <a:buNone/>
              <a:defRPr/>
            </a:pPr>
            <a:r>
              <a:rPr sz="2000" b="1" dirty="0" err="1">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a:t>
            </a:r>
            <a:r>
              <a:rPr sz="2000" dirty="0" err="1">
                <a:latin typeface="Courier New" panose="02070309020205020404" pitchFamily="49" charset="0"/>
                <a:cs typeface="Courier New" panose="02070309020205020404" pitchFamily="49" charset="0"/>
              </a:rPr>
              <a:t>IsFull</a:t>
            </a:r>
            <a:r>
              <a:rPr sz="2000" dirty="0">
                <a:latin typeface="Courier New" panose="02070309020205020404" pitchFamily="49" charset="0"/>
                <a:cs typeface="Courier New" panose="02070309020205020404" pitchFamily="49" charset="0"/>
              </a:rPr>
              <a:t>(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 </a:t>
            </a:r>
          </a:p>
          <a:p>
            <a:pPr marL="298847" lvl="1" indent="0">
              <a:spcBef>
                <a:spcPts val="150"/>
              </a:spcBef>
              <a:spcAft>
                <a:spcPts val="150"/>
              </a:spcAft>
              <a:buNone/>
              <a:defRPr/>
            </a:pPr>
            <a:r>
              <a:rPr sz="2000" b="1" dirty="0" err="1">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Push( </a:t>
            </a:r>
            <a:r>
              <a:rPr sz="2000" b="1" dirty="0" err="1">
                <a:solidFill>
                  <a:srgbClr val="0000B0"/>
                </a:solidFill>
                <a:latin typeface="Courier New" panose="02070309020205020404" pitchFamily="49" charset="0"/>
                <a:cs typeface="Courier New" panose="02070309020205020404" pitchFamily="49" charset="0"/>
              </a:rPr>
              <a:t>const</a:t>
            </a:r>
            <a:r>
              <a:rPr sz="2000" b="1" dirty="0">
                <a:solidFill>
                  <a:srgbClr val="0000B0"/>
                </a:solidFill>
                <a:latin typeface="Courier New" panose="02070309020205020404" pitchFamily="49" charset="0"/>
                <a:cs typeface="Courier New" panose="02070309020205020404" pitchFamily="49" charset="0"/>
              </a:rPr>
              <a:t> </a:t>
            </a:r>
            <a:r>
              <a:rPr sz="2000" b="1" dirty="0">
                <a:latin typeface="Courier New" panose="02070309020205020404" pitchFamily="49" charset="0"/>
                <a:cs typeface="Courier New" panose="02070309020205020404" pitchFamily="49" charset="0"/>
              </a:rPr>
              <a:t>T</a:t>
            </a:r>
            <a:r>
              <a:rPr sz="2000" dirty="0">
                <a:latin typeface="Courier New" panose="02070309020205020404" pitchFamily="49" charset="0"/>
                <a:cs typeface="Courier New" panose="02070309020205020404" pitchFamily="49" charset="0"/>
              </a:rPr>
              <a:t> ); </a:t>
            </a:r>
          </a:p>
          <a:p>
            <a:pPr marL="298847" lvl="1" indent="0">
              <a:spcBef>
                <a:spcPts val="150"/>
              </a:spcBef>
              <a:spcAft>
                <a:spcPts val="150"/>
              </a:spcAft>
              <a:buNone/>
              <a:defRPr/>
            </a:pPr>
            <a:r>
              <a:rPr sz="2000" b="1" dirty="0" err="1">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Pop( </a:t>
            </a:r>
            <a:r>
              <a:rPr sz="2000" b="1" dirty="0">
                <a:latin typeface="Courier New" panose="02070309020205020404" pitchFamily="49" charset="0"/>
                <a:cs typeface="Courier New" panose="02070309020205020404" pitchFamily="49" charset="0"/>
              </a:rPr>
              <a:t>T</a:t>
            </a:r>
            <a:r>
              <a:rPr sz="2000" dirty="0">
                <a:latin typeface="Courier New" panose="02070309020205020404" pitchFamily="49" charset="0"/>
                <a:cs typeface="Courier New" panose="02070309020205020404" pitchFamily="49" charset="0"/>
              </a:rPr>
              <a:t> &amp; ); </a:t>
            </a:r>
          </a:p>
          <a:p>
            <a:pPr marL="298847" lvl="1" indent="0">
              <a:spcBef>
                <a:spcPts val="150"/>
              </a:spcBef>
              <a:spcAft>
                <a:spcPts val="150"/>
              </a:spcAft>
              <a:buNone/>
              <a:defRPr/>
            </a:pPr>
            <a:r>
              <a:rPr sz="2000" b="1" dirty="0" err="1">
                <a:solidFill>
                  <a:srgbClr val="0000B0"/>
                </a:solidFill>
                <a:latin typeface="Courier New" panose="02070309020205020404" pitchFamily="49" charset="0"/>
                <a:cs typeface="Courier New" panose="02070309020205020404" pitchFamily="49" charset="0"/>
              </a:rPr>
              <a:t>bool</a:t>
            </a:r>
            <a:r>
              <a:rPr sz="2000" dirty="0">
                <a:latin typeface="Courier New" panose="02070309020205020404" pitchFamily="49" charset="0"/>
                <a:cs typeface="Courier New" panose="02070309020205020404" pitchFamily="49" charset="0"/>
              </a:rPr>
              <a:t> </a:t>
            </a:r>
            <a:r>
              <a:rPr sz="2000" dirty="0" err="1">
                <a:latin typeface="Courier New" panose="02070309020205020404" pitchFamily="49" charset="0"/>
                <a:cs typeface="Courier New" panose="02070309020205020404" pitchFamily="49" charset="0"/>
              </a:rPr>
              <a:t>TopElement</a:t>
            </a:r>
            <a:r>
              <a:rPr sz="2000" dirty="0">
                <a:latin typeface="Courier New" panose="02070309020205020404" pitchFamily="49" charset="0"/>
                <a:cs typeface="Courier New" panose="02070309020205020404" pitchFamily="49" charset="0"/>
              </a:rPr>
              <a:t>( </a:t>
            </a:r>
            <a:r>
              <a:rPr sz="2000" b="1" dirty="0">
                <a:latin typeface="Courier New" panose="02070309020205020404" pitchFamily="49" charset="0"/>
                <a:cs typeface="Courier New" panose="02070309020205020404" pitchFamily="49" charset="0"/>
              </a:rPr>
              <a:t>T</a:t>
            </a:r>
            <a:r>
              <a:rPr sz="2000" dirty="0">
                <a:latin typeface="Courier New" panose="02070309020205020404" pitchFamily="49" charset="0"/>
                <a:cs typeface="Courier New" panose="02070309020205020404" pitchFamily="49" charset="0"/>
              </a:rPr>
              <a:t> &amp; ); </a:t>
            </a:r>
          </a:p>
          <a:p>
            <a:pPr marL="298847" lvl="1" indent="0">
              <a:spcBef>
                <a:spcPts val="150"/>
              </a:spcBef>
              <a:spcAft>
                <a:spcPts val="150"/>
              </a:spcAft>
              <a:buNone/>
              <a:defRPr/>
            </a:pP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Show(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 </a:t>
            </a:r>
          </a:p>
          <a:p>
            <a:pPr marL="298847" lvl="1" indent="0">
              <a:spcBef>
                <a:spcPts val="150"/>
              </a:spcBef>
              <a:spcAft>
                <a:spcPts val="150"/>
              </a:spcAft>
              <a:buNone/>
              <a:defRPr/>
            </a:pP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Reset( </a:t>
            </a: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	 Top = 0; }</a:t>
            </a:r>
          </a:p>
          <a:p>
            <a:pPr marL="298847" lvl="1" indent="0">
              <a:spcBef>
                <a:spcPts val="150"/>
              </a:spcBef>
              <a:spcAft>
                <a:spcPts val="150"/>
              </a:spcAft>
              <a:buNone/>
              <a:defRPr/>
            </a:pPr>
            <a:r>
              <a:rPr sz="2000" b="1" dirty="0">
                <a:solidFill>
                  <a:srgbClr val="0000B0"/>
                </a:solidFill>
                <a:latin typeface="Courier New" panose="02070309020205020404" pitchFamily="49" charset="0"/>
                <a:cs typeface="Courier New" panose="02070309020205020404" pitchFamily="49" charset="0"/>
              </a:rPr>
              <a:t>void</a:t>
            </a:r>
            <a:r>
              <a:rPr sz="2000" dirty="0">
                <a:latin typeface="Courier New" panose="02070309020205020404" pitchFamily="49" charset="0"/>
                <a:cs typeface="Courier New" panose="02070309020205020404" pitchFamily="49" charset="0"/>
              </a:rPr>
              <a:t> Resize( </a:t>
            </a:r>
            <a:r>
              <a:rPr sz="2000" b="1" dirty="0" err="1">
                <a:solidFill>
                  <a:srgbClr val="0000B0"/>
                </a:solidFill>
                <a:latin typeface="Courier New" panose="02070309020205020404" pitchFamily="49" charset="0"/>
                <a:cs typeface="Courier New" panose="02070309020205020404" pitchFamily="49" charset="0"/>
              </a:rPr>
              <a:t>int</a:t>
            </a:r>
            <a:r>
              <a:rPr sz="2000" b="1" dirty="0">
                <a:solidFill>
                  <a:srgbClr val="0000B0"/>
                </a:solidFill>
                <a:latin typeface="Courier New" panose="02070309020205020404" pitchFamily="49" charset="0"/>
                <a:cs typeface="Courier New" panose="02070309020205020404" pitchFamily="49" charset="0"/>
              </a:rPr>
              <a:t> </a:t>
            </a:r>
            <a:r>
              <a:rPr sz="2000" dirty="0">
                <a:latin typeface="Courier New" panose="02070309020205020404" pitchFamily="49" charset="0"/>
                <a:cs typeface="Courier New" panose="02070309020205020404" pitchFamily="49" charset="0"/>
              </a:rPr>
              <a:t>); </a:t>
            </a:r>
            <a:r>
              <a:rPr sz="2000" b="1" dirty="0">
                <a:solidFill>
                  <a:schemeClr val="accent2">
                    <a:lumMod val="75000"/>
                  </a:schemeClr>
                </a:solidFill>
                <a:latin typeface="Courier New" panose="02070309020205020404" pitchFamily="49" charset="0"/>
                <a:cs typeface="Courier New" panose="02070309020205020404" pitchFamily="49" charset="0"/>
              </a:rPr>
              <a:t>//Resize the stack</a:t>
            </a:r>
            <a:r>
              <a:rPr sz="2000" dirty="0">
                <a:latin typeface="Courier New" panose="02070309020205020404" pitchFamily="49" charset="0"/>
                <a:cs typeface="Courier New" panose="02070309020205020404" pitchFamily="49" charset="0"/>
              </a:rPr>
              <a:t> </a:t>
            </a:r>
          </a:p>
          <a:p>
            <a:pPr marL="0" indent="0">
              <a:spcBef>
                <a:spcPts val="150"/>
              </a:spcBef>
              <a:spcAft>
                <a:spcPts val="150"/>
              </a:spcAft>
              <a:buNone/>
              <a:defRPr/>
            </a:pPr>
            <a:r>
              <a:rPr sz="2000">
                <a:latin typeface="Courier New" panose="02070309020205020404" pitchFamily="49" charset="0"/>
                <a:cs typeface="Courier New" panose="02070309020205020404" pitchFamily="49" charset="0"/>
              </a:rPr>
              <a:t>};</a:t>
            </a:r>
            <a:endParaRPr sz="2000"/>
          </a:p>
          <a:p>
            <a:pPr marL="0" indent="0">
              <a:buNone/>
              <a:defRPr/>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正方形/長方形 4"/>
          <p:cNvSpPr>
            <a:spLocks noChangeArrowheads="1"/>
          </p:cNvSpPr>
          <p:nvPr/>
        </p:nvSpPr>
        <p:spPr bwMode="auto">
          <a:xfrm>
            <a:off x="1828800" y="152400"/>
            <a:ext cx="84582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ja-JP" sz="2000" b="1" dirty="0">
                <a:solidFill>
                  <a:srgbClr val="7F7F7F"/>
                </a:solidFill>
                <a:latin typeface="Arial" panose="020B0604020202020204" pitchFamily="34" charset="0"/>
              </a:rPr>
              <a:t>// ……Program for stack implementation using stack class </a:t>
            </a:r>
            <a:r>
              <a:rPr lang="en-US" altLang="ja-JP" sz="2000" b="1" dirty="0">
                <a:solidFill>
                  <a:srgbClr val="FF0000"/>
                </a:solidFill>
                <a:latin typeface="Arial" panose="020B0604020202020204" pitchFamily="34" charset="0"/>
              </a:rPr>
              <a:t>(ADT)</a:t>
            </a:r>
          </a:p>
          <a:p>
            <a:pPr eaLnBrk="1" hangingPunct="1">
              <a:lnSpc>
                <a:spcPct val="100000"/>
              </a:lnSpc>
              <a:spcBef>
                <a:spcPct val="0"/>
              </a:spcBef>
              <a:buFontTx/>
              <a:buNone/>
            </a:pPr>
            <a:endParaRPr lang="en-US" altLang="ja-JP" sz="2000" b="1" dirty="0">
              <a:solidFill>
                <a:srgbClr val="000000"/>
              </a:solidFill>
              <a:latin typeface="Arial" panose="020B0604020202020204" pitchFamily="34" charset="0"/>
            </a:endParaRPr>
          </a:p>
          <a:p>
            <a:pPr eaLnBrk="1" hangingPunct="1">
              <a:lnSpc>
                <a:spcPct val="100000"/>
              </a:lnSpc>
              <a:spcBef>
                <a:spcPct val="0"/>
              </a:spcBef>
              <a:buFontTx/>
              <a:buNone/>
            </a:pPr>
            <a:r>
              <a:rPr lang="en-US" altLang="ja-JP" sz="2000" b="1" dirty="0">
                <a:solidFill>
                  <a:srgbClr val="000000"/>
                </a:solidFill>
                <a:latin typeface="Arial" panose="020B0604020202020204" pitchFamily="34" charset="0"/>
              </a:rPr>
              <a:t>#include &lt;iostream&gt;</a:t>
            </a:r>
          </a:p>
          <a:p>
            <a:pPr eaLnBrk="1" hangingPunct="1">
              <a:lnSpc>
                <a:spcPct val="100000"/>
              </a:lnSpc>
              <a:spcBef>
                <a:spcPct val="0"/>
              </a:spcBef>
              <a:buFontTx/>
              <a:buNone/>
            </a:pPr>
            <a:r>
              <a:rPr lang="en-US" altLang="ja-JP" sz="2000" b="1" dirty="0">
                <a:solidFill>
                  <a:srgbClr val="FF0000"/>
                </a:solidFill>
                <a:latin typeface="Arial" panose="020B0604020202020204" pitchFamily="34" charset="0"/>
              </a:rPr>
              <a:t>#include &lt;stack&gt;</a:t>
            </a:r>
          </a:p>
          <a:p>
            <a:pPr eaLnBrk="1" hangingPunct="1">
              <a:lnSpc>
                <a:spcPct val="100000"/>
              </a:lnSpc>
              <a:spcBef>
                <a:spcPct val="0"/>
              </a:spcBef>
              <a:buFontTx/>
              <a:buNone/>
            </a:pPr>
            <a:endParaRPr lang="en-US" altLang="ja-JP" sz="2000" b="1" dirty="0">
              <a:solidFill>
                <a:srgbClr val="000000"/>
              </a:solidFill>
              <a:latin typeface="Arial" panose="020B0604020202020204" pitchFamily="34" charset="0"/>
            </a:endParaRPr>
          </a:p>
          <a:p>
            <a:pPr eaLnBrk="1" hangingPunct="1">
              <a:lnSpc>
                <a:spcPct val="100000"/>
              </a:lnSpc>
              <a:spcBef>
                <a:spcPct val="0"/>
              </a:spcBef>
              <a:buFontTx/>
              <a:buNone/>
            </a:pPr>
            <a:r>
              <a:rPr lang="en-US" altLang="ja-JP" sz="2000" b="1" dirty="0">
                <a:solidFill>
                  <a:srgbClr val="000000"/>
                </a:solidFill>
                <a:latin typeface="Arial" panose="020B0604020202020204" pitchFamily="34" charset="0"/>
              </a:rPr>
              <a:t>using namespace std;</a:t>
            </a:r>
          </a:p>
          <a:p>
            <a:pPr eaLnBrk="1" hangingPunct="1">
              <a:lnSpc>
                <a:spcPct val="100000"/>
              </a:lnSpc>
              <a:spcBef>
                <a:spcPct val="0"/>
              </a:spcBef>
              <a:buFontTx/>
              <a:buNone/>
            </a:pPr>
            <a:endParaRPr lang="en-US" altLang="ja-JP" sz="2000" b="1" dirty="0">
              <a:solidFill>
                <a:srgbClr val="000000"/>
              </a:solidFill>
              <a:latin typeface="Arial" panose="020B0604020202020204" pitchFamily="34" charset="0"/>
            </a:endParaRPr>
          </a:p>
          <a:p>
            <a:pPr eaLnBrk="1" hangingPunct="1">
              <a:lnSpc>
                <a:spcPct val="100000"/>
              </a:lnSpc>
              <a:spcBef>
                <a:spcPct val="0"/>
              </a:spcBef>
              <a:buFontTx/>
              <a:buNone/>
            </a:pPr>
            <a:r>
              <a:rPr lang="en-US" altLang="ja-JP" sz="2000" b="1" dirty="0">
                <a:solidFill>
                  <a:srgbClr val="000000"/>
                </a:solidFill>
                <a:latin typeface="Arial" panose="020B0604020202020204" pitchFamily="34" charset="0"/>
              </a:rPr>
              <a:t>int main()</a:t>
            </a:r>
          </a:p>
          <a:p>
            <a:pPr eaLnBrk="1" hangingPunct="1">
              <a:lnSpc>
                <a:spcPct val="100000"/>
              </a:lnSpc>
              <a:spcBef>
                <a:spcPct val="0"/>
              </a:spcBef>
              <a:buFontTx/>
              <a:buNone/>
            </a:pPr>
            <a:r>
              <a:rPr lang="en-US" altLang="ja-JP" sz="2000" b="1" dirty="0">
                <a:solidFill>
                  <a:srgbClr val="000000"/>
                </a:solidFill>
                <a:latin typeface="Arial" panose="020B0604020202020204" pitchFamily="34" charset="0"/>
              </a:rPr>
              <a:t>{	</a:t>
            </a:r>
            <a:r>
              <a:rPr lang="en-US" altLang="ja-JP" sz="2000" b="1" dirty="0">
                <a:solidFill>
                  <a:srgbClr val="FF0000"/>
                </a:solidFill>
                <a:latin typeface="Arial" panose="020B0604020202020204" pitchFamily="34" charset="0"/>
              </a:rPr>
              <a:t>stack &lt;int&gt; </a:t>
            </a:r>
            <a:r>
              <a:rPr lang="en-US" altLang="ja-JP" sz="2000" b="1" dirty="0" err="1">
                <a:solidFill>
                  <a:srgbClr val="FF0000"/>
                </a:solidFill>
                <a:latin typeface="Arial" panose="020B0604020202020204" pitchFamily="34" charset="0"/>
              </a:rPr>
              <a:t>st</a:t>
            </a:r>
            <a:r>
              <a:rPr lang="en-US" altLang="ja-JP" sz="2000" b="1" dirty="0">
                <a:solidFill>
                  <a:srgbClr val="FF0000"/>
                </a:solidFill>
                <a:latin typeface="Arial" panose="020B0604020202020204" pitchFamily="34" charset="0"/>
              </a:rPr>
              <a:t>;</a:t>
            </a:r>
          </a:p>
          <a:p>
            <a:pPr eaLnBrk="1" hangingPunct="1">
              <a:lnSpc>
                <a:spcPct val="100000"/>
              </a:lnSpc>
              <a:spcBef>
                <a:spcPct val="0"/>
              </a:spcBef>
              <a:buFontTx/>
              <a:buNone/>
            </a:pPr>
            <a:r>
              <a:rPr lang="en-US" altLang="ja-JP" sz="2000" b="1" dirty="0">
                <a:solidFill>
                  <a:srgbClr val="000000"/>
                </a:solidFill>
                <a:latin typeface="Arial" panose="020B0604020202020204" pitchFamily="34" charset="0"/>
              </a:rPr>
              <a:t>	</a:t>
            </a:r>
            <a:r>
              <a:rPr lang="en-US" altLang="ja-JP" sz="2000" b="1" dirty="0" err="1">
                <a:solidFill>
                  <a:srgbClr val="FF0000"/>
                </a:solidFill>
                <a:latin typeface="Arial" panose="020B0604020202020204" pitchFamily="34" charset="0"/>
              </a:rPr>
              <a:t>st.</a:t>
            </a:r>
            <a:r>
              <a:rPr lang="en-US" altLang="ja-JP" sz="2000" b="1" dirty="0" err="1">
                <a:solidFill>
                  <a:srgbClr val="000000"/>
                </a:solidFill>
                <a:latin typeface="Arial" panose="020B0604020202020204" pitchFamily="34" charset="0"/>
              </a:rPr>
              <a:t>push</a:t>
            </a:r>
            <a:r>
              <a:rPr lang="en-US" altLang="ja-JP" sz="2000" b="1" dirty="0">
                <a:solidFill>
                  <a:srgbClr val="000000"/>
                </a:solidFill>
                <a:latin typeface="Arial" panose="020B0604020202020204" pitchFamily="34" charset="0"/>
              </a:rPr>
              <a:t>(9);</a:t>
            </a:r>
          </a:p>
          <a:p>
            <a:pPr eaLnBrk="1" hangingPunct="1">
              <a:lnSpc>
                <a:spcPct val="100000"/>
              </a:lnSpc>
              <a:spcBef>
                <a:spcPct val="0"/>
              </a:spcBef>
              <a:buFontTx/>
              <a:buNone/>
            </a:pPr>
            <a:r>
              <a:rPr lang="en-US" altLang="ja-JP" sz="2000" b="1" dirty="0">
                <a:solidFill>
                  <a:srgbClr val="000000"/>
                </a:solidFill>
                <a:latin typeface="Arial" panose="020B0604020202020204" pitchFamily="34" charset="0"/>
              </a:rPr>
              <a:t>	</a:t>
            </a:r>
            <a:r>
              <a:rPr lang="en-US" altLang="ja-JP" sz="2000" b="1" dirty="0" err="1">
                <a:solidFill>
                  <a:srgbClr val="FF0000"/>
                </a:solidFill>
                <a:latin typeface="Arial" panose="020B0604020202020204" pitchFamily="34" charset="0"/>
              </a:rPr>
              <a:t>st.</a:t>
            </a:r>
            <a:r>
              <a:rPr lang="en-US" altLang="ja-JP" sz="2000" b="1" dirty="0" err="1">
                <a:solidFill>
                  <a:srgbClr val="000000"/>
                </a:solidFill>
                <a:latin typeface="Arial" panose="020B0604020202020204" pitchFamily="34" charset="0"/>
              </a:rPr>
              <a:t>push</a:t>
            </a:r>
            <a:r>
              <a:rPr lang="en-US" altLang="ja-JP" sz="2000" b="1" dirty="0">
                <a:solidFill>
                  <a:srgbClr val="000000"/>
                </a:solidFill>
                <a:latin typeface="Arial" panose="020B0604020202020204" pitchFamily="34" charset="0"/>
              </a:rPr>
              <a:t>(7);</a:t>
            </a:r>
          </a:p>
          <a:p>
            <a:pPr eaLnBrk="1" hangingPunct="1">
              <a:lnSpc>
                <a:spcPct val="100000"/>
              </a:lnSpc>
              <a:spcBef>
                <a:spcPct val="0"/>
              </a:spcBef>
              <a:buFontTx/>
              <a:buNone/>
            </a:pPr>
            <a:r>
              <a:rPr lang="en-US" altLang="ja-JP" sz="2000" b="1" dirty="0">
                <a:solidFill>
                  <a:srgbClr val="000000"/>
                </a:solidFill>
                <a:latin typeface="Arial" panose="020B0604020202020204" pitchFamily="34" charset="0"/>
              </a:rPr>
              <a:t>          	</a:t>
            </a:r>
            <a:r>
              <a:rPr lang="en-US" altLang="ja-JP" sz="2000" b="1" dirty="0" err="1">
                <a:solidFill>
                  <a:srgbClr val="FF0000"/>
                </a:solidFill>
                <a:latin typeface="Arial" panose="020B0604020202020204" pitchFamily="34" charset="0"/>
              </a:rPr>
              <a:t>st.</a:t>
            </a:r>
            <a:r>
              <a:rPr lang="en-US" altLang="ja-JP" sz="2000" b="1" dirty="0" err="1">
                <a:solidFill>
                  <a:srgbClr val="000000"/>
                </a:solidFill>
                <a:latin typeface="Arial" panose="020B0604020202020204" pitchFamily="34" charset="0"/>
              </a:rPr>
              <a:t>push</a:t>
            </a:r>
            <a:r>
              <a:rPr lang="en-US" altLang="ja-JP" sz="2000" b="1" dirty="0">
                <a:solidFill>
                  <a:srgbClr val="000000"/>
                </a:solidFill>
                <a:latin typeface="Arial" panose="020B0604020202020204" pitchFamily="34" charset="0"/>
              </a:rPr>
              <a:t> (8);</a:t>
            </a:r>
          </a:p>
          <a:p>
            <a:pPr eaLnBrk="1" hangingPunct="1">
              <a:lnSpc>
                <a:spcPct val="100000"/>
              </a:lnSpc>
              <a:spcBef>
                <a:spcPct val="0"/>
              </a:spcBef>
              <a:buFontTx/>
              <a:buNone/>
            </a:pPr>
            <a:r>
              <a:rPr lang="en-US" altLang="ja-JP" sz="2000" b="1" dirty="0">
                <a:solidFill>
                  <a:srgbClr val="000000"/>
                </a:solidFill>
                <a:latin typeface="Arial" panose="020B0604020202020204" pitchFamily="34" charset="0"/>
              </a:rPr>
              <a:t>          	</a:t>
            </a:r>
            <a:r>
              <a:rPr lang="en-US" altLang="ja-JP" sz="2000" b="1" dirty="0" err="1">
                <a:solidFill>
                  <a:srgbClr val="FF0000"/>
                </a:solidFill>
                <a:latin typeface="Arial" panose="020B0604020202020204" pitchFamily="34" charset="0"/>
              </a:rPr>
              <a:t>st.</a:t>
            </a:r>
            <a:r>
              <a:rPr lang="en-US" altLang="ja-JP" sz="2000" b="1" dirty="0" err="1">
                <a:solidFill>
                  <a:srgbClr val="000000"/>
                </a:solidFill>
                <a:latin typeface="Arial" panose="020B0604020202020204" pitchFamily="34" charset="0"/>
              </a:rPr>
              <a:t>push</a:t>
            </a:r>
            <a:r>
              <a:rPr lang="en-US" altLang="ja-JP" sz="2000" b="1" dirty="0">
                <a:solidFill>
                  <a:srgbClr val="000000"/>
                </a:solidFill>
                <a:latin typeface="Arial" panose="020B0604020202020204" pitchFamily="34" charset="0"/>
              </a:rPr>
              <a:t> (9);</a:t>
            </a:r>
          </a:p>
          <a:p>
            <a:pPr eaLnBrk="1" hangingPunct="1">
              <a:lnSpc>
                <a:spcPct val="100000"/>
              </a:lnSpc>
              <a:spcBef>
                <a:spcPct val="0"/>
              </a:spcBef>
              <a:buFontTx/>
              <a:buNone/>
            </a:pPr>
            <a:r>
              <a:rPr lang="nl-NL" altLang="ja-JP" sz="2000" b="1" dirty="0">
                <a:solidFill>
                  <a:srgbClr val="000000"/>
                </a:solidFill>
                <a:latin typeface="Arial" panose="020B0604020202020204" pitchFamily="34" charset="0"/>
              </a:rPr>
              <a:t>          	</a:t>
            </a:r>
            <a:r>
              <a:rPr lang="en-US" altLang="ja-JP" sz="2000" b="1" dirty="0" err="1">
                <a:solidFill>
                  <a:srgbClr val="FF0000"/>
                </a:solidFill>
                <a:latin typeface="Arial" panose="020B0604020202020204" pitchFamily="34" charset="0"/>
              </a:rPr>
              <a:t>st.</a:t>
            </a:r>
            <a:r>
              <a:rPr lang="nl-NL" altLang="ja-JP" sz="2000" b="1" dirty="0">
                <a:solidFill>
                  <a:srgbClr val="000000"/>
                </a:solidFill>
                <a:latin typeface="Arial" panose="020B0604020202020204" pitchFamily="34" charset="0"/>
              </a:rPr>
              <a:t>pop ( );</a:t>
            </a:r>
          </a:p>
          <a:p>
            <a:pPr eaLnBrk="1" hangingPunct="1">
              <a:lnSpc>
                <a:spcPct val="100000"/>
              </a:lnSpc>
              <a:spcBef>
                <a:spcPct val="0"/>
              </a:spcBef>
              <a:buFontTx/>
              <a:buNone/>
            </a:pPr>
            <a:r>
              <a:rPr lang="en-US" altLang="ja-JP" sz="2000" b="1" dirty="0">
                <a:solidFill>
                  <a:srgbClr val="000000"/>
                </a:solidFill>
                <a:latin typeface="Arial" panose="020B0604020202020204" pitchFamily="34" charset="0"/>
              </a:rPr>
              <a:t>          	</a:t>
            </a:r>
            <a:r>
              <a:rPr lang="en-US" altLang="ja-JP" sz="2000" b="1" dirty="0" err="1">
                <a:solidFill>
                  <a:srgbClr val="FF0000"/>
                </a:solidFill>
                <a:latin typeface="Arial" panose="020B0604020202020204" pitchFamily="34" charset="0"/>
              </a:rPr>
              <a:t>st.</a:t>
            </a:r>
            <a:r>
              <a:rPr lang="en-US" altLang="ja-JP" sz="2000" b="1" dirty="0" err="1">
                <a:solidFill>
                  <a:srgbClr val="000000"/>
                </a:solidFill>
                <a:latin typeface="Arial" panose="020B0604020202020204" pitchFamily="34" charset="0"/>
              </a:rPr>
              <a:t>push</a:t>
            </a:r>
            <a:r>
              <a:rPr lang="en-US" altLang="ja-JP" sz="2000" b="1" dirty="0">
                <a:solidFill>
                  <a:srgbClr val="000000"/>
                </a:solidFill>
                <a:latin typeface="Arial" panose="020B0604020202020204" pitchFamily="34" charset="0"/>
              </a:rPr>
              <a:t> (5);</a:t>
            </a:r>
          </a:p>
          <a:p>
            <a:pPr eaLnBrk="1" hangingPunct="1">
              <a:lnSpc>
                <a:spcPct val="100000"/>
              </a:lnSpc>
              <a:spcBef>
                <a:spcPct val="0"/>
              </a:spcBef>
              <a:buFontTx/>
              <a:buNone/>
            </a:pPr>
            <a:r>
              <a:rPr lang="nl-NL" altLang="ja-JP" sz="2000" b="1" dirty="0">
                <a:solidFill>
                  <a:srgbClr val="000000"/>
                </a:solidFill>
                <a:latin typeface="Arial" panose="020B0604020202020204" pitchFamily="34" charset="0"/>
              </a:rPr>
              <a:t>          	</a:t>
            </a:r>
            <a:r>
              <a:rPr lang="en-US" altLang="ja-JP" sz="2000" b="1" dirty="0" err="1">
                <a:solidFill>
                  <a:srgbClr val="FF0000"/>
                </a:solidFill>
                <a:latin typeface="Arial" panose="020B0604020202020204" pitchFamily="34" charset="0"/>
              </a:rPr>
              <a:t>st.</a:t>
            </a:r>
            <a:r>
              <a:rPr lang="nl-NL" altLang="ja-JP" sz="2000" b="1" dirty="0">
                <a:solidFill>
                  <a:srgbClr val="000000"/>
                </a:solidFill>
                <a:latin typeface="Arial" panose="020B0604020202020204" pitchFamily="34" charset="0"/>
              </a:rPr>
              <a:t>pop ( );</a:t>
            </a:r>
          </a:p>
          <a:p>
            <a:pPr eaLnBrk="1" hangingPunct="1">
              <a:lnSpc>
                <a:spcPct val="100000"/>
              </a:lnSpc>
              <a:spcBef>
                <a:spcPct val="0"/>
              </a:spcBef>
              <a:buFontTx/>
              <a:buNone/>
            </a:pPr>
            <a:r>
              <a:rPr lang="nl-NL" altLang="ja-JP" sz="2000" b="1" dirty="0">
                <a:solidFill>
                  <a:srgbClr val="000000"/>
                </a:solidFill>
                <a:latin typeface="Arial" panose="020B0604020202020204" pitchFamily="34" charset="0"/>
              </a:rPr>
              <a:t>          	</a:t>
            </a:r>
            <a:r>
              <a:rPr lang="en-US" altLang="ja-JP" sz="2000" b="1" dirty="0" err="1">
                <a:solidFill>
                  <a:srgbClr val="FF0000"/>
                </a:solidFill>
                <a:latin typeface="Arial" panose="020B0604020202020204" pitchFamily="34" charset="0"/>
              </a:rPr>
              <a:t>st.</a:t>
            </a:r>
            <a:r>
              <a:rPr lang="nl-NL" altLang="ja-JP" sz="2000" b="1" dirty="0">
                <a:solidFill>
                  <a:srgbClr val="000000"/>
                </a:solidFill>
                <a:latin typeface="Arial" panose="020B0604020202020204" pitchFamily="34" charset="0"/>
              </a:rPr>
              <a:t>pop ( ); </a:t>
            </a:r>
          </a:p>
          <a:p>
            <a:pPr eaLnBrk="1" hangingPunct="1">
              <a:lnSpc>
                <a:spcPct val="100000"/>
              </a:lnSpc>
              <a:spcBef>
                <a:spcPct val="0"/>
              </a:spcBef>
              <a:buFontTx/>
              <a:buNone/>
            </a:pPr>
            <a:r>
              <a:rPr lang="cs-CZ" altLang="ja-JP" sz="2000" b="1" dirty="0">
                <a:solidFill>
                  <a:srgbClr val="000000"/>
                </a:solidFill>
                <a:latin typeface="Arial" panose="020B0604020202020204" pitchFamily="34" charset="0"/>
              </a:rPr>
              <a:t>	cout&lt;&lt; </a:t>
            </a:r>
            <a:r>
              <a:rPr lang="en-US" altLang="ja-JP" sz="2000" b="1" dirty="0">
                <a:solidFill>
                  <a:srgbClr val="000000"/>
                </a:solidFill>
                <a:latin typeface="Arial" panose="020B0604020202020204" pitchFamily="34" charset="0"/>
              </a:rPr>
              <a:t>" top element of stack is = " &lt;&lt; </a:t>
            </a:r>
            <a:r>
              <a:rPr lang="en-US" altLang="ja-JP" sz="2000" b="1" dirty="0" err="1">
                <a:solidFill>
                  <a:srgbClr val="FF0000"/>
                </a:solidFill>
                <a:latin typeface="Arial" panose="020B0604020202020204" pitchFamily="34" charset="0"/>
              </a:rPr>
              <a:t>st.</a:t>
            </a:r>
            <a:r>
              <a:rPr lang="cs-CZ" altLang="ja-JP" sz="2000" b="1" dirty="0">
                <a:solidFill>
                  <a:srgbClr val="000000"/>
                </a:solidFill>
                <a:latin typeface="Arial" panose="020B0604020202020204" pitchFamily="34" charset="0"/>
              </a:rPr>
              <a:t>top() &lt;&lt; endl;</a:t>
            </a:r>
          </a:p>
          <a:p>
            <a:pPr eaLnBrk="1" hangingPunct="1">
              <a:lnSpc>
                <a:spcPct val="100000"/>
              </a:lnSpc>
              <a:spcBef>
                <a:spcPct val="0"/>
              </a:spcBef>
              <a:buFontTx/>
              <a:buNone/>
            </a:pPr>
            <a:r>
              <a:rPr lang="en-US" altLang="ja-JP" sz="2000" b="1" dirty="0">
                <a:solidFill>
                  <a:srgbClr val="000000"/>
                </a:solidFill>
                <a:latin typeface="Arial" panose="020B0604020202020204" pitchFamily="34" charset="0"/>
              </a:rPr>
              <a:t>	</a:t>
            </a:r>
            <a:r>
              <a:rPr lang="en-US" altLang="ja-JP" sz="2000" b="1" dirty="0" err="1">
                <a:solidFill>
                  <a:srgbClr val="000000"/>
                </a:solidFill>
                <a:latin typeface="Arial" panose="020B0604020202020204" pitchFamily="34" charset="0"/>
              </a:rPr>
              <a:t>cout</a:t>
            </a:r>
            <a:r>
              <a:rPr lang="en-US" altLang="ja-JP" sz="2000" b="1" dirty="0">
                <a:solidFill>
                  <a:srgbClr val="000000"/>
                </a:solidFill>
                <a:latin typeface="Arial" panose="020B0604020202020204" pitchFamily="34" charset="0"/>
              </a:rPr>
              <a:t> &lt;&lt; " top index is = " &lt;&lt; </a:t>
            </a:r>
            <a:r>
              <a:rPr lang="en-US" altLang="ja-JP" sz="2000" b="1" dirty="0" err="1">
                <a:solidFill>
                  <a:srgbClr val="FF0000"/>
                </a:solidFill>
                <a:latin typeface="Arial" panose="020B0604020202020204" pitchFamily="34" charset="0"/>
              </a:rPr>
              <a:t>st.size</a:t>
            </a:r>
            <a:r>
              <a:rPr lang="en-US" altLang="ja-JP" sz="2000" b="1" dirty="0">
                <a:solidFill>
                  <a:srgbClr val="FF0000"/>
                </a:solidFill>
                <a:latin typeface="Arial" panose="020B0604020202020204" pitchFamily="34" charset="0"/>
              </a:rPr>
              <a:t>()-1</a:t>
            </a:r>
            <a:r>
              <a:rPr lang="en-US" altLang="ja-JP" sz="2000" b="1" dirty="0">
                <a:solidFill>
                  <a:srgbClr val="000000"/>
                </a:solidFill>
                <a:latin typeface="Arial" panose="020B0604020202020204" pitchFamily="34" charset="0"/>
              </a:rPr>
              <a:t> &lt;&lt; </a:t>
            </a:r>
            <a:r>
              <a:rPr lang="en-US" altLang="ja-JP" sz="2000" b="1" dirty="0" err="1">
                <a:solidFill>
                  <a:srgbClr val="000000"/>
                </a:solidFill>
                <a:latin typeface="Arial" panose="020B0604020202020204" pitchFamily="34" charset="0"/>
              </a:rPr>
              <a:t>endl</a:t>
            </a:r>
            <a:r>
              <a:rPr lang="en-US" altLang="ja-JP" sz="2000" b="1" dirty="0">
                <a:solidFill>
                  <a:srgbClr val="000000"/>
                </a:solidFill>
                <a:latin typeface="Arial" panose="020B0604020202020204" pitchFamily="34" charset="0"/>
              </a:rPr>
              <a:t>;</a:t>
            </a:r>
          </a:p>
          <a:p>
            <a:pPr eaLnBrk="1" hangingPunct="1">
              <a:lnSpc>
                <a:spcPct val="100000"/>
              </a:lnSpc>
              <a:spcBef>
                <a:spcPct val="0"/>
              </a:spcBef>
              <a:buFontTx/>
              <a:buNone/>
            </a:pPr>
            <a:r>
              <a:rPr lang="en-US" altLang="ja-JP" sz="2000" b="1" dirty="0">
                <a:solidFill>
                  <a:srgbClr val="000000"/>
                </a:solidFill>
                <a:latin typeface="Arial" panose="020B0604020202020204" pitchFamily="34" charset="0"/>
              </a:rPr>
              <a:t>}</a:t>
            </a:r>
            <a:endParaRPr lang="ja-JP" altLang="en-US" sz="2000" b="1" dirty="0">
              <a:solidFill>
                <a:srgbClr val="000000"/>
              </a:solidFill>
              <a:latin typeface="Arial" panose="020B0604020202020204" pitchFamily="34" charset="0"/>
            </a:endParaRPr>
          </a:p>
        </p:txBody>
      </p:sp>
      <p:sp>
        <p:nvSpPr>
          <p:cNvPr id="91139" name="テキスト ボックス 5"/>
          <p:cNvSpPr txBox="1">
            <a:spLocks noChangeArrowheads="1"/>
          </p:cNvSpPr>
          <p:nvPr/>
        </p:nvSpPr>
        <p:spPr bwMode="auto">
          <a:xfrm>
            <a:off x="6553200" y="3592513"/>
            <a:ext cx="3581400" cy="1200150"/>
          </a:xfrm>
          <a:prstGeom prst="rect">
            <a:avLst/>
          </a:prstGeom>
          <a:noFill/>
          <a:ln w="9525">
            <a:solidFill>
              <a:srgbClr val="4F81B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ja-JP" sz="1800" b="1">
              <a:solidFill>
                <a:srgbClr val="0000FF"/>
              </a:solidFill>
              <a:latin typeface="Arial" panose="020B0604020202020204" pitchFamily="34" charset="0"/>
            </a:endParaRPr>
          </a:p>
          <a:p>
            <a:pPr eaLnBrk="1" hangingPunct="1">
              <a:lnSpc>
                <a:spcPct val="100000"/>
              </a:lnSpc>
              <a:spcBef>
                <a:spcPct val="0"/>
              </a:spcBef>
              <a:buFontTx/>
              <a:buNone/>
            </a:pPr>
            <a:r>
              <a:rPr lang="en-US" altLang="ja-JP" sz="1800" b="1">
                <a:solidFill>
                  <a:srgbClr val="0000FF"/>
                </a:solidFill>
                <a:latin typeface="Arial" panose="020B0604020202020204" pitchFamily="34" charset="0"/>
              </a:rPr>
              <a:t>top element of stack is = </a:t>
            </a:r>
            <a:r>
              <a:rPr lang="en-US" altLang="ja-JP" sz="1800" b="1">
                <a:solidFill>
                  <a:srgbClr val="FF0000"/>
                </a:solidFill>
                <a:latin typeface="Arial" panose="020B0604020202020204" pitchFamily="34" charset="0"/>
              </a:rPr>
              <a:t>7</a:t>
            </a:r>
          </a:p>
          <a:p>
            <a:pPr eaLnBrk="1" hangingPunct="1">
              <a:lnSpc>
                <a:spcPct val="100000"/>
              </a:lnSpc>
              <a:spcBef>
                <a:spcPct val="0"/>
              </a:spcBef>
              <a:buFontTx/>
              <a:buNone/>
            </a:pPr>
            <a:r>
              <a:rPr kumimoji="1" lang="en-US" altLang="ja-JP" sz="1800" b="1">
                <a:solidFill>
                  <a:srgbClr val="0000FF"/>
                </a:solidFill>
                <a:latin typeface="Arial" panose="020B0604020202020204" pitchFamily="34" charset="0"/>
              </a:rPr>
              <a:t>top index is = </a:t>
            </a:r>
            <a:r>
              <a:rPr kumimoji="1" lang="en-US" altLang="ja-JP" sz="1800" b="1">
                <a:solidFill>
                  <a:srgbClr val="FF0000"/>
                </a:solidFill>
                <a:latin typeface="Arial" panose="020B0604020202020204" pitchFamily="34" charset="0"/>
              </a:rPr>
              <a:t>1</a:t>
            </a:r>
          </a:p>
          <a:p>
            <a:pPr eaLnBrk="1" hangingPunct="1">
              <a:lnSpc>
                <a:spcPct val="100000"/>
              </a:lnSpc>
              <a:spcBef>
                <a:spcPct val="0"/>
              </a:spcBef>
              <a:buFontTx/>
              <a:buNone/>
            </a:pPr>
            <a:endParaRPr kumimoji="1" lang="ja-JP" altLang="en-US" sz="1800">
              <a:solidFill>
                <a:srgbClr val="0000FF"/>
              </a:solidFill>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09" r="1304"/>
          <a:stretch/>
        </p:blipFill>
        <p:spPr bwMode="auto">
          <a:xfrm>
            <a:off x="1524000" y="152400"/>
            <a:ext cx="92202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37" t="2330" r="1184" b="-193"/>
          <a:stretch/>
        </p:blipFill>
        <p:spPr bwMode="auto">
          <a:xfrm>
            <a:off x="1447800" y="228600"/>
            <a:ext cx="9040092"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981200" y="-152400"/>
            <a:ext cx="8229600" cy="1143000"/>
          </a:xfrm>
        </p:spPr>
        <p:txBody>
          <a:bodyPr/>
          <a:lstStyle/>
          <a:p>
            <a:r>
              <a:rPr lang="en-US" altLang="ja-JP" u="sng">
                <a:latin typeface="Arial" panose="020B0604020202020204" pitchFamily="34" charset="0"/>
              </a:rPr>
              <a:t>Application of stack </a:t>
            </a:r>
            <a:r>
              <a:rPr lang="en-US" altLang="ja-JP" sz="2000" u="sng">
                <a:latin typeface="Arial" panose="020B0604020202020204" pitchFamily="34" charset="0"/>
              </a:rPr>
              <a:t>continuation……</a:t>
            </a:r>
            <a:r>
              <a:rPr lang="en-US" altLang="ja-JP" u="sng">
                <a:latin typeface="Arial" panose="020B0604020202020204" pitchFamily="34" charset="0"/>
              </a:rPr>
              <a:t>  </a:t>
            </a:r>
          </a:p>
        </p:txBody>
      </p:sp>
      <p:sp>
        <p:nvSpPr>
          <p:cNvPr id="94211" name="Rectangle 3"/>
          <p:cNvSpPr>
            <a:spLocks noGrp="1" noChangeArrowheads="1"/>
          </p:cNvSpPr>
          <p:nvPr>
            <p:ph type="body" idx="1"/>
          </p:nvPr>
        </p:nvSpPr>
        <p:spPr>
          <a:xfrm>
            <a:off x="1981200" y="1173163"/>
            <a:ext cx="8229600" cy="4525962"/>
          </a:xfrm>
        </p:spPr>
        <p:txBody>
          <a:bodyPr/>
          <a:lstStyle/>
          <a:p>
            <a:endParaRPr lang="en-US" altLang="ja-JP">
              <a:latin typeface="Arial" panose="020B0604020202020204" pitchFamily="34" charset="0"/>
            </a:endParaRPr>
          </a:p>
          <a:p>
            <a:endParaRPr lang="en-US" altLang="ja-JP">
              <a:latin typeface="Arial" panose="020B0604020202020204" pitchFamily="34" charset="0"/>
            </a:endParaRPr>
          </a:p>
          <a:p>
            <a:endParaRPr lang="ja-JP" altLang="en-US">
              <a:latin typeface="Arial" panose="020B0604020202020204" pitchFamily="34" charset="0"/>
            </a:endParaRPr>
          </a:p>
        </p:txBody>
      </p:sp>
      <p:sp>
        <p:nvSpPr>
          <p:cNvPr id="94212" name="正方形/長方形 1"/>
          <p:cNvSpPr>
            <a:spLocks noChangeArrowheads="1"/>
          </p:cNvSpPr>
          <p:nvPr/>
        </p:nvSpPr>
        <p:spPr bwMode="auto">
          <a:xfrm>
            <a:off x="1828800" y="1447800"/>
            <a:ext cx="82677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r>
              <a:rPr kumimoji="0" lang="en-US" altLang="ja-JP" sz="2800" dirty="0">
                <a:solidFill>
                  <a:srgbClr val="FF0000"/>
                </a:solidFill>
                <a:latin typeface="Arial" panose="020B0604020202020204" pitchFamily="34" charset="0"/>
              </a:rPr>
              <a:t>Syntax parsing, Expression evaluation and Expression conversion.</a:t>
            </a:r>
          </a:p>
          <a:p>
            <a:pPr eaLnBrk="1" hangingPunct="1">
              <a:spcBef>
                <a:spcPct val="0"/>
              </a:spcBef>
            </a:pPr>
            <a:endParaRPr kumimoji="0" lang="en-US" altLang="ja-JP" sz="2800" dirty="0">
              <a:latin typeface="Arial" panose="020B0604020202020204" pitchFamily="34" charset="0"/>
            </a:endParaRPr>
          </a:p>
          <a:p>
            <a:pPr eaLnBrk="1" hangingPunct="1">
              <a:spcBef>
                <a:spcPct val="0"/>
              </a:spcBef>
            </a:pPr>
            <a:r>
              <a:rPr kumimoji="0" lang="en-US" altLang="ja-JP" sz="2800" dirty="0">
                <a:latin typeface="Arial" panose="020B0604020202020204" pitchFamily="34" charset="0"/>
              </a:rPr>
              <a:t>Banking Transaction View</a:t>
            </a:r>
          </a:p>
          <a:p>
            <a:pPr lvl="2" eaLnBrk="1" hangingPunct="1">
              <a:spcBef>
                <a:spcPct val="0"/>
              </a:spcBef>
              <a:buFontTx/>
              <a:buNone/>
            </a:pPr>
            <a:r>
              <a:rPr kumimoji="0" lang="en-US" altLang="ja-JP" sz="2800" dirty="0">
                <a:latin typeface="Arial" panose="020B0604020202020204" pitchFamily="34" charset="0"/>
              </a:rPr>
              <a:t> - You view the last transaction first.</a:t>
            </a:r>
          </a:p>
          <a:p>
            <a:pPr eaLnBrk="1" hangingPunct="1">
              <a:spcBef>
                <a:spcPct val="0"/>
              </a:spcBef>
            </a:pPr>
            <a:endParaRPr kumimoji="0" lang="en-US" altLang="ja-JP" sz="2800" dirty="0">
              <a:latin typeface="Arial" panose="020B0604020202020204" pitchFamily="34" charset="0"/>
            </a:endParaRPr>
          </a:p>
          <a:p>
            <a:pPr eaLnBrk="1" hangingPunct="1">
              <a:spcBef>
                <a:spcPct val="0"/>
              </a:spcBef>
            </a:pPr>
            <a:r>
              <a:rPr kumimoji="0" lang="en-US" altLang="ja-JP" sz="2800" dirty="0">
                <a:latin typeface="Arial" panose="020B0604020202020204" pitchFamily="34" charset="0"/>
              </a:rPr>
              <a:t>Backtracking and implementation of recursive function, calling function.</a:t>
            </a:r>
          </a:p>
          <a:p>
            <a:pPr eaLnBrk="1" hangingPunct="1">
              <a:spcBef>
                <a:spcPct val="0"/>
              </a:spcBef>
            </a:pPr>
            <a:endParaRPr kumimoji="0" lang="en-US" altLang="ja-JP" sz="2800" dirty="0">
              <a:latin typeface="Arial" panose="020B0604020202020204" pitchFamily="34" charset="0"/>
            </a:endParaRPr>
          </a:p>
          <a:p>
            <a:pPr eaLnBrk="1" hangingPunct="1">
              <a:spcBef>
                <a:spcPct val="0"/>
              </a:spcBef>
            </a:pPr>
            <a:r>
              <a:rPr kumimoji="0" lang="en-US" altLang="ja-JP" sz="2800" b="1" dirty="0">
                <a:solidFill>
                  <a:srgbClr val="0000FF"/>
                </a:solidFill>
                <a:latin typeface="Arial" panose="020B0604020202020204" pitchFamily="34" charset="0"/>
              </a:rPr>
              <a:t>Towers of Hanoi</a:t>
            </a:r>
          </a:p>
          <a:p>
            <a:pPr eaLnBrk="1" hangingPunct="1">
              <a:spcBef>
                <a:spcPct val="0"/>
              </a:spcBef>
            </a:pPr>
            <a:endParaRPr kumimoji="0" lang="en-US" altLang="ja-JP" sz="2800" dirty="0">
              <a:latin typeface="Arial" panose="020B0604020202020204" pitchFamily="34" charset="0"/>
            </a:endParaRPr>
          </a:p>
          <a:p>
            <a:pPr eaLnBrk="1" hangingPunct="1">
              <a:spcBef>
                <a:spcPct val="0"/>
              </a:spcBef>
            </a:pPr>
            <a:endParaRPr kumimoji="0" lang="ja-JP" altLang="en-US" sz="2800" dirty="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1752600" y="274638"/>
            <a:ext cx="8686800" cy="1143000"/>
          </a:xfrm>
        </p:spPr>
        <p:txBody>
          <a:bodyPr/>
          <a:lstStyle/>
          <a:p>
            <a:r>
              <a:rPr lang="en-US" altLang="en-US" sz="3600" u="sng"/>
              <a:t>Validity checking of an arithmetic expression </a:t>
            </a:r>
          </a:p>
        </p:txBody>
      </p:sp>
      <p:sp>
        <p:nvSpPr>
          <p:cNvPr id="95235" name="Content Placeholder 2"/>
          <p:cNvSpPr>
            <a:spLocks noGrp="1"/>
          </p:cNvSpPr>
          <p:nvPr>
            <p:ph idx="1"/>
          </p:nvPr>
        </p:nvSpPr>
        <p:spPr>
          <a:xfrm>
            <a:off x="1219200" y="1981201"/>
            <a:ext cx="9982200" cy="4144963"/>
          </a:xfrm>
        </p:spPr>
        <p:txBody>
          <a:bodyPr/>
          <a:lstStyle/>
          <a:p>
            <a:pPr>
              <a:buFont typeface="Arial" panose="020B0604020202020204" pitchFamily="34" charset="0"/>
              <a:buNone/>
            </a:pPr>
            <a:r>
              <a:rPr lang="en-US" altLang="en-US" dirty="0"/>
              <a:t>	When there is a opening parenthesis; brace or bracket, there should be the corresponding closing parenthesis. Otherwise, the expression is not a valid one. We can check this validity using stack.</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en-US" dirty="0">
                <a:solidFill>
                  <a:srgbClr val="0070C0"/>
                </a:solidFill>
              </a:rPr>
              <a:t>Stack in Problem Solving</a:t>
            </a:r>
          </a:p>
        </p:txBody>
      </p:sp>
      <p:sp>
        <p:nvSpPr>
          <p:cNvPr id="96259" name="Rectangle 3"/>
          <p:cNvSpPr>
            <a:spLocks noGrp="1" noChangeArrowheads="1"/>
          </p:cNvSpPr>
          <p:nvPr>
            <p:ph type="body" idx="1"/>
          </p:nvPr>
        </p:nvSpPr>
        <p:spPr/>
        <p:txBody>
          <a:bodyPr/>
          <a:lstStyle/>
          <a:p>
            <a:pPr marL="609600" indent="-609600" eaLnBrk="1" hangingPunct="1">
              <a:lnSpc>
                <a:spcPct val="90000"/>
              </a:lnSpc>
            </a:pPr>
            <a:r>
              <a:rPr lang="en-US" altLang="en-US" sz="2800" dirty="0"/>
              <a:t>Consider a mathematical expression that includes several sets of nested parenthesis, </a:t>
            </a:r>
            <a:r>
              <a:rPr lang="en-US" altLang="en-US" sz="2800" dirty="0" err="1"/>
              <a:t>e.g</a:t>
            </a:r>
            <a:r>
              <a:rPr lang="en-US" altLang="en-US" sz="2800" dirty="0"/>
              <a:t> </a:t>
            </a:r>
          </a:p>
          <a:p>
            <a:pPr marL="609600" indent="-609600" eaLnBrk="1" hangingPunct="1">
              <a:lnSpc>
                <a:spcPct val="90000"/>
              </a:lnSpc>
              <a:buNone/>
            </a:pPr>
            <a:r>
              <a:rPr lang="en-US" altLang="en-US" sz="2800" dirty="0"/>
              <a:t>			</a:t>
            </a:r>
            <a:r>
              <a:rPr lang="en-US" altLang="en-US" sz="2800" dirty="0">
                <a:solidFill>
                  <a:srgbClr val="00B0F0"/>
                </a:solidFill>
              </a:rPr>
              <a:t>( x + (y – (a +b)) )</a:t>
            </a:r>
          </a:p>
          <a:p>
            <a:pPr marL="609600" indent="-609600" eaLnBrk="1" hangingPunct="1">
              <a:lnSpc>
                <a:spcPct val="90000"/>
              </a:lnSpc>
            </a:pPr>
            <a:r>
              <a:rPr lang="en-US" altLang="en-US" sz="2800" dirty="0"/>
              <a:t>We want to ensure that parenthesis are nested correctly and the expression is valid</a:t>
            </a:r>
          </a:p>
          <a:p>
            <a:pPr marL="609600" indent="-609600" eaLnBrk="1" hangingPunct="1">
              <a:lnSpc>
                <a:spcPct val="90000"/>
              </a:lnSpc>
              <a:buNone/>
            </a:pPr>
            <a:endParaRPr lang="en-US" altLang="en-US" sz="2400" dirty="0"/>
          </a:p>
          <a:p>
            <a:pPr marL="609600" indent="-609600" eaLnBrk="1" hangingPunct="1">
              <a:lnSpc>
                <a:spcPct val="90000"/>
              </a:lnSpc>
            </a:pPr>
            <a:r>
              <a:rPr lang="en-US" altLang="en-US" sz="2800" dirty="0">
                <a:solidFill>
                  <a:srgbClr val="00B0F0"/>
                </a:solidFill>
              </a:rPr>
              <a:t>Validation</a:t>
            </a:r>
          </a:p>
          <a:p>
            <a:pPr marL="990600" lvl="1" indent="-533400" eaLnBrk="1" hangingPunct="1">
              <a:lnSpc>
                <a:spcPct val="90000"/>
              </a:lnSpc>
              <a:buFont typeface="Wingdings" panose="05000000000000000000" pitchFamily="2" charset="2"/>
              <a:buAutoNum type="arabicPeriod"/>
            </a:pPr>
            <a:r>
              <a:rPr lang="en-US" altLang="en-US" dirty="0"/>
              <a:t>There is an equal number of closing and opening parentheses</a:t>
            </a:r>
          </a:p>
          <a:p>
            <a:pPr marL="990600" lvl="1" indent="-533400" eaLnBrk="1" hangingPunct="1">
              <a:lnSpc>
                <a:spcPct val="90000"/>
              </a:lnSpc>
              <a:buFont typeface="Wingdings" panose="05000000000000000000" pitchFamily="2" charset="2"/>
              <a:buAutoNum type="arabicPeriod"/>
            </a:pPr>
            <a:r>
              <a:rPr lang="en-US" altLang="en-US" dirty="0"/>
              <a:t>Every closing parenthesis is preceded by a matching opening parenthesis</a:t>
            </a:r>
            <a:endParaRPr lang="en-US" alt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1905000" y="457200"/>
            <a:ext cx="8229600" cy="563562"/>
          </a:xfrm>
        </p:spPr>
        <p:txBody>
          <a:bodyPr/>
          <a:lstStyle/>
          <a:p>
            <a:r>
              <a:rPr lang="en-US" altLang="en-US" dirty="0">
                <a:solidFill>
                  <a:srgbClr val="0070C0"/>
                </a:solidFill>
              </a:rPr>
              <a:t>Algorithm </a:t>
            </a:r>
          </a:p>
        </p:txBody>
      </p:sp>
      <p:sp>
        <p:nvSpPr>
          <p:cNvPr id="97283" name="Content Placeholder 2"/>
          <p:cNvSpPr>
            <a:spLocks noGrp="1"/>
          </p:cNvSpPr>
          <p:nvPr>
            <p:ph idx="1"/>
          </p:nvPr>
        </p:nvSpPr>
        <p:spPr>
          <a:xfrm>
            <a:off x="1028700" y="1600200"/>
            <a:ext cx="10134600" cy="5135563"/>
          </a:xfrm>
        </p:spPr>
        <p:txBody>
          <a:bodyPr/>
          <a:lstStyle/>
          <a:p>
            <a:r>
              <a:rPr lang="en-US" altLang="en-US" dirty="0"/>
              <a:t>Whenever an opening is encountered, PUSH() on to stack</a:t>
            </a:r>
          </a:p>
          <a:p>
            <a:r>
              <a:rPr lang="en-US" altLang="en-US" dirty="0"/>
              <a:t>Whenever a closing is encountered, </a:t>
            </a:r>
          </a:p>
          <a:p>
            <a:pPr lvl="1"/>
            <a:r>
              <a:rPr lang="en-US" altLang="en-US" dirty="0"/>
              <a:t>If stack is empty, expression is invalid.</a:t>
            </a:r>
          </a:p>
          <a:p>
            <a:pPr lvl="1"/>
            <a:endParaRPr lang="en-US" altLang="en-US" sz="600" dirty="0"/>
          </a:p>
          <a:p>
            <a:pPr lvl="1"/>
            <a:r>
              <a:rPr lang="en-US" altLang="en-US" dirty="0"/>
              <a:t>If stack is nonempty, POP() the stack and check with corresponding closing parenthesis. If match occurs continue. Otherwise expression is invalid. </a:t>
            </a:r>
          </a:p>
          <a:p>
            <a:r>
              <a:rPr lang="en-US" altLang="en-US" dirty="0"/>
              <a:t>When the end of expression is reached, stack must be empty; otherwise expression invalid.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982075" cy="866775"/>
          </a:xfrm>
        </p:spPr>
        <p:txBody>
          <a:bodyPr/>
          <a:lstStyle/>
          <a:p>
            <a:pPr eaLnBrk="1" fontAlgn="auto" hangingPunct="1">
              <a:spcAft>
                <a:spcPts val="0"/>
              </a:spcAft>
              <a:defRPr/>
            </a:pPr>
            <a:r>
              <a:rPr sz="5400" dirty="0">
                <a:solidFill>
                  <a:srgbClr val="0070C0"/>
                </a:solidFill>
              </a:rPr>
              <a:t>Stack</a:t>
            </a:r>
            <a:endParaRPr dirty="0">
              <a:solidFill>
                <a:srgbClr val="0070C0"/>
              </a:solidFill>
            </a:endParaRPr>
          </a:p>
        </p:txBody>
      </p:sp>
      <p:sp>
        <p:nvSpPr>
          <p:cNvPr id="38915" name="Content Placeholder 2"/>
          <p:cNvSpPr>
            <a:spLocks noGrp="1"/>
          </p:cNvSpPr>
          <p:nvPr>
            <p:ph idx="1"/>
          </p:nvPr>
        </p:nvSpPr>
        <p:spPr>
          <a:xfrm>
            <a:off x="838200" y="1228725"/>
            <a:ext cx="10363200" cy="5172075"/>
          </a:xfrm>
        </p:spPr>
        <p:txBody>
          <a:bodyPr rtlCol="0">
            <a:noAutofit/>
          </a:bodyPr>
          <a:lstStyle/>
          <a:p>
            <a:pPr marL="296863" indent="-296863">
              <a:defRPr/>
            </a:pPr>
            <a:r>
              <a:rPr altLang="en-US" sz="2600" dirty="0"/>
              <a:t>A </a:t>
            </a:r>
            <a:r>
              <a:rPr altLang="en-US" sz="2600" b="1" dirty="0"/>
              <a:t>stack</a:t>
            </a:r>
            <a:r>
              <a:rPr altLang="en-US" sz="2600" dirty="0"/>
              <a:t> or LIFO (last in, first out) is an </a:t>
            </a:r>
            <a:r>
              <a:rPr altLang="en-US" sz="2600" dirty="0">
                <a:solidFill>
                  <a:srgbClr val="FF0000"/>
                </a:solidFill>
              </a:rPr>
              <a:t>abstract data type </a:t>
            </a:r>
            <a:r>
              <a:rPr altLang="en-US" sz="2600" dirty="0"/>
              <a:t>that serves as a collection of elements, with two principal operations:</a:t>
            </a:r>
          </a:p>
          <a:p>
            <a:pPr marL="595313" lvl="1" indent="-252413" eaLnBrk="1" hangingPunct="1">
              <a:defRPr/>
            </a:pPr>
            <a:r>
              <a:rPr lang="en-US" altLang="en-US" sz="2600" b="1" dirty="0">
                <a:solidFill>
                  <a:srgbClr val="FF0000"/>
                </a:solidFill>
              </a:rPr>
              <a:t>P</a:t>
            </a:r>
            <a:r>
              <a:rPr altLang="en-US" sz="2600" b="1" dirty="0">
                <a:solidFill>
                  <a:srgbClr val="FF0000"/>
                </a:solidFill>
              </a:rPr>
              <a:t>ush</a:t>
            </a:r>
            <a:r>
              <a:rPr lang="en-US" altLang="en-US" sz="2600" b="1" dirty="0">
                <a:solidFill>
                  <a:srgbClr val="FF0000"/>
                </a:solidFill>
              </a:rPr>
              <a:t>:</a:t>
            </a:r>
            <a:r>
              <a:rPr altLang="en-US" sz="2600" dirty="0"/>
              <a:t> adds an element to the collection;</a:t>
            </a:r>
          </a:p>
          <a:p>
            <a:pPr marL="595313" lvl="1" indent="-252413" eaLnBrk="1" hangingPunct="1">
              <a:defRPr/>
            </a:pPr>
            <a:r>
              <a:rPr lang="en-US" altLang="en-US" sz="2600" b="1" dirty="0">
                <a:solidFill>
                  <a:srgbClr val="FF0000"/>
                </a:solidFill>
              </a:rPr>
              <a:t>P</a:t>
            </a:r>
            <a:r>
              <a:rPr altLang="en-US" sz="2600" b="1" dirty="0">
                <a:solidFill>
                  <a:srgbClr val="FF0000"/>
                </a:solidFill>
              </a:rPr>
              <a:t>op</a:t>
            </a:r>
            <a:r>
              <a:rPr lang="en-US" altLang="en-US" sz="2600" b="1" dirty="0">
                <a:solidFill>
                  <a:srgbClr val="FF0000"/>
                </a:solidFill>
              </a:rPr>
              <a:t>:</a:t>
            </a:r>
            <a:r>
              <a:rPr altLang="en-US" sz="2600" dirty="0"/>
              <a:t> removes the last (top of the stack) element that was added.</a:t>
            </a:r>
          </a:p>
          <a:p>
            <a:pPr marL="296863" indent="-296863">
              <a:defRPr/>
            </a:pPr>
            <a:r>
              <a:rPr altLang="en-US" sz="2600" b="1" dirty="0"/>
              <a:t>Bounded capacity</a:t>
            </a:r>
          </a:p>
          <a:p>
            <a:pPr marL="595313" lvl="1" indent="-252413" eaLnBrk="1" hangingPunct="1">
              <a:defRPr/>
            </a:pPr>
            <a:r>
              <a:rPr altLang="en-US" sz="2600" dirty="0"/>
              <a:t>If the stack is full and does not contain enough space to accept an entity to be pushed, the stack is then considered to be in an overflow state. </a:t>
            </a:r>
          </a:p>
          <a:p>
            <a:pPr marL="595313" lvl="1" indent="-252413" eaLnBrk="1" hangingPunct="1">
              <a:defRPr/>
            </a:pPr>
            <a:r>
              <a:rPr altLang="en-US" sz="2600" dirty="0"/>
              <a:t>A pop either reveals previously concealed items or results in an empty stack – which means no items are present in stack to be removed.</a:t>
            </a:r>
          </a:p>
          <a:p>
            <a:pPr marL="296863" indent="-296863">
              <a:defRPr/>
            </a:pPr>
            <a:r>
              <a:rPr altLang="en-US" sz="2600" b="1" dirty="0"/>
              <a:t>Non-Bounded capacity</a:t>
            </a:r>
          </a:p>
          <a:p>
            <a:pPr marL="595313" lvl="1" indent="-252413" eaLnBrk="1" hangingPunct="1">
              <a:defRPr/>
            </a:pPr>
            <a:r>
              <a:rPr altLang="en-US" sz="2600" dirty="0"/>
              <a:t>Dynamically allocate memory for stack. No overflow.</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1981200" y="274638"/>
            <a:ext cx="4572000" cy="2773362"/>
          </a:xfrm>
        </p:spPr>
        <p:txBody>
          <a:bodyPr/>
          <a:lstStyle/>
          <a:p>
            <a:r>
              <a:rPr lang="en-US" altLang="en-US"/>
              <a:t>Example: </a:t>
            </a:r>
            <a:br>
              <a:rPr lang="en-US" altLang="en-US"/>
            </a:br>
            <a:r>
              <a:rPr lang="en-US" altLang="en-US"/>
              <a:t>[(A+B)-{(C+D)-E}]</a:t>
            </a:r>
          </a:p>
        </p:txBody>
      </p:sp>
      <p:graphicFrame>
        <p:nvGraphicFramePr>
          <p:cNvPr id="7" name="Content Placeholder 6"/>
          <p:cNvGraphicFramePr>
            <a:graphicFrameLocks noGrp="1"/>
          </p:cNvGraphicFramePr>
          <p:nvPr>
            <p:ph idx="1"/>
          </p:nvPr>
        </p:nvGraphicFramePr>
        <p:xfrm>
          <a:off x="7086600" y="152401"/>
          <a:ext cx="3048000" cy="6583428"/>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65742">
                <a:tc>
                  <a:txBody>
                    <a:bodyPr/>
                    <a:lstStyle/>
                    <a:p>
                      <a:r>
                        <a:rPr lang="en-US" sz="1800" dirty="0"/>
                        <a:t>Symbol</a:t>
                      </a:r>
                    </a:p>
                  </a:txBody>
                  <a:tcPr marT="45713" marB="45713"/>
                </a:tc>
                <a:tc>
                  <a:txBody>
                    <a:bodyPr/>
                    <a:lstStyle/>
                    <a:p>
                      <a:r>
                        <a:rPr lang="en-US" sz="1800" dirty="0"/>
                        <a:t>Stack</a:t>
                      </a:r>
                    </a:p>
                  </a:txBody>
                  <a:tcPr marT="45713" marB="45713"/>
                </a:tc>
                <a:extLst>
                  <a:ext uri="{0D108BD9-81ED-4DB2-BD59-A6C34878D82A}">
                    <a16:rowId xmlns:a16="http://schemas.microsoft.com/office/drawing/2014/main" val="10000"/>
                  </a:ext>
                </a:extLst>
              </a:tr>
              <a:tr h="365742">
                <a:tc>
                  <a:txBody>
                    <a:bodyPr/>
                    <a:lstStyle/>
                    <a:p>
                      <a:pPr marL="342900" indent="-342900">
                        <a:buFont typeface="+mj-lt"/>
                        <a:buNone/>
                      </a:pPr>
                      <a:r>
                        <a:rPr lang="en-US" sz="1800" dirty="0"/>
                        <a:t>[</a:t>
                      </a:r>
                    </a:p>
                  </a:txBody>
                  <a:tcPr marT="45713" marB="45713"/>
                </a:tc>
                <a:tc>
                  <a:txBody>
                    <a:bodyPr/>
                    <a:lstStyle/>
                    <a:p>
                      <a:r>
                        <a:rPr lang="en-US" sz="1800" dirty="0"/>
                        <a:t>[</a:t>
                      </a:r>
                    </a:p>
                  </a:txBody>
                  <a:tcPr marT="45713" marB="45713"/>
                </a:tc>
                <a:extLst>
                  <a:ext uri="{0D108BD9-81ED-4DB2-BD59-A6C34878D82A}">
                    <a16:rowId xmlns:a16="http://schemas.microsoft.com/office/drawing/2014/main" val="10001"/>
                  </a:ext>
                </a:extLst>
              </a:tr>
              <a:tr h="365742">
                <a:tc>
                  <a:txBody>
                    <a:bodyPr/>
                    <a:lstStyle/>
                    <a:p>
                      <a:pPr marL="342900" indent="-342900">
                        <a:buFont typeface="+mj-lt"/>
                        <a:buNone/>
                      </a:pPr>
                      <a:r>
                        <a:rPr lang="en-US" sz="1800" dirty="0"/>
                        <a:t>(</a:t>
                      </a:r>
                    </a:p>
                  </a:txBody>
                  <a:tcPr marT="45713" marB="45713"/>
                </a:tc>
                <a:tc>
                  <a:txBody>
                    <a:bodyPr/>
                    <a:lstStyle/>
                    <a:p>
                      <a:r>
                        <a:rPr lang="en-US" sz="1800" dirty="0"/>
                        <a:t>[(</a:t>
                      </a:r>
                    </a:p>
                  </a:txBody>
                  <a:tcPr marT="45713" marB="45713"/>
                </a:tc>
                <a:extLst>
                  <a:ext uri="{0D108BD9-81ED-4DB2-BD59-A6C34878D82A}">
                    <a16:rowId xmlns:a16="http://schemas.microsoft.com/office/drawing/2014/main" val="10002"/>
                  </a:ext>
                </a:extLst>
              </a:tr>
              <a:tr h="365742">
                <a:tc>
                  <a:txBody>
                    <a:bodyPr/>
                    <a:lstStyle/>
                    <a:p>
                      <a:pPr marL="342900" indent="-342900">
                        <a:buFont typeface="+mj-lt"/>
                        <a:buNone/>
                      </a:pPr>
                      <a:r>
                        <a:rPr lang="en-US" sz="1800" dirty="0"/>
                        <a:t>A</a:t>
                      </a: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a:t>
                      </a:r>
                    </a:p>
                  </a:txBody>
                  <a:tcPr marT="45713" marB="45713"/>
                </a:tc>
                <a:extLst>
                  <a:ext uri="{0D108BD9-81ED-4DB2-BD59-A6C34878D82A}">
                    <a16:rowId xmlns:a16="http://schemas.microsoft.com/office/drawing/2014/main" val="10003"/>
                  </a:ext>
                </a:extLst>
              </a:tr>
              <a:tr h="365742">
                <a:tc>
                  <a:txBody>
                    <a:bodyPr/>
                    <a:lstStyle/>
                    <a:p>
                      <a:pPr marL="342900" indent="-342900">
                        <a:buFont typeface="+mj-lt"/>
                        <a:buNone/>
                      </a:pPr>
                      <a:r>
                        <a:rPr lang="en-US" sz="1800" dirty="0"/>
                        <a:t>+</a:t>
                      </a: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a:t>
                      </a:r>
                    </a:p>
                  </a:txBody>
                  <a:tcPr marT="45713" marB="45713"/>
                </a:tc>
                <a:extLst>
                  <a:ext uri="{0D108BD9-81ED-4DB2-BD59-A6C34878D82A}">
                    <a16:rowId xmlns:a16="http://schemas.microsoft.com/office/drawing/2014/main" val="10004"/>
                  </a:ext>
                </a:extLst>
              </a:tr>
              <a:tr h="365742">
                <a:tc>
                  <a:txBody>
                    <a:bodyPr/>
                    <a:lstStyle/>
                    <a:p>
                      <a:pPr marL="342900" indent="-342900">
                        <a:buFont typeface="+mj-lt"/>
                        <a:buNone/>
                      </a:pPr>
                      <a:r>
                        <a:rPr lang="en-US" sz="1800" dirty="0"/>
                        <a:t>B</a:t>
                      </a: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a:t>
                      </a:r>
                    </a:p>
                  </a:txBody>
                  <a:tcPr marT="45713" marB="45713"/>
                </a:tc>
                <a:extLst>
                  <a:ext uri="{0D108BD9-81ED-4DB2-BD59-A6C34878D82A}">
                    <a16:rowId xmlns:a16="http://schemas.microsoft.com/office/drawing/2014/main" val="10005"/>
                  </a:ext>
                </a:extLst>
              </a:tr>
              <a:tr h="365742">
                <a:tc>
                  <a:txBody>
                    <a:bodyPr/>
                    <a:lstStyle/>
                    <a:p>
                      <a:pPr marL="342900" indent="-342900">
                        <a:buFont typeface="+mj-lt"/>
                        <a:buNone/>
                      </a:pPr>
                      <a:r>
                        <a:rPr lang="en-US" sz="1800" dirty="0"/>
                        <a:t>)</a:t>
                      </a:r>
                    </a:p>
                  </a:txBody>
                  <a:tcPr marT="45713" marB="45713"/>
                </a:tc>
                <a:tc>
                  <a:txBody>
                    <a:bodyPr/>
                    <a:lstStyle/>
                    <a:p>
                      <a:r>
                        <a:rPr lang="en-US" sz="1800" dirty="0"/>
                        <a:t>[</a:t>
                      </a:r>
                    </a:p>
                  </a:txBody>
                  <a:tcPr marT="45713" marB="45713"/>
                </a:tc>
                <a:extLst>
                  <a:ext uri="{0D108BD9-81ED-4DB2-BD59-A6C34878D82A}">
                    <a16:rowId xmlns:a16="http://schemas.microsoft.com/office/drawing/2014/main" val="10006"/>
                  </a:ext>
                </a:extLst>
              </a:tr>
              <a:tr h="365742">
                <a:tc>
                  <a:txBody>
                    <a:bodyPr/>
                    <a:lstStyle/>
                    <a:p>
                      <a:pPr marL="342900" indent="-342900">
                        <a:buFont typeface="+mj-lt"/>
                        <a:buNone/>
                      </a:pPr>
                      <a:r>
                        <a:rPr lang="en-US" sz="1800" dirty="0"/>
                        <a:t>-</a:t>
                      </a:r>
                    </a:p>
                  </a:txBody>
                  <a:tcPr marT="45713" marB="45713"/>
                </a:tc>
                <a:tc>
                  <a:txBody>
                    <a:bodyPr/>
                    <a:lstStyle/>
                    <a:p>
                      <a:r>
                        <a:rPr lang="en-US" sz="1800" dirty="0"/>
                        <a:t>[</a:t>
                      </a:r>
                    </a:p>
                  </a:txBody>
                  <a:tcPr marT="45713" marB="45713"/>
                </a:tc>
                <a:extLst>
                  <a:ext uri="{0D108BD9-81ED-4DB2-BD59-A6C34878D82A}">
                    <a16:rowId xmlns:a16="http://schemas.microsoft.com/office/drawing/2014/main" val="10007"/>
                  </a:ext>
                </a:extLst>
              </a:tr>
              <a:tr h="365742">
                <a:tc>
                  <a:txBody>
                    <a:bodyPr/>
                    <a:lstStyle/>
                    <a:p>
                      <a:pPr marL="342900" indent="-342900">
                        <a:buFont typeface="+mj-lt"/>
                        <a:buNone/>
                      </a:pPr>
                      <a:r>
                        <a:rPr lang="en-US" sz="1800" dirty="0"/>
                        <a:t>{</a:t>
                      </a:r>
                    </a:p>
                  </a:txBody>
                  <a:tcPr marT="45713" marB="45713"/>
                </a:tc>
                <a:tc>
                  <a:txBody>
                    <a:bodyPr/>
                    <a:lstStyle/>
                    <a:p>
                      <a:r>
                        <a:rPr lang="en-US" sz="1800" dirty="0"/>
                        <a:t>[{</a:t>
                      </a:r>
                    </a:p>
                  </a:txBody>
                  <a:tcPr marT="45713" marB="45713"/>
                </a:tc>
                <a:extLst>
                  <a:ext uri="{0D108BD9-81ED-4DB2-BD59-A6C34878D82A}">
                    <a16:rowId xmlns:a16="http://schemas.microsoft.com/office/drawing/2014/main" val="10008"/>
                  </a:ext>
                </a:extLst>
              </a:tr>
              <a:tr h="365742">
                <a:tc>
                  <a:txBody>
                    <a:bodyPr/>
                    <a:lstStyle/>
                    <a:p>
                      <a:pPr marL="342900" indent="-342900">
                        <a:buFont typeface="+mj-lt"/>
                        <a:buNone/>
                      </a:pPr>
                      <a:r>
                        <a:rPr lang="en-US" sz="1800" dirty="0"/>
                        <a:t>(</a:t>
                      </a:r>
                    </a:p>
                  </a:txBody>
                  <a:tcPr marT="45713" marB="45713"/>
                </a:tc>
                <a:tc>
                  <a:txBody>
                    <a:bodyPr/>
                    <a:lstStyle/>
                    <a:p>
                      <a:r>
                        <a:rPr lang="en-US" sz="1800" dirty="0"/>
                        <a:t>[{(</a:t>
                      </a:r>
                    </a:p>
                  </a:txBody>
                  <a:tcPr marT="45713" marB="45713"/>
                </a:tc>
                <a:extLst>
                  <a:ext uri="{0D108BD9-81ED-4DB2-BD59-A6C34878D82A}">
                    <a16:rowId xmlns:a16="http://schemas.microsoft.com/office/drawing/2014/main" val="10009"/>
                  </a:ext>
                </a:extLst>
              </a:tr>
              <a:tr h="365742">
                <a:tc>
                  <a:txBody>
                    <a:bodyPr/>
                    <a:lstStyle/>
                    <a:p>
                      <a:pPr marL="342900" indent="-342900">
                        <a:buFont typeface="+mj-lt"/>
                        <a:buNone/>
                      </a:pPr>
                      <a:r>
                        <a:rPr lang="en-US" sz="1800" dirty="0"/>
                        <a:t>C</a:t>
                      </a: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a:t>
                      </a:r>
                    </a:p>
                  </a:txBody>
                  <a:tcPr marT="45713" marB="45713"/>
                </a:tc>
                <a:extLst>
                  <a:ext uri="{0D108BD9-81ED-4DB2-BD59-A6C34878D82A}">
                    <a16:rowId xmlns:a16="http://schemas.microsoft.com/office/drawing/2014/main" val="10010"/>
                  </a:ext>
                </a:extLst>
              </a:tr>
              <a:tr h="365742">
                <a:tc>
                  <a:txBody>
                    <a:bodyPr/>
                    <a:lstStyle/>
                    <a:p>
                      <a:pPr marL="342900" indent="-342900">
                        <a:buFont typeface="+mj-lt"/>
                        <a:buNone/>
                      </a:pPr>
                      <a:r>
                        <a:rPr lang="en-US" sz="1800" dirty="0"/>
                        <a:t>+</a:t>
                      </a: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a:t>
                      </a:r>
                    </a:p>
                  </a:txBody>
                  <a:tcPr marT="45713" marB="45713"/>
                </a:tc>
                <a:extLst>
                  <a:ext uri="{0D108BD9-81ED-4DB2-BD59-A6C34878D82A}">
                    <a16:rowId xmlns:a16="http://schemas.microsoft.com/office/drawing/2014/main" val="10011"/>
                  </a:ext>
                </a:extLst>
              </a:tr>
              <a:tr h="365742">
                <a:tc>
                  <a:txBody>
                    <a:bodyPr/>
                    <a:lstStyle/>
                    <a:p>
                      <a:pPr marL="342900" indent="-342900">
                        <a:buFont typeface="+mj-lt"/>
                        <a:buNone/>
                      </a:pPr>
                      <a:r>
                        <a:rPr lang="en-US" sz="1800" dirty="0"/>
                        <a:t>D</a:t>
                      </a: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a:t>
                      </a:r>
                    </a:p>
                  </a:txBody>
                  <a:tcPr marT="45713" marB="45713"/>
                </a:tc>
                <a:extLst>
                  <a:ext uri="{0D108BD9-81ED-4DB2-BD59-A6C34878D82A}">
                    <a16:rowId xmlns:a16="http://schemas.microsoft.com/office/drawing/2014/main" val="10012"/>
                  </a:ext>
                </a:extLst>
              </a:tr>
              <a:tr h="365742">
                <a:tc>
                  <a:txBody>
                    <a:bodyPr/>
                    <a:lstStyle/>
                    <a:p>
                      <a:pPr marL="342900" indent="-342900">
                        <a:buFont typeface="+mj-lt"/>
                        <a:buNone/>
                      </a:pPr>
                      <a:r>
                        <a:rPr lang="en-US" sz="1800" dirty="0"/>
                        <a:t>)</a:t>
                      </a:r>
                    </a:p>
                  </a:txBody>
                  <a:tcPr marT="45713" marB="45713"/>
                </a:tc>
                <a:tc>
                  <a:txBody>
                    <a:bodyPr/>
                    <a:lstStyle/>
                    <a:p>
                      <a:r>
                        <a:rPr lang="en-US" sz="1800" dirty="0"/>
                        <a:t>[{</a:t>
                      </a:r>
                    </a:p>
                  </a:txBody>
                  <a:tcPr marT="45713" marB="45713"/>
                </a:tc>
                <a:extLst>
                  <a:ext uri="{0D108BD9-81ED-4DB2-BD59-A6C34878D82A}">
                    <a16:rowId xmlns:a16="http://schemas.microsoft.com/office/drawing/2014/main" val="10013"/>
                  </a:ext>
                </a:extLst>
              </a:tr>
              <a:tr h="365742">
                <a:tc>
                  <a:txBody>
                    <a:bodyPr/>
                    <a:lstStyle/>
                    <a:p>
                      <a:pPr marL="342900" indent="-342900">
                        <a:buFont typeface="+mj-lt"/>
                        <a:buNone/>
                      </a:pPr>
                      <a:r>
                        <a:rPr lang="en-US" sz="1800" dirty="0"/>
                        <a:t>-</a:t>
                      </a: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a:t>
                      </a:r>
                    </a:p>
                  </a:txBody>
                  <a:tcPr marT="45713" marB="45713"/>
                </a:tc>
                <a:extLst>
                  <a:ext uri="{0D108BD9-81ED-4DB2-BD59-A6C34878D82A}">
                    <a16:rowId xmlns:a16="http://schemas.microsoft.com/office/drawing/2014/main" val="10014"/>
                  </a:ext>
                </a:extLst>
              </a:tr>
              <a:tr h="365742">
                <a:tc>
                  <a:txBody>
                    <a:bodyPr/>
                    <a:lstStyle/>
                    <a:p>
                      <a:pPr marL="342900" indent="-342900">
                        <a:buFont typeface="+mj-lt"/>
                        <a:buNone/>
                      </a:pPr>
                      <a:r>
                        <a:rPr lang="en-US" sz="1800" dirty="0"/>
                        <a:t>E</a:t>
                      </a:r>
                    </a:p>
                  </a:txBody>
                  <a:tcPr marT="45713" marB="4571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a:t>
                      </a:r>
                    </a:p>
                  </a:txBody>
                  <a:tcPr marT="45713" marB="45713"/>
                </a:tc>
                <a:extLst>
                  <a:ext uri="{0D108BD9-81ED-4DB2-BD59-A6C34878D82A}">
                    <a16:rowId xmlns:a16="http://schemas.microsoft.com/office/drawing/2014/main" val="10015"/>
                  </a:ext>
                </a:extLst>
              </a:tr>
              <a:tr h="365742">
                <a:tc>
                  <a:txBody>
                    <a:bodyPr/>
                    <a:lstStyle/>
                    <a:p>
                      <a:pPr marL="342900" indent="-342900">
                        <a:buFont typeface="+mj-lt"/>
                        <a:buNone/>
                      </a:pPr>
                      <a:r>
                        <a:rPr lang="en-US" sz="1800" dirty="0"/>
                        <a:t>}</a:t>
                      </a:r>
                    </a:p>
                  </a:txBody>
                  <a:tcPr marT="45713" marB="45713"/>
                </a:tc>
                <a:tc>
                  <a:txBody>
                    <a:bodyPr/>
                    <a:lstStyle/>
                    <a:p>
                      <a:r>
                        <a:rPr lang="en-US" sz="1800" dirty="0"/>
                        <a:t>[</a:t>
                      </a:r>
                    </a:p>
                  </a:txBody>
                  <a:tcPr marT="45713" marB="45713"/>
                </a:tc>
                <a:extLst>
                  <a:ext uri="{0D108BD9-81ED-4DB2-BD59-A6C34878D82A}">
                    <a16:rowId xmlns:a16="http://schemas.microsoft.com/office/drawing/2014/main" val="10016"/>
                  </a:ext>
                </a:extLst>
              </a:tr>
              <a:tr h="365742">
                <a:tc>
                  <a:txBody>
                    <a:bodyPr/>
                    <a:lstStyle/>
                    <a:p>
                      <a:pPr marL="342900" indent="-342900">
                        <a:buFont typeface="+mj-lt"/>
                        <a:buNone/>
                      </a:pPr>
                      <a:r>
                        <a:rPr lang="en-US" sz="1800" dirty="0"/>
                        <a:t>]</a:t>
                      </a:r>
                    </a:p>
                  </a:txBody>
                  <a:tcPr marT="45713" marB="45713"/>
                </a:tc>
                <a:tc>
                  <a:txBody>
                    <a:bodyPr/>
                    <a:lstStyle/>
                    <a:p>
                      <a:endParaRPr lang="en-US" sz="1800" dirty="0"/>
                    </a:p>
                  </a:txBody>
                  <a:tcPr marT="45713" marB="45713"/>
                </a:tc>
                <a:extLst>
                  <a:ext uri="{0D108BD9-81ED-4DB2-BD59-A6C34878D82A}">
                    <a16:rowId xmlns:a16="http://schemas.microsoft.com/office/drawing/2014/main" val="10017"/>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a:xfrm>
            <a:off x="1981200" y="-152400"/>
            <a:ext cx="8229600" cy="1143000"/>
          </a:xfrm>
        </p:spPr>
        <p:txBody>
          <a:bodyPr/>
          <a:lstStyle/>
          <a:p>
            <a:r>
              <a:rPr lang="en-US" altLang="ja-JP" u="sng" dirty="0">
                <a:solidFill>
                  <a:srgbClr val="0070C0"/>
                </a:solidFill>
              </a:rPr>
              <a:t>Algebraic Expression</a:t>
            </a:r>
          </a:p>
        </p:txBody>
      </p:sp>
      <p:sp>
        <p:nvSpPr>
          <p:cNvPr id="18434" name="Rectangle 3"/>
          <p:cNvSpPr>
            <a:spLocks noGrp="1" noChangeArrowheads="1"/>
          </p:cNvSpPr>
          <p:nvPr>
            <p:ph idx="1"/>
          </p:nvPr>
        </p:nvSpPr>
        <p:spPr>
          <a:xfrm>
            <a:off x="876300" y="1295400"/>
            <a:ext cx="10439400" cy="5562600"/>
          </a:xfrm>
        </p:spPr>
        <p:txBody>
          <a:bodyPr/>
          <a:lstStyle/>
          <a:p>
            <a:pPr>
              <a:lnSpc>
                <a:spcPct val="80000"/>
              </a:lnSpc>
              <a:spcBef>
                <a:spcPct val="50000"/>
              </a:spcBef>
              <a:buFont typeface="Arial" charset="0"/>
              <a:buChar char="•"/>
              <a:defRPr/>
            </a:pPr>
            <a:r>
              <a:rPr lang="en-US" altLang="ja-JP" sz="2800" dirty="0">
                <a:ea typeface="ＭＳ Ｐゴシック" charset="0"/>
              </a:rPr>
              <a:t>An algebraic expression is a legal combination of </a:t>
            </a:r>
            <a:r>
              <a:rPr lang="en-US" altLang="ja-JP" sz="2800" dirty="0">
                <a:solidFill>
                  <a:srgbClr val="FF0000"/>
                </a:solidFill>
                <a:ea typeface="ＭＳ Ｐゴシック" charset="0"/>
              </a:rPr>
              <a:t>operands</a:t>
            </a:r>
            <a:r>
              <a:rPr lang="en-US" altLang="ja-JP" sz="2800" dirty="0">
                <a:ea typeface="ＭＳ Ｐゴシック" charset="0"/>
              </a:rPr>
              <a:t> and the </a:t>
            </a:r>
            <a:r>
              <a:rPr lang="en-US" altLang="ja-JP" sz="2800" dirty="0">
                <a:solidFill>
                  <a:srgbClr val="FF0000"/>
                </a:solidFill>
                <a:ea typeface="ＭＳ Ｐゴシック" charset="0"/>
              </a:rPr>
              <a:t>operators</a:t>
            </a:r>
            <a:r>
              <a:rPr lang="en-US" altLang="ja-JP" sz="2800" dirty="0">
                <a:ea typeface="ＭＳ Ｐゴシック" charset="0"/>
              </a:rPr>
              <a:t>. </a:t>
            </a:r>
          </a:p>
          <a:p>
            <a:pPr>
              <a:lnSpc>
                <a:spcPct val="80000"/>
              </a:lnSpc>
              <a:spcBef>
                <a:spcPct val="50000"/>
              </a:spcBef>
              <a:buFont typeface="Arial" charset="0"/>
              <a:buChar char="•"/>
              <a:defRPr/>
            </a:pPr>
            <a:r>
              <a:rPr lang="en-US" altLang="ja-JP" sz="2800" u="sng" dirty="0">
                <a:solidFill>
                  <a:srgbClr val="FF0000"/>
                </a:solidFill>
                <a:ea typeface="ＭＳ Ｐゴシック" charset="0"/>
              </a:rPr>
              <a:t>Operand</a:t>
            </a:r>
            <a:r>
              <a:rPr lang="en-US" altLang="ja-JP" sz="2800" dirty="0">
                <a:ea typeface="ＭＳ Ｐゴシック" charset="0"/>
              </a:rPr>
              <a:t> is the quantity (unit of data) on which a mathematical operation is performed. </a:t>
            </a:r>
          </a:p>
          <a:p>
            <a:pPr>
              <a:lnSpc>
                <a:spcPct val="80000"/>
              </a:lnSpc>
              <a:spcBef>
                <a:spcPct val="50000"/>
              </a:spcBef>
              <a:buFont typeface="Arial" charset="0"/>
              <a:buChar char="•"/>
              <a:defRPr/>
            </a:pPr>
            <a:r>
              <a:rPr lang="en-US" altLang="ja-JP" sz="2800" dirty="0">
                <a:ea typeface="ＭＳ Ｐゴシック" charset="0"/>
              </a:rPr>
              <a:t>Operand may be a variable like x, y, z or a constant like 5, 4,0,9,1 etc. </a:t>
            </a:r>
          </a:p>
          <a:p>
            <a:pPr>
              <a:lnSpc>
                <a:spcPct val="80000"/>
              </a:lnSpc>
              <a:spcBef>
                <a:spcPct val="50000"/>
              </a:spcBef>
              <a:buFont typeface="Arial" charset="0"/>
              <a:buChar char="•"/>
              <a:defRPr/>
            </a:pPr>
            <a:r>
              <a:rPr lang="en-US" altLang="ja-JP" sz="2800" u="sng" dirty="0">
                <a:solidFill>
                  <a:srgbClr val="FF0000"/>
                </a:solidFill>
                <a:ea typeface="ＭＳ Ｐゴシック" charset="0"/>
              </a:rPr>
              <a:t>Operator</a:t>
            </a:r>
            <a:r>
              <a:rPr lang="en-US" altLang="ja-JP" sz="2800" dirty="0">
                <a:ea typeface="ＭＳ Ｐゴシック" charset="0"/>
              </a:rPr>
              <a:t> is a symbol which signifies a mathematical or logical operation between the operands. Example of familiar operators include </a:t>
            </a:r>
            <a:r>
              <a:rPr lang="en-US" altLang="ja-JP" sz="2800" dirty="0">
                <a:solidFill>
                  <a:srgbClr val="FF0000"/>
                </a:solidFill>
                <a:ea typeface="ＭＳ Ｐゴシック" charset="0"/>
              </a:rPr>
              <a:t>+,-,*, /, ^ , %</a:t>
            </a:r>
          </a:p>
          <a:p>
            <a:pPr>
              <a:lnSpc>
                <a:spcPct val="80000"/>
              </a:lnSpc>
              <a:spcBef>
                <a:spcPct val="50000"/>
              </a:spcBef>
              <a:buFont typeface="Arial" charset="0"/>
              <a:buChar char="•"/>
              <a:defRPr/>
            </a:pPr>
            <a:r>
              <a:rPr lang="en-US" altLang="ja-JP" sz="2800" dirty="0">
                <a:ea typeface="ＭＳ Ｐゴシック" charset="0"/>
              </a:rPr>
              <a:t>Considering these definitions of operands and operators now we can write an example of expression as </a:t>
            </a:r>
          </a:p>
          <a:p>
            <a:pPr marL="0" indent="0">
              <a:lnSpc>
                <a:spcPct val="80000"/>
              </a:lnSpc>
              <a:spcBef>
                <a:spcPct val="50000"/>
              </a:spcBef>
              <a:buNone/>
              <a:defRPr/>
            </a:pPr>
            <a:r>
              <a:rPr lang="en-US" altLang="ja-JP" sz="2800" dirty="0">
                <a:ea typeface="ＭＳ Ｐゴシック" charset="0"/>
              </a:rPr>
              <a:t>                                          </a:t>
            </a:r>
            <a:r>
              <a:rPr lang="en-US" altLang="ja-JP" sz="2800" dirty="0" err="1">
                <a:ea typeface="ＭＳ Ｐゴシック" charset="0"/>
              </a:rPr>
              <a:t>x+y</a:t>
            </a:r>
            <a:r>
              <a:rPr lang="en-US" altLang="ja-JP" sz="2800" dirty="0">
                <a:ea typeface="ＭＳ Ｐゴシック" charset="0"/>
              </a:rPr>
              <a:t>*z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title"/>
          </p:nvPr>
        </p:nvSpPr>
        <p:spPr/>
        <p:txBody>
          <a:bodyPr/>
          <a:lstStyle/>
          <a:p>
            <a:r>
              <a:rPr lang="en-US" altLang="ja-JP" u="sng" dirty="0">
                <a:solidFill>
                  <a:srgbClr val="0070C0"/>
                </a:solidFill>
              </a:rPr>
              <a:t>Infix, Postfix and Prefix Expressions</a:t>
            </a:r>
          </a:p>
        </p:txBody>
      </p:sp>
      <p:sp>
        <p:nvSpPr>
          <p:cNvPr id="100355" name="Rectangle 3"/>
          <p:cNvSpPr>
            <a:spLocks noGrp="1" noChangeArrowheads="1"/>
          </p:cNvSpPr>
          <p:nvPr>
            <p:ph idx="1"/>
          </p:nvPr>
        </p:nvSpPr>
        <p:spPr>
          <a:xfrm>
            <a:off x="616527" y="1828800"/>
            <a:ext cx="10972800" cy="4525963"/>
          </a:xfrm>
        </p:spPr>
        <p:txBody>
          <a:bodyPr/>
          <a:lstStyle/>
          <a:p>
            <a:pPr>
              <a:lnSpc>
                <a:spcPct val="80000"/>
              </a:lnSpc>
            </a:pPr>
            <a:r>
              <a:rPr lang="en-US" altLang="ja-JP" sz="2800" b="1" dirty="0">
                <a:solidFill>
                  <a:srgbClr val="00B0F0"/>
                </a:solidFill>
              </a:rPr>
              <a:t>INFIX:</a:t>
            </a:r>
            <a:r>
              <a:rPr lang="en-US" altLang="ja-JP" sz="2800" dirty="0">
                <a:solidFill>
                  <a:srgbClr val="00B0F0"/>
                </a:solidFill>
              </a:rPr>
              <a:t> </a:t>
            </a:r>
            <a:r>
              <a:rPr lang="en-US" altLang="ja-JP" sz="2800" dirty="0"/>
              <a:t>From our schools times we have been familiar with the expressions in which </a:t>
            </a:r>
            <a:r>
              <a:rPr lang="en-US" altLang="ja-JP" sz="2800" dirty="0">
                <a:solidFill>
                  <a:srgbClr val="FF0000"/>
                </a:solidFill>
              </a:rPr>
              <a:t>operands surround the operator</a:t>
            </a:r>
            <a:r>
              <a:rPr lang="en-US" altLang="ja-JP" sz="2800" dirty="0"/>
              <a:t>, e.g. </a:t>
            </a:r>
            <a:r>
              <a:rPr lang="en-US" altLang="ja-JP" sz="2800" dirty="0" err="1"/>
              <a:t>x+y</a:t>
            </a:r>
            <a:r>
              <a:rPr lang="en-US" altLang="ja-JP" sz="2800" dirty="0"/>
              <a:t>, 6*3 </a:t>
            </a:r>
            <a:r>
              <a:rPr lang="en-US" altLang="ja-JP" sz="2800" dirty="0" err="1"/>
              <a:t>etc</a:t>
            </a:r>
            <a:r>
              <a:rPr lang="en-US" altLang="ja-JP" sz="2800" dirty="0"/>
              <a:t> this way of writing the Expressions is called infix notation.</a:t>
            </a:r>
          </a:p>
          <a:p>
            <a:pPr>
              <a:lnSpc>
                <a:spcPct val="80000"/>
              </a:lnSpc>
            </a:pPr>
            <a:endParaRPr lang="en-US" altLang="ja-JP" sz="2800" dirty="0">
              <a:solidFill>
                <a:srgbClr val="00B0F0"/>
              </a:solidFill>
            </a:endParaRPr>
          </a:p>
          <a:p>
            <a:pPr>
              <a:lnSpc>
                <a:spcPct val="80000"/>
              </a:lnSpc>
            </a:pPr>
            <a:r>
              <a:rPr lang="en-US" altLang="ja-JP" sz="2800" b="1" dirty="0">
                <a:solidFill>
                  <a:srgbClr val="00B0F0"/>
                </a:solidFill>
              </a:rPr>
              <a:t>POSTFIX</a:t>
            </a:r>
            <a:r>
              <a:rPr lang="en-US" altLang="ja-JP" sz="2800" dirty="0"/>
              <a:t>: Postfix notation are also Known as Reverse Polish Notation (RPN). They are different from the infix and prefix notations in the sense that in the postfix notation, </a:t>
            </a:r>
            <a:r>
              <a:rPr lang="en-US" altLang="ja-JP" sz="2800" dirty="0">
                <a:solidFill>
                  <a:srgbClr val="FF0000"/>
                </a:solidFill>
              </a:rPr>
              <a:t>operator comes after the operands</a:t>
            </a:r>
            <a:r>
              <a:rPr lang="en-US" altLang="ja-JP" sz="2800" dirty="0"/>
              <a:t>, e.g. </a:t>
            </a:r>
            <a:r>
              <a:rPr lang="en-US" altLang="ja-JP" sz="2800" dirty="0" err="1"/>
              <a:t>xy</a:t>
            </a:r>
            <a:r>
              <a:rPr lang="en-US" altLang="ja-JP" sz="2800" dirty="0"/>
              <a:t>+, xyz+* etc.</a:t>
            </a:r>
          </a:p>
          <a:p>
            <a:pPr>
              <a:lnSpc>
                <a:spcPct val="80000"/>
              </a:lnSpc>
            </a:pPr>
            <a:endParaRPr lang="en-US" altLang="ja-JP" sz="2800" dirty="0"/>
          </a:p>
          <a:p>
            <a:pPr>
              <a:lnSpc>
                <a:spcPct val="80000"/>
              </a:lnSpc>
            </a:pPr>
            <a:r>
              <a:rPr lang="en-US" altLang="ja-JP" sz="2800" b="1" dirty="0">
                <a:solidFill>
                  <a:srgbClr val="00B0F0"/>
                </a:solidFill>
              </a:rPr>
              <a:t>PREFIX</a:t>
            </a:r>
            <a:r>
              <a:rPr lang="en-US" altLang="ja-JP" sz="2800" b="1" dirty="0">
                <a:solidFill>
                  <a:srgbClr val="FFFF66"/>
                </a:solidFill>
              </a:rPr>
              <a:t>:</a:t>
            </a:r>
            <a:r>
              <a:rPr lang="en-US" altLang="ja-JP" sz="2800" dirty="0"/>
              <a:t> Prefix notation also Known as Polish notation. In the prefix notation, as the name only suggests, </a:t>
            </a:r>
            <a:r>
              <a:rPr lang="en-US" altLang="ja-JP" sz="2800" dirty="0">
                <a:solidFill>
                  <a:srgbClr val="FF0000"/>
                </a:solidFill>
              </a:rPr>
              <a:t>operator comes before the operands</a:t>
            </a:r>
            <a:r>
              <a:rPr lang="en-US" altLang="ja-JP" sz="2800" dirty="0"/>
              <a:t>, e.g. +</a:t>
            </a:r>
            <a:r>
              <a:rPr lang="en-US" altLang="ja-JP" sz="2800" dirty="0" err="1"/>
              <a:t>xy</a:t>
            </a:r>
            <a:r>
              <a:rPr lang="en-US" altLang="ja-JP" sz="2800" dirty="0"/>
              <a:t>, *+xyz etc.</a:t>
            </a:r>
          </a:p>
          <a:p>
            <a:pPr>
              <a:lnSpc>
                <a:spcPct val="80000"/>
              </a:lnSpc>
            </a:pPr>
            <a:endParaRPr lang="en-US" altLang="ja-JP" sz="2800" dirty="0"/>
          </a:p>
          <a:p>
            <a:pPr>
              <a:lnSpc>
                <a:spcPct val="80000"/>
              </a:lnSpc>
            </a:pPr>
            <a:endParaRPr lang="en-US" altLang="ja-JP"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p:txBody>
          <a:bodyPr/>
          <a:lstStyle/>
          <a:p>
            <a:r>
              <a:rPr lang="en-US" altLang="ko-KR" u="sng">
                <a:ea typeface="Gulim" pitchFamily="34" charset="-127"/>
              </a:rPr>
              <a:t>Operator Priorities</a:t>
            </a:r>
          </a:p>
        </p:txBody>
      </p:sp>
      <p:sp>
        <p:nvSpPr>
          <p:cNvPr id="319491" name="Rectangle 3"/>
          <p:cNvSpPr>
            <a:spLocks noGrp="1" noChangeArrowheads="1"/>
          </p:cNvSpPr>
          <p:nvPr>
            <p:ph type="body" idx="4294967295"/>
          </p:nvPr>
        </p:nvSpPr>
        <p:spPr>
          <a:xfrm>
            <a:off x="800100" y="1905000"/>
            <a:ext cx="10591800" cy="4572000"/>
          </a:xfrm>
        </p:spPr>
        <p:txBody>
          <a:bodyPr rtlCol="0">
            <a:normAutofit/>
          </a:bodyPr>
          <a:lstStyle/>
          <a:p>
            <a:pPr fontAlgn="auto">
              <a:spcAft>
                <a:spcPts val="0"/>
              </a:spcAft>
              <a:defRPr/>
            </a:pPr>
            <a:r>
              <a:rPr lang="en-US" altLang="ko-KR" dirty="0">
                <a:ea typeface="굴림" charset="-127"/>
              </a:rPr>
              <a:t>How do you figure out the operands of an operator?</a:t>
            </a:r>
          </a:p>
          <a:p>
            <a:pPr lvl="1" fontAlgn="auto">
              <a:spcAft>
                <a:spcPts val="0"/>
              </a:spcAft>
              <a:defRPr/>
            </a:pPr>
            <a:r>
              <a:rPr lang="en-US" altLang="ko-KR" dirty="0">
                <a:solidFill>
                  <a:schemeClr val="hlink"/>
                </a:solidFill>
                <a:ea typeface="굴림" charset="-127"/>
              </a:rPr>
              <a:t>a + b * c</a:t>
            </a:r>
          </a:p>
          <a:p>
            <a:pPr lvl="1" fontAlgn="auto">
              <a:spcAft>
                <a:spcPts val="0"/>
              </a:spcAft>
              <a:defRPr/>
            </a:pPr>
            <a:r>
              <a:rPr lang="en-US" altLang="ko-KR" dirty="0">
                <a:solidFill>
                  <a:schemeClr val="hlink"/>
                </a:solidFill>
                <a:ea typeface="굴림" charset="-127"/>
              </a:rPr>
              <a:t>a * b + c / d</a:t>
            </a:r>
            <a:endParaRPr lang="en-US" altLang="ko-KR" dirty="0">
              <a:ea typeface="굴림" charset="-127"/>
            </a:endParaRPr>
          </a:p>
          <a:p>
            <a:pPr fontAlgn="auto">
              <a:spcAft>
                <a:spcPts val="0"/>
              </a:spcAft>
              <a:defRPr/>
            </a:pPr>
            <a:r>
              <a:rPr lang="en-US" altLang="ko-KR" dirty="0">
                <a:ea typeface="굴림" charset="-127"/>
              </a:rPr>
              <a:t>This is done by assigning operator priorities.</a:t>
            </a:r>
          </a:p>
          <a:p>
            <a:pPr marL="457200" lvl="1" indent="0" fontAlgn="auto">
              <a:spcAft>
                <a:spcPts val="0"/>
              </a:spcAft>
              <a:buNone/>
              <a:defRPr/>
            </a:pPr>
            <a:r>
              <a:rPr lang="en-US" altLang="ko-KR" dirty="0">
                <a:solidFill>
                  <a:schemeClr val="hlink"/>
                </a:solidFill>
                <a:ea typeface="굴림" charset="-127"/>
              </a:rPr>
              <a:t>   priority(*) = priority(/) &gt; priority(+) = priority(-)</a:t>
            </a:r>
          </a:p>
          <a:p>
            <a:pPr fontAlgn="auto">
              <a:spcAft>
                <a:spcPts val="0"/>
              </a:spcAft>
              <a:defRPr/>
            </a:pPr>
            <a:r>
              <a:rPr lang="en-US" altLang="ko-KR" dirty="0">
                <a:ea typeface="굴림" charset="-127"/>
              </a:rPr>
              <a:t>When an operand lies between two operators, the operand associates with the operator that has higher priority.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a:xfrm>
            <a:off x="1981200" y="-152400"/>
            <a:ext cx="8229600" cy="1143000"/>
          </a:xfrm>
        </p:spPr>
        <p:txBody>
          <a:bodyPr/>
          <a:lstStyle/>
          <a:p>
            <a:r>
              <a:rPr lang="en-US" altLang="ko-KR" u="sng">
                <a:ea typeface="Gulim" pitchFamily="34" charset="-127"/>
              </a:rPr>
              <a:t>Tie Breaker</a:t>
            </a:r>
          </a:p>
        </p:txBody>
      </p:sp>
      <p:sp>
        <p:nvSpPr>
          <p:cNvPr id="102403" name="Rectangle 3"/>
          <p:cNvSpPr>
            <a:spLocks noGrp="1" noChangeArrowheads="1"/>
          </p:cNvSpPr>
          <p:nvPr>
            <p:ph type="body" idx="4294967295"/>
          </p:nvPr>
        </p:nvSpPr>
        <p:spPr>
          <a:xfrm>
            <a:off x="1219200" y="762000"/>
            <a:ext cx="10210800" cy="4114800"/>
          </a:xfrm>
        </p:spPr>
        <p:txBody>
          <a:bodyPr/>
          <a:lstStyle/>
          <a:p>
            <a:r>
              <a:rPr lang="en-US" altLang="ko-KR" dirty="0">
                <a:ea typeface="Gulim" pitchFamily="34" charset="-127"/>
              </a:rPr>
              <a:t>When an operand lies between two operators that have the same priority, the operand associates with the operator </a:t>
            </a:r>
            <a:r>
              <a:rPr lang="en-US" altLang="ko-KR" dirty="0">
                <a:solidFill>
                  <a:srgbClr val="FF3300"/>
                </a:solidFill>
                <a:ea typeface="Gulim" pitchFamily="34" charset="-127"/>
              </a:rPr>
              <a:t>on the left</a:t>
            </a:r>
            <a:r>
              <a:rPr lang="en-US" altLang="ko-KR" dirty="0">
                <a:ea typeface="Gulim" pitchFamily="34" charset="-127"/>
              </a:rPr>
              <a:t>.</a:t>
            </a:r>
          </a:p>
          <a:p>
            <a:pPr lvl="1"/>
            <a:r>
              <a:rPr lang="en-US" altLang="ko-KR" dirty="0">
                <a:solidFill>
                  <a:schemeClr val="hlink"/>
                </a:solidFill>
                <a:ea typeface="Gulim" pitchFamily="34" charset="-127"/>
              </a:rPr>
              <a:t>a * b / c / d</a:t>
            </a:r>
            <a:endParaRPr lang="bn-IN" altLang="ko-KR" dirty="0">
              <a:solidFill>
                <a:schemeClr val="hlink"/>
              </a:solidFill>
              <a:ea typeface="Gulim" pitchFamily="34" charset="-127"/>
            </a:endParaRPr>
          </a:p>
          <a:p>
            <a:pPr lvl="1" algn="ctr">
              <a:buFont typeface="Arial" panose="020B0604020202020204" pitchFamily="34" charset="0"/>
              <a:buNone/>
            </a:pPr>
            <a:endParaRPr lang="bn-IN" altLang="ko-KR" dirty="0">
              <a:ea typeface="Gulim" pitchFamily="34" charset="-127"/>
            </a:endParaRPr>
          </a:p>
          <a:p>
            <a:pPr lvl="1" algn="ctr">
              <a:buFont typeface="Arial" panose="020B0604020202020204" pitchFamily="34" charset="0"/>
              <a:buNone/>
            </a:pPr>
            <a:r>
              <a:rPr lang="en-US" altLang="ko-KR" sz="4400" u="sng" dirty="0">
                <a:solidFill>
                  <a:srgbClr val="000000"/>
                </a:solidFill>
                <a:ea typeface="Gulim" pitchFamily="34" charset="-127"/>
              </a:rPr>
              <a:t>Delimiters</a:t>
            </a:r>
          </a:p>
          <a:p>
            <a:r>
              <a:rPr lang="en-US" altLang="ko-KR" dirty="0">
                <a:ea typeface="Gulim" pitchFamily="34" charset="-127"/>
              </a:rPr>
              <a:t>Sub expression within delimiters is treated as a single operand, independent from the remainder of the expression.</a:t>
            </a:r>
          </a:p>
          <a:p>
            <a:pPr lvl="1"/>
            <a:r>
              <a:rPr lang="en-US" altLang="ko-KR" dirty="0">
                <a:solidFill>
                  <a:schemeClr val="hlink"/>
                </a:solidFill>
                <a:ea typeface="Gulim" pitchFamily="34" charset="-127"/>
              </a:rPr>
              <a:t>(a + b) * (c </a:t>
            </a:r>
            <a:r>
              <a:rPr lang="en-US" altLang="ko-KR" dirty="0">
                <a:solidFill>
                  <a:schemeClr val="hlink"/>
                </a:solidFill>
                <a:latin typeface="Times New Roman" panose="02020603050405020304" pitchFamily="18" charset="0"/>
                <a:ea typeface="Gulim" pitchFamily="34" charset="-127"/>
              </a:rPr>
              <a:t>–</a:t>
            </a:r>
            <a:r>
              <a:rPr lang="en-US" altLang="ko-KR" dirty="0">
                <a:solidFill>
                  <a:schemeClr val="hlink"/>
                </a:solidFill>
                <a:ea typeface="Gulim" pitchFamily="34" charset="-127"/>
              </a:rPr>
              <a:t> d) / (e </a:t>
            </a:r>
            <a:r>
              <a:rPr lang="en-US" altLang="ko-KR" dirty="0">
                <a:solidFill>
                  <a:schemeClr val="hlink"/>
                </a:solidFill>
                <a:latin typeface="Times New Roman" panose="02020603050405020304" pitchFamily="18" charset="0"/>
                <a:ea typeface="Gulim" pitchFamily="34" charset="-127"/>
              </a:rPr>
              <a:t>–</a:t>
            </a:r>
            <a:r>
              <a:rPr lang="en-US" altLang="ko-KR" dirty="0">
                <a:solidFill>
                  <a:schemeClr val="hlink"/>
                </a:solidFill>
                <a:ea typeface="Gulim" pitchFamily="34" charset="-127"/>
              </a:rPr>
              <a:t> f)</a:t>
            </a:r>
          </a:p>
          <a:p>
            <a:pPr lvl="1" algn="ctr">
              <a:buFont typeface="Arial" panose="020B0604020202020204" pitchFamily="34" charset="0"/>
              <a:buNone/>
            </a:pPr>
            <a:endParaRPr lang="en-US" altLang="ko-KR" dirty="0">
              <a:ea typeface="Gulim" pitchFamily="34" charset="-127"/>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a:xfrm>
            <a:off x="1981200" y="76200"/>
            <a:ext cx="8229600" cy="1143000"/>
          </a:xfrm>
        </p:spPr>
        <p:txBody>
          <a:bodyPr/>
          <a:lstStyle/>
          <a:p>
            <a:r>
              <a:rPr lang="en-US" altLang="ja-JP" sz="3600" u="sng" dirty="0">
                <a:solidFill>
                  <a:srgbClr val="FF0000"/>
                </a:solidFill>
              </a:rPr>
              <a:t>WHY PREFIX and POSTFIX ?</a:t>
            </a:r>
          </a:p>
        </p:txBody>
      </p:sp>
      <p:sp>
        <p:nvSpPr>
          <p:cNvPr id="87043" name="Rectangle 3"/>
          <p:cNvSpPr>
            <a:spLocks noGrp="1" noChangeArrowheads="1"/>
          </p:cNvSpPr>
          <p:nvPr>
            <p:ph idx="1"/>
          </p:nvPr>
        </p:nvSpPr>
        <p:spPr>
          <a:xfrm>
            <a:off x="1981200" y="1219201"/>
            <a:ext cx="8229600" cy="4525963"/>
          </a:xfrm>
        </p:spPr>
        <p:txBody>
          <a:bodyPr/>
          <a:lstStyle/>
          <a:p>
            <a:pPr>
              <a:lnSpc>
                <a:spcPct val="80000"/>
              </a:lnSpc>
              <a:defRPr/>
            </a:pPr>
            <a:endParaRPr lang="en-US" altLang="ja-JP" sz="3600" dirty="0"/>
          </a:p>
          <a:p>
            <a:pPr>
              <a:lnSpc>
                <a:spcPct val="80000"/>
              </a:lnSpc>
              <a:defRPr/>
            </a:pPr>
            <a:endParaRPr lang="en-US" altLang="ja-JP" sz="3600" dirty="0"/>
          </a:p>
          <a:p>
            <a:pPr>
              <a:lnSpc>
                <a:spcPct val="80000"/>
              </a:lnSpc>
              <a:defRPr/>
            </a:pPr>
            <a:endParaRPr lang="en-US" altLang="ja-JP" sz="3600" dirty="0"/>
          </a:p>
          <a:p>
            <a:pPr>
              <a:lnSpc>
                <a:spcPct val="80000"/>
              </a:lnSpc>
              <a:defRPr/>
            </a:pPr>
            <a:r>
              <a:rPr lang="en-US" altLang="ja-JP" sz="3600" dirty="0"/>
              <a:t>Why to use these weird looking PREFIX and POSTFIX notations when we have simple INFIX notation?</a:t>
            </a:r>
          </a:p>
          <a:p>
            <a:pPr>
              <a:lnSpc>
                <a:spcPct val="80000"/>
              </a:lnSpc>
              <a:defRPr/>
            </a:pPr>
            <a:endParaRPr lang="en-US" altLang="ja-JP" sz="3600" dirty="0"/>
          </a:p>
          <a:p>
            <a:pPr marL="0" indent="0">
              <a:lnSpc>
                <a:spcPct val="80000"/>
              </a:lnSpc>
              <a:buNone/>
              <a:defRPr/>
            </a:pPr>
            <a:endParaRPr lang="en-US" altLang="ja-JP" sz="36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477" y="0"/>
            <a:ext cx="8982075" cy="866775"/>
          </a:xfrm>
        </p:spPr>
        <p:txBody>
          <a:bodyPr/>
          <a:lstStyle/>
          <a:p>
            <a:pPr eaLnBrk="1" fontAlgn="auto" hangingPunct="1">
              <a:spcAft>
                <a:spcPts val="0"/>
              </a:spcAft>
              <a:defRPr/>
            </a:pPr>
            <a:r>
              <a:rPr sz="4000" b="1" dirty="0">
                <a:solidFill>
                  <a:srgbClr val="0070C0"/>
                </a:solidFill>
              </a:rPr>
              <a:t>Infix</a:t>
            </a:r>
            <a:endParaRPr b="1" dirty="0">
              <a:solidFill>
                <a:srgbClr val="0070C0"/>
              </a:solidFill>
            </a:endParaRPr>
          </a:p>
        </p:txBody>
      </p:sp>
      <p:sp>
        <p:nvSpPr>
          <p:cNvPr id="3" name="Content Placeholder 2"/>
          <p:cNvSpPr>
            <a:spLocks noGrp="1"/>
          </p:cNvSpPr>
          <p:nvPr>
            <p:ph idx="1"/>
          </p:nvPr>
        </p:nvSpPr>
        <p:spPr>
          <a:xfrm>
            <a:off x="1133477" y="1295401"/>
            <a:ext cx="9829799" cy="5638799"/>
          </a:xfrm>
        </p:spPr>
        <p:txBody>
          <a:bodyPr rtlCol="0">
            <a:noAutofit/>
          </a:bodyPr>
          <a:lstStyle/>
          <a:p>
            <a:pPr fontAlgn="auto">
              <a:defRPr/>
            </a:pPr>
            <a:r>
              <a:rPr sz="2500" dirty="0"/>
              <a:t>To our surprise </a:t>
            </a:r>
            <a:r>
              <a:rPr sz="2500" dirty="0">
                <a:solidFill>
                  <a:srgbClr val="0000FF"/>
                </a:solidFill>
              </a:rPr>
              <a:t>INFIX</a:t>
            </a:r>
            <a:r>
              <a:rPr sz="2500" dirty="0"/>
              <a:t> notations are not as simple as they seem specially while evaluating them. To evaluate an infix expression we need to consider </a:t>
            </a:r>
            <a:r>
              <a:rPr sz="2500" dirty="0">
                <a:solidFill>
                  <a:srgbClr val="FF0000"/>
                </a:solidFill>
              </a:rPr>
              <a:t>Operators’ Precedence and Associative property</a:t>
            </a:r>
          </a:p>
          <a:p>
            <a:pPr fontAlgn="auto">
              <a:defRPr/>
            </a:pPr>
            <a:r>
              <a:rPr sz="2500" dirty="0"/>
              <a:t>For example  expression </a:t>
            </a:r>
            <a:r>
              <a:rPr sz="2500" dirty="0">
                <a:latin typeface="Courier New" panose="02070309020205020404" pitchFamily="49" charset="0"/>
                <a:cs typeface="Courier New" panose="02070309020205020404" pitchFamily="49" charset="0"/>
              </a:rPr>
              <a:t>3+5*4</a:t>
            </a:r>
            <a:r>
              <a:rPr sz="2500" dirty="0"/>
              <a:t> evaluate to </a:t>
            </a:r>
          </a:p>
          <a:p>
            <a:pPr marL="0" indent="0" fontAlgn="auto">
              <a:buNone/>
              <a:defRPr/>
            </a:pPr>
            <a:r>
              <a:rPr sz="2500" dirty="0">
                <a:latin typeface="Courier New" panose="02070309020205020404" pitchFamily="49" charset="0"/>
                <a:cs typeface="Courier New" panose="02070309020205020404" pitchFamily="49" charset="0"/>
              </a:rPr>
              <a:t>	32 = (3+5)*4 </a:t>
            </a:r>
            <a:r>
              <a:rPr sz="2500" dirty="0"/>
              <a:t>or </a:t>
            </a:r>
          </a:p>
          <a:p>
            <a:pPr marL="0" indent="0" fontAlgn="auto">
              <a:buNone/>
              <a:defRPr/>
            </a:pPr>
            <a:r>
              <a:rPr sz="2500" dirty="0">
                <a:latin typeface="Courier New" panose="02070309020205020404" pitchFamily="49" charset="0"/>
                <a:cs typeface="Courier New" panose="02070309020205020404" pitchFamily="49" charset="0"/>
              </a:rPr>
              <a:t>	23 = 3+(5*4)</a:t>
            </a:r>
            <a:r>
              <a:rPr sz="2500" dirty="0"/>
              <a:t> </a:t>
            </a:r>
          </a:p>
          <a:p>
            <a:pPr fontAlgn="auto">
              <a:defRPr/>
            </a:pPr>
            <a:r>
              <a:rPr sz="2500" dirty="0"/>
              <a:t>Operator precedence and associativity governs the evaluation order of an expression. </a:t>
            </a:r>
          </a:p>
          <a:p>
            <a:pPr lvl="1" eaLnBrk="1" fontAlgn="auto" hangingPunct="1">
              <a:defRPr/>
            </a:pPr>
            <a:r>
              <a:rPr sz="2500" dirty="0"/>
              <a:t>An operator with higher precedence is applied before an operator with lower precedence.</a:t>
            </a:r>
          </a:p>
          <a:p>
            <a:pPr lvl="1" eaLnBrk="1" fontAlgn="auto" hangingPunct="1">
              <a:defRPr/>
            </a:pPr>
            <a:r>
              <a:rPr sz="2500" dirty="0"/>
              <a:t>Same precedence order operator is evaluated according to their associativity order.</a:t>
            </a:r>
          </a:p>
          <a:p>
            <a:pPr fontAlgn="auto">
              <a:defRPr/>
            </a:pPr>
            <a:endParaRPr sz="25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8782" y="143151"/>
            <a:ext cx="11794435" cy="695049"/>
          </a:xfrm>
        </p:spPr>
        <p:txBody>
          <a:bodyPr/>
          <a:lstStyle/>
          <a:p>
            <a:r>
              <a:rPr lang="en-US" dirty="0"/>
              <a:t>Operator Precedence and Associativity  </a:t>
            </a:r>
          </a:p>
        </p:txBody>
      </p:sp>
      <p:graphicFrame>
        <p:nvGraphicFramePr>
          <p:cNvPr id="8" name="Table 7"/>
          <p:cNvGraphicFramePr>
            <a:graphicFrameLocks noGrp="1"/>
          </p:cNvGraphicFramePr>
          <p:nvPr>
            <p:extLst>
              <p:ext uri="{D42A27DB-BD31-4B8C-83A1-F6EECF244321}">
                <p14:modId xmlns:p14="http://schemas.microsoft.com/office/powerpoint/2010/main" val="1657601684"/>
              </p:ext>
            </p:extLst>
          </p:nvPr>
        </p:nvGraphicFramePr>
        <p:xfrm>
          <a:off x="379095" y="1394577"/>
          <a:ext cx="4694556" cy="4464685"/>
        </p:xfrm>
        <a:graphic>
          <a:graphicData uri="http://schemas.openxmlformats.org/drawingml/2006/table">
            <a:tbl>
              <a:tblPr firstRow="1" firstCol="1" bandRow="1">
                <a:tableStyleId>{2D5ABB26-0587-4C30-8999-92F81FD0307C}</a:tableStyleId>
              </a:tblPr>
              <a:tblGrid>
                <a:gridCol w="1290447">
                  <a:extLst>
                    <a:ext uri="{9D8B030D-6E8A-4147-A177-3AD203B41FA5}">
                      <a16:colId xmlns:a16="http://schemas.microsoft.com/office/drawing/2014/main" val="20000"/>
                    </a:ext>
                  </a:extLst>
                </a:gridCol>
                <a:gridCol w="2036446">
                  <a:extLst>
                    <a:ext uri="{9D8B030D-6E8A-4147-A177-3AD203B41FA5}">
                      <a16:colId xmlns:a16="http://schemas.microsoft.com/office/drawing/2014/main" val="20001"/>
                    </a:ext>
                  </a:extLst>
                </a:gridCol>
                <a:gridCol w="1367663">
                  <a:extLst>
                    <a:ext uri="{9D8B030D-6E8A-4147-A177-3AD203B41FA5}">
                      <a16:colId xmlns:a16="http://schemas.microsoft.com/office/drawing/2014/main" val="20002"/>
                    </a:ext>
                  </a:extLst>
                </a:gridCol>
              </a:tblGrid>
              <a:tr h="349671">
                <a:tc>
                  <a:txBody>
                    <a:bodyPr/>
                    <a:lstStyle/>
                    <a:p>
                      <a:pPr marL="0" marR="0" algn="ctr">
                        <a:lnSpc>
                          <a:spcPct val="115000"/>
                        </a:lnSpc>
                        <a:spcBef>
                          <a:spcPts val="0"/>
                        </a:spcBef>
                        <a:spcAft>
                          <a:spcPts val="0"/>
                        </a:spcAft>
                      </a:pPr>
                      <a:r>
                        <a:rPr lang="en-US" sz="2000" b="1" dirty="0">
                          <a:effectLst/>
                          <a:latin typeface="+mn-lt"/>
                          <a:ea typeface="+mn-ea"/>
                        </a:rPr>
                        <a:t>Precedence</a:t>
                      </a:r>
                      <a:endParaRPr lang="en-US" sz="3600" b="1"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nSpc>
                          <a:spcPct val="115000"/>
                        </a:lnSpc>
                        <a:spcBef>
                          <a:spcPts val="0"/>
                        </a:spcBef>
                        <a:spcAft>
                          <a:spcPts val="0"/>
                        </a:spcAft>
                      </a:pPr>
                      <a:r>
                        <a:rPr lang="en-US" sz="2000" b="1" dirty="0">
                          <a:effectLst/>
                        </a:rPr>
                        <a:t>Operator</a:t>
                      </a:r>
                      <a:endParaRPr lang="en-US" sz="3600" b="1"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lnSpc>
                          <a:spcPct val="115000"/>
                        </a:lnSpc>
                        <a:spcBef>
                          <a:spcPts val="0"/>
                        </a:spcBef>
                        <a:spcAft>
                          <a:spcPts val="0"/>
                        </a:spcAft>
                      </a:pPr>
                      <a:r>
                        <a:rPr lang="en-US" sz="2000" b="1" dirty="0">
                          <a:effectLst/>
                        </a:rPr>
                        <a:t>Associativity</a:t>
                      </a:r>
                      <a:endParaRPr lang="en-US" sz="3600" b="1"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r h="349671">
                <a:tc>
                  <a:txBody>
                    <a:bodyPr/>
                    <a:lstStyle/>
                    <a:p>
                      <a:pPr marL="0" marR="0" algn="ctr">
                        <a:lnSpc>
                          <a:spcPct val="115000"/>
                        </a:lnSpc>
                        <a:spcBef>
                          <a:spcPts val="0"/>
                        </a:spcBef>
                        <a:spcAft>
                          <a:spcPts val="0"/>
                        </a:spcAft>
                      </a:pPr>
                      <a:r>
                        <a:rPr lang="en-US" sz="2000">
                          <a:effectLst/>
                        </a:rPr>
                        <a:t>1</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rPr>
                        <a:t>::</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effectLst/>
                        </a:rPr>
                        <a:t>Left-to-right</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9671">
                <a:tc>
                  <a:txBody>
                    <a:bodyPr/>
                    <a:lstStyle/>
                    <a:p>
                      <a:pPr marL="0" marR="0" algn="ctr">
                        <a:lnSpc>
                          <a:spcPct val="115000"/>
                        </a:lnSpc>
                        <a:spcBef>
                          <a:spcPts val="0"/>
                        </a:spcBef>
                        <a:spcAft>
                          <a:spcPts val="0"/>
                        </a:spcAft>
                      </a:pPr>
                      <a:r>
                        <a:rPr lang="en-US" sz="2000" dirty="0">
                          <a:effectLst/>
                        </a:rPr>
                        <a:t>2</a:t>
                      </a:r>
                      <a:endParaRPr lang="en-US" sz="36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rPr>
                        <a:t>() [] . -&gt; ++ -- </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effectLst/>
                        </a:rPr>
                        <a:t>Left-to-right</a:t>
                      </a:r>
                      <a:endParaRPr lang="en-US" sz="36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49671">
                <a:tc rowSpan="3">
                  <a:txBody>
                    <a:bodyPr/>
                    <a:lstStyle/>
                    <a:p>
                      <a:pPr marL="0" marR="0" algn="ctr">
                        <a:lnSpc>
                          <a:spcPct val="115000"/>
                        </a:lnSpc>
                        <a:spcBef>
                          <a:spcPts val="0"/>
                        </a:spcBef>
                        <a:spcAft>
                          <a:spcPts val="0"/>
                        </a:spcAft>
                      </a:pPr>
                      <a:r>
                        <a:rPr lang="en-US" sz="2000">
                          <a:effectLst/>
                        </a:rPr>
                        <a:t>3</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rPr>
                        <a:t>++ -- ~ ! sizeof new delete</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marR="0" algn="ctr">
                        <a:lnSpc>
                          <a:spcPct val="115000"/>
                        </a:lnSpc>
                        <a:spcBef>
                          <a:spcPts val="0"/>
                        </a:spcBef>
                        <a:spcAft>
                          <a:spcPts val="0"/>
                        </a:spcAft>
                      </a:pPr>
                      <a:r>
                        <a:rPr lang="en-US" sz="2000" dirty="0">
                          <a:effectLst/>
                        </a:rPr>
                        <a:t>Right-to-left</a:t>
                      </a:r>
                      <a:endParaRPr lang="en-US" sz="36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9671">
                <a:tc vMerge="1">
                  <a:txBody>
                    <a:bodyPr/>
                    <a:lstStyle/>
                    <a:p>
                      <a:endParaRPr lang="en-US"/>
                    </a:p>
                  </a:txBody>
                  <a:tcPr/>
                </a:tc>
                <a:tc>
                  <a:txBody>
                    <a:bodyPr/>
                    <a:lstStyle/>
                    <a:p>
                      <a:pPr marL="0" marR="0">
                        <a:lnSpc>
                          <a:spcPct val="115000"/>
                        </a:lnSpc>
                        <a:spcBef>
                          <a:spcPts val="0"/>
                        </a:spcBef>
                        <a:spcAft>
                          <a:spcPts val="0"/>
                        </a:spcAft>
                      </a:pPr>
                      <a:r>
                        <a:rPr lang="en-US" sz="2000" dirty="0">
                          <a:effectLst/>
                        </a:rPr>
                        <a:t>* &amp;</a:t>
                      </a:r>
                      <a:endParaRPr lang="en-US" sz="36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4"/>
                  </a:ext>
                </a:extLst>
              </a:tr>
              <a:tr h="349671">
                <a:tc vMerge="1">
                  <a:txBody>
                    <a:bodyPr/>
                    <a:lstStyle/>
                    <a:p>
                      <a:endParaRPr lang="en-US"/>
                    </a:p>
                  </a:txBody>
                  <a:tcPr/>
                </a:tc>
                <a:tc>
                  <a:txBody>
                    <a:bodyPr/>
                    <a:lstStyle/>
                    <a:p>
                      <a:pPr marL="0" marR="0">
                        <a:lnSpc>
                          <a:spcPct val="115000"/>
                        </a:lnSpc>
                        <a:spcBef>
                          <a:spcPts val="0"/>
                        </a:spcBef>
                        <a:spcAft>
                          <a:spcPts val="0"/>
                        </a:spcAft>
                      </a:pPr>
                      <a:r>
                        <a:rPr lang="en-US" sz="2000">
                          <a:effectLst/>
                        </a:rPr>
                        <a:t>+ -</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5"/>
                  </a:ext>
                </a:extLst>
              </a:tr>
              <a:tr h="349671">
                <a:tc>
                  <a:txBody>
                    <a:bodyPr/>
                    <a:lstStyle/>
                    <a:p>
                      <a:pPr marL="0" marR="0" algn="ctr">
                        <a:lnSpc>
                          <a:spcPct val="115000"/>
                        </a:lnSpc>
                        <a:spcBef>
                          <a:spcPts val="0"/>
                        </a:spcBef>
                        <a:spcAft>
                          <a:spcPts val="0"/>
                        </a:spcAft>
                      </a:pPr>
                      <a:r>
                        <a:rPr lang="en-US" sz="2000">
                          <a:effectLst/>
                        </a:rPr>
                        <a:t>4</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rPr>
                        <a:t>(type)</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effectLst/>
                        </a:rPr>
                        <a:t>Right-to-left</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49671">
                <a:tc>
                  <a:txBody>
                    <a:bodyPr/>
                    <a:lstStyle/>
                    <a:p>
                      <a:pPr marL="0" marR="0" algn="ctr">
                        <a:lnSpc>
                          <a:spcPct val="115000"/>
                        </a:lnSpc>
                        <a:spcBef>
                          <a:spcPts val="0"/>
                        </a:spcBef>
                        <a:spcAft>
                          <a:spcPts val="0"/>
                        </a:spcAft>
                      </a:pPr>
                      <a:r>
                        <a:rPr lang="en-US" sz="2000">
                          <a:effectLst/>
                        </a:rPr>
                        <a:t>5</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rPr>
                        <a:t>.* -&gt;*</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effectLst/>
                        </a:rPr>
                        <a:t>Left-to-right</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49671">
                <a:tc>
                  <a:txBody>
                    <a:bodyPr/>
                    <a:lstStyle/>
                    <a:p>
                      <a:pPr marL="0" marR="0" algn="ctr">
                        <a:lnSpc>
                          <a:spcPct val="115000"/>
                        </a:lnSpc>
                        <a:spcBef>
                          <a:spcPts val="0"/>
                        </a:spcBef>
                        <a:spcAft>
                          <a:spcPts val="0"/>
                        </a:spcAft>
                      </a:pPr>
                      <a:r>
                        <a:rPr lang="en-US" sz="2000" dirty="0">
                          <a:effectLst/>
                        </a:rPr>
                        <a:t>6</a:t>
                      </a:r>
                      <a:endParaRPr lang="en-US" sz="36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effectLst/>
                        </a:rPr>
                        <a:t>* / %</a:t>
                      </a:r>
                      <a:endParaRPr lang="en-US" sz="36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effectLst/>
                        </a:rPr>
                        <a:t>Left-to-right</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49671">
                <a:tc>
                  <a:txBody>
                    <a:bodyPr/>
                    <a:lstStyle/>
                    <a:p>
                      <a:pPr marL="0" marR="0" algn="ctr">
                        <a:lnSpc>
                          <a:spcPct val="115000"/>
                        </a:lnSpc>
                        <a:spcBef>
                          <a:spcPts val="0"/>
                        </a:spcBef>
                        <a:spcAft>
                          <a:spcPts val="0"/>
                        </a:spcAft>
                      </a:pPr>
                      <a:r>
                        <a:rPr lang="en-US" sz="2000">
                          <a:effectLst/>
                        </a:rPr>
                        <a:t>7</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rPr>
                        <a:t>+ -</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effectLst/>
                        </a:rPr>
                        <a:t>Left-to-right</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49671">
                <a:tc>
                  <a:txBody>
                    <a:bodyPr/>
                    <a:lstStyle/>
                    <a:p>
                      <a:pPr marL="0" marR="0" algn="ctr">
                        <a:lnSpc>
                          <a:spcPct val="115000"/>
                        </a:lnSpc>
                        <a:spcBef>
                          <a:spcPts val="0"/>
                        </a:spcBef>
                        <a:spcAft>
                          <a:spcPts val="0"/>
                        </a:spcAft>
                      </a:pPr>
                      <a:r>
                        <a:rPr lang="en-US" sz="2000">
                          <a:effectLst/>
                        </a:rPr>
                        <a:t>8</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rPr>
                        <a:t>&lt;&lt; &gt;&gt;</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effectLst/>
                        </a:rPr>
                        <a:t>Left-to-right</a:t>
                      </a:r>
                      <a:endParaRPr lang="en-US" sz="36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54354672"/>
              </p:ext>
            </p:extLst>
          </p:nvPr>
        </p:nvGraphicFramePr>
        <p:xfrm>
          <a:off x="6129338" y="1369145"/>
          <a:ext cx="4759921" cy="4955455"/>
        </p:xfrm>
        <a:graphic>
          <a:graphicData uri="http://schemas.openxmlformats.org/drawingml/2006/table">
            <a:tbl>
              <a:tblPr firstRow="1" firstCol="1" bandRow="1">
                <a:tableStyleId>{2D5ABB26-0587-4C30-8999-92F81FD0307C}</a:tableStyleId>
              </a:tblPr>
              <a:tblGrid>
                <a:gridCol w="1290447">
                  <a:extLst>
                    <a:ext uri="{9D8B030D-6E8A-4147-A177-3AD203B41FA5}">
                      <a16:colId xmlns:a16="http://schemas.microsoft.com/office/drawing/2014/main" val="20000"/>
                    </a:ext>
                  </a:extLst>
                </a:gridCol>
                <a:gridCol w="2101811">
                  <a:extLst>
                    <a:ext uri="{9D8B030D-6E8A-4147-A177-3AD203B41FA5}">
                      <a16:colId xmlns:a16="http://schemas.microsoft.com/office/drawing/2014/main" val="20001"/>
                    </a:ext>
                  </a:extLst>
                </a:gridCol>
                <a:gridCol w="1367663">
                  <a:extLst>
                    <a:ext uri="{9D8B030D-6E8A-4147-A177-3AD203B41FA5}">
                      <a16:colId xmlns:a16="http://schemas.microsoft.com/office/drawing/2014/main" val="20002"/>
                    </a:ext>
                  </a:extLst>
                </a:gridCol>
              </a:tblGrid>
              <a:tr h="318855">
                <a:tc>
                  <a:txBody>
                    <a:bodyPr/>
                    <a:lstStyle/>
                    <a:p>
                      <a:pPr marL="0" marR="0" algn="ctr">
                        <a:lnSpc>
                          <a:spcPct val="115000"/>
                        </a:lnSpc>
                        <a:spcBef>
                          <a:spcPts val="0"/>
                        </a:spcBef>
                        <a:spcAft>
                          <a:spcPts val="0"/>
                        </a:spcAft>
                      </a:pPr>
                      <a:r>
                        <a:rPr lang="en-US" sz="2000" b="1" dirty="0">
                          <a:effectLst/>
                        </a:rPr>
                        <a:t>Precedence</a:t>
                      </a:r>
                      <a:endParaRPr lang="en-US" sz="2000" b="1"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nSpc>
                          <a:spcPct val="115000"/>
                        </a:lnSpc>
                        <a:spcBef>
                          <a:spcPts val="0"/>
                        </a:spcBef>
                        <a:spcAft>
                          <a:spcPts val="0"/>
                        </a:spcAft>
                      </a:pPr>
                      <a:r>
                        <a:rPr lang="en-US" sz="2000" b="1" dirty="0">
                          <a:effectLst/>
                        </a:rPr>
                        <a:t>Operator</a:t>
                      </a:r>
                      <a:endParaRPr lang="en-US" sz="2000" b="1"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lnSpc>
                          <a:spcPct val="115000"/>
                        </a:lnSpc>
                        <a:spcBef>
                          <a:spcPts val="0"/>
                        </a:spcBef>
                        <a:spcAft>
                          <a:spcPts val="0"/>
                        </a:spcAft>
                      </a:pPr>
                      <a:r>
                        <a:rPr lang="en-US" sz="2000" b="1" dirty="0">
                          <a:effectLst/>
                        </a:rPr>
                        <a:t>Associativity</a:t>
                      </a:r>
                      <a:endParaRPr lang="en-US" sz="2000" b="1"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r h="428545">
                <a:tc>
                  <a:txBody>
                    <a:bodyPr/>
                    <a:lstStyle/>
                    <a:p>
                      <a:pPr marL="0" marR="0" algn="ctr">
                        <a:lnSpc>
                          <a:spcPct val="115000"/>
                        </a:lnSpc>
                        <a:spcBef>
                          <a:spcPts val="0"/>
                        </a:spcBef>
                        <a:spcAft>
                          <a:spcPts val="0"/>
                        </a:spcAft>
                      </a:pPr>
                      <a:r>
                        <a:rPr lang="en-US" sz="2000">
                          <a:effectLst/>
                        </a:rPr>
                        <a:t>9</a:t>
                      </a:r>
                      <a:endParaRPr lang="en-US" sz="36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effectLst/>
                        </a:rPr>
                        <a:t>&lt; &gt; &lt;= &gt;=</a:t>
                      </a:r>
                      <a:endParaRPr lang="en-US" sz="36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effectLst/>
                        </a:rPr>
                        <a:t>Left-to-right</a:t>
                      </a:r>
                      <a:endParaRPr lang="en-US" sz="36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28545">
                <a:tc>
                  <a:txBody>
                    <a:bodyPr/>
                    <a:lstStyle/>
                    <a:p>
                      <a:pPr marL="0" marR="0" algn="ctr">
                        <a:lnSpc>
                          <a:spcPct val="115000"/>
                        </a:lnSpc>
                        <a:spcBef>
                          <a:spcPts val="0"/>
                        </a:spcBef>
                        <a:spcAft>
                          <a:spcPts val="0"/>
                        </a:spcAft>
                      </a:pPr>
                      <a:r>
                        <a:rPr lang="en-US" sz="2000" dirty="0">
                          <a:effectLst/>
                        </a:rPr>
                        <a:t>10</a:t>
                      </a:r>
                      <a:endParaRPr lang="en-US" sz="20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rPr>
                        <a:t>== !=</a:t>
                      </a:r>
                      <a:endParaRPr lang="en-US" sz="20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effectLst/>
                        </a:rPr>
                        <a:t>Left-to-right</a:t>
                      </a:r>
                      <a:endParaRPr lang="en-US" sz="20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28545">
                <a:tc>
                  <a:txBody>
                    <a:bodyPr/>
                    <a:lstStyle/>
                    <a:p>
                      <a:pPr marL="0" marR="0" algn="ctr">
                        <a:lnSpc>
                          <a:spcPct val="115000"/>
                        </a:lnSpc>
                        <a:spcBef>
                          <a:spcPts val="0"/>
                        </a:spcBef>
                        <a:spcAft>
                          <a:spcPts val="0"/>
                        </a:spcAft>
                      </a:pPr>
                      <a:r>
                        <a:rPr lang="en-US" sz="2000">
                          <a:effectLst/>
                        </a:rPr>
                        <a:t>11</a:t>
                      </a:r>
                      <a:endParaRPr lang="en-US" sz="20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rPr>
                        <a:t>&amp;</a:t>
                      </a:r>
                      <a:endParaRPr lang="en-US" sz="20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effectLst/>
                        </a:rPr>
                        <a:t>Left-to-right</a:t>
                      </a:r>
                      <a:endParaRPr lang="en-US" sz="20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28545">
                <a:tc>
                  <a:txBody>
                    <a:bodyPr/>
                    <a:lstStyle/>
                    <a:p>
                      <a:pPr marL="0" marR="0" algn="ctr">
                        <a:lnSpc>
                          <a:spcPct val="115000"/>
                        </a:lnSpc>
                        <a:spcBef>
                          <a:spcPts val="0"/>
                        </a:spcBef>
                        <a:spcAft>
                          <a:spcPts val="0"/>
                        </a:spcAft>
                      </a:pPr>
                      <a:r>
                        <a:rPr lang="en-US" sz="2000">
                          <a:effectLst/>
                        </a:rPr>
                        <a:t>12</a:t>
                      </a:r>
                      <a:endParaRPr lang="en-US" sz="20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rPr>
                        <a:t>^</a:t>
                      </a:r>
                      <a:endParaRPr lang="en-US" sz="20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effectLst/>
                        </a:rPr>
                        <a:t>Left-to-right</a:t>
                      </a:r>
                      <a:endParaRPr lang="en-US" sz="20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28545">
                <a:tc>
                  <a:txBody>
                    <a:bodyPr/>
                    <a:lstStyle/>
                    <a:p>
                      <a:pPr marL="0" marR="0" algn="ctr">
                        <a:lnSpc>
                          <a:spcPct val="115000"/>
                        </a:lnSpc>
                        <a:spcBef>
                          <a:spcPts val="0"/>
                        </a:spcBef>
                        <a:spcAft>
                          <a:spcPts val="0"/>
                        </a:spcAft>
                      </a:pPr>
                      <a:r>
                        <a:rPr lang="en-US" sz="2000">
                          <a:effectLst/>
                        </a:rPr>
                        <a:t>13</a:t>
                      </a:r>
                      <a:endParaRPr lang="en-US" sz="20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rPr>
                        <a:t>|</a:t>
                      </a:r>
                      <a:endParaRPr lang="en-US" sz="20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effectLst/>
                        </a:rPr>
                        <a:t>Left-to-right</a:t>
                      </a:r>
                      <a:endParaRPr lang="en-US" sz="20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28545">
                <a:tc>
                  <a:txBody>
                    <a:bodyPr/>
                    <a:lstStyle/>
                    <a:p>
                      <a:pPr marL="0" marR="0" algn="ctr">
                        <a:lnSpc>
                          <a:spcPct val="115000"/>
                        </a:lnSpc>
                        <a:spcBef>
                          <a:spcPts val="0"/>
                        </a:spcBef>
                        <a:spcAft>
                          <a:spcPts val="0"/>
                        </a:spcAft>
                      </a:pPr>
                      <a:r>
                        <a:rPr lang="en-US" sz="2000">
                          <a:effectLst/>
                        </a:rPr>
                        <a:t>14</a:t>
                      </a:r>
                      <a:endParaRPr lang="en-US" sz="20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rPr>
                        <a:t>&amp;&amp;</a:t>
                      </a:r>
                      <a:endParaRPr lang="en-US" sz="20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effectLst/>
                        </a:rPr>
                        <a:t>Left-to-right</a:t>
                      </a:r>
                      <a:endParaRPr lang="en-US" sz="20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28545">
                <a:tc>
                  <a:txBody>
                    <a:bodyPr/>
                    <a:lstStyle/>
                    <a:p>
                      <a:pPr marL="0" marR="0" algn="ctr">
                        <a:lnSpc>
                          <a:spcPct val="115000"/>
                        </a:lnSpc>
                        <a:spcBef>
                          <a:spcPts val="0"/>
                        </a:spcBef>
                        <a:spcAft>
                          <a:spcPts val="0"/>
                        </a:spcAft>
                      </a:pPr>
                      <a:r>
                        <a:rPr lang="en-US" sz="2000">
                          <a:effectLst/>
                        </a:rPr>
                        <a:t>15</a:t>
                      </a:r>
                      <a:endParaRPr lang="en-US" sz="20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rPr>
                        <a:t>||</a:t>
                      </a:r>
                      <a:endParaRPr lang="en-US" sz="20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effectLst/>
                        </a:rPr>
                        <a:t>Left-to-right</a:t>
                      </a:r>
                      <a:endParaRPr lang="en-US" sz="20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28545">
                <a:tc>
                  <a:txBody>
                    <a:bodyPr/>
                    <a:lstStyle/>
                    <a:p>
                      <a:pPr marL="0" marR="0" algn="ctr">
                        <a:lnSpc>
                          <a:spcPct val="115000"/>
                        </a:lnSpc>
                        <a:spcBef>
                          <a:spcPts val="0"/>
                        </a:spcBef>
                        <a:spcAft>
                          <a:spcPts val="0"/>
                        </a:spcAft>
                      </a:pPr>
                      <a:r>
                        <a:rPr lang="en-US" sz="2000">
                          <a:effectLst/>
                        </a:rPr>
                        <a:t>16</a:t>
                      </a:r>
                      <a:endParaRPr lang="en-US" sz="20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rPr>
                        <a:t>?:</a:t>
                      </a:r>
                      <a:endParaRPr lang="en-US" sz="20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effectLst/>
                        </a:rPr>
                        <a:t>Right-to-left</a:t>
                      </a:r>
                      <a:endParaRPr lang="en-US" sz="20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28545">
                <a:tc>
                  <a:txBody>
                    <a:bodyPr/>
                    <a:lstStyle/>
                    <a:p>
                      <a:pPr marL="0" marR="0" algn="ctr">
                        <a:lnSpc>
                          <a:spcPct val="115000"/>
                        </a:lnSpc>
                        <a:spcBef>
                          <a:spcPts val="0"/>
                        </a:spcBef>
                        <a:spcAft>
                          <a:spcPts val="0"/>
                        </a:spcAft>
                      </a:pPr>
                      <a:r>
                        <a:rPr lang="en-US" sz="2000">
                          <a:effectLst/>
                        </a:rPr>
                        <a:t>17</a:t>
                      </a:r>
                      <a:endParaRPr lang="en-US" sz="20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rPr>
                        <a:t>= *= /= %= += -= &gt;&gt;= &lt;&lt;= &amp;= ^= |=</a:t>
                      </a:r>
                      <a:endParaRPr lang="en-US" sz="20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effectLst/>
                        </a:rPr>
                        <a:t>Right-to-left</a:t>
                      </a:r>
                      <a:endParaRPr lang="en-US" sz="20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428545">
                <a:tc>
                  <a:txBody>
                    <a:bodyPr/>
                    <a:lstStyle/>
                    <a:p>
                      <a:pPr marL="0" marR="0" algn="ctr">
                        <a:lnSpc>
                          <a:spcPct val="115000"/>
                        </a:lnSpc>
                        <a:spcBef>
                          <a:spcPts val="0"/>
                        </a:spcBef>
                        <a:spcAft>
                          <a:spcPts val="0"/>
                        </a:spcAft>
                      </a:pPr>
                      <a:r>
                        <a:rPr lang="en-US" sz="2000">
                          <a:effectLst/>
                        </a:rPr>
                        <a:t>18</a:t>
                      </a:r>
                      <a:endParaRPr lang="en-US" sz="200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effectLst/>
                        </a:rPr>
                        <a:t>,</a:t>
                      </a:r>
                      <a:endParaRPr lang="en-US" sz="20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effectLst/>
                        </a:rPr>
                        <a:t>Left-to-right</a:t>
                      </a:r>
                      <a:endParaRPr lang="en-US" sz="2000" dirty="0">
                        <a:effectLst/>
                        <a:latin typeface="Times New Roman"/>
                        <a:ea typeface="Times New Roman"/>
                      </a:endParaRPr>
                    </a:p>
                  </a:txBody>
                  <a:tcPr marL="9525" marR="9525" marT="22860" marB="22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9485282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515600" cy="1325563"/>
          </a:xfrm>
        </p:spPr>
        <p:txBody>
          <a:bodyPr>
            <a:normAutofit/>
          </a:bodyPr>
          <a:lstStyle/>
          <a:p>
            <a:pPr fontAlgn="base"/>
            <a:r>
              <a:rPr lang="en-US" dirty="0">
                <a:solidFill>
                  <a:srgbClr val="0070C0"/>
                </a:solidFill>
              </a:rPr>
              <a:t>What is associativity (for an operator) and why is it important?</a:t>
            </a:r>
          </a:p>
        </p:txBody>
      </p:sp>
      <p:sp>
        <p:nvSpPr>
          <p:cNvPr id="8" name="TextBox 7"/>
          <p:cNvSpPr txBox="1"/>
          <p:nvPr/>
        </p:nvSpPr>
        <p:spPr>
          <a:xfrm>
            <a:off x="838200" y="1964353"/>
            <a:ext cx="10134600" cy="48936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For operators, </a:t>
            </a:r>
            <a:r>
              <a:rPr lang="en-US" sz="2400" dirty="0">
                <a:solidFill>
                  <a:srgbClr val="C00000"/>
                </a:solidFill>
              </a:rPr>
              <a:t>associativity</a:t>
            </a:r>
            <a:r>
              <a:rPr lang="en-US" sz="2400" dirty="0"/>
              <a:t> means that when the same operator appears in a row, then which operator occurrence we apply first. </a:t>
            </a:r>
          </a:p>
          <a:p>
            <a:endParaRPr lang="en-US" sz="2400" dirty="0"/>
          </a:p>
          <a:p>
            <a:r>
              <a:rPr lang="en-US" sz="2400" dirty="0"/>
              <a:t>It's important, since it changes the meaning of an expression. Consider the division operator with integer arithmetic, which is left associative</a:t>
            </a:r>
          </a:p>
          <a:p>
            <a:endParaRPr lang="en-US" sz="2400" dirty="0"/>
          </a:p>
          <a:p>
            <a:r>
              <a:rPr lang="en-US" sz="2400" dirty="0"/>
              <a:t>	</a:t>
            </a:r>
            <a:r>
              <a:rPr lang="en-US" sz="2400" dirty="0">
                <a:solidFill>
                  <a:srgbClr val="FF0000"/>
                </a:solidFill>
              </a:rPr>
              <a:t>4 / 2 / 3    &lt;=&gt;    (4 / 2) / 3    &lt;=&gt; 2 / 3     = 0</a:t>
            </a:r>
          </a:p>
          <a:p>
            <a:endParaRPr lang="en-US" sz="2400" dirty="0"/>
          </a:p>
          <a:p>
            <a:r>
              <a:rPr lang="en-US" sz="2400" dirty="0"/>
              <a:t>If it were right associative, it would evaluate to an undefined expression, since you would divide by zero</a:t>
            </a:r>
          </a:p>
          <a:p>
            <a:br>
              <a:rPr lang="en-US" sz="2400" dirty="0"/>
            </a:br>
            <a:r>
              <a:rPr lang="en-US" sz="2400" dirty="0"/>
              <a:t>	</a:t>
            </a:r>
            <a:r>
              <a:rPr lang="en-US" sz="2400" dirty="0">
                <a:solidFill>
                  <a:srgbClr val="FF0000"/>
                </a:solidFill>
              </a:rPr>
              <a:t>4 / 2 / 3    &lt;=&gt;    4 / (2 / 3)    &lt;=&gt; 4 / 0     = undefined</a:t>
            </a:r>
          </a:p>
          <a:p>
            <a:endParaRPr lang="en-US" sz="2400" dirty="0"/>
          </a:p>
        </p:txBody>
      </p:sp>
    </p:spTree>
    <p:extLst>
      <p:ext uri="{BB962C8B-B14F-4D97-AF65-F5344CB8AC3E}">
        <p14:creationId xmlns:p14="http://schemas.microsoft.com/office/powerpoint/2010/main" val="959505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1026"/>
          <p:cNvSpPr>
            <a:spLocks noGrp="1" noRot="1" noChangeArrowheads="1"/>
          </p:cNvSpPr>
          <p:nvPr>
            <p:ph type="title"/>
          </p:nvPr>
        </p:nvSpPr>
        <p:spPr/>
        <p:txBody>
          <a:bodyPr/>
          <a:lstStyle/>
          <a:p>
            <a:r>
              <a:rPr lang="en-US" altLang="ko-KR" u="sng" dirty="0">
                <a:solidFill>
                  <a:srgbClr val="0070C0"/>
                </a:solidFill>
                <a:ea typeface="Gulim" pitchFamily="34" charset="-127"/>
              </a:rPr>
              <a:t>Infix Expression Is Hard To Parse</a:t>
            </a:r>
          </a:p>
        </p:txBody>
      </p:sp>
      <p:sp>
        <p:nvSpPr>
          <p:cNvPr id="322563" name="Rectangle 1027"/>
          <p:cNvSpPr>
            <a:spLocks noGrp="1" noChangeArrowheads="1"/>
          </p:cNvSpPr>
          <p:nvPr>
            <p:ph type="body" idx="4294967295"/>
          </p:nvPr>
        </p:nvSpPr>
        <p:spPr>
          <a:xfrm>
            <a:off x="762000" y="1981200"/>
            <a:ext cx="10668000" cy="4719637"/>
          </a:xfrm>
        </p:spPr>
        <p:txBody>
          <a:bodyPr rtlCol="0">
            <a:normAutofit/>
          </a:bodyPr>
          <a:lstStyle/>
          <a:p>
            <a:pPr fontAlgn="auto">
              <a:spcAft>
                <a:spcPts val="0"/>
              </a:spcAft>
              <a:defRPr/>
            </a:pPr>
            <a:r>
              <a:rPr lang="en-US" altLang="ko-KR" dirty="0">
                <a:ea typeface="굴림" charset="-127"/>
              </a:rPr>
              <a:t>Need operator priorities, tie breaker, and delimiters.</a:t>
            </a:r>
          </a:p>
          <a:p>
            <a:pPr fontAlgn="auto">
              <a:spcAft>
                <a:spcPts val="0"/>
              </a:spcAft>
              <a:defRPr/>
            </a:pPr>
            <a:r>
              <a:rPr lang="en-US" altLang="ko-KR" dirty="0">
                <a:ea typeface="굴림" charset="-127"/>
              </a:rPr>
              <a:t>This makes </a:t>
            </a:r>
            <a:r>
              <a:rPr lang="en-US" altLang="ko-KR" i="1" dirty="0">
                <a:ea typeface="굴림" charset="-127"/>
              </a:rPr>
              <a:t>computer evaluation more difficult</a:t>
            </a:r>
            <a:r>
              <a:rPr lang="en-US" altLang="ko-KR" dirty="0">
                <a:ea typeface="굴림" charset="-127"/>
              </a:rPr>
              <a:t> than is necessary.</a:t>
            </a:r>
          </a:p>
          <a:p>
            <a:pPr fontAlgn="auto">
              <a:spcAft>
                <a:spcPts val="0"/>
              </a:spcAft>
              <a:defRPr/>
            </a:pPr>
            <a:r>
              <a:rPr lang="en-US" altLang="ko-KR" dirty="0">
                <a:solidFill>
                  <a:srgbClr val="FF3300"/>
                </a:solidFill>
                <a:ea typeface="굴림" charset="-127"/>
              </a:rPr>
              <a:t>Postfix</a:t>
            </a:r>
            <a:r>
              <a:rPr lang="en-US" altLang="ko-KR" dirty="0">
                <a:ea typeface="굴림" charset="-127"/>
              </a:rPr>
              <a:t> and </a:t>
            </a:r>
            <a:r>
              <a:rPr lang="en-US" altLang="ko-KR" dirty="0">
                <a:solidFill>
                  <a:srgbClr val="FF3300"/>
                </a:solidFill>
                <a:ea typeface="굴림" charset="-127"/>
              </a:rPr>
              <a:t>prefix</a:t>
            </a:r>
            <a:r>
              <a:rPr lang="en-US" altLang="ko-KR" dirty="0">
                <a:ea typeface="굴림" charset="-127"/>
              </a:rPr>
              <a:t> expression forms do not rely on operator priorities, a tie breaker, or delimiters.</a:t>
            </a:r>
          </a:p>
          <a:p>
            <a:pPr fontAlgn="auto">
              <a:spcAft>
                <a:spcPts val="0"/>
              </a:spcAft>
              <a:defRPr/>
            </a:pPr>
            <a:r>
              <a:rPr lang="en-US" altLang="ko-KR" dirty="0">
                <a:ea typeface="굴림" charset="-127"/>
              </a:rPr>
              <a:t>So it is easier to evaluate expressions that are in these forms.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0" indent="0">
              <a:buNone/>
            </a:pPr>
            <a:r>
              <a:rPr lang="en-US" altLang="ja-JP" sz="3200" dirty="0">
                <a:solidFill>
                  <a:srgbClr val="0070C0"/>
                </a:solidFill>
              </a:rPr>
              <a:t>Abstract Data Type </a:t>
            </a:r>
            <a:r>
              <a:rPr lang="en-US" altLang="ja-JP" sz="3200" dirty="0">
                <a:solidFill>
                  <a:srgbClr val="FF0000"/>
                </a:solidFill>
              </a:rPr>
              <a:t>(ADT)</a:t>
            </a:r>
          </a:p>
          <a:p>
            <a:pPr marL="0" indent="0">
              <a:buNone/>
            </a:pPr>
            <a:endParaRPr lang="en-US" dirty="0"/>
          </a:p>
          <a:p>
            <a:r>
              <a:rPr lang="en-US" dirty="0"/>
              <a:t>An abstract data type is a type with associated operations, but whose representation is hidden.</a:t>
            </a:r>
          </a:p>
          <a:p>
            <a:pPr marL="0" indent="0">
              <a:buNone/>
            </a:pPr>
            <a:endParaRPr lang="en-US" dirty="0"/>
          </a:p>
          <a:p>
            <a:r>
              <a:rPr lang="en-US" dirty="0"/>
              <a:t>The basic idea is that the implementation of these operations is written once in the program, and any other part of the program that needs to perform an operation on the ADT can do so by calling the appropriate function.</a:t>
            </a:r>
          </a:p>
          <a:p>
            <a:pPr marL="0" indent="0">
              <a:buNone/>
            </a:pPr>
            <a:endParaRPr lang="en-US" dirty="0"/>
          </a:p>
          <a:p>
            <a:r>
              <a:rPr lang="en-US" dirty="0"/>
              <a:t>If for some reason implementation details need to change, it should be easy to do so by merely changing the routines that perform the ADT operations. This change, in a perfect world, would be completely transparent to the rest of the program.</a:t>
            </a:r>
          </a:p>
        </p:txBody>
      </p:sp>
    </p:spTree>
    <p:extLst>
      <p:ext uri="{BB962C8B-B14F-4D97-AF65-F5344CB8AC3E}">
        <p14:creationId xmlns:p14="http://schemas.microsoft.com/office/powerpoint/2010/main" val="18661804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idx="1"/>
          </p:nvPr>
        </p:nvSpPr>
        <p:spPr>
          <a:xfrm>
            <a:off x="609600" y="838201"/>
            <a:ext cx="10744200" cy="5287963"/>
          </a:xfrm>
        </p:spPr>
        <p:txBody>
          <a:bodyPr rtlCol="0">
            <a:noAutofit/>
          </a:bodyPr>
          <a:lstStyle/>
          <a:p>
            <a:pPr marL="0" indent="0" fontAlgn="auto">
              <a:spcAft>
                <a:spcPts val="0"/>
              </a:spcAft>
              <a:buNone/>
              <a:defRPr/>
            </a:pPr>
            <a:r>
              <a:rPr lang="en-US" sz="2800" dirty="0">
                <a:ea typeface="+mn-ea"/>
              </a:rPr>
              <a:t>Both prefix and postfix notations have an advantage over infix that while evaluating an expression in prefix or postfix form we need not consider the Priority and Associative property (order of brackets). </a:t>
            </a:r>
          </a:p>
          <a:p>
            <a:pPr marL="0" indent="0" fontAlgn="auto">
              <a:spcAft>
                <a:spcPts val="0"/>
              </a:spcAft>
              <a:buNone/>
              <a:defRPr/>
            </a:pPr>
            <a:endParaRPr lang="en-US" sz="2800" dirty="0">
              <a:ea typeface="+mn-ea"/>
            </a:endParaRPr>
          </a:p>
          <a:p>
            <a:pPr lvl="1" fontAlgn="auto">
              <a:spcAft>
                <a:spcPts val="0"/>
              </a:spcAft>
              <a:defRPr/>
            </a:pPr>
            <a:r>
              <a:rPr lang="en-US" altLang="ja-JP" sz="3200" dirty="0">
                <a:solidFill>
                  <a:schemeClr val="tx2"/>
                </a:solidFill>
                <a:ea typeface="ＭＳ Ｐゴシック" charset="0"/>
              </a:rPr>
              <a:t>E.g.</a:t>
            </a:r>
            <a:r>
              <a:rPr lang="en-US" altLang="ja-JP" sz="3200" dirty="0">
                <a:ea typeface="ＭＳ Ｐゴシック" charset="0"/>
              </a:rPr>
              <a:t> x/y*z becomes </a:t>
            </a:r>
          </a:p>
          <a:p>
            <a:pPr lvl="1" fontAlgn="auto">
              <a:spcAft>
                <a:spcPts val="0"/>
              </a:spcAft>
              <a:defRPr/>
            </a:pPr>
            <a:r>
              <a:rPr lang="en-US" altLang="ja-JP" sz="3200" dirty="0">
                <a:solidFill>
                  <a:schemeClr val="hlink"/>
                </a:solidFill>
                <a:ea typeface="ＭＳ Ｐゴシック" charset="0"/>
              </a:rPr>
              <a:t>*/xyz in prefix</a:t>
            </a:r>
            <a:r>
              <a:rPr lang="en-US" altLang="ja-JP" sz="3200" dirty="0">
                <a:ea typeface="ＭＳ Ｐゴシック" charset="0"/>
              </a:rPr>
              <a:t> and </a:t>
            </a:r>
          </a:p>
          <a:p>
            <a:pPr lvl="1" fontAlgn="auto">
              <a:spcAft>
                <a:spcPts val="0"/>
              </a:spcAft>
              <a:defRPr/>
            </a:pPr>
            <a:r>
              <a:rPr lang="en-US" altLang="ja-JP" sz="3200" dirty="0" err="1">
                <a:solidFill>
                  <a:schemeClr val="hlink"/>
                </a:solidFill>
                <a:ea typeface="ＭＳ Ｐゴシック" charset="0"/>
              </a:rPr>
              <a:t>xy</a:t>
            </a:r>
            <a:r>
              <a:rPr lang="en-US" altLang="ja-JP" sz="3200" dirty="0">
                <a:solidFill>
                  <a:schemeClr val="hlink"/>
                </a:solidFill>
                <a:ea typeface="ＭＳ Ｐゴシック" charset="0"/>
              </a:rPr>
              <a:t>/z* in postfix</a:t>
            </a:r>
            <a:r>
              <a:rPr lang="en-US" altLang="ja-JP" sz="3200" dirty="0">
                <a:ea typeface="ＭＳ Ｐゴシック" charset="0"/>
              </a:rPr>
              <a:t>. </a:t>
            </a:r>
          </a:p>
          <a:p>
            <a:pPr marL="0" indent="0" fontAlgn="auto">
              <a:spcAft>
                <a:spcPts val="0"/>
              </a:spcAft>
              <a:buNone/>
              <a:defRPr/>
            </a:pPr>
            <a:endParaRPr lang="en-US" sz="2800" dirty="0">
              <a:ea typeface="+mn-ea"/>
            </a:endParaRPr>
          </a:p>
          <a:p>
            <a:pPr marL="0" indent="0" fontAlgn="auto">
              <a:spcAft>
                <a:spcPts val="0"/>
              </a:spcAft>
              <a:buNone/>
              <a:defRPr/>
            </a:pPr>
            <a:r>
              <a:rPr lang="en-US" sz="3600" dirty="0">
                <a:ea typeface="+mn-ea"/>
              </a:rPr>
              <a:t>Both prefix and postfix notations make </a:t>
            </a:r>
            <a:r>
              <a:rPr lang="en-US" sz="3600" b="1" dirty="0">
                <a:solidFill>
                  <a:schemeClr val="hlink"/>
                </a:solidFill>
                <a:ea typeface="+mn-ea"/>
              </a:rPr>
              <a:t>Expression Evaluation</a:t>
            </a:r>
            <a:r>
              <a:rPr lang="en-US" sz="3600" dirty="0">
                <a:ea typeface="+mn-ea"/>
              </a:rPr>
              <a:t> a lot easier.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rrowheads="1"/>
          </p:cNvSpPr>
          <p:nvPr>
            <p:ph type="title"/>
          </p:nvPr>
        </p:nvSpPr>
        <p:spPr/>
        <p:txBody>
          <a:bodyPr/>
          <a:lstStyle/>
          <a:p>
            <a:r>
              <a:rPr lang="en-US" altLang="ja-JP" u="sng"/>
              <a:t>When do we need to use them… </a:t>
            </a:r>
            <a:r>
              <a:rPr lang="en-US" altLang="ja-JP" u="sng">
                <a:sym typeface="Wingdings" panose="05000000000000000000" pitchFamily="2" charset="2"/>
              </a:rPr>
              <a:t></a:t>
            </a:r>
            <a:endParaRPr lang="en-US" altLang="ja-JP" u="sng"/>
          </a:p>
        </p:txBody>
      </p:sp>
      <p:sp>
        <p:nvSpPr>
          <p:cNvPr id="107523" name="Rectangle 3"/>
          <p:cNvSpPr>
            <a:spLocks noGrp="1" noChangeArrowheads="1"/>
          </p:cNvSpPr>
          <p:nvPr>
            <p:ph idx="1"/>
          </p:nvPr>
        </p:nvSpPr>
        <p:spPr/>
        <p:txBody>
          <a:bodyPr/>
          <a:lstStyle/>
          <a:p>
            <a:r>
              <a:rPr lang="en-US" altLang="ja-JP"/>
              <a:t>So, what is actually done in expression is scanned from user in infix form; it is converted into prefix or postfix form and then evaluated without considering the parenthesis and priority of the operators.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altLang="en-US" sz="3200">
                <a:solidFill>
                  <a:srgbClr val="C00000"/>
                </a:solidFill>
                <a:latin typeface="Arial" panose="020B0604020202020204" pitchFamily="34" charset="0"/>
              </a:rPr>
              <a:t>Differences between Infix, Postfix and Prefix</a:t>
            </a:r>
            <a:endParaRPr lang="en-US" altLang="en-US">
              <a:solidFill>
                <a:srgbClr val="C00000"/>
              </a:solidFill>
            </a:endParaRPr>
          </a:p>
        </p:txBody>
      </p:sp>
      <p:sp>
        <p:nvSpPr>
          <p:cNvPr id="108547" name="Content Placeholder 2"/>
          <p:cNvSpPr>
            <a:spLocks noGrp="1"/>
          </p:cNvSpPr>
          <p:nvPr>
            <p:ph idx="1"/>
          </p:nvPr>
        </p:nvSpPr>
        <p:spPr/>
        <p:txBody>
          <a:bodyPr/>
          <a:lstStyle/>
          <a:p>
            <a:pPr>
              <a:defRPr/>
            </a:pPr>
            <a:r>
              <a:rPr lang="en-US" altLang="en-US" dirty="0"/>
              <a:t>Infix notation is easy to read for </a:t>
            </a:r>
            <a:r>
              <a:rPr lang="en-US" altLang="en-US" i="1" dirty="0"/>
              <a:t>humans</a:t>
            </a:r>
            <a:r>
              <a:rPr lang="en-US" altLang="en-US" dirty="0"/>
              <a:t>, whereas pre-/postfix notation is easier to parse for a machine. </a:t>
            </a:r>
          </a:p>
          <a:p>
            <a:pPr>
              <a:defRPr/>
            </a:pPr>
            <a:r>
              <a:rPr lang="en-US" altLang="en-US" dirty="0"/>
              <a:t>The big advantage in pre-/postfix notation is that there never arise any questions like operator precedence.</a:t>
            </a:r>
          </a:p>
          <a:p>
            <a:pPr marL="0" indent="0">
              <a:buNone/>
              <a:defRPr/>
            </a:pPr>
            <a:br>
              <a:rPr lang="en-US" altLang="en-US" dirty="0"/>
            </a:br>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altLang="en-US" sz="3200">
                <a:solidFill>
                  <a:srgbClr val="C00000"/>
                </a:solidFill>
                <a:latin typeface="Arial" panose="020B0604020202020204" pitchFamily="34" charset="0"/>
              </a:rPr>
              <a:t>Differences between Infix, Postfix and Prefix</a:t>
            </a:r>
            <a:endParaRPr lang="en-US" altLang="en-US">
              <a:solidFill>
                <a:srgbClr val="C00000"/>
              </a:solidFill>
            </a:endParaRPr>
          </a:p>
        </p:txBody>
      </p:sp>
      <p:sp>
        <p:nvSpPr>
          <p:cNvPr id="109571" name="Content Placeholder 2"/>
          <p:cNvSpPr>
            <a:spLocks noGrp="1"/>
          </p:cNvSpPr>
          <p:nvPr>
            <p:ph idx="1"/>
          </p:nvPr>
        </p:nvSpPr>
        <p:spPr>
          <a:xfrm>
            <a:off x="1104900" y="1828800"/>
            <a:ext cx="9982200" cy="4525962"/>
          </a:xfrm>
        </p:spPr>
        <p:txBody>
          <a:bodyPr/>
          <a:lstStyle/>
          <a:p>
            <a:r>
              <a:rPr lang="en-US" altLang="en-US" sz="2400" dirty="0">
                <a:solidFill>
                  <a:srgbClr val="242729"/>
                </a:solidFill>
                <a:latin typeface="inherit"/>
              </a:rPr>
              <a:t>Infix is more human-readable. That's why it is very commonly used in mathematics books.</a:t>
            </a:r>
          </a:p>
          <a:p>
            <a:endParaRPr lang="en-US" altLang="en-US" sz="2400" dirty="0">
              <a:solidFill>
                <a:srgbClr val="242729"/>
              </a:solidFill>
              <a:latin typeface="inherit"/>
            </a:endParaRPr>
          </a:p>
          <a:p>
            <a:r>
              <a:rPr lang="en-US" altLang="en-US" sz="2400" dirty="0">
                <a:solidFill>
                  <a:srgbClr val="242729"/>
                </a:solidFill>
                <a:latin typeface="inherit"/>
              </a:rPr>
              <a:t>Infix has to add more information to remove ambiguity. So, for example, we use parenthesis to give preference to lower precedence operator.</a:t>
            </a:r>
          </a:p>
          <a:p>
            <a:endParaRPr lang="en-US" altLang="en-US" sz="2400" dirty="0">
              <a:solidFill>
                <a:srgbClr val="242729"/>
              </a:solidFill>
              <a:latin typeface="inherit"/>
            </a:endParaRPr>
          </a:p>
          <a:p>
            <a:r>
              <a:rPr lang="en-US" altLang="en-US" sz="2400" dirty="0">
                <a:solidFill>
                  <a:srgbClr val="242729"/>
                </a:solidFill>
                <a:latin typeface="inherit"/>
              </a:rPr>
              <a:t>Postfix and Prefix are more machine-readable. So for instance, in postfix, every time you encounter a number, put it on a stack, every time you encounter an operator, pop the last two elements from the stack, apply the operation and push the result back.</a:t>
            </a:r>
            <a:endParaRPr lang="en-US" altLang="en-US" sz="2400" dirty="0">
              <a:solidFill>
                <a:srgbClr val="242729"/>
              </a:solidFill>
              <a:latin typeface="Arial" panose="020B0604020202020204" pitchFamily="34" charset="0"/>
            </a:endParaRPr>
          </a:p>
          <a:p>
            <a:endParaRPr lang="en-US"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altLang="en-US"/>
              <a:t>Examples of infix to prefix and postfix</a:t>
            </a:r>
          </a:p>
        </p:txBody>
      </p:sp>
      <p:graphicFrame>
        <p:nvGraphicFramePr>
          <p:cNvPr id="7" name="Group 3"/>
          <p:cNvGraphicFramePr>
            <a:graphicFrameLocks noGrp="1"/>
          </p:cNvGraphicFramePr>
          <p:nvPr/>
        </p:nvGraphicFramePr>
        <p:xfrm>
          <a:off x="1768475" y="1730375"/>
          <a:ext cx="8434388" cy="1519240"/>
        </p:xfrm>
        <a:graphic>
          <a:graphicData uri="http://schemas.openxmlformats.org/drawingml/2006/table">
            <a:tbl>
              <a:tblPr/>
              <a:tblGrid>
                <a:gridCol w="2506638">
                  <a:extLst>
                    <a:ext uri="{9D8B030D-6E8A-4147-A177-3AD203B41FA5}">
                      <a16:colId xmlns:a16="http://schemas.microsoft.com/office/drawing/2014/main" val="20000"/>
                    </a:ext>
                  </a:extLst>
                </a:gridCol>
                <a:gridCol w="3070019">
                  <a:extLst>
                    <a:ext uri="{9D8B030D-6E8A-4147-A177-3AD203B41FA5}">
                      <a16:colId xmlns:a16="http://schemas.microsoft.com/office/drawing/2014/main" val="20001"/>
                    </a:ext>
                  </a:extLst>
                </a:gridCol>
                <a:gridCol w="2857731">
                  <a:extLst>
                    <a:ext uri="{9D8B030D-6E8A-4147-A177-3AD203B41FA5}">
                      <a16:colId xmlns:a16="http://schemas.microsoft.com/office/drawing/2014/main" val="20002"/>
                    </a:ext>
                  </a:extLst>
                </a:gridCol>
              </a:tblGrid>
              <a:tr h="37981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hlink"/>
                          </a:solidFill>
                          <a:effectLst>
                            <a:outerShdw blurRad="38100" dist="38100" dir="2700000" algn="tl">
                              <a:srgbClr val="C0C0C0"/>
                            </a:outerShdw>
                          </a:effectLst>
                          <a:latin typeface="Tahoma" pitchFamily="34" charset="0"/>
                          <a:ea typeface="ＭＳ Ｐゴシック" pitchFamily="34" charset="-128"/>
                        </a:rPr>
                        <a:t>Infix</a:t>
                      </a:r>
                    </a:p>
                  </a:txBody>
                  <a:tcPr marL="68586" marR="68586" marT="34305" marB="343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hlink"/>
                          </a:solidFill>
                          <a:effectLst>
                            <a:outerShdw blurRad="38100" dist="38100" dir="2700000" algn="tl">
                              <a:srgbClr val="C0C0C0"/>
                            </a:outerShdw>
                          </a:effectLst>
                          <a:latin typeface="Tahoma" pitchFamily="34" charset="0"/>
                          <a:ea typeface="ＭＳ Ｐゴシック" pitchFamily="34" charset="-128"/>
                        </a:rPr>
                        <a:t>PostFix</a:t>
                      </a:r>
                    </a:p>
                  </a:txBody>
                  <a:tcPr marL="68586" marR="68586"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hlink"/>
                          </a:solidFill>
                          <a:effectLst>
                            <a:outerShdw blurRad="38100" dist="38100" dir="2700000" algn="tl">
                              <a:srgbClr val="C0C0C0"/>
                            </a:outerShdw>
                          </a:effectLst>
                          <a:latin typeface="Tahoma" pitchFamily="34" charset="0"/>
                          <a:ea typeface="ＭＳ Ｐゴシック" pitchFamily="34" charset="-128"/>
                        </a:rPr>
                        <a:t>Prefix</a:t>
                      </a:r>
                    </a:p>
                  </a:txBody>
                  <a:tcPr marL="68586" marR="68586" marT="34305" marB="343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81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6" marR="68586" marT="34305" marB="343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6" marR="68586"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6" marR="68586" marT="34305" marB="343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81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 * (C + D)</a:t>
                      </a:r>
                    </a:p>
                  </a:txBody>
                  <a:tcPr marL="68586" marR="68586" marT="34305" marB="343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6" marR="68586"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6" marR="68586" marT="34305" marB="343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81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6" marR="68586" marT="34305" marB="343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6" marR="68586" marT="34305" marB="343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6" marR="68586" marT="34305" marB="343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7"/>
          <p:cNvSpPr/>
          <p:nvPr/>
        </p:nvSpPr>
        <p:spPr>
          <a:xfrm>
            <a:off x="4668838" y="3381376"/>
            <a:ext cx="138112"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a:t>
            </a:r>
          </a:p>
        </p:txBody>
      </p:sp>
      <p:sp>
        <p:nvSpPr>
          <p:cNvPr id="9" name="Rectangle 8"/>
          <p:cNvSpPr/>
          <p:nvPr/>
        </p:nvSpPr>
        <p:spPr>
          <a:xfrm>
            <a:off x="4808538" y="338137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B</a:t>
            </a:r>
          </a:p>
        </p:txBody>
      </p:sp>
      <p:sp>
        <p:nvSpPr>
          <p:cNvPr id="10" name="Rectangle 9"/>
          <p:cNvSpPr/>
          <p:nvPr/>
        </p:nvSpPr>
        <p:spPr>
          <a:xfrm>
            <a:off x="4941888" y="3381376"/>
            <a:ext cx="138112"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C</a:t>
            </a:r>
          </a:p>
        </p:txBody>
      </p:sp>
      <p:sp>
        <p:nvSpPr>
          <p:cNvPr id="11" name="Rectangle 10"/>
          <p:cNvSpPr/>
          <p:nvPr/>
        </p:nvSpPr>
        <p:spPr>
          <a:xfrm>
            <a:off x="5081588" y="338137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D</a:t>
            </a:r>
          </a:p>
        </p:txBody>
      </p:sp>
      <p:sp>
        <p:nvSpPr>
          <p:cNvPr id="12" name="Rectangle 11"/>
          <p:cNvSpPr/>
          <p:nvPr/>
        </p:nvSpPr>
        <p:spPr>
          <a:xfrm>
            <a:off x="5211763" y="3381376"/>
            <a:ext cx="138112"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E</a:t>
            </a:r>
          </a:p>
        </p:txBody>
      </p:sp>
      <p:sp>
        <p:nvSpPr>
          <p:cNvPr id="13" name="Rectangle 12"/>
          <p:cNvSpPr/>
          <p:nvPr/>
        </p:nvSpPr>
        <p:spPr>
          <a:xfrm>
            <a:off x="5351463" y="3381376"/>
            <a:ext cx="138112"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14" name="Rectangle 13"/>
          <p:cNvSpPr/>
          <p:nvPr/>
        </p:nvSpPr>
        <p:spPr>
          <a:xfrm>
            <a:off x="5491163" y="338137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15" name="Rectangle 14"/>
          <p:cNvSpPr/>
          <p:nvPr/>
        </p:nvSpPr>
        <p:spPr>
          <a:xfrm>
            <a:off x="5632451" y="3381376"/>
            <a:ext cx="138113"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16" name="Rectangle 15"/>
          <p:cNvSpPr/>
          <p:nvPr/>
        </p:nvSpPr>
        <p:spPr>
          <a:xfrm>
            <a:off x="5772150" y="338137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17" name="Rectangle 16"/>
          <p:cNvSpPr/>
          <p:nvPr/>
        </p:nvSpPr>
        <p:spPr>
          <a:xfrm>
            <a:off x="1801813" y="3324226"/>
            <a:ext cx="138112"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a:t>
            </a:r>
          </a:p>
        </p:txBody>
      </p:sp>
      <p:sp>
        <p:nvSpPr>
          <p:cNvPr id="18" name="Rectangle 17"/>
          <p:cNvSpPr/>
          <p:nvPr/>
        </p:nvSpPr>
        <p:spPr>
          <a:xfrm>
            <a:off x="1939925" y="332422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19" name="Rectangle 18"/>
          <p:cNvSpPr/>
          <p:nvPr/>
        </p:nvSpPr>
        <p:spPr>
          <a:xfrm>
            <a:off x="2079626" y="3324226"/>
            <a:ext cx="138113"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B</a:t>
            </a:r>
          </a:p>
        </p:txBody>
      </p:sp>
      <p:sp>
        <p:nvSpPr>
          <p:cNvPr id="20" name="Rectangle 19"/>
          <p:cNvSpPr/>
          <p:nvPr/>
        </p:nvSpPr>
        <p:spPr>
          <a:xfrm>
            <a:off x="2217738" y="332422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21" name="Rectangle 20"/>
          <p:cNvSpPr/>
          <p:nvPr/>
        </p:nvSpPr>
        <p:spPr>
          <a:xfrm>
            <a:off x="2357438" y="3324226"/>
            <a:ext cx="138112"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22" name="Rectangle 21"/>
          <p:cNvSpPr/>
          <p:nvPr/>
        </p:nvSpPr>
        <p:spPr>
          <a:xfrm>
            <a:off x="2495551" y="3324226"/>
            <a:ext cx="138113"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C</a:t>
            </a:r>
          </a:p>
        </p:txBody>
      </p:sp>
      <p:sp>
        <p:nvSpPr>
          <p:cNvPr id="23" name="Rectangle 22"/>
          <p:cNvSpPr/>
          <p:nvPr/>
        </p:nvSpPr>
        <p:spPr>
          <a:xfrm>
            <a:off x="2633663" y="332422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24" name="Rectangle 23"/>
          <p:cNvSpPr/>
          <p:nvPr/>
        </p:nvSpPr>
        <p:spPr>
          <a:xfrm>
            <a:off x="2773363" y="3324226"/>
            <a:ext cx="138112"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D</a:t>
            </a:r>
          </a:p>
        </p:txBody>
      </p:sp>
      <p:sp>
        <p:nvSpPr>
          <p:cNvPr id="25" name="Rectangle 24"/>
          <p:cNvSpPr/>
          <p:nvPr/>
        </p:nvSpPr>
        <p:spPr>
          <a:xfrm>
            <a:off x="2911475" y="332422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26" name="Rectangle 25"/>
          <p:cNvSpPr/>
          <p:nvPr/>
        </p:nvSpPr>
        <p:spPr>
          <a:xfrm>
            <a:off x="3051176" y="3324226"/>
            <a:ext cx="138113"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E</a:t>
            </a:r>
          </a:p>
        </p:txBody>
      </p:sp>
      <p:sp>
        <p:nvSpPr>
          <p:cNvPr id="27" name="Rectangle 26"/>
          <p:cNvSpPr/>
          <p:nvPr/>
        </p:nvSpPr>
        <p:spPr>
          <a:xfrm>
            <a:off x="3189288" y="332422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28" name="Rectangle 27"/>
          <p:cNvSpPr/>
          <p:nvPr/>
        </p:nvSpPr>
        <p:spPr>
          <a:xfrm>
            <a:off x="1812926" y="3690939"/>
            <a:ext cx="138113"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a:t>
            </a:r>
          </a:p>
        </p:txBody>
      </p:sp>
      <p:sp>
        <p:nvSpPr>
          <p:cNvPr id="29" name="Rectangle 28"/>
          <p:cNvSpPr/>
          <p:nvPr/>
        </p:nvSpPr>
        <p:spPr>
          <a:xfrm>
            <a:off x="1951038" y="3690939"/>
            <a:ext cx="139700"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30" name="Rectangle 29"/>
          <p:cNvSpPr/>
          <p:nvPr/>
        </p:nvSpPr>
        <p:spPr>
          <a:xfrm>
            <a:off x="2090738" y="3690939"/>
            <a:ext cx="138112"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B</a:t>
            </a:r>
          </a:p>
        </p:txBody>
      </p:sp>
      <p:sp>
        <p:nvSpPr>
          <p:cNvPr id="31" name="Rectangle 30"/>
          <p:cNvSpPr/>
          <p:nvPr/>
        </p:nvSpPr>
        <p:spPr>
          <a:xfrm>
            <a:off x="2228850" y="3690939"/>
            <a:ext cx="139700"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32" name="Rectangle 31"/>
          <p:cNvSpPr/>
          <p:nvPr/>
        </p:nvSpPr>
        <p:spPr>
          <a:xfrm>
            <a:off x="2368551" y="3690939"/>
            <a:ext cx="138113"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33" name="Rectangle 32"/>
          <p:cNvSpPr/>
          <p:nvPr/>
        </p:nvSpPr>
        <p:spPr>
          <a:xfrm>
            <a:off x="2506663" y="3690939"/>
            <a:ext cx="139700"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C</a:t>
            </a:r>
          </a:p>
        </p:txBody>
      </p:sp>
      <p:sp>
        <p:nvSpPr>
          <p:cNvPr id="34" name="Rectangle 33"/>
          <p:cNvSpPr/>
          <p:nvPr/>
        </p:nvSpPr>
        <p:spPr>
          <a:xfrm>
            <a:off x="2646363" y="3690939"/>
            <a:ext cx="138112"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35" name="Rectangle 34"/>
          <p:cNvSpPr/>
          <p:nvPr/>
        </p:nvSpPr>
        <p:spPr>
          <a:xfrm>
            <a:off x="2784476" y="3690939"/>
            <a:ext cx="138113"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solidFill>
                  <a:schemeClr val="accent2"/>
                </a:solidFill>
              </a:rPr>
              <a:t>F</a:t>
            </a:r>
          </a:p>
        </p:txBody>
      </p:sp>
      <p:sp>
        <p:nvSpPr>
          <p:cNvPr id="36" name="Rectangle 35"/>
          <p:cNvSpPr/>
          <p:nvPr/>
        </p:nvSpPr>
        <p:spPr>
          <a:xfrm>
            <a:off x="2922588" y="3690939"/>
            <a:ext cx="139700"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37" name="Rectangle 36"/>
          <p:cNvSpPr/>
          <p:nvPr/>
        </p:nvSpPr>
        <p:spPr>
          <a:xfrm>
            <a:off x="1812926" y="4067176"/>
            <a:ext cx="138113"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a:t>
            </a:r>
          </a:p>
        </p:txBody>
      </p:sp>
      <p:sp>
        <p:nvSpPr>
          <p:cNvPr id="38" name="Rectangle 37"/>
          <p:cNvSpPr/>
          <p:nvPr/>
        </p:nvSpPr>
        <p:spPr>
          <a:xfrm>
            <a:off x="1951038" y="406717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39" name="Rectangle 38"/>
          <p:cNvSpPr/>
          <p:nvPr/>
        </p:nvSpPr>
        <p:spPr>
          <a:xfrm>
            <a:off x="2090738" y="4067176"/>
            <a:ext cx="138112"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B</a:t>
            </a:r>
          </a:p>
        </p:txBody>
      </p:sp>
      <p:sp>
        <p:nvSpPr>
          <p:cNvPr id="40" name="Rectangle 39"/>
          <p:cNvSpPr/>
          <p:nvPr/>
        </p:nvSpPr>
        <p:spPr>
          <a:xfrm>
            <a:off x="2228850" y="406717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41" name="Rectangle 40"/>
          <p:cNvSpPr/>
          <p:nvPr/>
        </p:nvSpPr>
        <p:spPr>
          <a:xfrm>
            <a:off x="2368551" y="4067176"/>
            <a:ext cx="138113"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solidFill>
                  <a:schemeClr val="accent2"/>
                </a:solidFill>
              </a:rPr>
              <a:t>G</a:t>
            </a:r>
          </a:p>
        </p:txBody>
      </p:sp>
      <p:sp>
        <p:nvSpPr>
          <p:cNvPr id="46" name="Rectangle 45"/>
          <p:cNvSpPr/>
          <p:nvPr/>
        </p:nvSpPr>
        <p:spPr>
          <a:xfrm>
            <a:off x="1812926" y="4456113"/>
            <a:ext cx="138113"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a:t>
            </a:r>
          </a:p>
        </p:txBody>
      </p:sp>
      <p:sp>
        <p:nvSpPr>
          <p:cNvPr id="47" name="Rectangle 46"/>
          <p:cNvSpPr/>
          <p:nvPr/>
        </p:nvSpPr>
        <p:spPr>
          <a:xfrm>
            <a:off x="1951038" y="4456113"/>
            <a:ext cx="139700"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48" name="Rectangle 47"/>
          <p:cNvSpPr/>
          <p:nvPr/>
        </p:nvSpPr>
        <p:spPr>
          <a:xfrm>
            <a:off x="2090738" y="4456113"/>
            <a:ext cx="138112"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solidFill>
                  <a:schemeClr val="accent2"/>
                </a:solidFill>
              </a:rPr>
              <a:t>H</a:t>
            </a:r>
          </a:p>
        </p:txBody>
      </p:sp>
      <p:sp>
        <p:nvSpPr>
          <p:cNvPr id="51" name="Rectangle 50"/>
          <p:cNvSpPr/>
          <p:nvPr/>
        </p:nvSpPr>
        <p:spPr>
          <a:xfrm>
            <a:off x="1824038" y="4845051"/>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solidFill>
                  <a:schemeClr val="accent2"/>
                </a:solidFill>
              </a:rPr>
              <a:t>I</a:t>
            </a:r>
          </a:p>
        </p:txBody>
      </p:sp>
      <p:sp>
        <p:nvSpPr>
          <p:cNvPr id="52" name="Rectangle 51"/>
          <p:cNvSpPr/>
          <p:nvPr/>
        </p:nvSpPr>
        <p:spPr>
          <a:xfrm>
            <a:off x="4691063" y="378142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a:t>
            </a:r>
          </a:p>
        </p:txBody>
      </p:sp>
      <p:sp>
        <p:nvSpPr>
          <p:cNvPr id="53" name="Rectangle 52"/>
          <p:cNvSpPr/>
          <p:nvPr/>
        </p:nvSpPr>
        <p:spPr>
          <a:xfrm>
            <a:off x="4832351" y="3781426"/>
            <a:ext cx="138113"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B</a:t>
            </a:r>
          </a:p>
        </p:txBody>
      </p:sp>
      <p:sp>
        <p:nvSpPr>
          <p:cNvPr id="54" name="Rectangle 53"/>
          <p:cNvSpPr/>
          <p:nvPr/>
        </p:nvSpPr>
        <p:spPr>
          <a:xfrm>
            <a:off x="4972050" y="378142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C</a:t>
            </a:r>
          </a:p>
        </p:txBody>
      </p:sp>
      <p:sp>
        <p:nvSpPr>
          <p:cNvPr id="55" name="Rectangle 54"/>
          <p:cNvSpPr/>
          <p:nvPr/>
        </p:nvSpPr>
        <p:spPr>
          <a:xfrm>
            <a:off x="5105401" y="3781426"/>
            <a:ext cx="138113"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solidFill>
                  <a:schemeClr val="accent2"/>
                </a:solidFill>
              </a:rPr>
              <a:t>F</a:t>
            </a:r>
          </a:p>
        </p:txBody>
      </p:sp>
      <p:sp>
        <p:nvSpPr>
          <p:cNvPr id="58" name="Rectangle 57"/>
          <p:cNvSpPr/>
          <p:nvPr/>
        </p:nvSpPr>
        <p:spPr>
          <a:xfrm>
            <a:off x="5240338" y="3781426"/>
            <a:ext cx="138112"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59" name="Rectangle 58"/>
          <p:cNvSpPr/>
          <p:nvPr/>
        </p:nvSpPr>
        <p:spPr>
          <a:xfrm>
            <a:off x="5380038" y="378142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60" name="Rectangle 59"/>
          <p:cNvSpPr/>
          <p:nvPr/>
        </p:nvSpPr>
        <p:spPr>
          <a:xfrm>
            <a:off x="5521326" y="3781426"/>
            <a:ext cx="138113"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61" name="Rectangle 60"/>
          <p:cNvSpPr/>
          <p:nvPr/>
        </p:nvSpPr>
        <p:spPr>
          <a:xfrm>
            <a:off x="6473826" y="3781426"/>
            <a:ext cx="138113"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D</a:t>
            </a:r>
          </a:p>
        </p:txBody>
      </p:sp>
      <p:sp>
        <p:nvSpPr>
          <p:cNvPr id="62" name="Rectangle 61"/>
          <p:cNvSpPr/>
          <p:nvPr/>
        </p:nvSpPr>
        <p:spPr>
          <a:xfrm>
            <a:off x="6743700" y="3783013"/>
            <a:ext cx="139700"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E</a:t>
            </a:r>
          </a:p>
        </p:txBody>
      </p:sp>
      <p:sp>
        <p:nvSpPr>
          <p:cNvPr id="63" name="Rectangle 62"/>
          <p:cNvSpPr/>
          <p:nvPr/>
        </p:nvSpPr>
        <p:spPr>
          <a:xfrm>
            <a:off x="6605588" y="3781426"/>
            <a:ext cx="138112"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64" name="Rectangle 63"/>
          <p:cNvSpPr/>
          <p:nvPr/>
        </p:nvSpPr>
        <p:spPr>
          <a:xfrm>
            <a:off x="6469063" y="4192588"/>
            <a:ext cx="138112"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C</a:t>
            </a:r>
          </a:p>
        </p:txBody>
      </p:sp>
      <p:sp>
        <p:nvSpPr>
          <p:cNvPr id="65" name="Rectangle 64"/>
          <p:cNvSpPr/>
          <p:nvPr/>
        </p:nvSpPr>
        <p:spPr>
          <a:xfrm>
            <a:off x="6745288" y="4192588"/>
            <a:ext cx="138112"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F</a:t>
            </a:r>
          </a:p>
        </p:txBody>
      </p:sp>
      <p:sp>
        <p:nvSpPr>
          <p:cNvPr id="66" name="Rectangle 65"/>
          <p:cNvSpPr/>
          <p:nvPr/>
        </p:nvSpPr>
        <p:spPr>
          <a:xfrm>
            <a:off x="6607176" y="4192588"/>
            <a:ext cx="138113"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67" name="Rectangle 66"/>
          <p:cNvSpPr/>
          <p:nvPr/>
        </p:nvSpPr>
        <p:spPr>
          <a:xfrm>
            <a:off x="4703763" y="4170363"/>
            <a:ext cx="138112"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a:t>
            </a:r>
          </a:p>
        </p:txBody>
      </p:sp>
      <p:sp>
        <p:nvSpPr>
          <p:cNvPr id="68" name="Rectangle 67"/>
          <p:cNvSpPr/>
          <p:nvPr/>
        </p:nvSpPr>
        <p:spPr>
          <a:xfrm>
            <a:off x="4835526" y="4170363"/>
            <a:ext cx="138113"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B</a:t>
            </a:r>
          </a:p>
        </p:txBody>
      </p:sp>
      <p:sp>
        <p:nvSpPr>
          <p:cNvPr id="69" name="Rectangle 68"/>
          <p:cNvSpPr/>
          <p:nvPr/>
        </p:nvSpPr>
        <p:spPr>
          <a:xfrm>
            <a:off x="4975225" y="4170363"/>
            <a:ext cx="139700"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solidFill>
                  <a:schemeClr val="accent2"/>
                </a:solidFill>
              </a:rPr>
              <a:t>G</a:t>
            </a:r>
          </a:p>
        </p:txBody>
      </p:sp>
      <p:sp>
        <p:nvSpPr>
          <p:cNvPr id="72" name="Rectangle 71"/>
          <p:cNvSpPr/>
          <p:nvPr/>
        </p:nvSpPr>
        <p:spPr>
          <a:xfrm>
            <a:off x="5118101" y="4170363"/>
            <a:ext cx="138113"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73" name="Rectangle 72"/>
          <p:cNvSpPr/>
          <p:nvPr/>
        </p:nvSpPr>
        <p:spPr>
          <a:xfrm>
            <a:off x="5257800" y="4170363"/>
            <a:ext cx="139700"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74" name="Rectangle 73"/>
          <p:cNvSpPr/>
          <p:nvPr/>
        </p:nvSpPr>
        <p:spPr>
          <a:xfrm>
            <a:off x="6465888" y="461327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B</a:t>
            </a:r>
          </a:p>
        </p:txBody>
      </p:sp>
      <p:sp>
        <p:nvSpPr>
          <p:cNvPr id="75" name="Rectangle 74"/>
          <p:cNvSpPr/>
          <p:nvPr/>
        </p:nvSpPr>
        <p:spPr>
          <a:xfrm>
            <a:off x="6742113" y="461327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G</a:t>
            </a:r>
          </a:p>
        </p:txBody>
      </p:sp>
      <p:sp>
        <p:nvSpPr>
          <p:cNvPr id="76" name="Rectangle 75"/>
          <p:cNvSpPr/>
          <p:nvPr/>
        </p:nvSpPr>
        <p:spPr>
          <a:xfrm>
            <a:off x="6604001" y="4613276"/>
            <a:ext cx="138113"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77" name="Rectangle 76"/>
          <p:cNvSpPr/>
          <p:nvPr/>
        </p:nvSpPr>
        <p:spPr>
          <a:xfrm>
            <a:off x="4703763" y="4605339"/>
            <a:ext cx="138112"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a:t>
            </a:r>
          </a:p>
        </p:txBody>
      </p:sp>
      <p:sp>
        <p:nvSpPr>
          <p:cNvPr id="78" name="Rectangle 77"/>
          <p:cNvSpPr/>
          <p:nvPr/>
        </p:nvSpPr>
        <p:spPr>
          <a:xfrm>
            <a:off x="4835526" y="4605339"/>
            <a:ext cx="138113"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solidFill>
                  <a:schemeClr val="accent2"/>
                </a:solidFill>
              </a:rPr>
              <a:t>H</a:t>
            </a:r>
          </a:p>
        </p:txBody>
      </p:sp>
      <p:sp>
        <p:nvSpPr>
          <p:cNvPr id="81" name="Rectangle 80"/>
          <p:cNvSpPr/>
          <p:nvPr/>
        </p:nvSpPr>
        <p:spPr>
          <a:xfrm>
            <a:off x="4972050" y="4605339"/>
            <a:ext cx="139700"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82" name="Rectangle 81"/>
          <p:cNvSpPr/>
          <p:nvPr/>
        </p:nvSpPr>
        <p:spPr>
          <a:xfrm>
            <a:off x="6473826" y="5053013"/>
            <a:ext cx="138113"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a:t>
            </a:r>
          </a:p>
        </p:txBody>
      </p:sp>
      <p:sp>
        <p:nvSpPr>
          <p:cNvPr id="83" name="Rectangle 82"/>
          <p:cNvSpPr/>
          <p:nvPr/>
        </p:nvSpPr>
        <p:spPr>
          <a:xfrm>
            <a:off x="6740526" y="5053013"/>
            <a:ext cx="138113"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H</a:t>
            </a:r>
          </a:p>
        </p:txBody>
      </p:sp>
      <p:sp>
        <p:nvSpPr>
          <p:cNvPr id="84" name="Rectangle 83"/>
          <p:cNvSpPr/>
          <p:nvPr/>
        </p:nvSpPr>
        <p:spPr>
          <a:xfrm>
            <a:off x="6602413" y="5053013"/>
            <a:ext cx="138112"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85" name="Rectangle 84"/>
          <p:cNvSpPr/>
          <p:nvPr/>
        </p:nvSpPr>
        <p:spPr>
          <a:xfrm>
            <a:off x="4703763" y="5021263"/>
            <a:ext cx="138112"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solidFill>
                  <a:schemeClr val="accent2"/>
                </a:solidFill>
              </a:rPr>
              <a:t>I</a:t>
            </a:r>
          </a:p>
        </p:txBody>
      </p:sp>
      <p:sp>
        <p:nvSpPr>
          <p:cNvPr id="86" name="Rectangle 85"/>
          <p:cNvSpPr/>
          <p:nvPr/>
        </p:nvSpPr>
        <p:spPr>
          <a:xfrm>
            <a:off x="7827963" y="3446463"/>
            <a:ext cx="138112"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87" name="Rectangle 86"/>
          <p:cNvSpPr/>
          <p:nvPr/>
        </p:nvSpPr>
        <p:spPr>
          <a:xfrm>
            <a:off x="7967663" y="3446463"/>
            <a:ext cx="139700"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a:t>
            </a:r>
          </a:p>
        </p:txBody>
      </p:sp>
      <p:sp>
        <p:nvSpPr>
          <p:cNvPr id="88" name="Rectangle 87"/>
          <p:cNvSpPr/>
          <p:nvPr/>
        </p:nvSpPr>
        <p:spPr>
          <a:xfrm>
            <a:off x="8101013" y="3446463"/>
            <a:ext cx="138112"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89" name="Rectangle 88"/>
          <p:cNvSpPr/>
          <p:nvPr/>
        </p:nvSpPr>
        <p:spPr>
          <a:xfrm>
            <a:off x="8240713" y="3446463"/>
            <a:ext cx="138112"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B</a:t>
            </a:r>
          </a:p>
        </p:txBody>
      </p:sp>
      <p:sp>
        <p:nvSpPr>
          <p:cNvPr id="90" name="Rectangle 89"/>
          <p:cNvSpPr/>
          <p:nvPr/>
        </p:nvSpPr>
        <p:spPr>
          <a:xfrm>
            <a:off x="8369300" y="3446463"/>
            <a:ext cx="139700"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91" name="Rectangle 90"/>
          <p:cNvSpPr/>
          <p:nvPr/>
        </p:nvSpPr>
        <p:spPr>
          <a:xfrm>
            <a:off x="8510588" y="3446463"/>
            <a:ext cx="138112"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C</a:t>
            </a:r>
          </a:p>
        </p:txBody>
      </p:sp>
      <p:sp>
        <p:nvSpPr>
          <p:cNvPr id="92" name="Rectangle 91"/>
          <p:cNvSpPr/>
          <p:nvPr/>
        </p:nvSpPr>
        <p:spPr>
          <a:xfrm>
            <a:off x="8650288" y="3446463"/>
            <a:ext cx="139700"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93" name="Rectangle 92"/>
          <p:cNvSpPr/>
          <p:nvPr/>
        </p:nvSpPr>
        <p:spPr>
          <a:xfrm>
            <a:off x="8791576" y="3446463"/>
            <a:ext cx="138113"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D</a:t>
            </a:r>
          </a:p>
        </p:txBody>
      </p:sp>
      <p:sp>
        <p:nvSpPr>
          <p:cNvPr id="94" name="Rectangle 93"/>
          <p:cNvSpPr/>
          <p:nvPr/>
        </p:nvSpPr>
        <p:spPr>
          <a:xfrm>
            <a:off x="8931275" y="3446463"/>
            <a:ext cx="139700"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E</a:t>
            </a:r>
          </a:p>
        </p:txBody>
      </p:sp>
      <p:sp>
        <p:nvSpPr>
          <p:cNvPr id="102" name="Rectangle 101"/>
          <p:cNvSpPr/>
          <p:nvPr/>
        </p:nvSpPr>
        <p:spPr>
          <a:xfrm>
            <a:off x="9631363" y="3846513"/>
            <a:ext cx="139700"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D</a:t>
            </a:r>
          </a:p>
        </p:txBody>
      </p:sp>
      <p:sp>
        <p:nvSpPr>
          <p:cNvPr id="103" name="Rectangle 102"/>
          <p:cNvSpPr/>
          <p:nvPr/>
        </p:nvSpPr>
        <p:spPr>
          <a:xfrm>
            <a:off x="9902825" y="3848101"/>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E</a:t>
            </a:r>
          </a:p>
        </p:txBody>
      </p:sp>
      <p:sp>
        <p:nvSpPr>
          <p:cNvPr id="104" name="Rectangle 103"/>
          <p:cNvSpPr/>
          <p:nvPr/>
        </p:nvSpPr>
        <p:spPr>
          <a:xfrm>
            <a:off x="9764713" y="3846513"/>
            <a:ext cx="138112"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105" name="Rectangle 104"/>
          <p:cNvSpPr/>
          <p:nvPr/>
        </p:nvSpPr>
        <p:spPr>
          <a:xfrm>
            <a:off x="9626600" y="4257676"/>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C</a:t>
            </a:r>
          </a:p>
        </p:txBody>
      </p:sp>
      <p:sp>
        <p:nvSpPr>
          <p:cNvPr id="106" name="Rectangle 105"/>
          <p:cNvSpPr/>
          <p:nvPr/>
        </p:nvSpPr>
        <p:spPr>
          <a:xfrm>
            <a:off x="9904413" y="4257676"/>
            <a:ext cx="138112"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F</a:t>
            </a:r>
          </a:p>
        </p:txBody>
      </p:sp>
      <p:sp>
        <p:nvSpPr>
          <p:cNvPr id="107" name="Rectangle 106"/>
          <p:cNvSpPr/>
          <p:nvPr/>
        </p:nvSpPr>
        <p:spPr>
          <a:xfrm>
            <a:off x="9766301" y="4257676"/>
            <a:ext cx="138113"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113" name="Rectangle 112"/>
          <p:cNvSpPr/>
          <p:nvPr/>
        </p:nvSpPr>
        <p:spPr>
          <a:xfrm>
            <a:off x="9625013" y="4678363"/>
            <a:ext cx="139700"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B</a:t>
            </a:r>
          </a:p>
        </p:txBody>
      </p:sp>
      <p:sp>
        <p:nvSpPr>
          <p:cNvPr id="114" name="Rectangle 113"/>
          <p:cNvSpPr/>
          <p:nvPr/>
        </p:nvSpPr>
        <p:spPr>
          <a:xfrm>
            <a:off x="9901238" y="4678363"/>
            <a:ext cx="139700"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G</a:t>
            </a:r>
          </a:p>
        </p:txBody>
      </p:sp>
      <p:sp>
        <p:nvSpPr>
          <p:cNvPr id="115" name="Rectangle 114"/>
          <p:cNvSpPr/>
          <p:nvPr/>
        </p:nvSpPr>
        <p:spPr>
          <a:xfrm>
            <a:off x="9763126" y="4678363"/>
            <a:ext cx="138113"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119" name="Rectangle 118"/>
          <p:cNvSpPr/>
          <p:nvPr/>
        </p:nvSpPr>
        <p:spPr>
          <a:xfrm>
            <a:off x="9631363" y="5119689"/>
            <a:ext cx="139700"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a:t>
            </a:r>
          </a:p>
        </p:txBody>
      </p:sp>
      <p:sp>
        <p:nvSpPr>
          <p:cNvPr id="120" name="Rectangle 119"/>
          <p:cNvSpPr/>
          <p:nvPr/>
        </p:nvSpPr>
        <p:spPr>
          <a:xfrm>
            <a:off x="9899651" y="5119689"/>
            <a:ext cx="138113"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H</a:t>
            </a:r>
          </a:p>
        </p:txBody>
      </p:sp>
      <p:sp>
        <p:nvSpPr>
          <p:cNvPr id="121" name="Rectangle 120"/>
          <p:cNvSpPr/>
          <p:nvPr/>
        </p:nvSpPr>
        <p:spPr>
          <a:xfrm>
            <a:off x="9761538" y="5119689"/>
            <a:ext cx="138112"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122" name="Rectangle 121"/>
          <p:cNvSpPr/>
          <p:nvPr/>
        </p:nvSpPr>
        <p:spPr>
          <a:xfrm>
            <a:off x="8056563" y="5086351"/>
            <a:ext cx="138112"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solidFill>
                  <a:schemeClr val="accent2"/>
                </a:solidFill>
              </a:rPr>
              <a:t>I</a:t>
            </a:r>
          </a:p>
        </p:txBody>
      </p:sp>
      <p:sp>
        <p:nvSpPr>
          <p:cNvPr id="123" name="Rectangle 122"/>
          <p:cNvSpPr/>
          <p:nvPr/>
        </p:nvSpPr>
        <p:spPr>
          <a:xfrm>
            <a:off x="7853363" y="3835401"/>
            <a:ext cx="139700"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124" name="Rectangle 123"/>
          <p:cNvSpPr/>
          <p:nvPr/>
        </p:nvSpPr>
        <p:spPr>
          <a:xfrm>
            <a:off x="7994651" y="3835401"/>
            <a:ext cx="138113"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a:t>
            </a:r>
          </a:p>
        </p:txBody>
      </p:sp>
      <p:sp>
        <p:nvSpPr>
          <p:cNvPr id="125" name="Rectangle 124"/>
          <p:cNvSpPr/>
          <p:nvPr/>
        </p:nvSpPr>
        <p:spPr>
          <a:xfrm>
            <a:off x="8126413" y="3835401"/>
            <a:ext cx="138112"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126" name="Rectangle 125"/>
          <p:cNvSpPr/>
          <p:nvPr/>
        </p:nvSpPr>
        <p:spPr>
          <a:xfrm>
            <a:off x="8266113" y="3835401"/>
            <a:ext cx="139700"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B</a:t>
            </a:r>
          </a:p>
        </p:txBody>
      </p:sp>
      <p:sp>
        <p:nvSpPr>
          <p:cNvPr id="127" name="Rectangle 126"/>
          <p:cNvSpPr/>
          <p:nvPr/>
        </p:nvSpPr>
        <p:spPr>
          <a:xfrm>
            <a:off x="8396288" y="3835401"/>
            <a:ext cx="138112"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128" name="Rectangle 127"/>
          <p:cNvSpPr/>
          <p:nvPr/>
        </p:nvSpPr>
        <p:spPr>
          <a:xfrm>
            <a:off x="8535988" y="3835401"/>
            <a:ext cx="139700"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C</a:t>
            </a:r>
          </a:p>
        </p:txBody>
      </p:sp>
      <p:sp>
        <p:nvSpPr>
          <p:cNvPr id="129" name="Rectangle 128"/>
          <p:cNvSpPr/>
          <p:nvPr/>
        </p:nvSpPr>
        <p:spPr>
          <a:xfrm>
            <a:off x="8677276" y="3835401"/>
            <a:ext cx="138113" cy="333375"/>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solidFill>
                  <a:schemeClr val="accent2"/>
                </a:solidFill>
              </a:rPr>
              <a:t>F</a:t>
            </a:r>
          </a:p>
        </p:txBody>
      </p:sp>
      <p:sp>
        <p:nvSpPr>
          <p:cNvPr id="132" name="Rectangle 131"/>
          <p:cNvSpPr/>
          <p:nvPr/>
        </p:nvSpPr>
        <p:spPr>
          <a:xfrm>
            <a:off x="7862888" y="4221163"/>
            <a:ext cx="139700"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133" name="Rectangle 132"/>
          <p:cNvSpPr/>
          <p:nvPr/>
        </p:nvSpPr>
        <p:spPr>
          <a:xfrm>
            <a:off x="8004176" y="4221163"/>
            <a:ext cx="138113"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a:t>
            </a:r>
          </a:p>
        </p:txBody>
      </p:sp>
      <p:sp>
        <p:nvSpPr>
          <p:cNvPr id="134" name="Rectangle 133"/>
          <p:cNvSpPr/>
          <p:nvPr/>
        </p:nvSpPr>
        <p:spPr>
          <a:xfrm>
            <a:off x="8135938" y="4221163"/>
            <a:ext cx="139700"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135" name="Rectangle 134"/>
          <p:cNvSpPr/>
          <p:nvPr/>
        </p:nvSpPr>
        <p:spPr>
          <a:xfrm>
            <a:off x="8277226" y="4221163"/>
            <a:ext cx="138113"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B</a:t>
            </a:r>
          </a:p>
        </p:txBody>
      </p:sp>
      <p:sp>
        <p:nvSpPr>
          <p:cNvPr id="136" name="Rectangle 135"/>
          <p:cNvSpPr/>
          <p:nvPr/>
        </p:nvSpPr>
        <p:spPr>
          <a:xfrm>
            <a:off x="8405813" y="4221163"/>
            <a:ext cx="138112" cy="334962"/>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solidFill>
                  <a:schemeClr val="accent2"/>
                </a:solidFill>
              </a:rPr>
              <a:t>G</a:t>
            </a:r>
          </a:p>
        </p:txBody>
      </p:sp>
      <p:sp>
        <p:nvSpPr>
          <p:cNvPr id="139" name="Rectangle 138"/>
          <p:cNvSpPr/>
          <p:nvPr/>
        </p:nvSpPr>
        <p:spPr>
          <a:xfrm>
            <a:off x="7908925" y="4686301"/>
            <a:ext cx="139700"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t>
            </a:r>
          </a:p>
        </p:txBody>
      </p:sp>
      <p:sp>
        <p:nvSpPr>
          <p:cNvPr id="140" name="Rectangle 139"/>
          <p:cNvSpPr/>
          <p:nvPr/>
        </p:nvSpPr>
        <p:spPr>
          <a:xfrm>
            <a:off x="8050213" y="4686301"/>
            <a:ext cx="138112"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t>A</a:t>
            </a:r>
          </a:p>
        </p:txBody>
      </p:sp>
      <p:sp>
        <p:nvSpPr>
          <p:cNvPr id="141" name="Rectangle 140"/>
          <p:cNvSpPr/>
          <p:nvPr/>
        </p:nvSpPr>
        <p:spPr>
          <a:xfrm>
            <a:off x="8181976" y="4686301"/>
            <a:ext cx="138113" cy="3349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a:solidFill>
                  <a:schemeClr val="accent2"/>
                </a:solidFill>
              </a:rPr>
              <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mph" presetSubtype="1" grpId="0" nodeType="clickEffect">
                                  <p:stCondLst>
                                    <p:cond delay="0"/>
                                  </p:stCondLst>
                                  <p:childTnLst>
                                    <p:set>
                                      <p:cBhvr override="childStyle">
                                        <p:cTn id="30" dur="indefinite"/>
                                        <p:tgtEl>
                                          <p:spTgt spid="24"/>
                                        </p:tgtEl>
                                        <p:attrNameLst>
                                          <p:attrName>style.color</p:attrName>
                                        </p:attrNameLst>
                                      </p:cBhvr>
                                      <p:to>
                                        <p:clrVal>
                                          <a:schemeClr val="hlink"/>
                                        </p:clrVal>
                                      </p:to>
                                    </p:set>
                                  </p:childTnLst>
                                </p:cTn>
                              </p:par>
                              <p:par>
                                <p:cTn id="31" presetID="3" presetClass="emph" presetSubtype="1" grpId="0" nodeType="withEffect">
                                  <p:stCondLst>
                                    <p:cond delay="0"/>
                                  </p:stCondLst>
                                  <p:childTnLst>
                                    <p:set>
                                      <p:cBhvr override="childStyle">
                                        <p:cTn id="32" dur="indefinite"/>
                                        <p:tgtEl>
                                          <p:spTgt spid="25"/>
                                        </p:tgtEl>
                                        <p:attrNameLst>
                                          <p:attrName>style.color</p:attrName>
                                        </p:attrNameLst>
                                      </p:cBhvr>
                                      <p:to>
                                        <p:clrVal>
                                          <a:srgbClr val="FF0000"/>
                                        </p:clrVal>
                                      </p:to>
                                    </p:set>
                                  </p:childTnLst>
                                </p:cTn>
                              </p:par>
                              <p:par>
                                <p:cTn id="33" presetID="3" presetClass="emph" presetSubtype="1" grpId="0" nodeType="withEffect">
                                  <p:stCondLst>
                                    <p:cond delay="0"/>
                                  </p:stCondLst>
                                  <p:childTnLst>
                                    <p:set>
                                      <p:cBhvr override="childStyle">
                                        <p:cTn id="34" dur="indefinite"/>
                                        <p:tgtEl>
                                          <p:spTgt spid="26"/>
                                        </p:tgtEl>
                                        <p:attrNameLst>
                                          <p:attrName>style.color</p:attrName>
                                        </p:attrNameLst>
                                      </p:cBhvr>
                                      <p:to>
                                        <p:clrVal>
                                          <a:schemeClr val="hlink"/>
                                        </p:clrVal>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mph" presetSubtype="1" grpId="0" nodeType="clickEffect">
                                  <p:stCondLst>
                                    <p:cond delay="0"/>
                                  </p:stCondLst>
                                  <p:childTnLst>
                                    <p:set>
                                      <p:cBhvr override="childStyle">
                                        <p:cTn id="58" dur="indefinite"/>
                                        <p:tgtEl>
                                          <p:spTgt spid="35"/>
                                        </p:tgtEl>
                                        <p:attrNameLst>
                                          <p:attrName>style.color</p:attrName>
                                        </p:attrNameLst>
                                      </p:cBhvr>
                                      <p:to>
                                        <p:clrVal>
                                          <a:schemeClr val="hlink"/>
                                        </p:clrVal>
                                      </p:to>
                                    </p:set>
                                  </p:childTnLst>
                                </p:cTn>
                              </p:par>
                              <p:par>
                                <p:cTn id="59" presetID="3" presetClass="emph" presetSubtype="1" grpId="0" nodeType="withEffect">
                                  <p:stCondLst>
                                    <p:cond delay="0"/>
                                  </p:stCondLst>
                                  <p:childTnLst>
                                    <p:set>
                                      <p:cBhvr override="childStyle">
                                        <p:cTn id="60" dur="indefinite"/>
                                        <p:tgtEl>
                                          <p:spTgt spid="34"/>
                                        </p:tgtEl>
                                        <p:attrNameLst>
                                          <p:attrName>style.color</p:attrName>
                                        </p:attrNameLst>
                                      </p:cBhvr>
                                      <p:to>
                                        <p:clrVal>
                                          <a:srgbClr val="FF0000"/>
                                        </p:clrVal>
                                      </p:to>
                                    </p:set>
                                  </p:childTnLst>
                                </p:cTn>
                              </p:par>
                              <p:par>
                                <p:cTn id="61" presetID="3" presetClass="emph" presetSubtype="1" grpId="0" nodeType="withEffect">
                                  <p:stCondLst>
                                    <p:cond delay="0"/>
                                  </p:stCondLst>
                                  <p:childTnLst>
                                    <p:set>
                                      <p:cBhvr override="childStyle">
                                        <p:cTn id="62" dur="indefinite"/>
                                        <p:tgtEl>
                                          <p:spTgt spid="33"/>
                                        </p:tgtEl>
                                        <p:attrNameLst>
                                          <p:attrName>style.color</p:attrName>
                                        </p:attrNameLst>
                                      </p:cBhvr>
                                      <p:to>
                                        <p:clrVal>
                                          <a:schemeClr val="hlink"/>
                                        </p:clrVal>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mph" presetSubtype="1" grpId="1" nodeType="clickEffect">
                                  <p:stCondLst>
                                    <p:cond delay="0"/>
                                  </p:stCondLst>
                                  <p:childTnLst>
                                    <p:set>
                                      <p:cBhvr override="childStyle">
                                        <p:cTn id="78" dur="indefinite"/>
                                        <p:tgtEl>
                                          <p:spTgt spid="39"/>
                                        </p:tgtEl>
                                        <p:attrNameLst>
                                          <p:attrName>style.color</p:attrName>
                                        </p:attrNameLst>
                                      </p:cBhvr>
                                      <p:to>
                                        <p:clrVal>
                                          <a:schemeClr val="hlink"/>
                                        </p:clrVal>
                                      </p:to>
                                    </p:set>
                                  </p:childTnLst>
                                </p:cTn>
                              </p:par>
                              <p:par>
                                <p:cTn id="79" presetID="3" presetClass="emph" presetSubtype="1" grpId="1" nodeType="withEffect">
                                  <p:stCondLst>
                                    <p:cond delay="0"/>
                                  </p:stCondLst>
                                  <p:childTnLst>
                                    <p:set>
                                      <p:cBhvr override="childStyle">
                                        <p:cTn id="80" dur="indefinite"/>
                                        <p:tgtEl>
                                          <p:spTgt spid="40"/>
                                        </p:tgtEl>
                                        <p:attrNameLst>
                                          <p:attrName>style.color</p:attrName>
                                        </p:attrNameLst>
                                      </p:cBhvr>
                                      <p:to>
                                        <p:clrVal>
                                          <a:srgbClr val="FF0000"/>
                                        </p:clrVal>
                                      </p:to>
                                    </p:set>
                                  </p:childTnLst>
                                </p:cTn>
                              </p:par>
                              <p:par>
                                <p:cTn id="81" presetID="3" presetClass="emph" presetSubtype="1" grpId="1" nodeType="withEffect">
                                  <p:stCondLst>
                                    <p:cond delay="0"/>
                                  </p:stCondLst>
                                  <p:childTnLst>
                                    <p:set>
                                      <p:cBhvr override="childStyle">
                                        <p:cTn id="82" dur="indefinite"/>
                                        <p:tgtEl>
                                          <p:spTgt spid="41"/>
                                        </p:tgtEl>
                                        <p:attrNameLst>
                                          <p:attrName>style.color</p:attrName>
                                        </p:attrNameLst>
                                      </p:cBhvr>
                                      <p:to>
                                        <p:clrVal>
                                          <a:schemeClr val="hlink"/>
                                        </p:clrVal>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mph" presetSubtype="1" grpId="1" nodeType="clickEffect">
                                  <p:stCondLst>
                                    <p:cond delay="0"/>
                                  </p:stCondLst>
                                  <p:childTnLst>
                                    <p:set>
                                      <p:cBhvr override="childStyle">
                                        <p:cTn id="94" dur="indefinite"/>
                                        <p:tgtEl>
                                          <p:spTgt spid="46"/>
                                        </p:tgtEl>
                                        <p:attrNameLst>
                                          <p:attrName>style.color</p:attrName>
                                        </p:attrNameLst>
                                      </p:cBhvr>
                                      <p:to>
                                        <p:clrVal>
                                          <a:schemeClr val="hlink"/>
                                        </p:clrVal>
                                      </p:to>
                                    </p:set>
                                  </p:childTnLst>
                                </p:cTn>
                              </p:par>
                              <p:par>
                                <p:cTn id="95" presetID="3" presetClass="emph" presetSubtype="1" grpId="1" nodeType="withEffect">
                                  <p:stCondLst>
                                    <p:cond delay="0"/>
                                  </p:stCondLst>
                                  <p:childTnLst>
                                    <p:set>
                                      <p:cBhvr override="childStyle">
                                        <p:cTn id="96" dur="indefinite"/>
                                        <p:tgtEl>
                                          <p:spTgt spid="47"/>
                                        </p:tgtEl>
                                        <p:attrNameLst>
                                          <p:attrName>style.color</p:attrName>
                                        </p:attrNameLst>
                                      </p:cBhvr>
                                      <p:to>
                                        <p:clrVal>
                                          <a:srgbClr val="FF0000"/>
                                        </p:clrVal>
                                      </p:to>
                                    </p:set>
                                  </p:childTnLst>
                                </p:cTn>
                              </p:par>
                              <p:par>
                                <p:cTn id="97" presetID="3" presetClass="emph" presetSubtype="1" grpId="1" nodeType="withEffect">
                                  <p:stCondLst>
                                    <p:cond delay="0"/>
                                  </p:stCondLst>
                                  <p:childTnLst>
                                    <p:set>
                                      <p:cBhvr override="childStyle">
                                        <p:cTn id="98" dur="indefinite"/>
                                        <p:tgtEl>
                                          <p:spTgt spid="48"/>
                                        </p:tgtEl>
                                        <p:attrNameLst>
                                          <p:attrName>style.color</p:attrName>
                                        </p:attrNameLst>
                                      </p:cBhvr>
                                      <p:to>
                                        <p:clrVal>
                                          <a:schemeClr val="hlink"/>
                                        </p:clrVal>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mph" presetSubtype="1" grpId="1" nodeType="clickEffect">
                                  <p:stCondLst>
                                    <p:cond delay="0"/>
                                  </p:stCondLst>
                                  <p:childTnLst>
                                    <p:set>
                                      <p:cBhvr override="childStyle">
                                        <p:cTn id="106" dur="indefinite"/>
                                        <p:tgtEl>
                                          <p:spTgt spid="51"/>
                                        </p:tgtEl>
                                        <p:attrNameLst>
                                          <p:attrName>style.color</p:attrName>
                                        </p:attrNameLst>
                                      </p:cBhvr>
                                      <p:to>
                                        <p:clrVal>
                                          <a:schemeClr val="hlink"/>
                                        </p:clrVal>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mph" presetSubtype="1" grpId="1" nodeType="clickEffect">
                                  <p:stCondLst>
                                    <p:cond delay="0"/>
                                  </p:stCondLst>
                                  <p:childTnLst>
                                    <p:set>
                                      <p:cBhvr override="childStyle">
                                        <p:cTn id="130" dur="indefinite"/>
                                        <p:tgtEl>
                                          <p:spTgt spid="13"/>
                                        </p:tgtEl>
                                        <p:attrNameLst>
                                          <p:attrName>style.color</p:attrName>
                                        </p:attrNameLst>
                                      </p:cBhvr>
                                      <p:to>
                                        <p:clrVal>
                                          <a:srgbClr val="FF0000"/>
                                        </p:clrVal>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3" presetClass="emph" presetSubtype="1" grpId="1" nodeType="clickEffect">
                                  <p:stCondLst>
                                    <p:cond delay="0"/>
                                  </p:stCondLst>
                                  <p:childTnLst>
                                    <p:set>
                                      <p:cBhvr override="childStyle">
                                        <p:cTn id="134" dur="indefinite"/>
                                        <p:tgtEl>
                                          <p:spTgt spid="11"/>
                                        </p:tgtEl>
                                        <p:attrNameLst>
                                          <p:attrName>style.color</p:attrName>
                                        </p:attrNameLst>
                                      </p:cBhvr>
                                      <p:to>
                                        <p:clrVal>
                                          <a:schemeClr val="hlink"/>
                                        </p:clrVal>
                                      </p:to>
                                    </p:set>
                                  </p:childTnLst>
                                </p:cTn>
                              </p:par>
                              <p:par>
                                <p:cTn id="135" presetID="3" presetClass="emph" presetSubtype="1" grpId="1" nodeType="withEffect">
                                  <p:stCondLst>
                                    <p:cond delay="0"/>
                                  </p:stCondLst>
                                  <p:childTnLst>
                                    <p:set>
                                      <p:cBhvr override="childStyle">
                                        <p:cTn id="136" dur="indefinite"/>
                                        <p:tgtEl>
                                          <p:spTgt spid="12"/>
                                        </p:tgtEl>
                                        <p:attrNameLst>
                                          <p:attrName>style.color</p:attrName>
                                        </p:attrNameLst>
                                      </p:cBhvr>
                                      <p:to>
                                        <p:clrVal>
                                          <a:schemeClr val="hlink"/>
                                        </p:clrVal>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3"/>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0"/>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3" presetClass="emph" presetSubtype="1" grpId="1" nodeType="clickEffect">
                                  <p:stCondLst>
                                    <p:cond delay="0"/>
                                  </p:stCondLst>
                                  <p:childTnLst>
                                    <p:set>
                                      <p:cBhvr override="childStyle">
                                        <p:cTn id="164" dur="indefinite"/>
                                        <p:tgtEl>
                                          <p:spTgt spid="58"/>
                                        </p:tgtEl>
                                        <p:attrNameLst>
                                          <p:attrName>style.color</p:attrName>
                                        </p:attrNameLst>
                                      </p:cBhvr>
                                      <p:to>
                                        <p:clrVal>
                                          <a:srgbClr val="FF0000"/>
                                        </p:clrVal>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3" presetClass="emph" presetSubtype="1" grpId="1" nodeType="clickEffect">
                                  <p:stCondLst>
                                    <p:cond delay="0"/>
                                  </p:stCondLst>
                                  <p:childTnLst>
                                    <p:set>
                                      <p:cBhvr override="childStyle">
                                        <p:cTn id="168" dur="indefinite"/>
                                        <p:tgtEl>
                                          <p:spTgt spid="54"/>
                                        </p:tgtEl>
                                        <p:attrNameLst>
                                          <p:attrName>style.color</p:attrName>
                                        </p:attrNameLst>
                                      </p:cBhvr>
                                      <p:to>
                                        <p:clrVal>
                                          <a:schemeClr val="hlink"/>
                                        </p:clrVal>
                                      </p:to>
                                    </p:set>
                                  </p:childTnLst>
                                </p:cTn>
                              </p:par>
                              <p:par>
                                <p:cTn id="169" presetID="3" presetClass="emph" presetSubtype="1" grpId="1" nodeType="withEffect">
                                  <p:stCondLst>
                                    <p:cond delay="0"/>
                                  </p:stCondLst>
                                  <p:childTnLst>
                                    <p:set>
                                      <p:cBhvr override="childStyle">
                                        <p:cTn id="170" dur="indefinite"/>
                                        <p:tgtEl>
                                          <p:spTgt spid="55"/>
                                        </p:tgtEl>
                                        <p:attrNameLst>
                                          <p:attrName>style.color</p:attrName>
                                        </p:attrNameLst>
                                      </p:cBhvr>
                                      <p:to>
                                        <p:clrVal>
                                          <a:schemeClr val="hlink"/>
                                        </p:clrVal>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6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6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6"/>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6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6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6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7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3"/>
                                        </p:tgtEl>
                                        <p:attrNameLst>
                                          <p:attrName>style.visibility</p:attrName>
                                        </p:attrNameLst>
                                      </p:cBhvr>
                                      <p:to>
                                        <p:strVal val="visible"/>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3" presetClass="emph" presetSubtype="1" grpId="1" nodeType="clickEffect">
                                  <p:stCondLst>
                                    <p:cond delay="0"/>
                                  </p:stCondLst>
                                  <p:childTnLst>
                                    <p:set>
                                      <p:cBhvr override="childStyle">
                                        <p:cTn id="194" dur="indefinite"/>
                                        <p:tgtEl>
                                          <p:spTgt spid="72"/>
                                        </p:tgtEl>
                                        <p:attrNameLst>
                                          <p:attrName>style.color</p:attrName>
                                        </p:attrNameLst>
                                      </p:cBhvr>
                                      <p:to>
                                        <p:clrVal>
                                          <a:srgbClr val="FF0000"/>
                                        </p:clrVal>
                                      </p:to>
                                    </p:se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3" presetClass="emph" presetSubtype="1" grpId="1" nodeType="clickEffect">
                                  <p:stCondLst>
                                    <p:cond delay="0"/>
                                  </p:stCondLst>
                                  <p:childTnLst>
                                    <p:set>
                                      <p:cBhvr override="childStyle">
                                        <p:cTn id="198" dur="indefinite"/>
                                        <p:tgtEl>
                                          <p:spTgt spid="68"/>
                                        </p:tgtEl>
                                        <p:attrNameLst>
                                          <p:attrName>style.color</p:attrName>
                                        </p:attrNameLst>
                                      </p:cBhvr>
                                      <p:to>
                                        <p:clrVal>
                                          <a:schemeClr val="hlink"/>
                                        </p:clrVal>
                                      </p:to>
                                    </p:set>
                                  </p:childTnLst>
                                </p:cTn>
                              </p:par>
                              <p:par>
                                <p:cTn id="199" presetID="3" presetClass="emph" presetSubtype="1" grpId="1" nodeType="withEffect">
                                  <p:stCondLst>
                                    <p:cond delay="0"/>
                                  </p:stCondLst>
                                  <p:childTnLst>
                                    <p:set>
                                      <p:cBhvr override="childStyle">
                                        <p:cTn id="200" dur="indefinite"/>
                                        <p:tgtEl>
                                          <p:spTgt spid="69"/>
                                        </p:tgtEl>
                                        <p:attrNameLst>
                                          <p:attrName>style.color</p:attrName>
                                        </p:attrNameLst>
                                      </p:cBhvr>
                                      <p:to>
                                        <p:clrVal>
                                          <a:schemeClr val="hlink"/>
                                        </p:clrVal>
                                      </p:to>
                                    </p:se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7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75"/>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76"/>
                                        </p:tgtEl>
                                        <p:attrNameLst>
                                          <p:attrName>style.visibility</p:attrName>
                                        </p:attrNameLst>
                                      </p:cBhvr>
                                      <p:to>
                                        <p:strVal val="visible"/>
                                      </p:to>
                                    </p:se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7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78"/>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81"/>
                                        </p:tgtEl>
                                        <p:attrNameLst>
                                          <p:attrName>style.visibility</p:attrName>
                                        </p:attrNameLst>
                                      </p:cBhvr>
                                      <p:to>
                                        <p:strVal val="visible"/>
                                      </p:to>
                                    </p:se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3" presetClass="emph" presetSubtype="1" grpId="1" nodeType="clickEffect">
                                  <p:stCondLst>
                                    <p:cond delay="0"/>
                                  </p:stCondLst>
                                  <p:childTnLst>
                                    <p:set>
                                      <p:cBhvr override="childStyle">
                                        <p:cTn id="220" dur="indefinite"/>
                                        <p:tgtEl>
                                          <p:spTgt spid="81"/>
                                        </p:tgtEl>
                                        <p:attrNameLst>
                                          <p:attrName>style.color</p:attrName>
                                        </p:attrNameLst>
                                      </p:cBhvr>
                                      <p:to>
                                        <p:clrVal>
                                          <a:srgbClr val="FF0000"/>
                                        </p:clrVal>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3" presetClass="emph" presetSubtype="1" grpId="1" nodeType="clickEffect">
                                  <p:stCondLst>
                                    <p:cond delay="0"/>
                                  </p:stCondLst>
                                  <p:childTnLst>
                                    <p:set>
                                      <p:cBhvr override="childStyle">
                                        <p:cTn id="224" dur="indefinite"/>
                                        <p:tgtEl>
                                          <p:spTgt spid="77"/>
                                        </p:tgtEl>
                                        <p:attrNameLst>
                                          <p:attrName>style.color</p:attrName>
                                        </p:attrNameLst>
                                      </p:cBhvr>
                                      <p:to>
                                        <p:clrVal>
                                          <a:schemeClr val="hlink"/>
                                        </p:clrVal>
                                      </p:to>
                                    </p:set>
                                  </p:childTnLst>
                                </p:cTn>
                              </p:par>
                              <p:par>
                                <p:cTn id="225" presetID="3" presetClass="emph" presetSubtype="1" grpId="1" nodeType="withEffect">
                                  <p:stCondLst>
                                    <p:cond delay="0"/>
                                  </p:stCondLst>
                                  <p:childTnLst>
                                    <p:set>
                                      <p:cBhvr override="childStyle">
                                        <p:cTn id="226" dur="indefinite"/>
                                        <p:tgtEl>
                                          <p:spTgt spid="78"/>
                                        </p:tgtEl>
                                        <p:attrNameLst>
                                          <p:attrName>style.color</p:attrName>
                                        </p:attrNameLst>
                                      </p:cBhvr>
                                      <p:to>
                                        <p:clrVal>
                                          <a:schemeClr val="hlink"/>
                                        </p:clrVal>
                                      </p:to>
                                    </p:se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2"/>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83"/>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84"/>
                                        </p:tgtEl>
                                        <p:attrNameLst>
                                          <p:attrName>style.visibility</p:attrName>
                                        </p:attrNameLst>
                                      </p:cBhvr>
                                      <p:to>
                                        <p:strVal val="visible"/>
                                      </p:to>
                                    </p:set>
                                  </p:childTnLst>
                                </p:cTn>
                              </p:par>
                            </p:childTnLst>
                          </p:cTn>
                        </p:par>
                      </p:childTnLst>
                    </p:cTn>
                  </p:par>
                  <p:par>
                    <p:cTn id="235" fill="hold" nodeType="clickPar">
                      <p:stCondLst>
                        <p:cond delay="indefinite"/>
                      </p:stCondLst>
                      <p:childTnLst>
                        <p:par>
                          <p:cTn id="236" fill="hold" nodeType="withGroup">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3" presetClass="emph" presetSubtype="1" grpId="1" nodeType="clickEffect">
                                  <p:stCondLst>
                                    <p:cond delay="0"/>
                                  </p:stCondLst>
                                  <p:childTnLst>
                                    <p:set>
                                      <p:cBhvr override="childStyle">
                                        <p:cTn id="242" dur="indefinite"/>
                                        <p:tgtEl>
                                          <p:spTgt spid="85"/>
                                        </p:tgtEl>
                                        <p:attrNameLst>
                                          <p:attrName>style.color</p:attrName>
                                        </p:attrNameLst>
                                      </p:cBhvr>
                                      <p:to>
                                        <p:clrVal>
                                          <a:schemeClr val="hlink"/>
                                        </p:clrVal>
                                      </p:to>
                                    </p:se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86"/>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87"/>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88"/>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89"/>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90"/>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91"/>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92"/>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93"/>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94"/>
                                        </p:tgtEl>
                                        <p:attrNameLst>
                                          <p:attrName>style.visibility</p:attrName>
                                        </p:attrNameLst>
                                      </p:cBhvr>
                                      <p:to>
                                        <p:strVal val="visible"/>
                                      </p:to>
                                    </p:se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3" presetClass="emph" presetSubtype="1" grpId="1" nodeType="clickEffect">
                                  <p:stCondLst>
                                    <p:cond delay="0"/>
                                  </p:stCondLst>
                                  <p:childTnLst>
                                    <p:set>
                                      <p:cBhvr override="childStyle">
                                        <p:cTn id="266" dur="indefinite"/>
                                        <p:tgtEl>
                                          <p:spTgt spid="92"/>
                                        </p:tgtEl>
                                        <p:attrNameLst>
                                          <p:attrName>style.color</p:attrName>
                                        </p:attrNameLst>
                                      </p:cBhvr>
                                      <p:to>
                                        <p:clrVal>
                                          <a:srgbClr val="FF0000"/>
                                        </p:clrVal>
                                      </p:to>
                                    </p:se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3" presetClass="emph" presetSubtype="1" grpId="1" nodeType="clickEffect">
                                  <p:stCondLst>
                                    <p:cond delay="0"/>
                                  </p:stCondLst>
                                  <p:childTnLst>
                                    <p:set>
                                      <p:cBhvr override="childStyle">
                                        <p:cTn id="270" dur="indefinite"/>
                                        <p:tgtEl>
                                          <p:spTgt spid="93"/>
                                        </p:tgtEl>
                                        <p:attrNameLst>
                                          <p:attrName>style.color</p:attrName>
                                        </p:attrNameLst>
                                      </p:cBhvr>
                                      <p:to>
                                        <p:clrVal>
                                          <a:schemeClr val="hlink"/>
                                        </p:clrVal>
                                      </p:to>
                                    </p:set>
                                  </p:childTnLst>
                                </p:cTn>
                              </p:par>
                              <p:par>
                                <p:cTn id="271" presetID="3" presetClass="emph" presetSubtype="1" grpId="1" nodeType="withEffect">
                                  <p:stCondLst>
                                    <p:cond delay="0"/>
                                  </p:stCondLst>
                                  <p:childTnLst>
                                    <p:set>
                                      <p:cBhvr override="childStyle">
                                        <p:cTn id="272" dur="indefinite"/>
                                        <p:tgtEl>
                                          <p:spTgt spid="94"/>
                                        </p:tgtEl>
                                        <p:attrNameLst>
                                          <p:attrName>style.color</p:attrName>
                                        </p:attrNameLst>
                                      </p:cBhvr>
                                      <p:to>
                                        <p:clrVal>
                                          <a:schemeClr val="hlink"/>
                                        </p:clrVal>
                                      </p:to>
                                    </p:se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102"/>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03"/>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23"/>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24"/>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25"/>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26"/>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27"/>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28"/>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29"/>
                                        </p:tgtEl>
                                        <p:attrNameLst>
                                          <p:attrName>style.visibility</p:attrName>
                                        </p:attrNameLst>
                                      </p:cBhvr>
                                      <p:to>
                                        <p:strVal val="visible"/>
                                      </p:to>
                                    </p:set>
                                  </p:childTnLst>
                                </p:cTn>
                              </p:par>
                            </p:childTnLst>
                          </p:cTn>
                        </p:par>
                      </p:childTnLst>
                    </p:cTn>
                  </p:par>
                  <p:par>
                    <p:cTn id="297" fill="hold" nodeType="clickPar">
                      <p:stCondLst>
                        <p:cond delay="indefinite"/>
                      </p:stCondLst>
                      <p:childTnLst>
                        <p:par>
                          <p:cTn id="298" fill="hold" nodeType="withGroup">
                            <p:stCondLst>
                              <p:cond delay="0"/>
                            </p:stCondLst>
                            <p:childTnLst>
                              <p:par>
                                <p:cTn id="299" presetID="3" presetClass="emph" presetSubtype="1" grpId="1" nodeType="clickEffect">
                                  <p:stCondLst>
                                    <p:cond delay="0"/>
                                  </p:stCondLst>
                                  <p:childTnLst>
                                    <p:set>
                                      <p:cBhvr override="childStyle">
                                        <p:cTn id="300" dur="indefinite"/>
                                        <p:tgtEl>
                                          <p:spTgt spid="127"/>
                                        </p:tgtEl>
                                        <p:attrNameLst>
                                          <p:attrName>style.color</p:attrName>
                                        </p:attrNameLst>
                                      </p:cBhvr>
                                      <p:to>
                                        <p:clrVal>
                                          <a:srgbClr val="FF0000"/>
                                        </p:clrVal>
                                      </p:to>
                                    </p:set>
                                  </p:childTnLst>
                                </p:cTn>
                              </p:par>
                            </p:childTnLst>
                          </p:cTn>
                        </p:par>
                      </p:childTnLst>
                    </p:cTn>
                  </p:par>
                  <p:par>
                    <p:cTn id="301" fill="hold" nodeType="clickPar">
                      <p:stCondLst>
                        <p:cond delay="indefinite"/>
                      </p:stCondLst>
                      <p:childTnLst>
                        <p:par>
                          <p:cTn id="302" fill="hold" nodeType="withGroup">
                            <p:stCondLst>
                              <p:cond delay="0"/>
                            </p:stCondLst>
                            <p:childTnLst>
                              <p:par>
                                <p:cTn id="303" presetID="3" presetClass="emph" presetSubtype="1" grpId="1" nodeType="clickEffect">
                                  <p:stCondLst>
                                    <p:cond delay="0"/>
                                  </p:stCondLst>
                                  <p:childTnLst>
                                    <p:set>
                                      <p:cBhvr override="childStyle">
                                        <p:cTn id="304" dur="indefinite"/>
                                        <p:tgtEl>
                                          <p:spTgt spid="128"/>
                                        </p:tgtEl>
                                        <p:attrNameLst>
                                          <p:attrName>style.color</p:attrName>
                                        </p:attrNameLst>
                                      </p:cBhvr>
                                      <p:to>
                                        <p:clrVal>
                                          <a:schemeClr val="hlink"/>
                                        </p:clrVal>
                                      </p:to>
                                    </p:set>
                                  </p:childTnLst>
                                </p:cTn>
                              </p:par>
                              <p:par>
                                <p:cTn id="305" presetID="3" presetClass="emph" presetSubtype="1" grpId="1" nodeType="withEffect">
                                  <p:stCondLst>
                                    <p:cond delay="0"/>
                                  </p:stCondLst>
                                  <p:childTnLst>
                                    <p:set>
                                      <p:cBhvr override="childStyle">
                                        <p:cTn id="306" dur="indefinite"/>
                                        <p:tgtEl>
                                          <p:spTgt spid="129"/>
                                        </p:tgtEl>
                                        <p:attrNameLst>
                                          <p:attrName>style.color</p:attrName>
                                        </p:attrNameLst>
                                      </p:cBhvr>
                                      <p:to>
                                        <p:clrVal>
                                          <a:schemeClr val="hlink"/>
                                        </p:clrVal>
                                      </p:to>
                                    </p:set>
                                  </p:childTnLst>
                                </p:cTn>
                              </p:par>
                            </p:childTnLst>
                          </p:cTn>
                        </p:par>
                      </p:childTnLst>
                    </p:cTn>
                  </p:par>
                  <p:par>
                    <p:cTn id="307" fill="hold" nodeType="clickPar">
                      <p:stCondLst>
                        <p:cond delay="indefinite"/>
                      </p:stCondLst>
                      <p:childTnLst>
                        <p:par>
                          <p:cTn id="308" fill="hold" nodeType="withGroup">
                            <p:stCondLst>
                              <p:cond delay="0"/>
                            </p:stCondLst>
                            <p:childTnLst>
                              <p:par>
                                <p:cTn id="309" presetID="1" presetClass="entr" presetSubtype="0" fill="hold" grpId="0" nodeType="clickEffect">
                                  <p:stCondLst>
                                    <p:cond delay="0"/>
                                  </p:stCondLst>
                                  <p:childTnLst>
                                    <p:set>
                                      <p:cBhvr>
                                        <p:cTn id="310" dur="1" fill="hold">
                                          <p:stCondLst>
                                            <p:cond delay="0"/>
                                          </p:stCondLst>
                                        </p:cTn>
                                        <p:tgtEl>
                                          <p:spTgt spid="105"/>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06"/>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07"/>
                                        </p:tgtEl>
                                        <p:attrNameLst>
                                          <p:attrName>style.visibility</p:attrName>
                                        </p:attrNameLst>
                                      </p:cBhvr>
                                      <p:to>
                                        <p:strVal val="visible"/>
                                      </p:to>
                                    </p:set>
                                  </p:childTnLst>
                                </p:cTn>
                              </p:par>
                            </p:childTnLst>
                          </p:cTn>
                        </p:par>
                      </p:childTnLst>
                    </p:cTn>
                  </p:par>
                  <p:par>
                    <p:cTn id="315" fill="hold" nodeType="clickPar">
                      <p:stCondLst>
                        <p:cond delay="indefinite"/>
                      </p:stCondLst>
                      <p:childTnLst>
                        <p:par>
                          <p:cTn id="316" fill="hold" nodeType="withGroup">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32"/>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33"/>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34"/>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35"/>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36"/>
                                        </p:tgtEl>
                                        <p:attrNameLst>
                                          <p:attrName>style.visibility</p:attrName>
                                        </p:attrNameLst>
                                      </p:cBhvr>
                                      <p:to>
                                        <p:strVal val="visible"/>
                                      </p:to>
                                    </p:set>
                                  </p:childTnLst>
                                </p:cTn>
                              </p:par>
                            </p:childTnLst>
                          </p:cTn>
                        </p:par>
                      </p:childTnLst>
                    </p:cTn>
                  </p:par>
                  <p:par>
                    <p:cTn id="327" fill="hold" nodeType="clickPar">
                      <p:stCondLst>
                        <p:cond delay="indefinite"/>
                      </p:stCondLst>
                      <p:childTnLst>
                        <p:par>
                          <p:cTn id="328" fill="hold" nodeType="withGroup">
                            <p:stCondLst>
                              <p:cond delay="0"/>
                            </p:stCondLst>
                            <p:childTnLst>
                              <p:par>
                                <p:cTn id="329" presetID="3" presetClass="emph" presetSubtype="1" grpId="1" nodeType="clickEffect">
                                  <p:stCondLst>
                                    <p:cond delay="0"/>
                                  </p:stCondLst>
                                  <p:childTnLst>
                                    <p:set>
                                      <p:cBhvr override="childStyle">
                                        <p:cTn id="330" dur="indefinite"/>
                                        <p:tgtEl>
                                          <p:spTgt spid="134"/>
                                        </p:tgtEl>
                                        <p:attrNameLst>
                                          <p:attrName>style.color</p:attrName>
                                        </p:attrNameLst>
                                      </p:cBhvr>
                                      <p:to>
                                        <p:clrVal>
                                          <a:srgbClr val="FF0000"/>
                                        </p:clrVal>
                                      </p:to>
                                    </p:set>
                                  </p:childTnLst>
                                </p:cTn>
                              </p:par>
                            </p:childTnLst>
                          </p:cTn>
                        </p:par>
                      </p:childTnLst>
                    </p:cTn>
                  </p:par>
                  <p:par>
                    <p:cTn id="331" fill="hold" nodeType="clickPar">
                      <p:stCondLst>
                        <p:cond delay="indefinite"/>
                      </p:stCondLst>
                      <p:childTnLst>
                        <p:par>
                          <p:cTn id="332" fill="hold" nodeType="withGroup">
                            <p:stCondLst>
                              <p:cond delay="0"/>
                            </p:stCondLst>
                            <p:childTnLst>
                              <p:par>
                                <p:cTn id="333" presetID="3" presetClass="emph" presetSubtype="1" grpId="1" nodeType="clickEffect">
                                  <p:stCondLst>
                                    <p:cond delay="0"/>
                                  </p:stCondLst>
                                  <p:childTnLst>
                                    <p:set>
                                      <p:cBhvr override="childStyle">
                                        <p:cTn id="334" dur="indefinite"/>
                                        <p:tgtEl>
                                          <p:spTgt spid="135"/>
                                        </p:tgtEl>
                                        <p:attrNameLst>
                                          <p:attrName>style.color</p:attrName>
                                        </p:attrNameLst>
                                      </p:cBhvr>
                                      <p:to>
                                        <p:clrVal>
                                          <a:schemeClr val="hlink"/>
                                        </p:clrVal>
                                      </p:to>
                                    </p:set>
                                  </p:childTnLst>
                                </p:cTn>
                              </p:par>
                              <p:par>
                                <p:cTn id="335" presetID="3" presetClass="emph" presetSubtype="1" grpId="1" nodeType="withEffect">
                                  <p:stCondLst>
                                    <p:cond delay="0"/>
                                  </p:stCondLst>
                                  <p:childTnLst>
                                    <p:set>
                                      <p:cBhvr override="childStyle">
                                        <p:cTn id="336" dur="indefinite"/>
                                        <p:tgtEl>
                                          <p:spTgt spid="136"/>
                                        </p:tgtEl>
                                        <p:attrNameLst>
                                          <p:attrName>style.color</p:attrName>
                                        </p:attrNameLst>
                                      </p:cBhvr>
                                      <p:to>
                                        <p:clrVal>
                                          <a:schemeClr val="hlink"/>
                                        </p:clrVal>
                                      </p:to>
                                    </p:set>
                                  </p:childTnLst>
                                </p:cTn>
                              </p:par>
                            </p:childTnLst>
                          </p:cTn>
                        </p:par>
                      </p:childTnLst>
                    </p:cTn>
                  </p:par>
                  <p:par>
                    <p:cTn id="337" fill="hold" nodeType="clickPar">
                      <p:stCondLst>
                        <p:cond delay="indefinite"/>
                      </p:stCondLst>
                      <p:childTnLst>
                        <p:par>
                          <p:cTn id="338" fill="hold" nodeType="withGroup">
                            <p:stCondLst>
                              <p:cond delay="0"/>
                            </p:stCondLst>
                            <p:childTnLst>
                              <p:par>
                                <p:cTn id="339" presetID="1" presetClass="entr" presetSubtype="0" fill="hold" grpId="0" nodeType="clickEffect">
                                  <p:stCondLst>
                                    <p:cond delay="0"/>
                                  </p:stCondLst>
                                  <p:childTnLst>
                                    <p:set>
                                      <p:cBhvr>
                                        <p:cTn id="340" dur="1" fill="hold">
                                          <p:stCondLst>
                                            <p:cond delay="0"/>
                                          </p:stCondLst>
                                        </p:cTn>
                                        <p:tgtEl>
                                          <p:spTgt spid="113"/>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14"/>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15"/>
                                        </p:tgtEl>
                                        <p:attrNameLst>
                                          <p:attrName>style.visibility</p:attrName>
                                        </p:attrNameLst>
                                      </p:cBhvr>
                                      <p:to>
                                        <p:strVal val="visible"/>
                                      </p:to>
                                    </p:set>
                                  </p:childTnLst>
                                </p:cTn>
                              </p:par>
                            </p:childTnLst>
                          </p:cTn>
                        </p:par>
                      </p:childTnLst>
                    </p:cTn>
                  </p:par>
                  <p:par>
                    <p:cTn id="345" fill="hold" nodeType="clickPar">
                      <p:stCondLst>
                        <p:cond delay="indefinite"/>
                      </p:stCondLst>
                      <p:childTnLst>
                        <p:par>
                          <p:cTn id="346" fill="hold" nodeType="withGroup">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39"/>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40"/>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141"/>
                                        </p:tgtEl>
                                        <p:attrNameLst>
                                          <p:attrName>style.visibility</p:attrName>
                                        </p:attrNameLst>
                                      </p:cBhvr>
                                      <p:to>
                                        <p:strVal val="visible"/>
                                      </p:to>
                                    </p:set>
                                  </p:childTnLst>
                                </p:cTn>
                              </p:par>
                            </p:childTnLst>
                          </p:cTn>
                        </p:par>
                      </p:childTnLst>
                    </p:cTn>
                  </p:par>
                  <p:par>
                    <p:cTn id="353" fill="hold" nodeType="clickPar">
                      <p:stCondLst>
                        <p:cond delay="indefinite"/>
                      </p:stCondLst>
                      <p:childTnLst>
                        <p:par>
                          <p:cTn id="354" fill="hold" nodeType="withGroup">
                            <p:stCondLst>
                              <p:cond delay="0"/>
                            </p:stCondLst>
                            <p:childTnLst>
                              <p:par>
                                <p:cTn id="355" presetID="3" presetClass="emph" presetSubtype="1" grpId="1" nodeType="clickEffect">
                                  <p:stCondLst>
                                    <p:cond delay="0"/>
                                  </p:stCondLst>
                                  <p:childTnLst>
                                    <p:set>
                                      <p:cBhvr override="childStyle">
                                        <p:cTn id="356" dur="indefinite"/>
                                        <p:tgtEl>
                                          <p:spTgt spid="139"/>
                                        </p:tgtEl>
                                        <p:attrNameLst>
                                          <p:attrName>style.color</p:attrName>
                                        </p:attrNameLst>
                                      </p:cBhvr>
                                      <p:to>
                                        <p:clrVal>
                                          <a:srgbClr val="FF0000"/>
                                        </p:clrVal>
                                      </p:to>
                                    </p:set>
                                  </p:childTnLst>
                                </p:cTn>
                              </p:par>
                            </p:childTnLst>
                          </p:cTn>
                        </p:par>
                      </p:childTnLst>
                    </p:cTn>
                  </p:par>
                  <p:par>
                    <p:cTn id="357" fill="hold" nodeType="clickPar">
                      <p:stCondLst>
                        <p:cond delay="indefinite"/>
                      </p:stCondLst>
                      <p:childTnLst>
                        <p:par>
                          <p:cTn id="358" fill="hold" nodeType="withGroup">
                            <p:stCondLst>
                              <p:cond delay="0"/>
                            </p:stCondLst>
                            <p:childTnLst>
                              <p:par>
                                <p:cTn id="359" presetID="3" presetClass="emph" presetSubtype="1" grpId="1" nodeType="clickEffect">
                                  <p:stCondLst>
                                    <p:cond delay="0"/>
                                  </p:stCondLst>
                                  <p:childTnLst>
                                    <p:set>
                                      <p:cBhvr override="childStyle">
                                        <p:cTn id="360" dur="indefinite"/>
                                        <p:tgtEl>
                                          <p:spTgt spid="140"/>
                                        </p:tgtEl>
                                        <p:attrNameLst>
                                          <p:attrName>style.color</p:attrName>
                                        </p:attrNameLst>
                                      </p:cBhvr>
                                      <p:to>
                                        <p:clrVal>
                                          <a:schemeClr val="hlink"/>
                                        </p:clrVal>
                                      </p:to>
                                    </p:set>
                                  </p:childTnLst>
                                </p:cTn>
                              </p:par>
                              <p:par>
                                <p:cTn id="361" presetID="3" presetClass="emph" presetSubtype="1" grpId="1" nodeType="withEffect">
                                  <p:stCondLst>
                                    <p:cond delay="0"/>
                                  </p:stCondLst>
                                  <p:childTnLst>
                                    <p:set>
                                      <p:cBhvr override="childStyle">
                                        <p:cTn id="362" dur="indefinite"/>
                                        <p:tgtEl>
                                          <p:spTgt spid="141"/>
                                        </p:tgtEl>
                                        <p:attrNameLst>
                                          <p:attrName>style.color</p:attrName>
                                        </p:attrNameLst>
                                      </p:cBhvr>
                                      <p:to>
                                        <p:clrVal>
                                          <a:schemeClr val="hlink"/>
                                        </p:clrVal>
                                      </p:to>
                                    </p:set>
                                  </p:childTnLst>
                                </p:cTn>
                              </p:par>
                            </p:childTnLst>
                          </p:cTn>
                        </p:par>
                      </p:childTnLst>
                    </p:cTn>
                  </p:par>
                  <p:par>
                    <p:cTn id="363" fill="hold" nodeType="clickPar">
                      <p:stCondLst>
                        <p:cond delay="indefinite"/>
                      </p:stCondLst>
                      <p:childTnLst>
                        <p:par>
                          <p:cTn id="364" fill="hold" nodeType="withGroup">
                            <p:stCondLst>
                              <p:cond delay="0"/>
                            </p:stCondLst>
                            <p:childTnLst>
                              <p:par>
                                <p:cTn id="365" presetID="1" presetClass="entr" presetSubtype="0" fill="hold" grpId="0" nodeType="clickEffect">
                                  <p:stCondLst>
                                    <p:cond delay="0"/>
                                  </p:stCondLst>
                                  <p:childTnLst>
                                    <p:set>
                                      <p:cBhvr>
                                        <p:cTn id="366" dur="1" fill="hold">
                                          <p:stCondLst>
                                            <p:cond delay="0"/>
                                          </p:stCondLst>
                                        </p:cTn>
                                        <p:tgtEl>
                                          <p:spTgt spid="119"/>
                                        </p:tgtEl>
                                        <p:attrNameLst>
                                          <p:attrName>style.visibility</p:attrName>
                                        </p:attrNameLst>
                                      </p:cBhvr>
                                      <p:to>
                                        <p:strVal val="visible"/>
                                      </p:to>
                                    </p:set>
                                  </p:childTnLst>
                                </p:cTn>
                              </p:par>
                              <p:par>
                                <p:cTn id="367" presetID="1" presetClass="entr" presetSubtype="0" fill="hold" grpId="0" nodeType="withEffect">
                                  <p:stCondLst>
                                    <p:cond delay="0"/>
                                  </p:stCondLst>
                                  <p:childTnLst>
                                    <p:set>
                                      <p:cBhvr>
                                        <p:cTn id="368" dur="1" fill="hold">
                                          <p:stCondLst>
                                            <p:cond delay="0"/>
                                          </p:stCondLst>
                                        </p:cTn>
                                        <p:tgtEl>
                                          <p:spTgt spid="120"/>
                                        </p:tgtEl>
                                        <p:attrNameLst>
                                          <p:attrName>style.visibility</p:attrName>
                                        </p:attrNameLst>
                                      </p:cBhvr>
                                      <p:to>
                                        <p:strVal val="visible"/>
                                      </p:to>
                                    </p:set>
                                  </p:childTnLst>
                                </p:cTn>
                              </p:par>
                              <p:par>
                                <p:cTn id="369" presetID="1" presetClass="entr" presetSubtype="0" fill="hold" grpId="0" nodeType="withEffect">
                                  <p:stCondLst>
                                    <p:cond delay="0"/>
                                  </p:stCondLst>
                                  <p:childTnLst>
                                    <p:set>
                                      <p:cBhvr>
                                        <p:cTn id="370" dur="1" fill="hold">
                                          <p:stCondLst>
                                            <p:cond delay="0"/>
                                          </p:stCondLst>
                                        </p:cTn>
                                        <p:tgtEl>
                                          <p:spTgt spid="121"/>
                                        </p:tgtEl>
                                        <p:attrNameLst>
                                          <p:attrName>style.visibility</p:attrName>
                                        </p:attrNameLst>
                                      </p:cBhvr>
                                      <p:to>
                                        <p:strVal val="visible"/>
                                      </p:to>
                                    </p:set>
                                  </p:childTnLst>
                                </p:cTn>
                              </p:par>
                            </p:childTnLst>
                          </p:cTn>
                        </p:par>
                      </p:childTnLst>
                    </p:cTn>
                  </p:par>
                  <p:par>
                    <p:cTn id="371" fill="hold" nodeType="clickPar">
                      <p:stCondLst>
                        <p:cond delay="indefinite"/>
                      </p:stCondLst>
                      <p:childTnLst>
                        <p:par>
                          <p:cTn id="372" fill="hold" nodeType="withGroup">
                            <p:stCondLst>
                              <p:cond delay="0"/>
                            </p:stCondLst>
                            <p:childTnLst>
                              <p:par>
                                <p:cTn id="373" presetID="1" presetClass="entr" presetSubtype="0" fill="hold" grpId="0" nodeType="clickEffect">
                                  <p:stCondLst>
                                    <p:cond delay="0"/>
                                  </p:stCondLst>
                                  <p:childTnLst>
                                    <p:set>
                                      <p:cBhvr>
                                        <p:cTn id="374" dur="1" fill="hold">
                                          <p:stCondLst>
                                            <p:cond delay="0"/>
                                          </p:stCondLst>
                                        </p:cTn>
                                        <p:tgtEl>
                                          <p:spTgt spid="122"/>
                                        </p:tgtEl>
                                        <p:attrNameLst>
                                          <p:attrName>style.visibility</p:attrName>
                                        </p:attrNameLst>
                                      </p:cBhvr>
                                      <p:to>
                                        <p:strVal val="visible"/>
                                      </p:to>
                                    </p:set>
                                  </p:childTnLst>
                                </p:cTn>
                              </p:par>
                            </p:childTnLst>
                          </p:cTn>
                        </p:par>
                      </p:childTnLst>
                    </p:cTn>
                  </p:par>
                  <p:par>
                    <p:cTn id="375" fill="hold" nodeType="clickPar">
                      <p:stCondLst>
                        <p:cond delay="indefinite"/>
                      </p:stCondLst>
                      <p:childTnLst>
                        <p:par>
                          <p:cTn id="376" fill="hold" nodeType="withGroup">
                            <p:stCondLst>
                              <p:cond delay="0"/>
                            </p:stCondLst>
                            <p:childTnLst>
                              <p:par>
                                <p:cTn id="377" presetID="3" presetClass="emph" presetSubtype="1" grpId="1" nodeType="clickEffect">
                                  <p:stCondLst>
                                    <p:cond delay="0"/>
                                  </p:stCondLst>
                                  <p:childTnLst>
                                    <p:set>
                                      <p:cBhvr override="childStyle">
                                        <p:cTn id="378" dur="indefinite"/>
                                        <p:tgtEl>
                                          <p:spTgt spid="122"/>
                                        </p:tgtEl>
                                        <p:attrNameLst>
                                          <p:attrName>style.color</p:attrName>
                                        </p:attrNameLst>
                                      </p:cBhvr>
                                      <p:to>
                                        <p:clrVal>
                                          <a:schemeClr val="hlink"/>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2" grpId="0" animBg="1"/>
      <p:bldP spid="12" grpId="1" animBg="1"/>
      <p:bldP spid="13" grpId="0" animBg="1"/>
      <p:bldP spid="13" grpId="1"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4" grpId="1" animBg="1"/>
      <p:bldP spid="25" grpId="0" animBg="1"/>
      <p:bldP spid="25" grpId="1" animBg="1"/>
      <p:bldP spid="26" grpId="0" animBg="1"/>
      <p:bldP spid="26" grpId="1" animBg="1"/>
      <p:bldP spid="27" grpId="0" animBg="1"/>
      <p:bldP spid="28" grpId="0" animBg="1"/>
      <p:bldP spid="29" grpId="0" animBg="1"/>
      <p:bldP spid="30" grpId="0" animBg="1"/>
      <p:bldP spid="31" grpId="0" animBg="1"/>
      <p:bldP spid="32" grpId="0" animBg="1"/>
      <p:bldP spid="33" grpId="0" animBg="1"/>
      <p:bldP spid="33" grpId="1" animBg="1"/>
      <p:bldP spid="34" grpId="0" animBg="1"/>
      <p:bldP spid="34" grpId="1" animBg="1"/>
      <p:bldP spid="35" grpId="0" animBg="1"/>
      <p:bldP spid="35" grpId="1" animBg="1"/>
      <p:bldP spid="36" grpId="0" animBg="1"/>
      <p:bldP spid="37" grpId="0" animBg="1"/>
      <p:bldP spid="38" grpId="0" animBg="1"/>
      <p:bldP spid="39" grpId="0" animBg="1"/>
      <p:bldP spid="39" grpId="1" animBg="1"/>
      <p:bldP spid="40" grpId="0" animBg="1"/>
      <p:bldP spid="40" grpId="1" animBg="1"/>
      <p:bldP spid="41" grpId="0" animBg="1"/>
      <p:bldP spid="41" grpId="1" animBg="1"/>
      <p:bldP spid="46" grpId="0" animBg="1"/>
      <p:bldP spid="46" grpId="1" animBg="1"/>
      <p:bldP spid="47" grpId="0" animBg="1"/>
      <p:bldP spid="47" grpId="1" animBg="1"/>
      <p:bldP spid="48" grpId="0" animBg="1"/>
      <p:bldP spid="48" grpId="1" animBg="1"/>
      <p:bldP spid="51" grpId="0" animBg="1"/>
      <p:bldP spid="51" grpId="1" animBg="1"/>
      <p:bldP spid="52" grpId="0" animBg="1"/>
      <p:bldP spid="53" grpId="0" animBg="1"/>
      <p:bldP spid="54" grpId="0" animBg="1"/>
      <p:bldP spid="54" grpId="1" animBg="1"/>
      <p:bldP spid="55" grpId="0" animBg="1"/>
      <p:bldP spid="55" grpId="1" animBg="1"/>
      <p:bldP spid="58" grpId="0" animBg="1"/>
      <p:bldP spid="58" grpId="1"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2" grpId="0" animBg="1"/>
      <p:bldP spid="72" grpId="1" animBg="1"/>
      <p:bldP spid="73" grpId="0" animBg="1"/>
      <p:bldP spid="74" grpId="0" animBg="1"/>
      <p:bldP spid="75" grpId="0" animBg="1"/>
      <p:bldP spid="76" grpId="0" animBg="1"/>
      <p:bldP spid="77" grpId="0" animBg="1"/>
      <p:bldP spid="77" grpId="1" animBg="1"/>
      <p:bldP spid="78" grpId="0" animBg="1"/>
      <p:bldP spid="78" grpId="1" animBg="1"/>
      <p:bldP spid="81" grpId="0" animBg="1"/>
      <p:bldP spid="81" grpId="1" animBg="1"/>
      <p:bldP spid="82" grpId="0" animBg="1"/>
      <p:bldP spid="83" grpId="0" animBg="1"/>
      <p:bldP spid="84" grpId="0" animBg="1"/>
      <p:bldP spid="85" grpId="0" animBg="1"/>
      <p:bldP spid="85" grpId="1" animBg="1"/>
      <p:bldP spid="86" grpId="0" animBg="1"/>
      <p:bldP spid="87" grpId="0" animBg="1"/>
      <p:bldP spid="88" grpId="0" animBg="1"/>
      <p:bldP spid="89" grpId="0" animBg="1"/>
      <p:bldP spid="90" grpId="0" animBg="1"/>
      <p:bldP spid="91" grpId="0" animBg="1"/>
      <p:bldP spid="92" grpId="0" animBg="1"/>
      <p:bldP spid="92" grpId="1" animBg="1"/>
      <p:bldP spid="93" grpId="0" animBg="1"/>
      <p:bldP spid="93" grpId="1" animBg="1"/>
      <p:bldP spid="94" grpId="0" animBg="1"/>
      <p:bldP spid="94" grpId="1" animBg="1"/>
      <p:bldP spid="102" grpId="0" animBg="1"/>
      <p:bldP spid="103" grpId="0" animBg="1"/>
      <p:bldP spid="104" grpId="0" animBg="1"/>
      <p:bldP spid="105" grpId="0" animBg="1"/>
      <p:bldP spid="106" grpId="0" animBg="1"/>
      <p:bldP spid="107" grpId="0" animBg="1"/>
      <p:bldP spid="113" grpId="0" animBg="1"/>
      <p:bldP spid="114" grpId="0" animBg="1"/>
      <p:bldP spid="115" grpId="0" animBg="1"/>
      <p:bldP spid="119" grpId="0" animBg="1"/>
      <p:bldP spid="120" grpId="0" animBg="1"/>
      <p:bldP spid="121" grpId="0" animBg="1"/>
      <p:bldP spid="122" grpId="0" animBg="1"/>
      <p:bldP spid="122" grpId="1" animBg="1"/>
      <p:bldP spid="123" grpId="0" animBg="1"/>
      <p:bldP spid="124" grpId="0" animBg="1"/>
      <p:bldP spid="125" grpId="0" animBg="1"/>
      <p:bldP spid="126" grpId="0" animBg="1"/>
      <p:bldP spid="127" grpId="0" animBg="1"/>
      <p:bldP spid="127" grpId="1" animBg="1"/>
      <p:bldP spid="128" grpId="0" animBg="1"/>
      <p:bldP spid="128" grpId="1" animBg="1"/>
      <p:bldP spid="129" grpId="0" animBg="1"/>
      <p:bldP spid="129" grpId="1" animBg="1"/>
      <p:bldP spid="132" grpId="0" animBg="1"/>
      <p:bldP spid="133" grpId="0" animBg="1"/>
      <p:bldP spid="134" grpId="0" animBg="1"/>
      <p:bldP spid="134" grpId="1" animBg="1"/>
      <p:bldP spid="135" grpId="0" animBg="1"/>
      <p:bldP spid="135" grpId="1" animBg="1"/>
      <p:bldP spid="136" grpId="0" animBg="1"/>
      <p:bldP spid="136" grpId="1" animBg="1"/>
      <p:bldP spid="139" grpId="0" animBg="1"/>
      <p:bldP spid="139" grpId="1" animBg="1"/>
      <p:bldP spid="140" grpId="0" animBg="1"/>
      <p:bldP spid="140" grpId="1" animBg="1"/>
      <p:bldP spid="141" grpId="0" animBg="1"/>
      <p:bldP spid="141"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1981200" y="-304800"/>
            <a:ext cx="8229600" cy="1143000"/>
          </a:xfrm>
        </p:spPr>
        <p:txBody>
          <a:bodyPr>
            <a:normAutofit fontScale="90000"/>
          </a:bodyPr>
          <a:lstStyle/>
          <a:p>
            <a:pPr>
              <a:defRPr/>
            </a:pPr>
            <a:r>
              <a:rPr lang="en-US" altLang="ja-JP" sz="4000" u="sng" dirty="0">
                <a:solidFill>
                  <a:srgbClr val="FF0000"/>
                </a:solidFill>
              </a:rPr>
              <a:t>Algorithm for Infix to Postfix conversion</a:t>
            </a:r>
          </a:p>
        </p:txBody>
      </p:sp>
      <p:sp>
        <p:nvSpPr>
          <p:cNvPr id="111619" name="Rectangle 3"/>
          <p:cNvSpPr>
            <a:spLocks noGrp="1" noChangeArrowheads="1"/>
          </p:cNvSpPr>
          <p:nvPr>
            <p:ph idx="1"/>
          </p:nvPr>
        </p:nvSpPr>
        <p:spPr>
          <a:xfrm>
            <a:off x="1104900" y="990600"/>
            <a:ext cx="9982200" cy="5257800"/>
          </a:xfrm>
        </p:spPr>
        <p:txBody>
          <a:bodyPr/>
          <a:lstStyle/>
          <a:p>
            <a:pPr>
              <a:lnSpc>
                <a:spcPct val="80000"/>
              </a:lnSpc>
              <a:spcBef>
                <a:spcPct val="40000"/>
              </a:spcBef>
              <a:buFont typeface="Wingdings" panose="05000000000000000000" pitchFamily="2" charset="2"/>
              <a:buNone/>
            </a:pPr>
            <a:r>
              <a:rPr lang="en-US" altLang="ja-JP" sz="2100" dirty="0"/>
              <a:t>1)  Examine the </a:t>
            </a:r>
            <a:r>
              <a:rPr lang="en-US" altLang="ja-JP" sz="2100" dirty="0" err="1"/>
              <a:t>i</a:t>
            </a:r>
            <a:r>
              <a:rPr lang="en-US" altLang="ja-JP" sz="2100" baseline="30000" dirty="0" err="1"/>
              <a:t>th</a:t>
            </a:r>
            <a:r>
              <a:rPr lang="en-US" altLang="ja-JP" sz="2100" dirty="0"/>
              <a:t>  element in the input, infix[</a:t>
            </a:r>
            <a:r>
              <a:rPr lang="en-US" altLang="ja-JP" sz="2100" dirty="0" err="1"/>
              <a:t>i</a:t>
            </a:r>
            <a:r>
              <a:rPr lang="en-US" altLang="ja-JP" sz="2100" dirty="0"/>
              <a:t>].</a:t>
            </a:r>
          </a:p>
          <a:p>
            <a:pPr>
              <a:lnSpc>
                <a:spcPct val="80000"/>
              </a:lnSpc>
              <a:spcBef>
                <a:spcPct val="40000"/>
              </a:spcBef>
              <a:buFont typeface="Wingdings" panose="05000000000000000000" pitchFamily="2" charset="2"/>
              <a:buNone/>
            </a:pPr>
            <a:r>
              <a:rPr lang="en-US" altLang="ja-JP" sz="2100" dirty="0"/>
              <a:t>2)  If it is </a:t>
            </a:r>
            <a:r>
              <a:rPr lang="en-US" altLang="ja-JP" sz="2100" dirty="0">
                <a:solidFill>
                  <a:schemeClr val="hlink"/>
                </a:solidFill>
              </a:rPr>
              <a:t>operand</a:t>
            </a:r>
            <a:r>
              <a:rPr lang="en-US" altLang="ja-JP" sz="2100" dirty="0"/>
              <a:t>, </a:t>
            </a:r>
            <a:r>
              <a:rPr lang="en-US" altLang="ja-JP" sz="2100" b="1" i="1" dirty="0"/>
              <a:t>output</a:t>
            </a:r>
            <a:r>
              <a:rPr lang="en-US" altLang="ja-JP" sz="2100" dirty="0"/>
              <a:t> it at k</a:t>
            </a:r>
            <a:r>
              <a:rPr lang="en-US" altLang="ja-JP" sz="2100" baseline="30000" dirty="0"/>
              <a:t>th</a:t>
            </a:r>
            <a:r>
              <a:rPr lang="en-US" altLang="ja-JP" sz="2100" dirty="0"/>
              <a:t> location (push to postfix[k]).</a:t>
            </a:r>
          </a:p>
          <a:p>
            <a:pPr>
              <a:lnSpc>
                <a:spcPct val="80000"/>
              </a:lnSpc>
              <a:spcBef>
                <a:spcPct val="40000"/>
              </a:spcBef>
              <a:buFont typeface="Wingdings" panose="05000000000000000000" pitchFamily="2" charset="2"/>
              <a:buNone/>
            </a:pPr>
            <a:r>
              <a:rPr lang="en-US" altLang="ja-JP" sz="2100" dirty="0"/>
              <a:t>3)  else If it is </a:t>
            </a:r>
            <a:r>
              <a:rPr lang="en-US" altLang="ja-JP" sz="2100" dirty="0">
                <a:solidFill>
                  <a:schemeClr val="hlink"/>
                </a:solidFill>
              </a:rPr>
              <a:t>opening parenthesis ‘(’</a:t>
            </a:r>
            <a:r>
              <a:rPr lang="en-US" altLang="ja-JP" sz="2100" dirty="0"/>
              <a:t>, </a:t>
            </a:r>
            <a:r>
              <a:rPr lang="en-US" altLang="ja-JP" sz="2100" dirty="0">
                <a:solidFill>
                  <a:srgbClr val="FF0000"/>
                </a:solidFill>
              </a:rPr>
              <a:t>push</a:t>
            </a:r>
            <a:r>
              <a:rPr lang="en-US" altLang="ja-JP" sz="2100" dirty="0"/>
              <a:t> it on stack.</a:t>
            </a:r>
          </a:p>
          <a:p>
            <a:pPr>
              <a:lnSpc>
                <a:spcPct val="80000"/>
              </a:lnSpc>
              <a:spcBef>
                <a:spcPct val="40000"/>
              </a:spcBef>
              <a:buFont typeface="Arial" panose="020B0604020202020204" pitchFamily="34" charset="0"/>
              <a:buNone/>
            </a:pPr>
            <a:r>
              <a:rPr lang="en-US" altLang="ja-JP" sz="2100" dirty="0"/>
              <a:t>4)  else If it is a </a:t>
            </a:r>
            <a:r>
              <a:rPr lang="en-US" altLang="ja-JP" sz="2100" dirty="0">
                <a:solidFill>
                  <a:schemeClr val="hlink"/>
                </a:solidFill>
              </a:rPr>
              <a:t>closing parenthesis ‘)’</a:t>
            </a:r>
            <a:r>
              <a:rPr lang="en-US" altLang="ja-JP" sz="2100" dirty="0"/>
              <a:t>, </a:t>
            </a:r>
          </a:p>
          <a:p>
            <a:pPr>
              <a:lnSpc>
                <a:spcPct val="80000"/>
              </a:lnSpc>
              <a:spcBef>
                <a:spcPct val="40000"/>
              </a:spcBef>
              <a:buFont typeface="Arial" panose="020B0604020202020204" pitchFamily="34" charset="0"/>
              <a:buNone/>
            </a:pPr>
            <a:r>
              <a:rPr lang="en-US" altLang="ja-JP" sz="2100" dirty="0">
                <a:solidFill>
                  <a:srgbClr val="FF0000"/>
                </a:solidFill>
              </a:rPr>
              <a:t>		pop</a:t>
            </a:r>
            <a:r>
              <a:rPr lang="en-US" altLang="ja-JP" sz="2100" dirty="0"/>
              <a:t> (</a:t>
            </a:r>
            <a:r>
              <a:rPr lang="en-US" altLang="ja-JP" sz="2100" dirty="0">
                <a:solidFill>
                  <a:srgbClr val="7F7F7F"/>
                </a:solidFill>
              </a:rPr>
              <a:t>operators)</a:t>
            </a:r>
            <a:r>
              <a:rPr lang="en-US" altLang="ja-JP" sz="2100" dirty="0"/>
              <a:t> from stack and </a:t>
            </a:r>
            <a:r>
              <a:rPr lang="en-US" altLang="ja-JP" sz="2100" b="1" i="1" dirty="0"/>
              <a:t>output to postfix[k]</a:t>
            </a:r>
            <a:r>
              <a:rPr lang="en-US" altLang="ja-JP" sz="2100" dirty="0"/>
              <a:t> them until an 	opening parenthesis ‘(’ is encountered in the top of stack. </a:t>
            </a:r>
          </a:p>
          <a:p>
            <a:pPr>
              <a:lnSpc>
                <a:spcPct val="80000"/>
              </a:lnSpc>
              <a:spcBef>
                <a:spcPct val="40000"/>
              </a:spcBef>
              <a:buFont typeface="Arial" panose="020B0604020202020204" pitchFamily="34" charset="0"/>
              <a:buNone/>
            </a:pPr>
            <a:r>
              <a:rPr lang="en-US" altLang="ja-JP" sz="2100" dirty="0"/>
              <a:t>		</a:t>
            </a:r>
            <a:r>
              <a:rPr lang="en-US" altLang="ja-JP" sz="2100" dirty="0">
                <a:solidFill>
                  <a:srgbClr val="FF0000"/>
                </a:solidFill>
              </a:rPr>
              <a:t>pop and discard</a:t>
            </a:r>
            <a:r>
              <a:rPr lang="en-US" altLang="ja-JP" sz="2100" dirty="0"/>
              <a:t> the opening parenthesis </a:t>
            </a:r>
            <a:r>
              <a:rPr lang="en-US" altLang="ja-JP" sz="2100" dirty="0">
                <a:solidFill>
                  <a:srgbClr val="0000FF"/>
                </a:solidFill>
              </a:rPr>
              <a:t>‘(’ </a:t>
            </a:r>
            <a:r>
              <a:rPr lang="en-US" altLang="ja-JP" sz="2100" dirty="0"/>
              <a:t>from stack.</a:t>
            </a:r>
          </a:p>
          <a:p>
            <a:pPr>
              <a:lnSpc>
                <a:spcPct val="80000"/>
              </a:lnSpc>
              <a:spcBef>
                <a:spcPct val="40000"/>
              </a:spcBef>
              <a:buFont typeface="Wingdings" panose="05000000000000000000" pitchFamily="2" charset="2"/>
              <a:buNone/>
            </a:pPr>
            <a:r>
              <a:rPr lang="en-US" altLang="ja-JP" sz="2100" dirty="0"/>
              <a:t>5) else If it is an </a:t>
            </a:r>
            <a:r>
              <a:rPr lang="en-US" altLang="ja-JP" sz="2100" dirty="0">
                <a:solidFill>
                  <a:schemeClr val="hlink"/>
                </a:solidFill>
              </a:rPr>
              <a:t>operator ‘+’, ‘-’, ‘*’, ‘/’</a:t>
            </a:r>
            <a:r>
              <a:rPr lang="en-US" altLang="ja-JP" sz="2100" dirty="0">
                <a:solidFill>
                  <a:srgbClr val="0000FF"/>
                </a:solidFill>
              </a:rPr>
              <a:t>, ‘%’</a:t>
            </a:r>
            <a:r>
              <a:rPr lang="en-US" altLang="ja-JP" sz="2100" dirty="0"/>
              <a:t> then</a:t>
            </a:r>
          </a:p>
          <a:p>
            <a:pPr lvl="1">
              <a:lnSpc>
                <a:spcPct val="80000"/>
              </a:lnSpc>
              <a:spcBef>
                <a:spcPct val="40000"/>
              </a:spcBef>
              <a:buFont typeface="Wingdings" panose="05000000000000000000" pitchFamily="2" charset="2"/>
              <a:buNone/>
            </a:pPr>
            <a:r>
              <a:rPr lang="en-US" altLang="ja-JP" sz="2100" dirty="0"/>
              <a:t>	</a:t>
            </a:r>
            <a:r>
              <a:rPr lang="en-US" altLang="ja-JP" sz="2100" dirty="0" err="1"/>
              <a:t>i</a:t>
            </a:r>
            <a:r>
              <a:rPr lang="en-US" altLang="ja-JP" sz="2100" dirty="0"/>
              <a:t>) If stack is empty, </a:t>
            </a:r>
            <a:r>
              <a:rPr lang="en-US" altLang="ja-JP" sz="2100" dirty="0">
                <a:solidFill>
                  <a:srgbClr val="FF0000"/>
                </a:solidFill>
              </a:rPr>
              <a:t>push</a:t>
            </a:r>
            <a:r>
              <a:rPr lang="en-US" altLang="ja-JP" sz="2100" dirty="0"/>
              <a:t> </a:t>
            </a:r>
            <a:r>
              <a:rPr lang="en-US" altLang="ja-JP" sz="2100" dirty="0">
                <a:solidFill>
                  <a:srgbClr val="7F7F7F"/>
                </a:solidFill>
              </a:rPr>
              <a:t>operator</a:t>
            </a:r>
            <a:r>
              <a:rPr lang="en-US" altLang="ja-JP" sz="2100" dirty="0"/>
              <a:t> on stack.</a:t>
            </a:r>
          </a:p>
          <a:p>
            <a:pPr lvl="1">
              <a:lnSpc>
                <a:spcPct val="80000"/>
              </a:lnSpc>
              <a:spcBef>
                <a:spcPct val="40000"/>
              </a:spcBef>
              <a:buFont typeface="Wingdings" panose="05000000000000000000" pitchFamily="2" charset="2"/>
              <a:buNone/>
            </a:pPr>
            <a:r>
              <a:rPr lang="en-US" altLang="ja-JP" sz="2100" dirty="0"/>
              <a:t>	ii) else If the top of stack is opening parenthesis ‘(’, </a:t>
            </a:r>
            <a:r>
              <a:rPr lang="en-US" altLang="ja-JP" sz="2100" dirty="0">
                <a:solidFill>
                  <a:srgbClr val="FF0000"/>
                </a:solidFill>
              </a:rPr>
              <a:t>push</a:t>
            </a:r>
            <a:r>
              <a:rPr lang="en-US" altLang="ja-JP" sz="2100" dirty="0"/>
              <a:t> on stack</a:t>
            </a:r>
          </a:p>
          <a:p>
            <a:pPr lvl="1">
              <a:lnSpc>
                <a:spcPct val="80000"/>
              </a:lnSpc>
              <a:spcBef>
                <a:spcPct val="40000"/>
              </a:spcBef>
              <a:buFont typeface="Wingdings" panose="05000000000000000000" pitchFamily="2" charset="2"/>
              <a:buNone/>
            </a:pPr>
            <a:r>
              <a:rPr lang="en-US" altLang="ja-JP" sz="2100" dirty="0"/>
              <a:t>	iii) else If it has higher priority than the top of stack, </a:t>
            </a:r>
            <a:r>
              <a:rPr lang="en-US" altLang="ja-JP" sz="2100" dirty="0">
                <a:solidFill>
                  <a:srgbClr val="FF0000"/>
                </a:solidFill>
              </a:rPr>
              <a:t>push</a:t>
            </a:r>
            <a:r>
              <a:rPr lang="en-US" altLang="ja-JP" sz="2100" dirty="0"/>
              <a:t> on stack.</a:t>
            </a:r>
          </a:p>
          <a:p>
            <a:pPr lvl="1">
              <a:lnSpc>
                <a:spcPct val="80000"/>
              </a:lnSpc>
              <a:spcBef>
                <a:spcPct val="40000"/>
              </a:spcBef>
              <a:buFont typeface="Wingdings" panose="05000000000000000000" pitchFamily="2" charset="2"/>
              <a:buNone/>
            </a:pPr>
            <a:r>
              <a:rPr lang="en-US" altLang="ja-JP" sz="2100" dirty="0"/>
              <a:t>	iv) else </a:t>
            </a:r>
            <a:r>
              <a:rPr lang="en-US" altLang="ja-JP" sz="2100" dirty="0">
                <a:solidFill>
                  <a:srgbClr val="FF0000"/>
                </a:solidFill>
              </a:rPr>
              <a:t>pop</a:t>
            </a:r>
            <a:r>
              <a:rPr lang="en-US" altLang="ja-JP" sz="2100" dirty="0"/>
              <a:t> the operator from the stack and </a:t>
            </a:r>
            <a:r>
              <a:rPr lang="en-US" altLang="ja-JP" sz="2100" b="1" i="1" dirty="0"/>
              <a:t>output</a:t>
            </a:r>
            <a:r>
              <a:rPr lang="en-US" altLang="ja-JP" sz="2100" dirty="0"/>
              <a:t> it, repeat step 5</a:t>
            </a:r>
          </a:p>
          <a:p>
            <a:pPr lvl="1">
              <a:lnSpc>
                <a:spcPct val="80000"/>
              </a:lnSpc>
              <a:spcBef>
                <a:spcPct val="40000"/>
              </a:spcBef>
              <a:buFont typeface="Wingdings" panose="05000000000000000000" pitchFamily="2" charset="2"/>
              <a:buNone/>
            </a:pPr>
            <a:endParaRPr lang="en-US" altLang="ja-JP" sz="2100" dirty="0"/>
          </a:p>
          <a:p>
            <a:pPr>
              <a:lnSpc>
                <a:spcPct val="80000"/>
              </a:lnSpc>
              <a:spcBef>
                <a:spcPct val="40000"/>
              </a:spcBef>
              <a:buFont typeface="Wingdings" panose="05000000000000000000" pitchFamily="2" charset="2"/>
              <a:buNone/>
            </a:pPr>
            <a:r>
              <a:rPr lang="en-US" altLang="ja-JP" sz="2100" dirty="0"/>
              <a:t>6)  If there is </a:t>
            </a:r>
            <a:r>
              <a:rPr lang="en-US" altLang="ja-JP" sz="2100" dirty="0">
                <a:solidFill>
                  <a:schemeClr val="hlink"/>
                </a:solidFill>
              </a:rPr>
              <a:t>more input</a:t>
            </a:r>
            <a:r>
              <a:rPr lang="en-US" altLang="ja-JP" sz="2100" dirty="0"/>
              <a:t> in infix[], go to step 1</a:t>
            </a:r>
          </a:p>
          <a:p>
            <a:pPr>
              <a:lnSpc>
                <a:spcPct val="80000"/>
              </a:lnSpc>
              <a:spcBef>
                <a:spcPct val="40000"/>
              </a:spcBef>
              <a:buFont typeface="Wingdings" panose="05000000000000000000" pitchFamily="2" charset="2"/>
              <a:buNone/>
            </a:pPr>
            <a:r>
              <a:rPr lang="en-US" altLang="ja-JP" sz="2100" dirty="0"/>
              <a:t>7)  If there is </a:t>
            </a:r>
            <a:r>
              <a:rPr lang="en-US" altLang="ja-JP" sz="2100" dirty="0">
                <a:solidFill>
                  <a:schemeClr val="hlink"/>
                </a:solidFill>
              </a:rPr>
              <a:t>no more input</a:t>
            </a:r>
            <a:r>
              <a:rPr lang="en-US" altLang="ja-JP" sz="2100" dirty="0"/>
              <a:t>, </a:t>
            </a:r>
            <a:r>
              <a:rPr lang="en-US" altLang="ja-JP" sz="2100" dirty="0">
                <a:solidFill>
                  <a:schemeClr val="hlink"/>
                </a:solidFill>
              </a:rPr>
              <a:t>pop </a:t>
            </a:r>
            <a:r>
              <a:rPr lang="en-US" altLang="ja-JP" sz="2100" dirty="0"/>
              <a:t>the remaining operators to </a:t>
            </a:r>
            <a:r>
              <a:rPr lang="en-US" altLang="ja-JP" sz="2100" b="1" i="1" dirty="0"/>
              <a:t>output</a:t>
            </a:r>
            <a:r>
              <a:rPr lang="en-US" altLang="ja-JP" sz="2100"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AC90-A1DB-4C4F-8852-760410C625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D40A4E-4208-41BD-A126-6013D836A46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59CD29FF-1200-4DDA-8FF5-2AB71A1986F8}"/>
              </a:ext>
            </a:extLst>
          </p:cNvPr>
          <p:cNvSpPr>
            <a:spLocks noGrp="1"/>
          </p:cNvSpPr>
          <p:nvPr>
            <p:ph type="dt" sz="half" idx="10"/>
          </p:nvPr>
        </p:nvSpPr>
        <p:spPr/>
        <p:txBody>
          <a:bodyPr/>
          <a:lstStyle/>
          <a:p>
            <a:pPr>
              <a:defRPr/>
            </a:pPr>
            <a:fld id="{CFC9E3C7-EA9C-4CB2-852D-35EC0D371DF5}" type="datetime1">
              <a:rPr lang="en-US" altLang="ja-JP" smtClean="0"/>
              <a:pPr>
                <a:defRPr/>
              </a:pPr>
              <a:t>2/17/2019</a:t>
            </a:fld>
            <a:endParaRPr lang="en-US" altLang="ja-JP"/>
          </a:p>
        </p:txBody>
      </p:sp>
      <p:sp>
        <p:nvSpPr>
          <p:cNvPr id="5" name="Footer Placeholder 4">
            <a:extLst>
              <a:ext uri="{FF2B5EF4-FFF2-40B4-BE49-F238E27FC236}">
                <a16:creationId xmlns:a16="http://schemas.microsoft.com/office/drawing/2014/main" id="{563CD60B-4B3D-4988-BD2B-1549DC327421}"/>
              </a:ext>
            </a:extLst>
          </p:cNvPr>
          <p:cNvSpPr>
            <a:spLocks noGrp="1"/>
          </p:cNvSpPr>
          <p:nvPr>
            <p:ph type="ftr" sz="quarter" idx="11"/>
          </p:nvPr>
        </p:nvSpPr>
        <p:spPr/>
        <p:txBody>
          <a:bodyPr/>
          <a:lstStyle/>
          <a:p>
            <a:pPr>
              <a:defRPr/>
            </a:pPr>
            <a:r>
              <a:rPr lang="en-US" altLang="ja-JP"/>
              <a:t>Dr. Kazi A. Kalpoma</a:t>
            </a:r>
            <a:endParaRPr lang="ja-JP" altLang="en-US"/>
          </a:p>
        </p:txBody>
      </p:sp>
      <p:sp>
        <p:nvSpPr>
          <p:cNvPr id="6" name="Slide Number Placeholder 5">
            <a:extLst>
              <a:ext uri="{FF2B5EF4-FFF2-40B4-BE49-F238E27FC236}">
                <a16:creationId xmlns:a16="http://schemas.microsoft.com/office/drawing/2014/main" id="{B6223E9A-FE29-4CD4-A19C-2C5F5EFBE20A}"/>
              </a:ext>
            </a:extLst>
          </p:cNvPr>
          <p:cNvSpPr>
            <a:spLocks noGrp="1"/>
          </p:cNvSpPr>
          <p:nvPr>
            <p:ph type="sldNum" sz="quarter" idx="12"/>
          </p:nvPr>
        </p:nvSpPr>
        <p:spPr/>
        <p:txBody>
          <a:bodyPr/>
          <a:lstStyle/>
          <a:p>
            <a:pPr>
              <a:defRPr/>
            </a:pPr>
            <a:fld id="{1031BB56-6A44-4C3E-A2C6-3779017F4D95}" type="slidenum">
              <a:rPr lang="en-US" altLang="ja-JP" smtClean="0"/>
              <a:pPr>
                <a:defRPr/>
              </a:pPr>
              <a:t>66</a:t>
            </a:fld>
            <a:endParaRPr lang="en-US" altLang="ja-JP"/>
          </a:p>
        </p:txBody>
      </p:sp>
      <p:pic>
        <p:nvPicPr>
          <p:cNvPr id="7" name="Picture 6">
            <a:extLst>
              <a:ext uri="{FF2B5EF4-FFF2-40B4-BE49-F238E27FC236}">
                <a16:creationId xmlns:a16="http://schemas.microsoft.com/office/drawing/2014/main" id="{B93623EE-B11F-4EC5-B1F6-9436239DA883}"/>
              </a:ext>
            </a:extLst>
          </p:cNvPr>
          <p:cNvPicPr>
            <a:picLocks noChangeAspect="1"/>
          </p:cNvPicPr>
          <p:nvPr/>
        </p:nvPicPr>
        <p:blipFill>
          <a:blip r:embed="rId2"/>
          <a:stretch>
            <a:fillRect/>
          </a:stretch>
        </p:blipFill>
        <p:spPr>
          <a:xfrm>
            <a:off x="633413" y="65049"/>
            <a:ext cx="7748587" cy="6727901"/>
          </a:xfrm>
          <a:prstGeom prst="rect">
            <a:avLst/>
          </a:prstGeom>
        </p:spPr>
      </p:pic>
    </p:spTree>
    <p:extLst>
      <p:ext uri="{BB962C8B-B14F-4D97-AF65-F5344CB8AC3E}">
        <p14:creationId xmlns:p14="http://schemas.microsoft.com/office/powerpoint/2010/main" val="2547234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1809751" y="120650"/>
            <a:ext cx="6913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kumimoji="0" lang="en-US" altLang="ja-JP" sz="1800" dirty="0">
                <a:latin typeface="Arial" panose="020B0604020202020204" pitchFamily="34" charset="0"/>
                <a:cs typeface="Times New Roman" panose="02020603050405020304" pitchFamily="18" charset="0"/>
              </a:rPr>
              <a:t>Suppose we want to convert infix: </a:t>
            </a:r>
            <a:r>
              <a:rPr kumimoji="0" lang="en-US" altLang="ja-JP" sz="1800" dirty="0">
                <a:solidFill>
                  <a:schemeClr val="hlink"/>
                </a:solidFill>
                <a:latin typeface="Arial" panose="020B0604020202020204" pitchFamily="34" charset="0"/>
                <a:cs typeface="Times New Roman" panose="02020603050405020304" pitchFamily="18" charset="0"/>
              </a:rPr>
              <a:t> 2*3/(2-1)+5*3 </a:t>
            </a:r>
            <a:r>
              <a:rPr kumimoji="0" lang="en-US" altLang="ja-JP" sz="1800" dirty="0">
                <a:latin typeface="Arial" panose="020B0604020202020204" pitchFamily="34" charset="0"/>
                <a:cs typeface="Times New Roman" panose="02020603050405020304" pitchFamily="18" charset="0"/>
              </a:rPr>
              <a:t>into </a:t>
            </a:r>
            <a:r>
              <a:rPr kumimoji="0" lang="en-US" altLang="ja-JP" sz="1800" dirty="0">
                <a:solidFill>
                  <a:srgbClr val="FF0000"/>
                </a:solidFill>
                <a:latin typeface="Arial" panose="020B0604020202020204" pitchFamily="34" charset="0"/>
                <a:cs typeface="Times New Roman" panose="02020603050405020304" pitchFamily="18" charset="0"/>
              </a:rPr>
              <a:t>Postfix </a:t>
            </a:r>
            <a:r>
              <a:rPr kumimoji="0" lang="en-US" altLang="ja-JP" sz="1800" dirty="0">
                <a:latin typeface="Arial" panose="020B0604020202020204" pitchFamily="34" charset="0"/>
                <a:cs typeface="Times New Roman" panose="02020603050405020304" pitchFamily="18" charset="0"/>
              </a:rPr>
              <a:t>form</a:t>
            </a:r>
            <a:r>
              <a:rPr kumimoji="0" lang="en-US" altLang="ja-JP" sz="1800" dirty="0">
                <a:solidFill>
                  <a:schemeClr val="hlink"/>
                </a:solidFill>
                <a:latin typeface="Arial" panose="020B0604020202020204" pitchFamily="34" charset="0"/>
                <a:cs typeface="Times New Roman" panose="02020603050405020304" pitchFamily="18" charset="0"/>
              </a:rPr>
              <a:t>, </a:t>
            </a:r>
          </a:p>
        </p:txBody>
      </p:sp>
      <p:sp>
        <p:nvSpPr>
          <p:cNvPr id="271445" name="Rectangle 85"/>
          <p:cNvSpPr>
            <a:spLocks noChangeArrowheads="1"/>
          </p:cNvSpPr>
          <p:nvPr/>
        </p:nvSpPr>
        <p:spPr bwMode="auto">
          <a:xfrm>
            <a:off x="3124200" y="6169839"/>
            <a:ext cx="43973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ja-JP" sz="1200">
                <a:solidFill>
                  <a:schemeClr val="hlink"/>
                </a:solidFill>
                <a:latin typeface="Arial" panose="020B0604020202020204" pitchFamily="34" charset="0"/>
                <a:cs typeface="Times New Roman" panose="02020603050405020304" pitchFamily="18" charset="0"/>
              </a:rPr>
              <a:t> </a:t>
            </a:r>
            <a:endParaRPr kumimoji="0" lang="en-US" altLang="ja-JP" sz="1100">
              <a:solidFill>
                <a:schemeClr val="hlink"/>
              </a:solidFill>
              <a:latin typeface="Arial" panose="020B0604020202020204" pitchFamily="34" charset="0"/>
              <a:cs typeface="Times New Roman" panose="02020603050405020304" pitchFamily="18" charset="0"/>
            </a:endParaRPr>
          </a:p>
          <a:p>
            <a:pPr>
              <a:spcBef>
                <a:spcPct val="0"/>
              </a:spcBef>
              <a:buFontTx/>
              <a:buNone/>
            </a:pPr>
            <a:r>
              <a:rPr kumimoji="0" lang="en-US" altLang="ja-JP" sz="1800">
                <a:solidFill>
                  <a:schemeClr val="hlink"/>
                </a:solidFill>
                <a:latin typeface="Arial" panose="020B0604020202020204" pitchFamily="34" charset="0"/>
                <a:cs typeface="Times New Roman" panose="02020603050405020304" pitchFamily="18" charset="0"/>
              </a:rPr>
              <a:t>So, the Postfix Expression is </a:t>
            </a:r>
            <a:r>
              <a:rPr kumimoji="0" lang="en-US" altLang="ja-JP" sz="1800">
                <a:solidFill>
                  <a:srgbClr val="FF0000"/>
                </a:solidFill>
                <a:latin typeface="Arial" panose="020B0604020202020204" pitchFamily="34" charset="0"/>
                <a:cs typeface="Times New Roman" panose="02020603050405020304" pitchFamily="18" charset="0"/>
              </a:rPr>
              <a:t>23*21-/53*+</a:t>
            </a:r>
          </a:p>
        </p:txBody>
      </p:sp>
      <p:graphicFrame>
        <p:nvGraphicFramePr>
          <p:cNvPr id="271642" name="Group 282"/>
          <p:cNvGraphicFramePr>
            <a:graphicFrameLocks noGrp="1"/>
          </p:cNvGraphicFramePr>
          <p:nvPr/>
        </p:nvGraphicFramePr>
        <p:xfrm>
          <a:off x="2438400" y="1082675"/>
          <a:ext cx="6705600" cy="365134"/>
        </p:xfrm>
        <a:graphic>
          <a:graphicData uri="http://schemas.openxmlformats.org/drawingml/2006/table">
            <a:tbl>
              <a:tblPr/>
              <a:tblGrid>
                <a:gridCol w="2028825">
                  <a:extLst>
                    <a:ext uri="{9D8B030D-6E8A-4147-A177-3AD203B41FA5}">
                      <a16:colId xmlns:a16="http://schemas.microsoft.com/office/drawing/2014/main" val="20000"/>
                    </a:ext>
                  </a:extLst>
                </a:gridCol>
                <a:gridCol w="2187575">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2</a:t>
                      </a:r>
                    </a:p>
                  </a:txBody>
                  <a:tcPr marT="45407" marB="454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Empty</a:t>
                      </a:r>
                    </a:p>
                  </a:txBody>
                  <a:tcPr marT="45407" marB="454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2</a:t>
                      </a:r>
                    </a:p>
                  </a:txBody>
                  <a:tcPr marT="45407" marB="454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1646" name="Group 286"/>
          <p:cNvGraphicFramePr>
            <a:graphicFrameLocks noGrp="1"/>
          </p:cNvGraphicFramePr>
          <p:nvPr/>
        </p:nvGraphicFramePr>
        <p:xfrm>
          <a:off x="2438400" y="1463675"/>
          <a:ext cx="6705600" cy="365134"/>
        </p:xfrm>
        <a:graphic>
          <a:graphicData uri="http://schemas.openxmlformats.org/drawingml/2006/table">
            <a:tbl>
              <a:tblPr/>
              <a:tblGrid>
                <a:gridCol w="2011363">
                  <a:extLst>
                    <a:ext uri="{9D8B030D-6E8A-4147-A177-3AD203B41FA5}">
                      <a16:colId xmlns:a16="http://schemas.microsoft.com/office/drawing/2014/main" val="20000"/>
                    </a:ext>
                  </a:extLst>
                </a:gridCol>
                <a:gridCol w="2255837">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07" marB="454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07" marB="454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2</a:t>
                      </a:r>
                    </a:p>
                  </a:txBody>
                  <a:tcPr marT="45407" marB="454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1623" name="Group 263"/>
          <p:cNvGraphicFramePr>
            <a:graphicFrameLocks noGrp="1"/>
          </p:cNvGraphicFramePr>
          <p:nvPr/>
        </p:nvGraphicFramePr>
        <p:xfrm>
          <a:off x="2438400" y="1854200"/>
          <a:ext cx="6705600" cy="365134"/>
        </p:xfrm>
        <a:graphic>
          <a:graphicData uri="http://schemas.openxmlformats.org/drawingml/2006/table">
            <a:tbl>
              <a:tblPr/>
              <a:tblGrid>
                <a:gridCol w="2028825">
                  <a:extLst>
                    <a:ext uri="{9D8B030D-6E8A-4147-A177-3AD203B41FA5}">
                      <a16:colId xmlns:a16="http://schemas.microsoft.com/office/drawing/2014/main" val="20000"/>
                    </a:ext>
                  </a:extLst>
                </a:gridCol>
                <a:gridCol w="2187575">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3</a:t>
                      </a:r>
                    </a:p>
                  </a:txBody>
                  <a:tcPr marT="45407" marB="454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07" marB="454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rPr>
                        <a:t>23</a:t>
                      </a:r>
                    </a:p>
                  </a:txBody>
                  <a:tcPr marT="45407" marB="454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1622" name="Group 262"/>
          <p:cNvGraphicFramePr>
            <a:graphicFrameLocks noGrp="1"/>
          </p:cNvGraphicFramePr>
          <p:nvPr/>
        </p:nvGraphicFramePr>
        <p:xfrm>
          <a:off x="2438400" y="2241550"/>
          <a:ext cx="6705600" cy="365134"/>
        </p:xfrm>
        <a:graphic>
          <a:graphicData uri="http://schemas.openxmlformats.org/drawingml/2006/table">
            <a:tbl>
              <a:tblPr/>
              <a:tblGrid>
                <a:gridCol w="2028825">
                  <a:extLst>
                    <a:ext uri="{9D8B030D-6E8A-4147-A177-3AD203B41FA5}">
                      <a16:colId xmlns:a16="http://schemas.microsoft.com/office/drawing/2014/main" val="20000"/>
                    </a:ext>
                  </a:extLst>
                </a:gridCol>
                <a:gridCol w="2187575">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07" marB="454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07" marB="454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23*</a:t>
                      </a:r>
                    </a:p>
                  </a:txBody>
                  <a:tcPr marT="45407" marB="454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1621" name="Group 261"/>
          <p:cNvGraphicFramePr>
            <a:graphicFrameLocks noGrp="1"/>
          </p:cNvGraphicFramePr>
          <p:nvPr/>
        </p:nvGraphicFramePr>
        <p:xfrm>
          <a:off x="2438400" y="2606675"/>
          <a:ext cx="6705600" cy="365134"/>
        </p:xfrm>
        <a:graphic>
          <a:graphicData uri="http://schemas.openxmlformats.org/drawingml/2006/table">
            <a:tbl>
              <a:tblPr/>
              <a:tblGrid>
                <a:gridCol w="2028825">
                  <a:extLst>
                    <a:ext uri="{9D8B030D-6E8A-4147-A177-3AD203B41FA5}">
                      <a16:colId xmlns:a16="http://schemas.microsoft.com/office/drawing/2014/main" val="20000"/>
                    </a:ext>
                  </a:extLst>
                </a:gridCol>
                <a:gridCol w="2187575">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07" marB="454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07" marB="454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23*</a:t>
                      </a:r>
                    </a:p>
                  </a:txBody>
                  <a:tcPr marT="45407" marB="454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1620" name="Group 260"/>
          <p:cNvGraphicFramePr>
            <a:graphicFrameLocks noGrp="1"/>
          </p:cNvGraphicFramePr>
          <p:nvPr/>
        </p:nvGraphicFramePr>
        <p:xfrm>
          <a:off x="2438400" y="3003550"/>
          <a:ext cx="6705600" cy="365134"/>
        </p:xfrm>
        <a:graphic>
          <a:graphicData uri="http://schemas.openxmlformats.org/drawingml/2006/table">
            <a:tbl>
              <a:tblPr/>
              <a:tblGrid>
                <a:gridCol w="2028825">
                  <a:extLst>
                    <a:ext uri="{9D8B030D-6E8A-4147-A177-3AD203B41FA5}">
                      <a16:colId xmlns:a16="http://schemas.microsoft.com/office/drawing/2014/main" val="20000"/>
                    </a:ext>
                  </a:extLst>
                </a:gridCol>
                <a:gridCol w="2187575">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2</a:t>
                      </a:r>
                    </a:p>
                  </a:txBody>
                  <a:tcPr marT="45407" marB="454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07" marB="454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23*2</a:t>
                      </a:r>
                    </a:p>
                  </a:txBody>
                  <a:tcPr marT="45407" marB="454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1627" name="Group 267"/>
          <p:cNvGraphicFramePr>
            <a:graphicFrameLocks noGrp="1"/>
          </p:cNvGraphicFramePr>
          <p:nvPr/>
        </p:nvGraphicFramePr>
        <p:xfrm>
          <a:off x="2438400" y="3398838"/>
          <a:ext cx="6705600" cy="365134"/>
        </p:xfrm>
        <a:graphic>
          <a:graphicData uri="http://schemas.openxmlformats.org/drawingml/2006/table">
            <a:tbl>
              <a:tblPr/>
              <a:tblGrid>
                <a:gridCol w="2057400">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07" marB="454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07" marB="454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23*2</a:t>
                      </a:r>
                    </a:p>
                  </a:txBody>
                  <a:tcPr marT="45407" marB="454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1617" name="Group 257"/>
          <p:cNvGraphicFramePr>
            <a:graphicFrameLocks noGrp="1"/>
          </p:cNvGraphicFramePr>
          <p:nvPr/>
        </p:nvGraphicFramePr>
        <p:xfrm>
          <a:off x="2438400" y="3749675"/>
          <a:ext cx="6705600" cy="381000"/>
        </p:xfrm>
        <a:graphic>
          <a:graphicData uri="http://schemas.openxmlformats.org/drawingml/2006/table">
            <a:tbl>
              <a:tblPr/>
              <a:tblGrid>
                <a:gridCol w="2028825">
                  <a:extLst>
                    <a:ext uri="{9D8B030D-6E8A-4147-A177-3AD203B41FA5}">
                      <a16:colId xmlns:a16="http://schemas.microsoft.com/office/drawing/2014/main" val="20000"/>
                    </a:ext>
                  </a:extLst>
                </a:gridCol>
                <a:gridCol w="2187575">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23*21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1616" name="Group 256"/>
          <p:cNvGraphicFramePr>
            <a:graphicFrameLocks noGrp="1"/>
          </p:cNvGraphicFramePr>
          <p:nvPr/>
        </p:nvGraphicFramePr>
        <p:xfrm>
          <a:off x="2438400" y="4146550"/>
          <a:ext cx="6705600" cy="365134"/>
        </p:xfrm>
        <a:graphic>
          <a:graphicData uri="http://schemas.openxmlformats.org/drawingml/2006/table">
            <a:tbl>
              <a:tblPr/>
              <a:tblGrid>
                <a:gridCol w="2028825">
                  <a:extLst>
                    <a:ext uri="{9D8B030D-6E8A-4147-A177-3AD203B41FA5}">
                      <a16:colId xmlns:a16="http://schemas.microsoft.com/office/drawing/2014/main" val="20000"/>
                    </a:ext>
                  </a:extLst>
                </a:gridCol>
                <a:gridCol w="2187575">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07" marB="454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07" marB="454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23*21-</a:t>
                      </a:r>
                    </a:p>
                  </a:txBody>
                  <a:tcPr marT="45407" marB="454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1615" name="Group 255"/>
          <p:cNvGraphicFramePr>
            <a:graphicFrameLocks noGrp="1"/>
          </p:cNvGraphicFramePr>
          <p:nvPr/>
        </p:nvGraphicFramePr>
        <p:xfrm>
          <a:off x="2438400" y="4511675"/>
          <a:ext cx="6705600" cy="365134"/>
        </p:xfrm>
        <a:graphic>
          <a:graphicData uri="http://schemas.openxmlformats.org/drawingml/2006/table">
            <a:tbl>
              <a:tblPr/>
              <a:tblGrid>
                <a:gridCol w="2028825">
                  <a:extLst>
                    <a:ext uri="{9D8B030D-6E8A-4147-A177-3AD203B41FA5}">
                      <a16:colId xmlns:a16="http://schemas.microsoft.com/office/drawing/2014/main" val="20000"/>
                    </a:ext>
                  </a:extLst>
                </a:gridCol>
                <a:gridCol w="2187575">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07" marB="454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07" marB="454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23*21-/</a:t>
                      </a:r>
                    </a:p>
                  </a:txBody>
                  <a:tcPr marT="45407" marB="454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1614" name="Group 254"/>
          <p:cNvGraphicFramePr>
            <a:graphicFrameLocks noGrp="1"/>
          </p:cNvGraphicFramePr>
          <p:nvPr/>
        </p:nvGraphicFramePr>
        <p:xfrm>
          <a:off x="2438400" y="4876800"/>
          <a:ext cx="6705600" cy="365134"/>
        </p:xfrm>
        <a:graphic>
          <a:graphicData uri="http://schemas.openxmlformats.org/drawingml/2006/table">
            <a:tbl>
              <a:tblPr/>
              <a:tblGrid>
                <a:gridCol w="2028825">
                  <a:extLst>
                    <a:ext uri="{9D8B030D-6E8A-4147-A177-3AD203B41FA5}">
                      <a16:colId xmlns:a16="http://schemas.microsoft.com/office/drawing/2014/main" val="20000"/>
                    </a:ext>
                  </a:extLst>
                </a:gridCol>
                <a:gridCol w="2187575">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5</a:t>
                      </a:r>
                    </a:p>
                  </a:txBody>
                  <a:tcPr marT="45407" marB="454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07" marB="454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23*21-/5</a:t>
                      </a:r>
                    </a:p>
                  </a:txBody>
                  <a:tcPr marT="45407" marB="454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1613" name="Group 253"/>
          <p:cNvGraphicFramePr>
            <a:graphicFrameLocks noGrp="1"/>
          </p:cNvGraphicFramePr>
          <p:nvPr/>
        </p:nvGraphicFramePr>
        <p:xfrm>
          <a:off x="2438400" y="5578475"/>
          <a:ext cx="6705600" cy="365134"/>
        </p:xfrm>
        <a:graphic>
          <a:graphicData uri="http://schemas.openxmlformats.org/drawingml/2006/table">
            <a:tbl>
              <a:tblPr/>
              <a:tblGrid>
                <a:gridCol w="2028825">
                  <a:extLst>
                    <a:ext uri="{9D8B030D-6E8A-4147-A177-3AD203B41FA5}">
                      <a16:colId xmlns:a16="http://schemas.microsoft.com/office/drawing/2014/main" val="20000"/>
                    </a:ext>
                  </a:extLst>
                </a:gridCol>
                <a:gridCol w="2187575">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3</a:t>
                      </a:r>
                    </a:p>
                  </a:txBody>
                  <a:tcPr marT="45407" marB="454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cs typeface="Times New Roman" pitchFamily="18" charset="0"/>
                        </a:rPr>
                        <a:t>+*</a:t>
                      </a:r>
                      <a:endPar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marT="45407" marB="454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cs typeface="Times New Roman" pitchFamily="18" charset="0"/>
                        </a:rPr>
                        <a:t>23*21-/53</a:t>
                      </a:r>
                      <a:endPar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marT="45407" marB="454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1671" name="Group 311"/>
          <p:cNvGraphicFramePr>
            <a:graphicFrameLocks noGrp="1"/>
          </p:cNvGraphicFramePr>
          <p:nvPr/>
        </p:nvGraphicFramePr>
        <p:xfrm>
          <a:off x="2438400" y="625475"/>
          <a:ext cx="6705600" cy="457200"/>
        </p:xfrm>
        <a:graphic>
          <a:graphicData uri="http://schemas.openxmlformats.org/drawingml/2006/table">
            <a:tbl>
              <a:tblPr/>
              <a:tblGrid>
                <a:gridCol w="2057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2476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1" i="0" u="none" strike="noStrike" cap="none" normalizeH="0" baseline="0">
                          <a:ln>
                            <a:noFill/>
                          </a:ln>
                          <a:solidFill>
                            <a:schemeClr val="hlink"/>
                          </a:solidFill>
                          <a:effectLst>
                            <a:outerShdw blurRad="38100" dist="38100" dir="2700000" algn="tl">
                              <a:srgbClr val="C0C0C0"/>
                            </a:outerShdw>
                          </a:effectLst>
                          <a:latin typeface="Times New Roman" pitchFamily="18" charset="0"/>
                          <a:ea typeface="ＭＳ Ｐゴシック" pitchFamily="34" charset="-128"/>
                        </a:rPr>
                        <a:t>Input (infix)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1" i="0" u="none" strike="noStrike" cap="none" normalizeH="0" baseline="0">
                          <a:ln>
                            <a:noFill/>
                          </a:ln>
                          <a:solidFill>
                            <a:schemeClr val="hlink"/>
                          </a:solidFill>
                          <a:effectLst>
                            <a:outerShdw blurRad="38100" dist="38100" dir="2700000" algn="tl">
                              <a:srgbClr val="C0C0C0"/>
                            </a:outerShdw>
                          </a:effectLst>
                          <a:latin typeface="Times New Roman" pitchFamily="18" charset="0"/>
                          <a:ea typeface="ＭＳ Ｐゴシック" pitchFamily="34" charset="-128"/>
                        </a:rPr>
                        <a:t>Stack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1" i="0" u="none" strike="noStrike" cap="none" normalizeH="0" baseline="0">
                          <a:ln>
                            <a:noFill/>
                          </a:ln>
                          <a:solidFill>
                            <a:schemeClr val="hlink"/>
                          </a:solidFill>
                          <a:effectLst>
                            <a:outerShdw blurRad="38100" dist="38100" dir="2700000" algn="tl">
                              <a:srgbClr val="C0C0C0"/>
                            </a:outerShdw>
                          </a:effectLst>
                          <a:latin typeface="Times New Roman" pitchFamily="18" charset="0"/>
                          <a:ea typeface="ＭＳ Ｐゴシック" pitchFamily="34" charset="-128"/>
                        </a:rPr>
                        <a:t>Output (Postfix)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1649" name="Group 289"/>
          <p:cNvGraphicFramePr>
            <a:graphicFrameLocks noGrp="1"/>
          </p:cNvGraphicFramePr>
          <p:nvPr>
            <p:extLst>
              <p:ext uri="{D42A27DB-BD31-4B8C-83A1-F6EECF244321}">
                <p14:modId xmlns:p14="http://schemas.microsoft.com/office/powerpoint/2010/main" val="3528287592"/>
              </p:ext>
            </p:extLst>
          </p:nvPr>
        </p:nvGraphicFramePr>
        <p:xfrm>
          <a:off x="2438400" y="5213350"/>
          <a:ext cx="6705600" cy="365134"/>
        </p:xfrm>
        <a:graphic>
          <a:graphicData uri="http://schemas.openxmlformats.org/drawingml/2006/table">
            <a:tbl>
              <a:tblPr/>
              <a:tblGrid>
                <a:gridCol w="2028825">
                  <a:extLst>
                    <a:ext uri="{9D8B030D-6E8A-4147-A177-3AD203B41FA5}">
                      <a16:colId xmlns:a16="http://schemas.microsoft.com/office/drawing/2014/main" val="20000"/>
                    </a:ext>
                  </a:extLst>
                </a:gridCol>
                <a:gridCol w="2187575">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07" marB="454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cs typeface="Times New Roman" pitchFamily="18" charset="0"/>
                        </a:rPr>
                        <a:t>+*</a:t>
                      </a:r>
                      <a:endPar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marT="45407" marB="454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a:ln>
                            <a:noFill/>
                          </a:ln>
                          <a:solidFill>
                            <a:schemeClr val="tx1"/>
                          </a:solidFill>
                          <a:effectLst>
                            <a:outerShdw blurRad="38100" dist="38100" dir="2700000" algn="tl">
                              <a:srgbClr val="C0C0C0"/>
                            </a:outerShdw>
                          </a:effectLst>
                          <a:latin typeface="Tahoma" pitchFamily="34" charset="0"/>
                          <a:ea typeface="ＭＳ Ｐゴシック" pitchFamily="34" charset="-128"/>
                          <a:cs typeface="Times New Roman" pitchFamily="18" charset="0"/>
                        </a:rPr>
                        <a:t>23*21-/5</a:t>
                      </a:r>
                      <a:endParaRPr kumimoji="0" lang="en-US" altLang="ja-JP" sz="1800" b="0" i="0" u="none" strike="noStrike" cap="none" normalizeH="0" baseline="0" dirty="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marT="45407" marB="454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1660" name="Group 300"/>
          <p:cNvGraphicFramePr>
            <a:graphicFrameLocks noGrp="1"/>
          </p:cNvGraphicFramePr>
          <p:nvPr/>
        </p:nvGraphicFramePr>
        <p:xfrm>
          <a:off x="2438400" y="5959475"/>
          <a:ext cx="6705600" cy="365134"/>
        </p:xfrm>
        <a:graphic>
          <a:graphicData uri="http://schemas.openxmlformats.org/drawingml/2006/table">
            <a:tbl>
              <a:tblPr/>
              <a:tblGrid>
                <a:gridCol w="2028825">
                  <a:extLst>
                    <a:ext uri="{9D8B030D-6E8A-4147-A177-3AD203B41FA5}">
                      <a16:colId xmlns:a16="http://schemas.microsoft.com/office/drawing/2014/main" val="20000"/>
                    </a:ext>
                  </a:extLst>
                </a:gridCol>
                <a:gridCol w="2187575">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endParaRPr kumimoji="0" lang="ja-JP" altLang="en-US"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marT="45407" marB="454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rPr>
                        <a:t>Empty</a:t>
                      </a:r>
                    </a:p>
                  </a:txBody>
                  <a:tcPr marT="45407" marB="454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cs typeface="Times New Roman" pitchFamily="18" charset="0"/>
                        </a:rPr>
                        <a:t>23*21-/53*+</a:t>
                      </a:r>
                      <a:endParaRPr kumimoji="0" lang="en-US" altLang="ja-JP" sz="1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marT="45407" marB="454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1642"/>
                                        </p:tgtEl>
                                        <p:attrNameLst>
                                          <p:attrName>style.visibility</p:attrName>
                                        </p:attrNameLst>
                                      </p:cBhvr>
                                      <p:to>
                                        <p:strVal val="visible"/>
                                      </p:to>
                                    </p:set>
                                    <p:anim calcmode="lin" valueType="num">
                                      <p:cBhvr additive="base">
                                        <p:cTn id="7" dur="500" fill="hold"/>
                                        <p:tgtEl>
                                          <p:spTgt spid="271642"/>
                                        </p:tgtEl>
                                        <p:attrNameLst>
                                          <p:attrName>ppt_x</p:attrName>
                                        </p:attrNameLst>
                                      </p:cBhvr>
                                      <p:tavLst>
                                        <p:tav tm="0">
                                          <p:val>
                                            <p:strVal val="0-#ppt_w/2"/>
                                          </p:val>
                                        </p:tav>
                                        <p:tav tm="100000">
                                          <p:val>
                                            <p:strVal val="#ppt_x"/>
                                          </p:val>
                                        </p:tav>
                                      </p:tavLst>
                                    </p:anim>
                                    <p:anim calcmode="lin" valueType="num">
                                      <p:cBhvr additive="base">
                                        <p:cTn id="8" dur="500" fill="hold"/>
                                        <p:tgtEl>
                                          <p:spTgt spid="2716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1646"/>
                                        </p:tgtEl>
                                        <p:attrNameLst>
                                          <p:attrName>style.visibility</p:attrName>
                                        </p:attrNameLst>
                                      </p:cBhvr>
                                      <p:to>
                                        <p:strVal val="visible"/>
                                      </p:to>
                                    </p:set>
                                    <p:anim calcmode="lin" valueType="num">
                                      <p:cBhvr additive="base">
                                        <p:cTn id="13" dur="500" fill="hold"/>
                                        <p:tgtEl>
                                          <p:spTgt spid="271646"/>
                                        </p:tgtEl>
                                        <p:attrNameLst>
                                          <p:attrName>ppt_x</p:attrName>
                                        </p:attrNameLst>
                                      </p:cBhvr>
                                      <p:tavLst>
                                        <p:tav tm="0">
                                          <p:val>
                                            <p:strVal val="0-#ppt_w/2"/>
                                          </p:val>
                                        </p:tav>
                                        <p:tav tm="100000">
                                          <p:val>
                                            <p:strVal val="#ppt_x"/>
                                          </p:val>
                                        </p:tav>
                                      </p:tavLst>
                                    </p:anim>
                                    <p:anim calcmode="lin" valueType="num">
                                      <p:cBhvr additive="base">
                                        <p:cTn id="14" dur="500" fill="hold"/>
                                        <p:tgtEl>
                                          <p:spTgt spid="2716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71623"/>
                                        </p:tgtEl>
                                        <p:attrNameLst>
                                          <p:attrName>style.visibility</p:attrName>
                                        </p:attrNameLst>
                                      </p:cBhvr>
                                      <p:to>
                                        <p:strVal val="visible"/>
                                      </p:to>
                                    </p:set>
                                    <p:anim calcmode="lin" valueType="num">
                                      <p:cBhvr additive="base">
                                        <p:cTn id="19" dur="500" fill="hold"/>
                                        <p:tgtEl>
                                          <p:spTgt spid="271623"/>
                                        </p:tgtEl>
                                        <p:attrNameLst>
                                          <p:attrName>ppt_x</p:attrName>
                                        </p:attrNameLst>
                                      </p:cBhvr>
                                      <p:tavLst>
                                        <p:tav tm="0">
                                          <p:val>
                                            <p:strVal val="0-#ppt_w/2"/>
                                          </p:val>
                                        </p:tav>
                                        <p:tav tm="100000">
                                          <p:val>
                                            <p:strVal val="#ppt_x"/>
                                          </p:val>
                                        </p:tav>
                                      </p:tavLst>
                                    </p:anim>
                                    <p:anim calcmode="lin" valueType="num">
                                      <p:cBhvr additive="base">
                                        <p:cTn id="20" dur="500" fill="hold"/>
                                        <p:tgtEl>
                                          <p:spTgt spid="27162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71622"/>
                                        </p:tgtEl>
                                        <p:attrNameLst>
                                          <p:attrName>style.visibility</p:attrName>
                                        </p:attrNameLst>
                                      </p:cBhvr>
                                      <p:to>
                                        <p:strVal val="visible"/>
                                      </p:to>
                                    </p:set>
                                    <p:anim calcmode="lin" valueType="num">
                                      <p:cBhvr additive="base">
                                        <p:cTn id="25" dur="500" fill="hold"/>
                                        <p:tgtEl>
                                          <p:spTgt spid="271622"/>
                                        </p:tgtEl>
                                        <p:attrNameLst>
                                          <p:attrName>ppt_x</p:attrName>
                                        </p:attrNameLst>
                                      </p:cBhvr>
                                      <p:tavLst>
                                        <p:tav tm="0">
                                          <p:val>
                                            <p:strVal val="0-#ppt_w/2"/>
                                          </p:val>
                                        </p:tav>
                                        <p:tav tm="100000">
                                          <p:val>
                                            <p:strVal val="#ppt_x"/>
                                          </p:val>
                                        </p:tav>
                                      </p:tavLst>
                                    </p:anim>
                                    <p:anim calcmode="lin" valueType="num">
                                      <p:cBhvr additive="base">
                                        <p:cTn id="26" dur="500" fill="hold"/>
                                        <p:tgtEl>
                                          <p:spTgt spid="27162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71621"/>
                                        </p:tgtEl>
                                        <p:attrNameLst>
                                          <p:attrName>style.visibility</p:attrName>
                                        </p:attrNameLst>
                                      </p:cBhvr>
                                      <p:to>
                                        <p:strVal val="visible"/>
                                      </p:to>
                                    </p:set>
                                    <p:anim calcmode="lin" valueType="num">
                                      <p:cBhvr additive="base">
                                        <p:cTn id="31" dur="500" fill="hold"/>
                                        <p:tgtEl>
                                          <p:spTgt spid="271621"/>
                                        </p:tgtEl>
                                        <p:attrNameLst>
                                          <p:attrName>ppt_x</p:attrName>
                                        </p:attrNameLst>
                                      </p:cBhvr>
                                      <p:tavLst>
                                        <p:tav tm="0">
                                          <p:val>
                                            <p:strVal val="0-#ppt_w/2"/>
                                          </p:val>
                                        </p:tav>
                                        <p:tav tm="100000">
                                          <p:val>
                                            <p:strVal val="#ppt_x"/>
                                          </p:val>
                                        </p:tav>
                                      </p:tavLst>
                                    </p:anim>
                                    <p:anim calcmode="lin" valueType="num">
                                      <p:cBhvr additive="base">
                                        <p:cTn id="32" dur="500" fill="hold"/>
                                        <p:tgtEl>
                                          <p:spTgt spid="27162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71620"/>
                                        </p:tgtEl>
                                        <p:attrNameLst>
                                          <p:attrName>style.visibility</p:attrName>
                                        </p:attrNameLst>
                                      </p:cBhvr>
                                      <p:to>
                                        <p:strVal val="visible"/>
                                      </p:to>
                                    </p:set>
                                    <p:anim calcmode="lin" valueType="num">
                                      <p:cBhvr additive="base">
                                        <p:cTn id="37" dur="500" fill="hold"/>
                                        <p:tgtEl>
                                          <p:spTgt spid="271620"/>
                                        </p:tgtEl>
                                        <p:attrNameLst>
                                          <p:attrName>ppt_x</p:attrName>
                                        </p:attrNameLst>
                                      </p:cBhvr>
                                      <p:tavLst>
                                        <p:tav tm="0">
                                          <p:val>
                                            <p:strVal val="0-#ppt_w/2"/>
                                          </p:val>
                                        </p:tav>
                                        <p:tav tm="100000">
                                          <p:val>
                                            <p:strVal val="#ppt_x"/>
                                          </p:val>
                                        </p:tav>
                                      </p:tavLst>
                                    </p:anim>
                                    <p:anim calcmode="lin" valueType="num">
                                      <p:cBhvr additive="base">
                                        <p:cTn id="38" dur="500" fill="hold"/>
                                        <p:tgtEl>
                                          <p:spTgt spid="27162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71627"/>
                                        </p:tgtEl>
                                        <p:attrNameLst>
                                          <p:attrName>style.visibility</p:attrName>
                                        </p:attrNameLst>
                                      </p:cBhvr>
                                      <p:to>
                                        <p:strVal val="visible"/>
                                      </p:to>
                                    </p:set>
                                    <p:anim calcmode="lin" valueType="num">
                                      <p:cBhvr additive="base">
                                        <p:cTn id="43" dur="500" fill="hold"/>
                                        <p:tgtEl>
                                          <p:spTgt spid="271627"/>
                                        </p:tgtEl>
                                        <p:attrNameLst>
                                          <p:attrName>ppt_x</p:attrName>
                                        </p:attrNameLst>
                                      </p:cBhvr>
                                      <p:tavLst>
                                        <p:tav tm="0">
                                          <p:val>
                                            <p:strVal val="0-#ppt_w/2"/>
                                          </p:val>
                                        </p:tav>
                                        <p:tav tm="100000">
                                          <p:val>
                                            <p:strVal val="#ppt_x"/>
                                          </p:val>
                                        </p:tav>
                                      </p:tavLst>
                                    </p:anim>
                                    <p:anim calcmode="lin" valueType="num">
                                      <p:cBhvr additive="base">
                                        <p:cTn id="44" dur="500" fill="hold"/>
                                        <p:tgtEl>
                                          <p:spTgt spid="27162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71617"/>
                                        </p:tgtEl>
                                        <p:attrNameLst>
                                          <p:attrName>style.visibility</p:attrName>
                                        </p:attrNameLst>
                                      </p:cBhvr>
                                      <p:to>
                                        <p:strVal val="visible"/>
                                      </p:to>
                                    </p:set>
                                    <p:anim calcmode="lin" valueType="num">
                                      <p:cBhvr additive="base">
                                        <p:cTn id="49" dur="500" fill="hold"/>
                                        <p:tgtEl>
                                          <p:spTgt spid="271617"/>
                                        </p:tgtEl>
                                        <p:attrNameLst>
                                          <p:attrName>ppt_x</p:attrName>
                                        </p:attrNameLst>
                                      </p:cBhvr>
                                      <p:tavLst>
                                        <p:tav tm="0">
                                          <p:val>
                                            <p:strVal val="0-#ppt_w/2"/>
                                          </p:val>
                                        </p:tav>
                                        <p:tav tm="100000">
                                          <p:val>
                                            <p:strVal val="#ppt_x"/>
                                          </p:val>
                                        </p:tav>
                                      </p:tavLst>
                                    </p:anim>
                                    <p:anim calcmode="lin" valueType="num">
                                      <p:cBhvr additive="base">
                                        <p:cTn id="50" dur="500" fill="hold"/>
                                        <p:tgtEl>
                                          <p:spTgt spid="271617"/>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71616"/>
                                        </p:tgtEl>
                                        <p:attrNameLst>
                                          <p:attrName>style.visibility</p:attrName>
                                        </p:attrNameLst>
                                      </p:cBhvr>
                                      <p:to>
                                        <p:strVal val="visible"/>
                                      </p:to>
                                    </p:set>
                                    <p:anim calcmode="lin" valueType="num">
                                      <p:cBhvr additive="base">
                                        <p:cTn id="55" dur="500" fill="hold"/>
                                        <p:tgtEl>
                                          <p:spTgt spid="271616"/>
                                        </p:tgtEl>
                                        <p:attrNameLst>
                                          <p:attrName>ppt_x</p:attrName>
                                        </p:attrNameLst>
                                      </p:cBhvr>
                                      <p:tavLst>
                                        <p:tav tm="0">
                                          <p:val>
                                            <p:strVal val="0-#ppt_w/2"/>
                                          </p:val>
                                        </p:tav>
                                        <p:tav tm="100000">
                                          <p:val>
                                            <p:strVal val="#ppt_x"/>
                                          </p:val>
                                        </p:tav>
                                      </p:tavLst>
                                    </p:anim>
                                    <p:anim calcmode="lin" valueType="num">
                                      <p:cBhvr additive="base">
                                        <p:cTn id="56" dur="500" fill="hold"/>
                                        <p:tgtEl>
                                          <p:spTgt spid="27161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271615"/>
                                        </p:tgtEl>
                                        <p:attrNameLst>
                                          <p:attrName>style.visibility</p:attrName>
                                        </p:attrNameLst>
                                      </p:cBhvr>
                                      <p:to>
                                        <p:strVal val="visible"/>
                                      </p:to>
                                    </p:set>
                                    <p:anim calcmode="lin" valueType="num">
                                      <p:cBhvr additive="base">
                                        <p:cTn id="61" dur="500" fill="hold"/>
                                        <p:tgtEl>
                                          <p:spTgt spid="271615"/>
                                        </p:tgtEl>
                                        <p:attrNameLst>
                                          <p:attrName>ppt_x</p:attrName>
                                        </p:attrNameLst>
                                      </p:cBhvr>
                                      <p:tavLst>
                                        <p:tav tm="0">
                                          <p:val>
                                            <p:strVal val="0-#ppt_w/2"/>
                                          </p:val>
                                        </p:tav>
                                        <p:tav tm="100000">
                                          <p:val>
                                            <p:strVal val="#ppt_x"/>
                                          </p:val>
                                        </p:tav>
                                      </p:tavLst>
                                    </p:anim>
                                    <p:anim calcmode="lin" valueType="num">
                                      <p:cBhvr additive="base">
                                        <p:cTn id="62" dur="500" fill="hold"/>
                                        <p:tgtEl>
                                          <p:spTgt spid="271615"/>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271614"/>
                                        </p:tgtEl>
                                        <p:attrNameLst>
                                          <p:attrName>style.visibility</p:attrName>
                                        </p:attrNameLst>
                                      </p:cBhvr>
                                      <p:to>
                                        <p:strVal val="visible"/>
                                      </p:to>
                                    </p:set>
                                    <p:anim calcmode="lin" valueType="num">
                                      <p:cBhvr additive="base">
                                        <p:cTn id="67" dur="500" fill="hold"/>
                                        <p:tgtEl>
                                          <p:spTgt spid="271614"/>
                                        </p:tgtEl>
                                        <p:attrNameLst>
                                          <p:attrName>ppt_x</p:attrName>
                                        </p:attrNameLst>
                                      </p:cBhvr>
                                      <p:tavLst>
                                        <p:tav tm="0">
                                          <p:val>
                                            <p:strVal val="0-#ppt_w/2"/>
                                          </p:val>
                                        </p:tav>
                                        <p:tav tm="100000">
                                          <p:val>
                                            <p:strVal val="#ppt_x"/>
                                          </p:val>
                                        </p:tav>
                                      </p:tavLst>
                                    </p:anim>
                                    <p:anim calcmode="lin" valueType="num">
                                      <p:cBhvr additive="base">
                                        <p:cTn id="68" dur="500" fill="hold"/>
                                        <p:tgtEl>
                                          <p:spTgt spid="271614"/>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271649"/>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271613"/>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271660"/>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iterate type="wd">
                                    <p:tmPct val="100000"/>
                                  </p:iterate>
                                  <p:childTnLst>
                                    <p:set>
                                      <p:cBhvr>
                                        <p:cTn id="84" dur="1" fill="hold">
                                          <p:stCondLst>
                                            <p:cond delay="0"/>
                                          </p:stCondLst>
                                        </p:cTn>
                                        <p:tgtEl>
                                          <p:spTgt spid="271445"/>
                                        </p:tgtEl>
                                        <p:attrNameLst>
                                          <p:attrName>style.visibility</p:attrName>
                                        </p:attrNameLst>
                                      </p:cBhvr>
                                      <p:to>
                                        <p:strVal val="visible"/>
                                      </p:to>
                                    </p:set>
                                    <p:anim calcmode="lin" valueType="num">
                                      <p:cBhvr additive="base">
                                        <p:cTn id="85" dur="300" fill="hold"/>
                                        <p:tgtEl>
                                          <p:spTgt spid="271445"/>
                                        </p:tgtEl>
                                        <p:attrNameLst>
                                          <p:attrName>ppt_x</p:attrName>
                                        </p:attrNameLst>
                                      </p:cBhvr>
                                      <p:tavLst>
                                        <p:tav tm="0">
                                          <p:val>
                                            <p:strVal val="0-#ppt_w/2"/>
                                          </p:val>
                                        </p:tav>
                                        <p:tav tm="100000">
                                          <p:val>
                                            <p:strVal val="#ppt_x"/>
                                          </p:val>
                                        </p:tav>
                                      </p:tavLst>
                                    </p:anim>
                                    <p:anim calcmode="lin" valueType="num">
                                      <p:cBhvr additive="base">
                                        <p:cTn id="86" dur="300" fill="hold"/>
                                        <p:tgtEl>
                                          <p:spTgt spid="271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445"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6025896" y="5303520"/>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sym typeface="Symbol" panose="05050102010706020507" pitchFamily="18" charset="2"/>
              </a:rPr>
              <a: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StackTop</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p>
        </p:txBody>
      </p:sp>
      <p:sp>
        <p:nvSpPr>
          <p:cNvPr id="118" name="Rectangle 117"/>
          <p:cNvSpPr/>
          <p:nvPr/>
        </p:nvSpPr>
        <p:spPr>
          <a:xfrm>
            <a:off x="6025896" y="5303520"/>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push (-) to stack</a:t>
            </a:r>
          </a:p>
        </p:txBody>
      </p:sp>
      <p:sp>
        <p:nvSpPr>
          <p:cNvPr id="81" name="Rectangle 80"/>
          <p:cNvSpPr/>
          <p:nvPr/>
        </p:nvSpPr>
        <p:spPr>
          <a:xfrm>
            <a:off x="6025896" y="5303520"/>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StackTop</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p>
        </p:txBody>
      </p:sp>
      <p:sp>
        <p:nvSpPr>
          <p:cNvPr id="82" name="Rectangle 81"/>
          <p:cNvSpPr/>
          <p:nvPr/>
        </p:nvSpPr>
        <p:spPr>
          <a:xfrm>
            <a:off x="6025896" y="5303520"/>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Push (*) to stack</a:t>
            </a:r>
          </a:p>
        </p:txBody>
      </p:sp>
      <p:sp>
        <p:nvSpPr>
          <p:cNvPr id="83" name="Rectangle 82"/>
          <p:cNvSpPr/>
          <p:nvPr/>
        </p:nvSpPr>
        <p:spPr>
          <a:xfrm>
            <a:off x="6025896" y="5303520"/>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Push (/) to stack</a:t>
            </a:r>
          </a:p>
        </p:txBody>
      </p:sp>
      <p:sp>
        <p:nvSpPr>
          <p:cNvPr id="84" name="Rectangle 83"/>
          <p:cNvSpPr/>
          <p:nvPr/>
        </p:nvSpPr>
        <p:spPr>
          <a:xfrm>
            <a:off x="6025896" y="5303520"/>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86" name="Rectangle 85"/>
          <p:cNvSpPr/>
          <p:nvPr/>
        </p:nvSpPr>
        <p:spPr>
          <a:xfrm>
            <a:off x="6025896" y="5303520"/>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87" name="Rectangle 86"/>
          <p:cNvSpPr/>
          <p:nvPr/>
        </p:nvSpPr>
        <p:spPr>
          <a:xfrm>
            <a:off x="6025896" y="5303520"/>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sym typeface="Symbol" panose="05050102010706020507" pitchFamily="18" charset="2"/>
              </a:rPr>
              <a:t>&lt;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StackTop</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p>
        </p:txBody>
      </p:sp>
      <p:sp>
        <p:nvSpPr>
          <p:cNvPr id="88" name="Rectangle 87"/>
          <p:cNvSpPr/>
          <p:nvPr/>
        </p:nvSpPr>
        <p:spPr>
          <a:xfrm>
            <a:off x="6025896" y="5303520"/>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Push (+) to stack</a:t>
            </a:r>
          </a:p>
        </p:txBody>
      </p:sp>
      <p:sp>
        <p:nvSpPr>
          <p:cNvPr id="53" name="TextBox 52"/>
          <p:cNvSpPr txBox="1"/>
          <p:nvPr/>
        </p:nvSpPr>
        <p:spPr>
          <a:xfrm>
            <a:off x="11596875" y="1153105"/>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103" name="TextBox 102"/>
          <p:cNvSpPr txBox="1"/>
          <p:nvPr/>
        </p:nvSpPr>
        <p:spPr>
          <a:xfrm>
            <a:off x="7148469" y="1146647"/>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2</a:t>
            </a:r>
          </a:p>
        </p:txBody>
      </p:sp>
      <p:sp>
        <p:nvSpPr>
          <p:cNvPr id="104" name="TextBox 103"/>
          <p:cNvSpPr txBox="1"/>
          <p:nvPr/>
        </p:nvSpPr>
        <p:spPr>
          <a:xfrm>
            <a:off x="7502309" y="1153135"/>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105" name="TextBox 104"/>
          <p:cNvSpPr txBox="1"/>
          <p:nvPr/>
        </p:nvSpPr>
        <p:spPr>
          <a:xfrm>
            <a:off x="7842500" y="1153135"/>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6</a:t>
            </a:r>
          </a:p>
        </p:txBody>
      </p:sp>
      <p:sp>
        <p:nvSpPr>
          <p:cNvPr id="106" name="TextBox 105"/>
          <p:cNvSpPr txBox="1"/>
          <p:nvPr/>
        </p:nvSpPr>
        <p:spPr>
          <a:xfrm>
            <a:off x="8184423" y="1149092"/>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107" name="TextBox 106"/>
          <p:cNvSpPr txBox="1"/>
          <p:nvPr/>
        </p:nvSpPr>
        <p:spPr>
          <a:xfrm>
            <a:off x="8523007" y="1153135"/>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108" name="TextBox 107"/>
          <p:cNvSpPr txBox="1"/>
          <p:nvPr/>
        </p:nvSpPr>
        <p:spPr>
          <a:xfrm>
            <a:off x="8875842" y="1146647"/>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4</a:t>
            </a:r>
          </a:p>
        </p:txBody>
      </p:sp>
      <p:sp>
        <p:nvSpPr>
          <p:cNvPr id="109" name="TextBox 108"/>
          <p:cNvSpPr txBox="1"/>
          <p:nvPr/>
        </p:nvSpPr>
        <p:spPr>
          <a:xfrm>
            <a:off x="9226056" y="1146647"/>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110" name="TextBox 109"/>
          <p:cNvSpPr txBox="1"/>
          <p:nvPr/>
        </p:nvSpPr>
        <p:spPr>
          <a:xfrm>
            <a:off x="9564672" y="1147378"/>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a:t>
            </a:r>
          </a:p>
        </p:txBody>
      </p:sp>
      <p:sp>
        <p:nvSpPr>
          <p:cNvPr id="111" name="TextBox 110"/>
          <p:cNvSpPr txBox="1"/>
          <p:nvPr/>
        </p:nvSpPr>
        <p:spPr>
          <a:xfrm>
            <a:off x="9911780" y="1146614"/>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112" name="TextBox 111"/>
          <p:cNvSpPr txBox="1"/>
          <p:nvPr/>
        </p:nvSpPr>
        <p:spPr>
          <a:xfrm>
            <a:off x="10254992" y="1146614"/>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113" name="TextBox 112"/>
          <p:cNvSpPr txBox="1"/>
          <p:nvPr/>
        </p:nvSpPr>
        <p:spPr>
          <a:xfrm>
            <a:off x="10588826" y="1153134"/>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5</a:t>
            </a:r>
          </a:p>
        </p:txBody>
      </p:sp>
      <p:sp>
        <p:nvSpPr>
          <p:cNvPr id="114" name="TextBox 113"/>
          <p:cNvSpPr txBox="1"/>
          <p:nvPr/>
        </p:nvSpPr>
        <p:spPr>
          <a:xfrm>
            <a:off x="10927154" y="1153134"/>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115" name="TextBox 114"/>
          <p:cNvSpPr txBox="1"/>
          <p:nvPr/>
        </p:nvSpPr>
        <p:spPr>
          <a:xfrm>
            <a:off x="11261549" y="1153134"/>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3</a:t>
            </a:r>
          </a:p>
        </p:txBody>
      </p:sp>
      <p:sp>
        <p:nvSpPr>
          <p:cNvPr id="7" name="Title 6"/>
          <p:cNvSpPr>
            <a:spLocks noGrp="1"/>
          </p:cNvSpPr>
          <p:nvPr>
            <p:ph type="title"/>
          </p:nvPr>
        </p:nvSpPr>
        <p:spPr>
          <a:xfrm>
            <a:off x="6563868" y="149541"/>
            <a:ext cx="5390923" cy="488059"/>
          </a:xfrm>
        </p:spPr>
        <p:txBody>
          <a:bodyPr>
            <a:normAutofit fontScale="90000"/>
          </a:bodyPr>
          <a:lstStyle/>
          <a:p>
            <a:pPr algn="r"/>
            <a:r>
              <a:rPr lang="en-US" dirty="0"/>
              <a:t>Converting Infix to Postfix</a:t>
            </a:r>
          </a:p>
        </p:txBody>
      </p:sp>
      <p:sp>
        <p:nvSpPr>
          <p:cNvPr id="57" name="Text Placeholder 56"/>
          <p:cNvSpPr>
            <a:spLocks noGrp="1"/>
          </p:cNvSpPr>
          <p:nvPr>
            <p:ph type="body" sz="half" idx="2"/>
          </p:nvPr>
        </p:nvSpPr>
        <p:spPr>
          <a:xfrm>
            <a:off x="243522" y="152400"/>
            <a:ext cx="8466525" cy="6434380"/>
          </a:xfrm>
        </p:spPr>
        <p:txBody>
          <a:bodyPr>
            <a:normAutofit fontScale="92500" lnSpcReduction="20000"/>
          </a:bodyPr>
          <a:lstStyle/>
          <a:p>
            <a:r>
              <a:rPr lang="en-US" altLang="ja-JP" b="1" dirty="0">
                <a:latin typeface="Courier New" panose="02070309020205020404" pitchFamily="49" charset="0"/>
                <a:cs typeface="Courier New" panose="02070309020205020404" pitchFamily="49" charset="0"/>
              </a:rPr>
              <a:t>Infix Expression: 2*6/(4-1)+5*3</a:t>
            </a:r>
            <a:endParaRPr lang="en-US" b="1"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Add ')' to the end of </a:t>
            </a:r>
            <a:r>
              <a:rPr lang="en-US" i="1" dirty="0">
                <a:latin typeface="Courier New" panose="02070309020205020404" pitchFamily="49" charset="0"/>
                <a:cs typeface="Courier New" panose="02070309020205020404" pitchFamily="49" charset="0"/>
              </a:rPr>
              <a:t>Infix</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Push</a:t>
            </a:r>
            <a:r>
              <a:rPr lang="en-US" dirty="0">
                <a:latin typeface="Courier New" panose="02070309020205020404" pitchFamily="49" charset="0"/>
                <a:cs typeface="Courier New" panose="02070309020205020404" pitchFamily="49" charset="0"/>
              </a:rPr>
              <a:t>( '(' );</a:t>
            </a:r>
          </a:p>
          <a:p>
            <a:r>
              <a:rPr lang="en-US" b="1" dirty="0">
                <a:solidFill>
                  <a:srgbClr val="0000B0"/>
                </a:solidFill>
                <a:latin typeface="Courier New" panose="02070309020205020404" pitchFamily="49" charset="0"/>
                <a:cs typeface="Courier New" panose="02070309020205020404" pitchFamily="49" charset="0"/>
              </a:rPr>
              <a:t>do</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OP</a:t>
            </a:r>
            <a:r>
              <a:rPr lang="en-US" dirty="0">
                <a:latin typeface="Courier New" panose="02070309020205020404" pitchFamily="49" charset="0"/>
                <a:cs typeface="Courier New" panose="02070309020205020404" pitchFamily="49" charset="0"/>
              </a:rPr>
              <a:t> = next symbol from left of </a:t>
            </a:r>
            <a:r>
              <a:rPr lang="en-US" i="1" dirty="0">
                <a:latin typeface="Courier New" panose="02070309020205020404" pitchFamily="49" charset="0"/>
                <a:cs typeface="Courier New" panose="02070309020205020404" pitchFamily="49" charset="0"/>
              </a:rPr>
              <a:t>Infix</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OP</a:t>
            </a:r>
            <a:r>
              <a:rPr lang="en-US" dirty="0">
                <a:latin typeface="Courier New" panose="02070309020205020404" pitchFamily="49" charset="0"/>
                <a:cs typeface="Courier New" panose="02070309020205020404" pitchFamily="49" charset="0"/>
              </a:rPr>
              <a:t> is </a:t>
            </a:r>
            <a:r>
              <a:rPr lang="en-US" b="1" dirty="0">
                <a:latin typeface="Courier New" panose="02070309020205020404" pitchFamily="49" charset="0"/>
                <a:cs typeface="Courier New" panose="02070309020205020404" pitchFamily="49" charset="0"/>
              </a:rPr>
              <a:t>OPERAND</a:t>
            </a:r>
            <a:r>
              <a:rPr lang="en-US"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then</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EnQueue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OP</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else if </a:t>
            </a:r>
            <a:r>
              <a:rPr lang="en-US" i="1" dirty="0">
                <a:latin typeface="Courier New" panose="02070309020205020404" pitchFamily="49" charset="0"/>
                <a:cs typeface="Courier New" panose="02070309020205020404" pitchFamily="49" charset="0"/>
              </a:rPr>
              <a:t>OP</a:t>
            </a:r>
            <a:r>
              <a:rPr lang="en-US" dirty="0">
                <a:latin typeface="Courier New" panose="02070309020205020404" pitchFamily="49" charset="0"/>
                <a:cs typeface="Courier New" panose="02070309020205020404" pitchFamily="49" charset="0"/>
              </a:rPr>
              <a:t> is </a:t>
            </a:r>
            <a:r>
              <a:rPr lang="en-US" b="1" dirty="0">
                <a:latin typeface="Courier New" panose="02070309020205020404" pitchFamily="49" charset="0"/>
                <a:cs typeface="Courier New" panose="02070309020205020404" pitchFamily="49" charset="0"/>
              </a:rPr>
              <a:t>OPERATOR</a:t>
            </a:r>
            <a:r>
              <a:rPr lang="en-US"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then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OP</a:t>
            </a:r>
            <a:r>
              <a:rPr lang="en-US" dirty="0">
                <a:latin typeface="Courier New" panose="02070309020205020404" pitchFamily="49" charset="0"/>
                <a:cs typeface="Courier New" panose="02070309020205020404" pitchFamily="49" charset="0"/>
              </a:rPr>
              <a:t> = '(' then </a:t>
            </a:r>
            <a:r>
              <a:rPr lang="en-US" b="1" dirty="0">
                <a:latin typeface="Courier New" panose="02070309020205020404" pitchFamily="49" charset="0"/>
                <a:cs typeface="Courier New" panose="02070309020205020404" pitchFamily="49" charset="0"/>
              </a:rPr>
              <a:t>Push</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OP</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else if </a:t>
            </a:r>
            <a:r>
              <a:rPr lang="en-US" i="1" dirty="0">
                <a:latin typeface="Courier New" panose="02070309020205020404" pitchFamily="49" charset="0"/>
                <a:cs typeface="Courier New" panose="02070309020205020404" pitchFamily="49" charset="0"/>
              </a:rPr>
              <a:t>OP</a:t>
            </a:r>
            <a:r>
              <a:rPr lang="en-US" dirty="0">
                <a:latin typeface="Courier New" panose="02070309020205020404" pitchFamily="49" charset="0"/>
                <a:cs typeface="Courier New" panose="02070309020205020404" pitchFamily="49" charset="0"/>
              </a:rPr>
              <a:t> = ')'  then{</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Pop</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StackOperator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while</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StackOperator</a:t>
            </a:r>
            <a:r>
              <a:rPr lang="en-US" dirty="0">
                <a:latin typeface="Courier New" panose="02070309020205020404" pitchFamily="49" charset="0"/>
                <a:cs typeface="Courier New" panose="02070309020205020404" pitchFamily="49" charset="0"/>
              </a:rPr>
              <a:t> != '(' </a:t>
            </a:r>
            <a:r>
              <a:rPr lang="en-US" b="1" dirty="0">
                <a:solidFill>
                  <a:srgbClr val="0000B0"/>
                </a:solidFill>
                <a:latin typeface="Courier New" panose="02070309020205020404" pitchFamily="49" charset="0"/>
                <a:cs typeface="Courier New" panose="02070309020205020404" pitchFamily="49" charset="0"/>
              </a:rPr>
              <a:t>do</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Enqueue</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Stackoperator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Pop</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StackOperator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while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Precedence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OP</a:t>
            </a:r>
            <a:r>
              <a:rPr lang="en-US" dirty="0">
                <a:latin typeface="Courier New" panose="02070309020205020404" pitchFamily="49" charset="0"/>
                <a:cs typeface="Courier New" panose="02070309020205020404" pitchFamily="49" charset="0"/>
              </a:rPr>
              <a:t> ) &lt;= </a:t>
            </a:r>
            <a:r>
              <a:rPr lang="en-US" b="1" dirty="0">
                <a:latin typeface="Courier New" panose="02070309020205020404" pitchFamily="49" charset="0"/>
                <a:cs typeface="Courier New" panose="02070309020205020404" pitchFamily="49" charset="0"/>
              </a:rPr>
              <a:t>Precedence</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TopElement</a:t>
            </a:r>
            <a:r>
              <a:rPr lang="en-US" dirty="0">
                <a:latin typeface="Courier New" panose="02070309020205020404" pitchFamily="49" charset="0"/>
                <a:cs typeface="Courier New" panose="02070309020205020404" pitchFamily="49" charset="0"/>
              </a:rPr>
              <a:t>( ) ) </a:t>
            </a:r>
            <a:r>
              <a:rPr lang="en-US" b="1" dirty="0">
                <a:solidFill>
                  <a:srgbClr val="0000B0"/>
                </a:solidFill>
                <a:latin typeface="Courier New" panose="02070309020205020404" pitchFamily="49" charset="0"/>
                <a:cs typeface="Courier New" panose="02070309020205020404" pitchFamily="49" charset="0"/>
              </a:rPr>
              <a:t>do</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Pop</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StackOperator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Enqueue</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StackOperator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Push</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OP</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r>
              <a:rPr lang="en-US" b="1" dirty="0">
                <a:solidFill>
                  <a:srgbClr val="0000B0"/>
                </a:solidFill>
                <a:latin typeface="Courier New" panose="02070309020205020404" pitchFamily="49" charset="0"/>
                <a:cs typeface="Courier New" panose="02070309020205020404" pitchFamily="49" charset="0"/>
              </a:rPr>
              <a:t>while</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IsEmpty</a:t>
            </a:r>
            <a:r>
              <a:rPr lang="en-US" dirty="0">
                <a:latin typeface="Courier New" panose="02070309020205020404" pitchFamily="49" charset="0"/>
                <a:cs typeface="Courier New" panose="02070309020205020404" pitchFamily="49" charset="0"/>
              </a:rPr>
              <a:t>( );</a:t>
            </a:r>
          </a:p>
        </p:txBody>
      </p:sp>
      <p:sp>
        <p:nvSpPr>
          <p:cNvPr id="9" name="TextBox 8"/>
          <p:cNvSpPr txBox="1"/>
          <p:nvPr/>
        </p:nvSpPr>
        <p:spPr>
          <a:xfrm>
            <a:off x="5973527" y="1153138"/>
            <a:ext cx="1178393" cy="374871"/>
          </a:xfrm>
          <a:prstGeom prst="rect">
            <a:avLst/>
          </a:prstGeom>
          <a:noFill/>
          <a:ln w="127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Infix</a:t>
            </a:r>
          </a:p>
        </p:txBody>
      </p:sp>
      <p:sp>
        <p:nvSpPr>
          <p:cNvPr id="10" name="TextBox 9"/>
          <p:cNvSpPr txBox="1"/>
          <p:nvPr/>
        </p:nvSpPr>
        <p:spPr>
          <a:xfrm>
            <a:off x="5974080" y="2059479"/>
            <a:ext cx="1179576" cy="374904"/>
          </a:xfrm>
          <a:prstGeom prst="rect">
            <a:avLst/>
          </a:prstGeom>
          <a:noFill/>
          <a:ln w="127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Postfix</a:t>
            </a:r>
          </a:p>
        </p:txBody>
      </p:sp>
      <p:sp>
        <p:nvSpPr>
          <p:cNvPr id="11" name="TextBox 10"/>
          <p:cNvSpPr txBox="1"/>
          <p:nvPr/>
        </p:nvSpPr>
        <p:spPr>
          <a:xfrm>
            <a:off x="5972385" y="2963228"/>
            <a:ext cx="1174946" cy="374904"/>
          </a:xfrm>
          <a:prstGeom prst="rect">
            <a:avLst/>
          </a:prstGeom>
          <a:noFill/>
          <a:ln w="127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Stack</a:t>
            </a:r>
          </a:p>
        </p:txBody>
      </p:sp>
      <p:sp>
        <p:nvSpPr>
          <p:cNvPr id="12" name="TextBox 11"/>
          <p:cNvSpPr txBox="1"/>
          <p:nvPr/>
        </p:nvSpPr>
        <p:spPr>
          <a:xfrm>
            <a:off x="7148473" y="1146651"/>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2</a:t>
            </a:r>
          </a:p>
        </p:txBody>
      </p:sp>
      <p:sp>
        <p:nvSpPr>
          <p:cNvPr id="17" name="TextBox 16"/>
          <p:cNvSpPr txBox="1"/>
          <p:nvPr/>
        </p:nvSpPr>
        <p:spPr>
          <a:xfrm>
            <a:off x="7502313" y="1153139"/>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20" name="TextBox 19"/>
          <p:cNvSpPr txBox="1"/>
          <p:nvPr/>
        </p:nvSpPr>
        <p:spPr>
          <a:xfrm>
            <a:off x="7842504" y="1153139"/>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6</a:t>
            </a:r>
          </a:p>
        </p:txBody>
      </p:sp>
      <p:sp>
        <p:nvSpPr>
          <p:cNvPr id="23" name="TextBox 22"/>
          <p:cNvSpPr txBox="1"/>
          <p:nvPr/>
        </p:nvSpPr>
        <p:spPr>
          <a:xfrm>
            <a:off x="8184427" y="1149096"/>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26" name="TextBox 25"/>
          <p:cNvSpPr txBox="1"/>
          <p:nvPr/>
        </p:nvSpPr>
        <p:spPr>
          <a:xfrm>
            <a:off x="8523011" y="1153139"/>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29" name="TextBox 28"/>
          <p:cNvSpPr txBox="1"/>
          <p:nvPr/>
        </p:nvSpPr>
        <p:spPr>
          <a:xfrm>
            <a:off x="8875846" y="1146651"/>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4</a:t>
            </a:r>
          </a:p>
        </p:txBody>
      </p:sp>
      <p:sp>
        <p:nvSpPr>
          <p:cNvPr id="32" name="TextBox 31"/>
          <p:cNvSpPr txBox="1"/>
          <p:nvPr/>
        </p:nvSpPr>
        <p:spPr>
          <a:xfrm>
            <a:off x="9226060" y="1146651"/>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35" name="TextBox 34"/>
          <p:cNvSpPr txBox="1"/>
          <p:nvPr/>
        </p:nvSpPr>
        <p:spPr>
          <a:xfrm>
            <a:off x="9564676" y="1147382"/>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a:t>
            </a:r>
          </a:p>
        </p:txBody>
      </p:sp>
      <p:sp>
        <p:nvSpPr>
          <p:cNvPr id="38" name="TextBox 37"/>
          <p:cNvSpPr txBox="1"/>
          <p:nvPr/>
        </p:nvSpPr>
        <p:spPr>
          <a:xfrm>
            <a:off x="9911784" y="1146618"/>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41" name="TextBox 40"/>
          <p:cNvSpPr txBox="1"/>
          <p:nvPr/>
        </p:nvSpPr>
        <p:spPr>
          <a:xfrm>
            <a:off x="10254996" y="1146618"/>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44" name="TextBox 43"/>
          <p:cNvSpPr txBox="1"/>
          <p:nvPr/>
        </p:nvSpPr>
        <p:spPr>
          <a:xfrm>
            <a:off x="10588830" y="1153138"/>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5</a:t>
            </a:r>
          </a:p>
        </p:txBody>
      </p:sp>
      <p:sp>
        <p:nvSpPr>
          <p:cNvPr id="47" name="TextBox 46"/>
          <p:cNvSpPr txBox="1"/>
          <p:nvPr/>
        </p:nvSpPr>
        <p:spPr>
          <a:xfrm>
            <a:off x="10927158" y="1153138"/>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50" name="TextBox 49"/>
          <p:cNvSpPr txBox="1"/>
          <p:nvPr/>
        </p:nvSpPr>
        <p:spPr>
          <a:xfrm>
            <a:off x="11261553" y="1153138"/>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3</a:t>
            </a:r>
          </a:p>
        </p:txBody>
      </p:sp>
      <p:sp>
        <p:nvSpPr>
          <p:cNvPr id="56" name="TextBox 55"/>
          <p:cNvSpPr txBox="1"/>
          <p:nvPr/>
        </p:nvSpPr>
        <p:spPr>
          <a:xfrm>
            <a:off x="7148473" y="2058482"/>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2</a:t>
            </a:r>
          </a:p>
        </p:txBody>
      </p:sp>
      <p:sp>
        <p:nvSpPr>
          <p:cNvPr id="58" name="TextBox 57"/>
          <p:cNvSpPr txBox="1"/>
          <p:nvPr/>
        </p:nvSpPr>
        <p:spPr>
          <a:xfrm>
            <a:off x="7487073" y="2064970"/>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6</a:t>
            </a:r>
          </a:p>
        </p:txBody>
      </p:sp>
      <p:sp>
        <p:nvSpPr>
          <p:cNvPr id="59" name="TextBox 58"/>
          <p:cNvSpPr txBox="1"/>
          <p:nvPr/>
        </p:nvSpPr>
        <p:spPr>
          <a:xfrm>
            <a:off x="7827264" y="2064970"/>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60" name="TextBox 59"/>
          <p:cNvSpPr txBox="1"/>
          <p:nvPr/>
        </p:nvSpPr>
        <p:spPr>
          <a:xfrm>
            <a:off x="8169187" y="2060927"/>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4</a:t>
            </a:r>
          </a:p>
        </p:txBody>
      </p:sp>
      <p:sp>
        <p:nvSpPr>
          <p:cNvPr id="61" name="TextBox 60"/>
          <p:cNvSpPr txBox="1"/>
          <p:nvPr/>
        </p:nvSpPr>
        <p:spPr>
          <a:xfrm>
            <a:off x="8507771" y="2064970"/>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a:t>
            </a:r>
          </a:p>
        </p:txBody>
      </p:sp>
      <p:sp>
        <p:nvSpPr>
          <p:cNvPr id="62" name="TextBox 61"/>
          <p:cNvSpPr txBox="1"/>
          <p:nvPr/>
        </p:nvSpPr>
        <p:spPr>
          <a:xfrm>
            <a:off x="8860606" y="2058482"/>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63" name="TextBox 62"/>
          <p:cNvSpPr txBox="1"/>
          <p:nvPr/>
        </p:nvSpPr>
        <p:spPr>
          <a:xfrm>
            <a:off x="9210820" y="2058482"/>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64" name="TextBox 63"/>
          <p:cNvSpPr txBox="1"/>
          <p:nvPr/>
        </p:nvSpPr>
        <p:spPr>
          <a:xfrm>
            <a:off x="9549436" y="2059213"/>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5</a:t>
            </a:r>
          </a:p>
        </p:txBody>
      </p:sp>
      <p:sp>
        <p:nvSpPr>
          <p:cNvPr id="65" name="TextBox 64"/>
          <p:cNvSpPr txBox="1"/>
          <p:nvPr/>
        </p:nvSpPr>
        <p:spPr>
          <a:xfrm>
            <a:off x="9896544" y="2058449"/>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3</a:t>
            </a:r>
          </a:p>
        </p:txBody>
      </p:sp>
      <p:sp>
        <p:nvSpPr>
          <p:cNvPr id="66" name="TextBox 65"/>
          <p:cNvSpPr txBox="1"/>
          <p:nvPr/>
        </p:nvSpPr>
        <p:spPr>
          <a:xfrm>
            <a:off x="10239756" y="2058449"/>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67" name="TextBox 66"/>
          <p:cNvSpPr txBox="1"/>
          <p:nvPr/>
        </p:nvSpPr>
        <p:spPr>
          <a:xfrm>
            <a:off x="10573590" y="2064969"/>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71" name="TextBox 70"/>
          <p:cNvSpPr txBox="1"/>
          <p:nvPr/>
        </p:nvSpPr>
        <p:spPr>
          <a:xfrm>
            <a:off x="7506569" y="2968752"/>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72" name="TextBox 71"/>
          <p:cNvSpPr txBox="1"/>
          <p:nvPr/>
        </p:nvSpPr>
        <p:spPr>
          <a:xfrm>
            <a:off x="7845169" y="2968752"/>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73" name="TextBox 72"/>
          <p:cNvSpPr txBox="1"/>
          <p:nvPr/>
        </p:nvSpPr>
        <p:spPr>
          <a:xfrm>
            <a:off x="8188557" y="2968752"/>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74" name="TextBox 73"/>
          <p:cNvSpPr txBox="1"/>
          <p:nvPr/>
        </p:nvSpPr>
        <p:spPr>
          <a:xfrm>
            <a:off x="7847628" y="2968752"/>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75" name="TextBox 74"/>
          <p:cNvSpPr txBox="1"/>
          <p:nvPr/>
        </p:nvSpPr>
        <p:spPr>
          <a:xfrm>
            <a:off x="7512401" y="2968752"/>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76" name="TextBox 75"/>
          <p:cNvSpPr txBox="1"/>
          <p:nvPr/>
        </p:nvSpPr>
        <p:spPr>
          <a:xfrm>
            <a:off x="7504786" y="2968752"/>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77" name="TextBox 76"/>
          <p:cNvSpPr txBox="1"/>
          <p:nvPr/>
        </p:nvSpPr>
        <p:spPr>
          <a:xfrm>
            <a:off x="7506568" y="2968752"/>
            <a:ext cx="342047" cy="374871"/>
          </a:xfrm>
          <a:prstGeom prst="rect">
            <a:avLst/>
          </a:prstGeom>
          <a:solidFill>
            <a:schemeClr val="bg1">
              <a:lumMod val="5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78" name="TextBox 77"/>
          <p:cNvSpPr txBox="1"/>
          <p:nvPr/>
        </p:nvSpPr>
        <p:spPr>
          <a:xfrm>
            <a:off x="7844448" y="2968752"/>
            <a:ext cx="342047" cy="374871"/>
          </a:xfrm>
          <a:prstGeom prst="rect">
            <a:avLst/>
          </a:prstGeom>
          <a:solidFill>
            <a:schemeClr val="bg1">
              <a:lumMod val="5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79" name="TextBox 78"/>
          <p:cNvSpPr txBox="1"/>
          <p:nvPr/>
        </p:nvSpPr>
        <p:spPr>
          <a:xfrm>
            <a:off x="8190849" y="2968752"/>
            <a:ext cx="342047" cy="374871"/>
          </a:xfrm>
          <a:prstGeom prst="rect">
            <a:avLst/>
          </a:prstGeom>
          <a:solidFill>
            <a:schemeClr val="bg1">
              <a:lumMod val="5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2" name="Rectangle 1"/>
          <p:cNvSpPr/>
          <p:nvPr/>
        </p:nvSpPr>
        <p:spPr>
          <a:xfrm>
            <a:off x="6023286" y="4605568"/>
            <a:ext cx="5355466" cy="374871"/>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OPERATOR</a:t>
            </a:r>
          </a:p>
        </p:txBody>
      </p:sp>
      <p:sp>
        <p:nvSpPr>
          <p:cNvPr id="80" name="Rectangle 79"/>
          <p:cNvSpPr/>
          <p:nvPr/>
        </p:nvSpPr>
        <p:spPr>
          <a:xfrm>
            <a:off x="6023286" y="4605568"/>
            <a:ext cx="5355466" cy="374871"/>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OPERAND</a:t>
            </a:r>
          </a:p>
        </p:txBody>
      </p:sp>
      <p:sp>
        <p:nvSpPr>
          <p:cNvPr id="85" name="TextBox 84"/>
          <p:cNvSpPr txBox="1"/>
          <p:nvPr/>
        </p:nvSpPr>
        <p:spPr>
          <a:xfrm>
            <a:off x="8528425" y="2968752"/>
            <a:ext cx="342047" cy="374871"/>
          </a:xfrm>
          <a:prstGeom prst="rect">
            <a:avLst/>
          </a:prstGeom>
          <a:solidFill>
            <a:schemeClr val="bg1">
              <a:lumMod val="5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90" name="Rectangle 89"/>
          <p:cNvSpPr/>
          <p:nvPr/>
        </p:nvSpPr>
        <p:spPr>
          <a:xfrm>
            <a:off x="6023286" y="4605568"/>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End of Expression</a:t>
            </a:r>
          </a:p>
        </p:txBody>
      </p:sp>
      <p:sp>
        <p:nvSpPr>
          <p:cNvPr id="68" name="TextBox 67"/>
          <p:cNvSpPr txBox="1"/>
          <p:nvPr/>
        </p:nvSpPr>
        <p:spPr>
          <a:xfrm>
            <a:off x="7160266" y="2968752"/>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116" name="TextBox 115"/>
          <p:cNvSpPr txBox="1"/>
          <p:nvPr/>
        </p:nvSpPr>
        <p:spPr>
          <a:xfrm>
            <a:off x="11596871" y="1153101"/>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117" name="TextBox 116"/>
          <p:cNvSpPr txBox="1"/>
          <p:nvPr/>
        </p:nvSpPr>
        <p:spPr>
          <a:xfrm>
            <a:off x="7153656" y="2968752"/>
            <a:ext cx="342047" cy="374871"/>
          </a:xfrm>
          <a:prstGeom prst="rect">
            <a:avLst/>
          </a:prstGeom>
          <a:solidFill>
            <a:schemeClr val="bg1">
              <a:lumMod val="5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41054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17"/>
                                        </p:tgtEl>
                                        <p:attrNameLst>
                                          <p:attrName>style.visibility</p:attrName>
                                        </p:attrNameLst>
                                      </p:cBhvr>
                                      <p:to>
                                        <p:strVal val="hidden"/>
                                      </p:to>
                                    </p:set>
                                  </p:childTnLst>
                                </p:cTn>
                              </p:par>
                              <p:par>
                                <p:cTn id="13" presetID="1" presetClass="entr" presetSubtype="0" fill="hold" grpId="6"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8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0"/>
                            </p:stCondLst>
                            <p:childTnLst>
                              <p:par>
                                <p:cTn id="31" presetID="1" presetClass="exit" presetSubtype="0" fill="hold" grpId="1" nodeType="afterEffect">
                                  <p:stCondLst>
                                    <p:cond delay="0"/>
                                  </p:stCondLst>
                                  <p:childTnLst>
                                    <p:set>
                                      <p:cBhvr>
                                        <p:cTn id="32" dur="1" fill="hold">
                                          <p:stCondLst>
                                            <p:cond delay="0"/>
                                          </p:stCondLst>
                                        </p:cTn>
                                        <p:tgtEl>
                                          <p:spTgt spid="80"/>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77"/>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par>
                          <p:cTn id="55" fill="hold">
                            <p:stCondLst>
                              <p:cond delay="0"/>
                            </p:stCondLst>
                            <p:childTnLst>
                              <p:par>
                                <p:cTn id="56" presetID="1" presetClass="exit" presetSubtype="0" fill="hold" grpId="1" nodeType="afterEffect">
                                  <p:stCondLst>
                                    <p:cond delay="0"/>
                                  </p:stCondLst>
                                  <p:childTnLst>
                                    <p:set>
                                      <p:cBhvr>
                                        <p:cTn id="57" dur="1" fill="hold">
                                          <p:stCondLst>
                                            <p:cond delay="0"/>
                                          </p:stCondLst>
                                        </p:cTn>
                                        <p:tgtEl>
                                          <p:spTgt spid="2"/>
                                        </p:tgtEl>
                                        <p:attrNameLst>
                                          <p:attrName>style.visibility</p:attrName>
                                        </p:attrNameLst>
                                      </p:cBhvr>
                                      <p:to>
                                        <p:strVal val="hidden"/>
                                      </p:to>
                                    </p:set>
                                  </p:childTnLst>
                                </p:cTn>
                              </p:par>
                              <p:par>
                                <p:cTn id="58" presetID="1" presetClass="entr" presetSubtype="0" fill="hold" grpId="2" nodeType="withEffect">
                                  <p:stCondLst>
                                    <p:cond delay="0"/>
                                  </p:stCondLst>
                                  <p:childTnLst>
                                    <p:set>
                                      <p:cBhvr>
                                        <p:cTn id="59" dur="1" fill="hold">
                                          <p:stCondLst>
                                            <p:cond delay="0"/>
                                          </p:stCondLst>
                                        </p:cTn>
                                        <p:tgtEl>
                                          <p:spTgt spid="8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childTnLst>
                          </p:cTn>
                        </p:par>
                        <p:par>
                          <p:cTn id="68" fill="hold">
                            <p:stCondLst>
                              <p:cond delay="0"/>
                            </p:stCondLst>
                            <p:childTnLst>
                              <p:par>
                                <p:cTn id="69" presetID="1" presetClass="exit" presetSubtype="0" fill="hold" grpId="3" nodeType="afterEffect">
                                  <p:stCondLst>
                                    <p:cond delay="0"/>
                                  </p:stCondLst>
                                  <p:childTnLst>
                                    <p:set>
                                      <p:cBhvr>
                                        <p:cTn id="70" dur="1" fill="hold">
                                          <p:stCondLst>
                                            <p:cond delay="0"/>
                                          </p:stCondLst>
                                        </p:cTn>
                                        <p:tgtEl>
                                          <p:spTgt spid="80"/>
                                        </p:tgtEl>
                                        <p:attrNameLst>
                                          <p:attrName>style.visibility</p:attrName>
                                        </p:attrNameLst>
                                      </p:cBhvr>
                                      <p:to>
                                        <p:strVal val="hidden"/>
                                      </p:to>
                                    </p:set>
                                  </p:childTnLst>
                                </p:cTn>
                              </p:par>
                              <p:par>
                                <p:cTn id="71" presetID="1" presetClass="entr" presetSubtype="0" fill="hold" grpId="2" nodeType="withEffect">
                                  <p:stCondLst>
                                    <p:cond delay="0"/>
                                  </p:stCondLst>
                                  <p:childTnLst>
                                    <p:set>
                                      <p:cBhvr>
                                        <p:cTn id="72" dur="1" fill="hold">
                                          <p:stCondLst>
                                            <p:cond delay="0"/>
                                          </p:stCondLst>
                                        </p:cTn>
                                        <p:tgtEl>
                                          <p:spTgt spid="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71"/>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78"/>
                                        </p:tgtEl>
                                        <p:attrNameLst>
                                          <p:attrName>style.visibility</p:attrName>
                                        </p:attrNameLst>
                                      </p:cBhvr>
                                      <p:to>
                                        <p:strVal val="hidden"/>
                                      </p:to>
                                    </p:set>
                                  </p:childTnLst>
                                </p:cTn>
                              </p:par>
                              <p:par>
                                <p:cTn id="83" presetID="1" presetClass="entr" presetSubtype="0" fill="hold" grpId="1"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0" nodeType="afterEffect">
                                  <p:stCondLst>
                                    <p:cond delay="0"/>
                                  </p:stCondLst>
                                  <p:childTnLst>
                                    <p:set>
                                      <p:cBhvr>
                                        <p:cTn id="87" dur="1" fill="hold">
                                          <p:stCondLst>
                                            <p:cond delay="0"/>
                                          </p:stCondLst>
                                        </p:cTn>
                                        <p:tgtEl>
                                          <p:spTgt spid="5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81"/>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8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2" nodeType="clickEffect">
                                  <p:stCondLst>
                                    <p:cond delay="0"/>
                                  </p:stCondLst>
                                  <p:childTnLst>
                                    <p:set>
                                      <p:cBhvr>
                                        <p:cTn id="99" dur="1" fill="hold">
                                          <p:stCondLst>
                                            <p:cond delay="0"/>
                                          </p:stCondLst>
                                        </p:cTn>
                                        <p:tgtEl>
                                          <p:spTgt spid="77"/>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75"/>
                                        </p:tgtEl>
                                        <p:attrNameLst>
                                          <p:attrName>style.visibility</p:attrName>
                                        </p:attrNameLst>
                                      </p:cBhvr>
                                      <p:to>
                                        <p:strVal val="visible"/>
                                      </p:to>
                                    </p:set>
                                  </p:childTnLst>
                                </p:cTn>
                              </p:par>
                              <p:par>
                                <p:cTn id="102" presetID="1" presetClass="entr" presetSubtype="0" fill="hold" grpId="2" nodeType="withEffect">
                                  <p:stCondLst>
                                    <p:cond delay="0"/>
                                  </p:stCondLst>
                                  <p:childTnLst>
                                    <p:set>
                                      <p:cBhvr>
                                        <p:cTn id="103" dur="1" fill="hold">
                                          <p:stCondLst>
                                            <p:cond delay="0"/>
                                          </p:stCondLst>
                                        </p:cTn>
                                        <p:tgtEl>
                                          <p:spTgt spid="7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8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26"/>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2" nodeType="clickEffect">
                                  <p:stCondLst>
                                    <p:cond delay="0"/>
                                  </p:stCondLst>
                                  <p:childTnLst>
                                    <p:set>
                                      <p:cBhvr>
                                        <p:cTn id="115" dur="1" fill="hold">
                                          <p:stCondLst>
                                            <p:cond delay="0"/>
                                          </p:stCondLst>
                                        </p:cTn>
                                        <p:tgtEl>
                                          <p:spTgt spid="84"/>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3" nodeType="clickEffect">
                                  <p:stCondLst>
                                    <p:cond delay="0"/>
                                  </p:stCondLst>
                                  <p:childTnLst>
                                    <p:set>
                                      <p:cBhvr>
                                        <p:cTn id="119" dur="1" fill="hold">
                                          <p:stCondLst>
                                            <p:cond delay="0"/>
                                          </p:stCondLst>
                                        </p:cTn>
                                        <p:tgtEl>
                                          <p:spTgt spid="78"/>
                                        </p:tgtEl>
                                        <p:attrNameLst>
                                          <p:attrName>style.visibility</p:attrName>
                                        </p:attrNameLst>
                                      </p:cBhvr>
                                      <p:to>
                                        <p:strVal val="hidden"/>
                                      </p:to>
                                    </p:set>
                                  </p:childTnLst>
                                </p:cTn>
                              </p:par>
                              <p:par>
                                <p:cTn id="120" presetID="1" presetClass="entr" presetSubtype="0" fill="hold" grpId="0" nodeType="withEffect">
                                  <p:stCondLst>
                                    <p:cond delay="0"/>
                                  </p:stCondLst>
                                  <p:childTnLst>
                                    <p:set>
                                      <p:cBhvr>
                                        <p:cTn id="121" dur="1" fill="hold">
                                          <p:stCondLst>
                                            <p:cond delay="0"/>
                                          </p:stCondLst>
                                        </p:cTn>
                                        <p:tgtEl>
                                          <p:spTgt spid="72"/>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9"/>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grpId="0" nodeType="clickEffect">
                                  <p:stCondLst>
                                    <p:cond delay="0"/>
                                  </p:stCondLst>
                                  <p:childTnLst>
                                    <p:set>
                                      <p:cBhvr>
                                        <p:cTn id="127" dur="1" fill="hold">
                                          <p:stCondLst>
                                            <p:cond delay="0"/>
                                          </p:stCondLst>
                                        </p:cTn>
                                        <p:tgtEl>
                                          <p:spTgt spid="8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29"/>
                                        </p:tgtEl>
                                        <p:attrNameLst>
                                          <p:attrName>style.visibility</p:attrName>
                                        </p:attrNameLst>
                                      </p:cBhvr>
                                      <p:to>
                                        <p:strVal val="visible"/>
                                      </p:to>
                                    </p:set>
                                  </p:childTnLst>
                                </p:cTn>
                              </p:par>
                            </p:childTnLst>
                          </p:cTn>
                        </p:par>
                        <p:par>
                          <p:cTn id="132" fill="hold">
                            <p:stCondLst>
                              <p:cond delay="0"/>
                            </p:stCondLst>
                            <p:childTnLst>
                              <p:par>
                                <p:cTn id="133" presetID="1" presetClass="exit" presetSubtype="0" fill="hold" grpId="3" nodeType="afterEffect">
                                  <p:stCondLst>
                                    <p:cond delay="0"/>
                                  </p:stCondLst>
                                  <p:childTnLst>
                                    <p:set>
                                      <p:cBhvr>
                                        <p:cTn id="134" dur="1" fill="hold">
                                          <p:stCondLst>
                                            <p:cond delay="0"/>
                                          </p:stCondLst>
                                        </p:cTn>
                                        <p:tgtEl>
                                          <p:spTgt spid="2"/>
                                        </p:tgtEl>
                                        <p:attrNameLst>
                                          <p:attrName>style.visibility</p:attrName>
                                        </p:attrNameLst>
                                      </p:cBhvr>
                                      <p:to>
                                        <p:strVal val="hidden"/>
                                      </p:to>
                                    </p:set>
                                  </p:childTnLst>
                                </p:cTn>
                              </p:par>
                              <p:par>
                                <p:cTn id="135" presetID="1" presetClass="entr" presetSubtype="0" fill="hold" grpId="4" nodeType="withEffect">
                                  <p:stCondLst>
                                    <p:cond delay="0"/>
                                  </p:stCondLst>
                                  <p:childTnLst>
                                    <p:set>
                                      <p:cBhvr>
                                        <p:cTn id="136" dur="1" fill="hold">
                                          <p:stCondLst>
                                            <p:cond delay="0"/>
                                          </p:stCondLst>
                                        </p:cTn>
                                        <p:tgtEl>
                                          <p:spTgt spid="8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2"/>
                                        </p:tgtEl>
                                        <p:attrNameLst>
                                          <p:attrName>style.visibility</p:attrName>
                                        </p:attrNameLst>
                                      </p:cBhvr>
                                      <p:to>
                                        <p:strVal val="visible"/>
                                      </p:to>
                                    </p:set>
                                  </p:childTnLst>
                                </p:cTn>
                              </p:par>
                            </p:childTnLst>
                          </p:cTn>
                        </p:par>
                        <p:par>
                          <p:cTn id="145" fill="hold">
                            <p:stCondLst>
                              <p:cond delay="0"/>
                            </p:stCondLst>
                            <p:childTnLst>
                              <p:par>
                                <p:cTn id="146" presetID="1" presetClass="exit" presetSubtype="0" fill="hold" grpId="5" nodeType="afterEffect">
                                  <p:stCondLst>
                                    <p:cond delay="0"/>
                                  </p:stCondLst>
                                  <p:childTnLst>
                                    <p:set>
                                      <p:cBhvr>
                                        <p:cTn id="147" dur="1" fill="hold">
                                          <p:stCondLst>
                                            <p:cond delay="0"/>
                                          </p:stCondLst>
                                        </p:cTn>
                                        <p:tgtEl>
                                          <p:spTgt spid="80"/>
                                        </p:tgtEl>
                                        <p:attrNameLst>
                                          <p:attrName>style.visibility</p:attrName>
                                        </p:attrNameLst>
                                      </p:cBhvr>
                                      <p:to>
                                        <p:strVal val="hidden"/>
                                      </p:to>
                                    </p:set>
                                  </p:childTnLst>
                                </p:cTn>
                              </p:par>
                              <p:par>
                                <p:cTn id="148" presetID="1" presetClass="entr" presetSubtype="0" fill="hold" grpId="4" nodeType="withEffect">
                                  <p:stCondLst>
                                    <p:cond delay="0"/>
                                  </p:stCondLst>
                                  <p:childTnLst>
                                    <p:set>
                                      <p:cBhvr>
                                        <p:cTn id="149" dur="1" fill="hold">
                                          <p:stCondLst>
                                            <p:cond delay="0"/>
                                          </p:stCondLst>
                                        </p:cTn>
                                        <p:tgtEl>
                                          <p:spTgt spid="2"/>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11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grpId="1" nodeType="clickEffect">
                                  <p:stCondLst>
                                    <p:cond delay="0"/>
                                  </p:stCondLst>
                                  <p:childTnLst>
                                    <p:set>
                                      <p:cBhvr>
                                        <p:cTn id="157" dur="1" fill="hold">
                                          <p:stCondLst>
                                            <p:cond delay="0"/>
                                          </p:stCondLst>
                                        </p:cTn>
                                        <p:tgtEl>
                                          <p:spTgt spid="79"/>
                                        </p:tgtEl>
                                        <p:attrNameLst>
                                          <p:attrName>style.visibility</p:attrName>
                                        </p:attrNameLst>
                                      </p:cBhvr>
                                      <p:to>
                                        <p:strVal val="hidden"/>
                                      </p:to>
                                    </p:set>
                                  </p:childTnLst>
                                </p:cTn>
                              </p:par>
                              <p:par>
                                <p:cTn id="158" presetID="1" presetClass="entr" presetSubtype="0" fill="hold" grpId="0" nodeType="withEffect">
                                  <p:stCondLst>
                                    <p:cond delay="0"/>
                                  </p:stCondLst>
                                  <p:childTnLst>
                                    <p:set>
                                      <p:cBhvr>
                                        <p:cTn id="159" dur="1" fill="hold">
                                          <p:stCondLst>
                                            <p:cond delay="0"/>
                                          </p:stCondLst>
                                        </p:cTn>
                                        <p:tgtEl>
                                          <p:spTgt spid="7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85"/>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118"/>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84"/>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35"/>
                                        </p:tgtEl>
                                        <p:attrNameLst>
                                          <p:attrName>style.visibility</p:attrName>
                                        </p:attrNameLst>
                                      </p:cBhvr>
                                      <p:to>
                                        <p:strVal val="visible"/>
                                      </p:to>
                                    </p:set>
                                  </p:childTnLst>
                                </p:cTn>
                              </p:par>
                            </p:childTnLst>
                          </p:cTn>
                        </p:par>
                        <p:par>
                          <p:cTn id="174" fill="hold">
                            <p:stCondLst>
                              <p:cond delay="0"/>
                            </p:stCondLst>
                            <p:childTnLst>
                              <p:par>
                                <p:cTn id="175" presetID="1" presetClass="exit" presetSubtype="0" fill="hold" grpId="5" nodeType="afterEffect">
                                  <p:stCondLst>
                                    <p:cond delay="0"/>
                                  </p:stCondLst>
                                  <p:childTnLst>
                                    <p:set>
                                      <p:cBhvr>
                                        <p:cTn id="176" dur="1" fill="hold">
                                          <p:stCondLst>
                                            <p:cond delay="0"/>
                                          </p:stCondLst>
                                        </p:cTn>
                                        <p:tgtEl>
                                          <p:spTgt spid="2"/>
                                        </p:tgtEl>
                                        <p:attrNameLst>
                                          <p:attrName>style.visibility</p:attrName>
                                        </p:attrNameLst>
                                      </p:cBhvr>
                                      <p:to>
                                        <p:strVal val="hidden"/>
                                      </p:to>
                                    </p:set>
                                  </p:childTnLst>
                                </p:cTn>
                              </p:par>
                              <p:par>
                                <p:cTn id="177" presetID="1" presetClass="entr" presetSubtype="0" fill="hold" grpId="6" nodeType="withEffect">
                                  <p:stCondLst>
                                    <p:cond delay="0"/>
                                  </p:stCondLst>
                                  <p:childTnLst>
                                    <p:set>
                                      <p:cBhvr>
                                        <p:cTn id="178" dur="1" fill="hold">
                                          <p:stCondLst>
                                            <p:cond delay="0"/>
                                          </p:stCondLst>
                                        </p:cTn>
                                        <p:tgtEl>
                                          <p:spTgt spid="80"/>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61"/>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childTnLst>
                          </p:cTn>
                        </p:par>
                        <p:par>
                          <p:cTn id="187" fill="hold">
                            <p:stCondLst>
                              <p:cond delay="0"/>
                            </p:stCondLst>
                            <p:childTnLst>
                              <p:par>
                                <p:cTn id="188" presetID="1" presetClass="exit" presetSubtype="0" fill="hold" grpId="11" nodeType="afterEffect">
                                  <p:stCondLst>
                                    <p:cond delay="0"/>
                                  </p:stCondLst>
                                  <p:childTnLst>
                                    <p:set>
                                      <p:cBhvr>
                                        <p:cTn id="189" dur="1" fill="hold">
                                          <p:stCondLst>
                                            <p:cond delay="0"/>
                                          </p:stCondLst>
                                        </p:cTn>
                                        <p:tgtEl>
                                          <p:spTgt spid="80"/>
                                        </p:tgtEl>
                                        <p:attrNameLst>
                                          <p:attrName>style.visibility</p:attrName>
                                        </p:attrNameLst>
                                      </p:cBhvr>
                                      <p:to>
                                        <p:strVal val="hidden"/>
                                      </p:to>
                                    </p:set>
                                  </p:childTnLst>
                                </p:cTn>
                              </p:par>
                              <p:par>
                                <p:cTn id="190" presetID="1" presetClass="entr" presetSubtype="0" fill="hold" grpId="9" nodeType="withEffect">
                                  <p:stCondLst>
                                    <p:cond delay="0"/>
                                  </p:stCondLst>
                                  <p:childTnLst>
                                    <p:set>
                                      <p:cBhvr>
                                        <p:cTn id="191" dur="1" fill="hold">
                                          <p:stCondLst>
                                            <p:cond delay="0"/>
                                          </p:stCondLst>
                                        </p:cTn>
                                        <p:tgtEl>
                                          <p:spTgt spid="2"/>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86"/>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85"/>
                                        </p:tgtEl>
                                        <p:attrNameLst>
                                          <p:attrName>style.visibility</p:attrName>
                                        </p:attrNameLst>
                                      </p:cBhvr>
                                      <p:to>
                                        <p:strVal val="hidden"/>
                                      </p:to>
                                    </p:set>
                                  </p:childTnLst>
                                </p:cTn>
                              </p:par>
                              <p:par>
                                <p:cTn id="200" presetID="1" presetClass="exit" presetSubtype="0" fill="hold" grpId="1" nodeType="withEffect">
                                  <p:stCondLst>
                                    <p:cond delay="0"/>
                                  </p:stCondLst>
                                  <p:childTnLst>
                                    <p:set>
                                      <p:cBhvr>
                                        <p:cTn id="201" dur="1" fill="hold">
                                          <p:stCondLst>
                                            <p:cond delay="0"/>
                                          </p:stCondLst>
                                        </p:cTn>
                                        <p:tgtEl>
                                          <p:spTgt spid="73"/>
                                        </p:tgtEl>
                                        <p:attrNameLst>
                                          <p:attrName>style.visibility</p:attrName>
                                        </p:attrNameLst>
                                      </p:cBhvr>
                                      <p:to>
                                        <p:strVal val="hidden"/>
                                      </p:to>
                                    </p:set>
                                  </p:childTnLst>
                                </p:cTn>
                              </p:par>
                              <p:par>
                                <p:cTn id="202" presetID="1" presetClass="entr" presetSubtype="0" fill="hold" grpId="2" nodeType="withEffect">
                                  <p:stCondLst>
                                    <p:cond delay="0"/>
                                  </p:stCondLst>
                                  <p:childTnLst>
                                    <p:set>
                                      <p:cBhvr>
                                        <p:cTn id="203" dur="1" fill="hold">
                                          <p:stCondLst>
                                            <p:cond delay="0"/>
                                          </p:stCondLst>
                                        </p:cTn>
                                        <p:tgtEl>
                                          <p:spTgt spid="79"/>
                                        </p:tgtEl>
                                        <p:attrNameLst>
                                          <p:attrName>style.visibility</p:attrName>
                                        </p:attrNameLst>
                                      </p:cBhvr>
                                      <p:to>
                                        <p:strVal val="visible"/>
                                      </p:to>
                                    </p:set>
                                  </p:childTnLst>
                                </p:cTn>
                              </p:par>
                            </p:childTnLst>
                          </p:cTn>
                        </p:par>
                        <p:par>
                          <p:cTn id="204" fill="hold">
                            <p:stCondLst>
                              <p:cond delay="0"/>
                            </p:stCondLst>
                            <p:childTnLst>
                              <p:par>
                                <p:cTn id="205" presetID="1" presetClass="entr" presetSubtype="0" fill="hold" grpId="0" nodeType="afterEffect">
                                  <p:stCondLst>
                                    <p:cond delay="0"/>
                                  </p:stCondLst>
                                  <p:childTnLst>
                                    <p:set>
                                      <p:cBhvr>
                                        <p:cTn id="206" dur="1" fill="hold">
                                          <p:stCondLst>
                                            <p:cond delay="0"/>
                                          </p:stCondLst>
                                        </p:cTn>
                                        <p:tgtEl>
                                          <p:spTgt spid="62"/>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3" nodeType="clickEffect">
                                  <p:stCondLst>
                                    <p:cond delay="0"/>
                                  </p:stCondLst>
                                  <p:childTnLst>
                                    <p:set>
                                      <p:cBhvr>
                                        <p:cTn id="210" dur="1" fill="hold">
                                          <p:stCondLst>
                                            <p:cond delay="0"/>
                                          </p:stCondLst>
                                        </p:cTn>
                                        <p:tgtEl>
                                          <p:spTgt spid="79"/>
                                        </p:tgtEl>
                                        <p:attrNameLst>
                                          <p:attrName>style.visibility</p:attrName>
                                        </p:attrNameLst>
                                      </p:cBhvr>
                                      <p:to>
                                        <p:strVal val="hidden"/>
                                      </p:to>
                                    </p:set>
                                  </p:childTnLst>
                                </p:cTn>
                              </p:par>
                              <p:par>
                                <p:cTn id="211" presetID="1" presetClass="exit" presetSubtype="0" fill="hold" grpId="1" nodeType="withEffect">
                                  <p:stCondLst>
                                    <p:cond delay="0"/>
                                  </p:stCondLst>
                                  <p:childTnLst>
                                    <p:set>
                                      <p:cBhvr>
                                        <p:cTn id="212" dur="1" fill="hold">
                                          <p:stCondLst>
                                            <p:cond delay="0"/>
                                          </p:stCondLst>
                                        </p:cTn>
                                        <p:tgtEl>
                                          <p:spTgt spid="72"/>
                                        </p:tgtEl>
                                        <p:attrNameLst>
                                          <p:attrName>style.visibility</p:attrName>
                                        </p:attrNameLst>
                                      </p:cBhvr>
                                      <p:to>
                                        <p:strVal val="hidden"/>
                                      </p:to>
                                    </p:set>
                                  </p:childTnLst>
                                </p:cTn>
                              </p:par>
                              <p:par>
                                <p:cTn id="213" presetID="1" presetClass="entr" presetSubtype="0" fill="hold" grpId="4" nodeType="withEffect">
                                  <p:stCondLst>
                                    <p:cond delay="0"/>
                                  </p:stCondLst>
                                  <p:childTnLst>
                                    <p:set>
                                      <p:cBhvr>
                                        <p:cTn id="214" dur="1" fill="hold">
                                          <p:stCondLst>
                                            <p:cond delay="0"/>
                                          </p:stCondLst>
                                        </p:cTn>
                                        <p:tgtEl>
                                          <p:spTgt spid="78"/>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86"/>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41"/>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87"/>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grpId="5" nodeType="clickEffect">
                                  <p:stCondLst>
                                    <p:cond delay="0"/>
                                  </p:stCondLst>
                                  <p:childTnLst>
                                    <p:set>
                                      <p:cBhvr>
                                        <p:cTn id="230" dur="1" fill="hold">
                                          <p:stCondLst>
                                            <p:cond delay="0"/>
                                          </p:stCondLst>
                                        </p:cTn>
                                        <p:tgtEl>
                                          <p:spTgt spid="78"/>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75"/>
                                        </p:tgtEl>
                                        <p:attrNameLst>
                                          <p:attrName>style.visibility</p:attrName>
                                        </p:attrNameLst>
                                      </p:cBhvr>
                                      <p:to>
                                        <p:strVal val="hidden"/>
                                      </p:to>
                                    </p:set>
                                  </p:childTnLst>
                                </p:cTn>
                              </p:par>
                              <p:par>
                                <p:cTn id="233" presetID="1" presetClass="entr" presetSubtype="0" fill="hold" grpId="3" nodeType="withEffect">
                                  <p:stCondLst>
                                    <p:cond delay="0"/>
                                  </p:stCondLst>
                                  <p:childTnLst>
                                    <p:set>
                                      <p:cBhvr>
                                        <p:cTn id="234" dur="1" fill="hold">
                                          <p:stCondLst>
                                            <p:cond delay="0"/>
                                          </p:stCondLst>
                                        </p:cTn>
                                        <p:tgtEl>
                                          <p:spTgt spid="77"/>
                                        </p:tgtEl>
                                        <p:attrNameLst>
                                          <p:attrName>style.visibility</p:attrName>
                                        </p:attrNameLst>
                                      </p:cBhvr>
                                      <p:to>
                                        <p:strVal val="visible"/>
                                      </p:to>
                                    </p:set>
                                  </p:childTnLst>
                                </p:cTn>
                              </p:par>
                            </p:childTnLst>
                          </p:cTn>
                        </p:par>
                        <p:par>
                          <p:cTn id="235" fill="hold">
                            <p:stCondLst>
                              <p:cond delay="0"/>
                            </p:stCondLst>
                            <p:childTnLst>
                              <p:par>
                                <p:cTn id="236" presetID="1" presetClass="entr" presetSubtype="0" fill="hold" grpId="0" nodeType="afterEffect">
                                  <p:stCondLst>
                                    <p:cond delay="0"/>
                                  </p:stCondLst>
                                  <p:childTnLst>
                                    <p:set>
                                      <p:cBhvr>
                                        <p:cTn id="237" dur="1" fill="hold">
                                          <p:stCondLst>
                                            <p:cond delay="0"/>
                                          </p:stCondLst>
                                        </p:cTn>
                                        <p:tgtEl>
                                          <p:spTgt spid="63"/>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presetID="1" presetClass="exit" presetSubtype="0" fill="hold" grpId="1" nodeType="clickEffect">
                                  <p:stCondLst>
                                    <p:cond delay="0"/>
                                  </p:stCondLst>
                                  <p:childTnLst>
                                    <p:set>
                                      <p:cBhvr>
                                        <p:cTn id="241" dur="1" fill="hold">
                                          <p:stCondLst>
                                            <p:cond delay="0"/>
                                          </p:stCondLst>
                                        </p:cTn>
                                        <p:tgtEl>
                                          <p:spTgt spid="87"/>
                                        </p:tgtEl>
                                        <p:attrNameLst>
                                          <p:attrName>style.visibility</p:attrName>
                                        </p:attrNameLst>
                                      </p:cBhvr>
                                      <p:to>
                                        <p:strVal val="hidden"/>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88"/>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xit" presetSubtype="0" fill="hold" grpId="4" nodeType="clickEffect">
                                  <p:stCondLst>
                                    <p:cond delay="0"/>
                                  </p:stCondLst>
                                  <p:childTnLst>
                                    <p:set>
                                      <p:cBhvr>
                                        <p:cTn id="249" dur="1" fill="hold">
                                          <p:stCondLst>
                                            <p:cond delay="0"/>
                                          </p:stCondLst>
                                        </p:cTn>
                                        <p:tgtEl>
                                          <p:spTgt spid="77"/>
                                        </p:tgtEl>
                                        <p:attrNameLst>
                                          <p:attrName>style.visibility</p:attrName>
                                        </p:attrNameLst>
                                      </p:cBhvr>
                                      <p:to>
                                        <p:strVal val="hidden"/>
                                      </p:to>
                                    </p:set>
                                  </p:childTnLst>
                                </p:cTn>
                              </p:par>
                              <p:par>
                                <p:cTn id="250" presetID="1" presetClass="entr" presetSubtype="0" fill="hold" grpId="0" nodeType="withEffect">
                                  <p:stCondLst>
                                    <p:cond delay="0"/>
                                  </p:stCondLst>
                                  <p:childTnLst>
                                    <p:set>
                                      <p:cBhvr>
                                        <p:cTn id="251" dur="1" fill="hold">
                                          <p:stCondLst>
                                            <p:cond delay="0"/>
                                          </p:stCondLst>
                                        </p:cTn>
                                        <p:tgtEl>
                                          <p:spTgt spid="76"/>
                                        </p:tgtEl>
                                        <p:attrNameLst>
                                          <p:attrName>style.visibility</p:attrName>
                                        </p:attrNameLst>
                                      </p:cBhvr>
                                      <p:to>
                                        <p:strVal val="visible"/>
                                      </p:to>
                                    </p:set>
                                  </p:childTnLst>
                                </p:cTn>
                              </p:par>
                              <p:par>
                                <p:cTn id="252" presetID="1" presetClass="entr" presetSubtype="0" fill="hold" grpId="6" nodeType="withEffect">
                                  <p:stCondLst>
                                    <p:cond delay="0"/>
                                  </p:stCondLst>
                                  <p:childTnLst>
                                    <p:set>
                                      <p:cBhvr>
                                        <p:cTn id="253" dur="1" fill="hold">
                                          <p:stCondLst>
                                            <p:cond delay="0"/>
                                          </p:stCondLst>
                                        </p:cTn>
                                        <p:tgtEl>
                                          <p:spTgt spid="78"/>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xit" presetSubtype="0" fill="hold" grpId="1" nodeType="clickEffect">
                                  <p:stCondLst>
                                    <p:cond delay="0"/>
                                  </p:stCondLst>
                                  <p:childTnLst>
                                    <p:set>
                                      <p:cBhvr>
                                        <p:cTn id="257" dur="1" fill="hold">
                                          <p:stCondLst>
                                            <p:cond delay="0"/>
                                          </p:stCondLst>
                                        </p:cTn>
                                        <p:tgtEl>
                                          <p:spTgt spid="88"/>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44"/>
                                        </p:tgtEl>
                                        <p:attrNameLst>
                                          <p:attrName>style.visibility</p:attrName>
                                        </p:attrNameLst>
                                      </p:cBhvr>
                                      <p:to>
                                        <p:strVal val="visible"/>
                                      </p:to>
                                    </p:set>
                                  </p:childTnLst>
                                </p:cTn>
                              </p:par>
                            </p:childTnLst>
                          </p:cTn>
                        </p:par>
                        <p:par>
                          <p:cTn id="262" fill="hold">
                            <p:stCondLst>
                              <p:cond delay="0"/>
                            </p:stCondLst>
                            <p:childTnLst>
                              <p:par>
                                <p:cTn id="263" presetID="1" presetClass="exit" presetSubtype="0" fill="hold" grpId="6" nodeType="afterEffect">
                                  <p:stCondLst>
                                    <p:cond delay="0"/>
                                  </p:stCondLst>
                                  <p:childTnLst>
                                    <p:set>
                                      <p:cBhvr>
                                        <p:cTn id="264" dur="1" fill="hold">
                                          <p:stCondLst>
                                            <p:cond delay="0"/>
                                          </p:stCondLst>
                                        </p:cTn>
                                        <p:tgtEl>
                                          <p:spTgt spid="2"/>
                                        </p:tgtEl>
                                        <p:attrNameLst>
                                          <p:attrName>style.visibility</p:attrName>
                                        </p:attrNameLst>
                                      </p:cBhvr>
                                      <p:to>
                                        <p:strVal val="hidden"/>
                                      </p:to>
                                    </p:set>
                                  </p:childTnLst>
                                </p:cTn>
                              </p:par>
                              <p:par>
                                <p:cTn id="265" presetID="1" presetClass="entr" presetSubtype="0" fill="hold" grpId="7" nodeType="withEffect">
                                  <p:stCondLst>
                                    <p:cond delay="0"/>
                                  </p:stCondLst>
                                  <p:childTnLst>
                                    <p:set>
                                      <p:cBhvr>
                                        <p:cTn id="266" dur="1" fill="hold">
                                          <p:stCondLst>
                                            <p:cond delay="0"/>
                                          </p:stCondLst>
                                        </p:cTn>
                                        <p:tgtEl>
                                          <p:spTgt spid="80"/>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64"/>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47"/>
                                        </p:tgtEl>
                                        <p:attrNameLst>
                                          <p:attrName>style.visibility</p:attrName>
                                        </p:attrNameLst>
                                      </p:cBhvr>
                                      <p:to>
                                        <p:strVal val="visible"/>
                                      </p:to>
                                    </p:set>
                                  </p:childTnLst>
                                </p:cTn>
                              </p:par>
                            </p:childTnLst>
                          </p:cTn>
                        </p:par>
                        <p:par>
                          <p:cTn id="275" fill="hold">
                            <p:stCondLst>
                              <p:cond delay="0"/>
                            </p:stCondLst>
                            <p:childTnLst>
                              <p:par>
                                <p:cTn id="276" presetID="1" presetClass="exit" presetSubtype="0" fill="hold" grpId="8" nodeType="afterEffect">
                                  <p:stCondLst>
                                    <p:cond delay="0"/>
                                  </p:stCondLst>
                                  <p:childTnLst>
                                    <p:set>
                                      <p:cBhvr>
                                        <p:cTn id="277" dur="1" fill="hold">
                                          <p:stCondLst>
                                            <p:cond delay="0"/>
                                          </p:stCondLst>
                                        </p:cTn>
                                        <p:tgtEl>
                                          <p:spTgt spid="80"/>
                                        </p:tgtEl>
                                        <p:attrNameLst>
                                          <p:attrName>style.visibility</p:attrName>
                                        </p:attrNameLst>
                                      </p:cBhvr>
                                      <p:to>
                                        <p:strVal val="hidden"/>
                                      </p:to>
                                    </p:set>
                                  </p:childTnLst>
                                </p:cTn>
                              </p:par>
                              <p:par>
                                <p:cTn id="278" presetID="1" presetClass="entr" presetSubtype="0" fill="hold" grpId="7" nodeType="withEffect">
                                  <p:stCondLst>
                                    <p:cond delay="0"/>
                                  </p:stCondLst>
                                  <p:childTnLst>
                                    <p:set>
                                      <p:cBhvr>
                                        <p:cTn id="279" dur="1" fill="hold">
                                          <p:stCondLst>
                                            <p:cond delay="0"/>
                                          </p:stCondLst>
                                        </p:cTn>
                                        <p:tgtEl>
                                          <p:spTgt spid="2"/>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ntr" presetSubtype="0" fill="hold" grpId="0" nodeType="clickEffect">
                                  <p:stCondLst>
                                    <p:cond delay="0"/>
                                  </p:stCondLst>
                                  <p:childTnLst>
                                    <p:set>
                                      <p:cBhvr>
                                        <p:cTn id="283" dur="1" fill="hold">
                                          <p:stCondLst>
                                            <p:cond delay="0"/>
                                          </p:stCondLst>
                                        </p:cTn>
                                        <p:tgtEl>
                                          <p:spTgt spid="89"/>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1" presetClass="exit" presetSubtype="0" fill="hold" grpId="7" nodeType="clickEffect">
                                  <p:stCondLst>
                                    <p:cond delay="0"/>
                                  </p:stCondLst>
                                  <p:childTnLst>
                                    <p:set>
                                      <p:cBhvr>
                                        <p:cTn id="287" dur="1" fill="hold">
                                          <p:stCondLst>
                                            <p:cond delay="0"/>
                                          </p:stCondLst>
                                        </p:cTn>
                                        <p:tgtEl>
                                          <p:spTgt spid="78"/>
                                        </p:tgtEl>
                                        <p:attrNameLst>
                                          <p:attrName>style.visibility</p:attrName>
                                        </p:attrNameLst>
                                      </p:cBhvr>
                                      <p:to>
                                        <p:strVal val="hidden"/>
                                      </p:to>
                                    </p:set>
                                  </p:childTnLst>
                                </p:cTn>
                              </p:par>
                              <p:par>
                                <p:cTn id="288" presetID="1" presetClass="entr" presetSubtype="0" fill="hold" grpId="0" nodeType="withEffect">
                                  <p:stCondLst>
                                    <p:cond delay="0"/>
                                  </p:stCondLst>
                                  <p:childTnLst>
                                    <p:set>
                                      <p:cBhvr>
                                        <p:cTn id="289" dur="1" fill="hold">
                                          <p:stCondLst>
                                            <p:cond delay="0"/>
                                          </p:stCondLst>
                                        </p:cTn>
                                        <p:tgtEl>
                                          <p:spTgt spid="74"/>
                                        </p:tgtEl>
                                        <p:attrNameLst>
                                          <p:attrName>style.visibility</p:attrName>
                                        </p:attrNameLst>
                                      </p:cBhvr>
                                      <p:to>
                                        <p:strVal val="visible"/>
                                      </p:to>
                                    </p:set>
                                  </p:childTnLst>
                                </p:cTn>
                              </p:par>
                              <p:par>
                                <p:cTn id="290" presetID="1" presetClass="entr" presetSubtype="0" fill="hold" grpId="4" nodeType="withEffect">
                                  <p:stCondLst>
                                    <p:cond delay="0"/>
                                  </p:stCondLst>
                                  <p:childTnLst>
                                    <p:set>
                                      <p:cBhvr>
                                        <p:cTn id="291" dur="1" fill="hold">
                                          <p:stCondLst>
                                            <p:cond delay="0"/>
                                          </p:stCondLst>
                                        </p:cTn>
                                        <p:tgtEl>
                                          <p:spTgt spid="79"/>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presetID="1" presetClass="exit" presetSubtype="0" fill="hold" grpId="1" nodeType="clickEffect">
                                  <p:stCondLst>
                                    <p:cond delay="0"/>
                                  </p:stCondLst>
                                  <p:childTnLst>
                                    <p:set>
                                      <p:cBhvr>
                                        <p:cTn id="295" dur="1" fill="hold">
                                          <p:stCondLst>
                                            <p:cond delay="0"/>
                                          </p:stCondLst>
                                        </p:cTn>
                                        <p:tgtEl>
                                          <p:spTgt spid="89"/>
                                        </p:tgtEl>
                                        <p:attrNameLst>
                                          <p:attrName>style.visibility</p:attrName>
                                        </p:attrNameLst>
                                      </p:cBhvr>
                                      <p:to>
                                        <p:strVal val="hidden"/>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50"/>
                                        </p:tgtEl>
                                        <p:attrNameLst>
                                          <p:attrName>style.visibility</p:attrName>
                                        </p:attrNameLst>
                                      </p:cBhvr>
                                      <p:to>
                                        <p:strVal val="visible"/>
                                      </p:to>
                                    </p:set>
                                  </p:childTnLst>
                                </p:cTn>
                              </p:par>
                            </p:childTnLst>
                          </p:cTn>
                        </p:par>
                        <p:par>
                          <p:cTn id="300" fill="hold">
                            <p:stCondLst>
                              <p:cond delay="0"/>
                            </p:stCondLst>
                            <p:childTnLst>
                              <p:par>
                                <p:cTn id="301" presetID="1" presetClass="exit" presetSubtype="0" fill="hold" grpId="8" nodeType="afterEffect">
                                  <p:stCondLst>
                                    <p:cond delay="0"/>
                                  </p:stCondLst>
                                  <p:childTnLst>
                                    <p:set>
                                      <p:cBhvr>
                                        <p:cTn id="302" dur="1" fill="hold">
                                          <p:stCondLst>
                                            <p:cond delay="0"/>
                                          </p:stCondLst>
                                        </p:cTn>
                                        <p:tgtEl>
                                          <p:spTgt spid="2"/>
                                        </p:tgtEl>
                                        <p:attrNameLst>
                                          <p:attrName>style.visibility</p:attrName>
                                        </p:attrNameLst>
                                      </p:cBhvr>
                                      <p:to>
                                        <p:strVal val="hidden"/>
                                      </p:to>
                                    </p:set>
                                  </p:childTnLst>
                                </p:cTn>
                              </p:par>
                              <p:par>
                                <p:cTn id="303" presetID="1" presetClass="entr" presetSubtype="0" fill="hold" grpId="9" nodeType="withEffect">
                                  <p:stCondLst>
                                    <p:cond delay="0"/>
                                  </p:stCondLst>
                                  <p:childTnLst>
                                    <p:set>
                                      <p:cBhvr>
                                        <p:cTn id="304" dur="1" fill="hold">
                                          <p:stCondLst>
                                            <p:cond delay="0"/>
                                          </p:stCondLst>
                                        </p:cTn>
                                        <p:tgtEl>
                                          <p:spTgt spid="80"/>
                                        </p:tgtEl>
                                        <p:attrNameLst>
                                          <p:attrName>style.visibility</p:attrName>
                                        </p:attrNameLst>
                                      </p:cBhvr>
                                      <p:to>
                                        <p:strVal val="visible"/>
                                      </p:to>
                                    </p:set>
                                  </p:childTnLst>
                                </p:cTn>
                              </p:par>
                            </p:childTnLst>
                          </p:cTn>
                        </p:par>
                        <p:par>
                          <p:cTn id="305" fill="hold">
                            <p:stCondLst>
                              <p:cond delay="0"/>
                            </p:stCondLst>
                            <p:childTnLst>
                              <p:par>
                                <p:cTn id="306" presetID="1" presetClass="entr" presetSubtype="0" fill="hold" grpId="0" nodeType="afterEffect">
                                  <p:stCondLst>
                                    <p:cond delay="0"/>
                                  </p:stCondLst>
                                  <p:childTnLst>
                                    <p:set>
                                      <p:cBhvr>
                                        <p:cTn id="307" dur="1" fill="hold">
                                          <p:stCondLst>
                                            <p:cond delay="0"/>
                                          </p:stCondLst>
                                        </p:cTn>
                                        <p:tgtEl>
                                          <p:spTgt spid="65"/>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1" presetClass="exit" presetSubtype="0" fill="hold" grpId="1" nodeType="clickEffect">
                                  <p:stCondLst>
                                    <p:cond delay="0"/>
                                  </p:stCondLst>
                                  <p:childTnLst>
                                    <p:set>
                                      <p:cBhvr>
                                        <p:cTn id="311" dur="1" fill="hold">
                                          <p:stCondLst>
                                            <p:cond delay="0"/>
                                          </p:stCondLst>
                                        </p:cTn>
                                        <p:tgtEl>
                                          <p:spTgt spid="116"/>
                                        </p:tgtEl>
                                        <p:attrNameLst>
                                          <p:attrName>style.visibility</p:attrName>
                                        </p:attrNameLst>
                                      </p:cBhvr>
                                      <p:to>
                                        <p:strVal val="hidden"/>
                                      </p:to>
                                    </p:set>
                                  </p:childTnLst>
                                </p:cTn>
                              </p:par>
                              <p:par>
                                <p:cTn id="312" presetID="1" presetClass="entr" presetSubtype="0" fill="hold" grpId="0" nodeType="withEffect">
                                  <p:stCondLst>
                                    <p:cond delay="0"/>
                                  </p:stCondLst>
                                  <p:childTnLst>
                                    <p:set>
                                      <p:cBhvr>
                                        <p:cTn id="313" dur="1" fill="hold">
                                          <p:stCondLst>
                                            <p:cond delay="0"/>
                                          </p:stCondLst>
                                        </p:cTn>
                                        <p:tgtEl>
                                          <p:spTgt spid="53"/>
                                        </p:tgtEl>
                                        <p:attrNameLst>
                                          <p:attrName>style.visibility</p:attrName>
                                        </p:attrNameLst>
                                      </p:cBhvr>
                                      <p:to>
                                        <p:strVal val="visible"/>
                                      </p:to>
                                    </p:set>
                                  </p:childTnLst>
                                </p:cTn>
                              </p:par>
                            </p:childTnLst>
                          </p:cTn>
                        </p:par>
                        <p:par>
                          <p:cTn id="314" fill="hold">
                            <p:stCondLst>
                              <p:cond delay="0"/>
                            </p:stCondLst>
                            <p:childTnLst>
                              <p:par>
                                <p:cTn id="315" presetID="1" presetClass="exit" presetSubtype="0" fill="hold" grpId="10" nodeType="afterEffect">
                                  <p:stCondLst>
                                    <p:cond delay="0"/>
                                  </p:stCondLst>
                                  <p:childTnLst>
                                    <p:set>
                                      <p:cBhvr>
                                        <p:cTn id="316" dur="1" fill="hold">
                                          <p:stCondLst>
                                            <p:cond delay="0"/>
                                          </p:stCondLst>
                                        </p:cTn>
                                        <p:tgtEl>
                                          <p:spTgt spid="80"/>
                                        </p:tgtEl>
                                        <p:attrNameLst>
                                          <p:attrName>style.visibility</p:attrName>
                                        </p:attrNameLst>
                                      </p:cBhvr>
                                      <p:to>
                                        <p:strVal val="hidden"/>
                                      </p:to>
                                    </p:set>
                                  </p:childTnLst>
                                </p:cTn>
                              </p:par>
                            </p:childTnLst>
                          </p:cTn>
                        </p:par>
                      </p:childTnLst>
                    </p:cTn>
                  </p:par>
                  <p:par>
                    <p:cTn id="317" fill="hold">
                      <p:stCondLst>
                        <p:cond delay="indefinite"/>
                      </p:stCondLst>
                      <p:childTnLst>
                        <p:par>
                          <p:cTn id="318" fill="hold">
                            <p:stCondLst>
                              <p:cond delay="0"/>
                            </p:stCondLst>
                            <p:childTnLst>
                              <p:par>
                                <p:cTn id="319" presetID="1" presetClass="entr" presetSubtype="0" fill="hold" grpId="2" nodeType="clickEffect">
                                  <p:stCondLst>
                                    <p:cond delay="0"/>
                                  </p:stCondLst>
                                  <p:childTnLst>
                                    <p:set>
                                      <p:cBhvr>
                                        <p:cTn id="320" dur="1" fill="hold">
                                          <p:stCondLst>
                                            <p:cond delay="0"/>
                                          </p:stCondLst>
                                        </p:cTn>
                                        <p:tgtEl>
                                          <p:spTgt spid="86"/>
                                        </p:tgtEl>
                                        <p:attrNameLst>
                                          <p:attrName>style.visibility</p:attrName>
                                        </p:attrNameLst>
                                      </p:cBhvr>
                                      <p:to>
                                        <p:strVal val="visible"/>
                                      </p:to>
                                    </p:set>
                                  </p:childTnLst>
                                </p:cTn>
                              </p:par>
                            </p:childTnLst>
                          </p:cTn>
                        </p:par>
                        <p:par>
                          <p:cTn id="321" fill="hold">
                            <p:stCondLst>
                              <p:cond delay="0"/>
                            </p:stCondLst>
                            <p:childTnLst>
                              <p:par>
                                <p:cTn id="322" presetID="1" presetClass="exit" presetSubtype="0" fill="hold" grpId="12" nodeType="afterEffect">
                                  <p:stCondLst>
                                    <p:cond delay="0"/>
                                  </p:stCondLst>
                                  <p:childTnLst>
                                    <p:set>
                                      <p:cBhvr>
                                        <p:cTn id="323" dur="1" fill="hold">
                                          <p:stCondLst>
                                            <p:cond delay="0"/>
                                          </p:stCondLst>
                                        </p:cTn>
                                        <p:tgtEl>
                                          <p:spTgt spid="80"/>
                                        </p:tgtEl>
                                        <p:attrNameLst>
                                          <p:attrName>style.visibility</p:attrName>
                                        </p:attrNameLst>
                                      </p:cBhvr>
                                      <p:to>
                                        <p:strVal val="hidden"/>
                                      </p:to>
                                    </p:set>
                                  </p:childTnLst>
                                </p:cTn>
                              </p:par>
                              <p:par>
                                <p:cTn id="324" presetID="1" presetClass="entr" presetSubtype="0" fill="hold" grpId="10" nodeType="withEffect">
                                  <p:stCondLst>
                                    <p:cond delay="0"/>
                                  </p:stCondLst>
                                  <p:childTnLst>
                                    <p:set>
                                      <p:cBhvr>
                                        <p:cTn id="325" dur="1" fill="hold">
                                          <p:stCondLst>
                                            <p:cond delay="0"/>
                                          </p:stCondLst>
                                        </p:cTn>
                                        <p:tgtEl>
                                          <p:spTgt spid="2"/>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grpId="5" nodeType="clickEffect">
                                  <p:stCondLst>
                                    <p:cond delay="0"/>
                                  </p:stCondLst>
                                  <p:childTnLst>
                                    <p:set>
                                      <p:cBhvr>
                                        <p:cTn id="329" dur="1" fill="hold">
                                          <p:stCondLst>
                                            <p:cond delay="0"/>
                                          </p:stCondLst>
                                        </p:cTn>
                                        <p:tgtEl>
                                          <p:spTgt spid="79"/>
                                        </p:tgtEl>
                                        <p:attrNameLst>
                                          <p:attrName>style.visibility</p:attrName>
                                        </p:attrNameLst>
                                      </p:cBhvr>
                                      <p:to>
                                        <p:strVal val="hidden"/>
                                      </p:to>
                                    </p:set>
                                  </p:childTnLst>
                                </p:cTn>
                              </p:par>
                              <p:par>
                                <p:cTn id="330" presetID="1" presetClass="exit" presetSubtype="0" fill="hold" grpId="1" nodeType="withEffect">
                                  <p:stCondLst>
                                    <p:cond delay="0"/>
                                  </p:stCondLst>
                                  <p:childTnLst>
                                    <p:set>
                                      <p:cBhvr>
                                        <p:cTn id="331" dur="1" fill="hold">
                                          <p:stCondLst>
                                            <p:cond delay="0"/>
                                          </p:stCondLst>
                                        </p:cTn>
                                        <p:tgtEl>
                                          <p:spTgt spid="74"/>
                                        </p:tgtEl>
                                        <p:attrNameLst>
                                          <p:attrName>style.visibility</p:attrName>
                                        </p:attrNameLst>
                                      </p:cBhvr>
                                      <p:to>
                                        <p:strVal val="hidden"/>
                                      </p:to>
                                    </p:set>
                                  </p:childTnLst>
                                </p:cTn>
                              </p:par>
                              <p:par>
                                <p:cTn id="332" presetID="1" presetClass="entr" presetSubtype="0" fill="hold" grpId="8" nodeType="withEffect">
                                  <p:stCondLst>
                                    <p:cond delay="0"/>
                                  </p:stCondLst>
                                  <p:childTnLst>
                                    <p:set>
                                      <p:cBhvr>
                                        <p:cTn id="333" dur="1" fill="hold">
                                          <p:stCondLst>
                                            <p:cond delay="0"/>
                                          </p:stCondLst>
                                        </p:cTn>
                                        <p:tgtEl>
                                          <p:spTgt spid="78"/>
                                        </p:tgtEl>
                                        <p:attrNameLst>
                                          <p:attrName>style.visibility</p:attrName>
                                        </p:attrNameLst>
                                      </p:cBhvr>
                                      <p:to>
                                        <p:strVal val="visible"/>
                                      </p:to>
                                    </p:set>
                                  </p:childTnLst>
                                </p:cTn>
                              </p:par>
                            </p:childTnLst>
                          </p:cTn>
                        </p:par>
                        <p:par>
                          <p:cTn id="334" fill="hold">
                            <p:stCondLst>
                              <p:cond delay="0"/>
                            </p:stCondLst>
                            <p:childTnLst>
                              <p:par>
                                <p:cTn id="335" presetID="1" presetClass="entr" presetSubtype="0" fill="hold" grpId="0" nodeType="afterEffect">
                                  <p:stCondLst>
                                    <p:cond delay="0"/>
                                  </p:stCondLst>
                                  <p:childTnLst>
                                    <p:set>
                                      <p:cBhvr>
                                        <p:cTn id="336" dur="1" fill="hold">
                                          <p:stCondLst>
                                            <p:cond delay="0"/>
                                          </p:stCondLst>
                                        </p:cTn>
                                        <p:tgtEl>
                                          <p:spTgt spid="66"/>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presetID="1" presetClass="exit" presetSubtype="0" fill="hold" grpId="9" nodeType="clickEffect">
                                  <p:stCondLst>
                                    <p:cond delay="0"/>
                                  </p:stCondLst>
                                  <p:childTnLst>
                                    <p:set>
                                      <p:cBhvr>
                                        <p:cTn id="340" dur="1" fill="hold">
                                          <p:stCondLst>
                                            <p:cond delay="0"/>
                                          </p:stCondLst>
                                        </p:cTn>
                                        <p:tgtEl>
                                          <p:spTgt spid="78"/>
                                        </p:tgtEl>
                                        <p:attrNameLst>
                                          <p:attrName>style.visibility</p:attrName>
                                        </p:attrNameLst>
                                      </p:cBhvr>
                                      <p:to>
                                        <p:strVal val="hidden"/>
                                      </p:to>
                                    </p:set>
                                  </p:childTnLst>
                                </p:cTn>
                              </p:par>
                              <p:par>
                                <p:cTn id="341" presetID="1" presetClass="exit" presetSubtype="0" fill="hold" grpId="1" nodeType="withEffect">
                                  <p:stCondLst>
                                    <p:cond delay="0"/>
                                  </p:stCondLst>
                                  <p:childTnLst>
                                    <p:set>
                                      <p:cBhvr>
                                        <p:cTn id="342" dur="1" fill="hold">
                                          <p:stCondLst>
                                            <p:cond delay="0"/>
                                          </p:stCondLst>
                                        </p:cTn>
                                        <p:tgtEl>
                                          <p:spTgt spid="76"/>
                                        </p:tgtEl>
                                        <p:attrNameLst>
                                          <p:attrName>style.visibility</p:attrName>
                                        </p:attrNameLst>
                                      </p:cBhvr>
                                      <p:to>
                                        <p:strVal val="hidden"/>
                                      </p:to>
                                    </p:set>
                                  </p:childTnLst>
                                </p:cTn>
                              </p:par>
                              <p:par>
                                <p:cTn id="343" presetID="1" presetClass="entr" presetSubtype="0" fill="hold" grpId="5" nodeType="withEffect">
                                  <p:stCondLst>
                                    <p:cond delay="0"/>
                                  </p:stCondLst>
                                  <p:childTnLst>
                                    <p:set>
                                      <p:cBhvr>
                                        <p:cTn id="344" dur="1" fill="hold">
                                          <p:stCondLst>
                                            <p:cond delay="0"/>
                                          </p:stCondLst>
                                        </p:cTn>
                                        <p:tgtEl>
                                          <p:spTgt spid="77"/>
                                        </p:tgtEl>
                                        <p:attrNameLst>
                                          <p:attrName>style.visibility</p:attrName>
                                        </p:attrNameLst>
                                      </p:cBhvr>
                                      <p:to>
                                        <p:strVal val="visible"/>
                                      </p:to>
                                    </p:set>
                                  </p:childTnLst>
                                </p:cTn>
                              </p:par>
                            </p:childTnLst>
                          </p:cTn>
                        </p:par>
                        <p:par>
                          <p:cTn id="345" fill="hold">
                            <p:stCondLst>
                              <p:cond delay="0"/>
                            </p:stCondLst>
                            <p:childTnLst>
                              <p:par>
                                <p:cTn id="346" presetID="1" presetClass="entr" presetSubtype="0" fill="hold" grpId="0" nodeType="afterEffect">
                                  <p:stCondLst>
                                    <p:cond delay="0"/>
                                  </p:stCondLst>
                                  <p:childTnLst>
                                    <p:set>
                                      <p:cBhvr>
                                        <p:cTn id="347" dur="1" fill="hold">
                                          <p:stCondLst>
                                            <p:cond delay="0"/>
                                          </p:stCondLst>
                                        </p:cTn>
                                        <p:tgtEl>
                                          <p:spTgt spid="67"/>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presetID="1" presetClass="exit" presetSubtype="0" fill="hold" grpId="1" nodeType="clickEffect">
                                  <p:stCondLst>
                                    <p:cond delay="0"/>
                                  </p:stCondLst>
                                  <p:childTnLst>
                                    <p:set>
                                      <p:cBhvr>
                                        <p:cTn id="351" dur="1" fill="hold">
                                          <p:stCondLst>
                                            <p:cond delay="0"/>
                                          </p:stCondLst>
                                        </p:cTn>
                                        <p:tgtEl>
                                          <p:spTgt spid="68"/>
                                        </p:tgtEl>
                                        <p:attrNameLst>
                                          <p:attrName>style.visibility</p:attrName>
                                        </p:attrNameLst>
                                      </p:cBhvr>
                                      <p:to>
                                        <p:strVal val="hidden"/>
                                      </p:to>
                                    </p:set>
                                  </p:childTnLst>
                                </p:cTn>
                              </p:par>
                              <p:par>
                                <p:cTn id="352" presetID="1" presetClass="entr" presetSubtype="0" fill="hold" grpId="1" nodeType="withEffect">
                                  <p:stCondLst>
                                    <p:cond delay="0"/>
                                  </p:stCondLst>
                                  <p:childTnLst>
                                    <p:set>
                                      <p:cBhvr>
                                        <p:cTn id="353" dur="1" fill="hold">
                                          <p:stCondLst>
                                            <p:cond delay="0"/>
                                          </p:stCondLst>
                                        </p:cTn>
                                        <p:tgtEl>
                                          <p:spTgt spid="117"/>
                                        </p:tgtEl>
                                        <p:attrNameLst>
                                          <p:attrName>style.visibility</p:attrName>
                                        </p:attrNameLst>
                                      </p:cBhvr>
                                      <p:to>
                                        <p:strVal val="visible"/>
                                      </p:to>
                                    </p:set>
                                  </p:childTnLst>
                                </p:cTn>
                              </p:par>
                              <p:par>
                                <p:cTn id="354" presetID="1" presetClass="exit" presetSubtype="0" fill="hold" grpId="7" nodeType="withEffect">
                                  <p:stCondLst>
                                    <p:cond delay="0"/>
                                  </p:stCondLst>
                                  <p:childTnLst>
                                    <p:set>
                                      <p:cBhvr>
                                        <p:cTn id="355" dur="1" fill="hold">
                                          <p:stCondLst>
                                            <p:cond delay="0"/>
                                          </p:stCondLst>
                                        </p:cTn>
                                        <p:tgtEl>
                                          <p:spTgt spid="77"/>
                                        </p:tgtEl>
                                        <p:attrNameLst>
                                          <p:attrName>style.visibility</p:attrName>
                                        </p:attrNameLst>
                                      </p:cBhvr>
                                      <p:to>
                                        <p:strVal val="hidden"/>
                                      </p:to>
                                    </p:set>
                                  </p:childTnLst>
                                </p:cTn>
                              </p:par>
                            </p:childTnLst>
                          </p:cTn>
                        </p:par>
                      </p:childTnLst>
                    </p:cTn>
                  </p:par>
                  <p:par>
                    <p:cTn id="356" fill="hold">
                      <p:stCondLst>
                        <p:cond delay="indefinite"/>
                      </p:stCondLst>
                      <p:childTnLst>
                        <p:par>
                          <p:cTn id="357" fill="hold">
                            <p:stCondLst>
                              <p:cond delay="0"/>
                            </p:stCondLst>
                            <p:childTnLst>
                              <p:par>
                                <p:cTn id="358" presetID="1" presetClass="exit" presetSubtype="0" fill="hold" grpId="3" nodeType="clickEffect">
                                  <p:stCondLst>
                                    <p:cond delay="0"/>
                                  </p:stCondLst>
                                  <p:childTnLst>
                                    <p:set>
                                      <p:cBhvr>
                                        <p:cTn id="359" dur="1" fill="hold">
                                          <p:stCondLst>
                                            <p:cond delay="0"/>
                                          </p:stCondLst>
                                        </p:cTn>
                                        <p:tgtEl>
                                          <p:spTgt spid="86"/>
                                        </p:tgtEl>
                                        <p:attrNameLst>
                                          <p:attrName>style.visibility</p:attrName>
                                        </p:attrNameLst>
                                      </p:cBhvr>
                                      <p:to>
                                        <p:strVal val="hidden"/>
                                      </p:to>
                                    </p:set>
                                  </p:childTnLst>
                                </p:cTn>
                              </p:par>
                            </p:childTnLst>
                          </p:cTn>
                        </p:par>
                      </p:childTnLst>
                    </p:cTn>
                  </p:par>
                  <p:par>
                    <p:cTn id="360" fill="hold">
                      <p:stCondLst>
                        <p:cond delay="indefinite"/>
                      </p:stCondLst>
                      <p:childTnLst>
                        <p:par>
                          <p:cTn id="361" fill="hold">
                            <p:stCondLst>
                              <p:cond delay="0"/>
                            </p:stCondLst>
                            <p:childTnLst>
                              <p:par>
                                <p:cTn id="362" presetID="1" presetClass="entr" presetSubtype="0" fill="hold" grpId="0" nodeType="clickEffect">
                                  <p:stCondLst>
                                    <p:cond delay="0"/>
                                  </p:stCondLst>
                                  <p:childTnLst>
                                    <p:set>
                                      <p:cBhvr>
                                        <p:cTn id="363"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118" grpId="0" animBg="1"/>
      <p:bldP spid="118" grpId="1" animBg="1"/>
      <p:bldP spid="81" grpId="0" animBg="1"/>
      <p:bldP spid="81" grpId="1" animBg="1"/>
      <p:bldP spid="82" grpId="0" animBg="1"/>
      <p:bldP spid="82" grpId="1" animBg="1"/>
      <p:bldP spid="83" grpId="0" animBg="1"/>
      <p:bldP spid="83" grpId="1" animBg="1"/>
      <p:bldP spid="84" grpId="0" animBg="1"/>
      <p:bldP spid="84" grpId="1" animBg="1"/>
      <p:bldP spid="84" grpId="2" animBg="1"/>
      <p:bldP spid="86" grpId="0" animBg="1"/>
      <p:bldP spid="86" grpId="1" animBg="1"/>
      <p:bldP spid="86" grpId="2" animBg="1"/>
      <p:bldP spid="86" grpId="3" animBg="1"/>
      <p:bldP spid="87" grpId="0" animBg="1"/>
      <p:bldP spid="87" grpId="1" animBg="1"/>
      <p:bldP spid="88" grpId="0" animBg="1"/>
      <p:bldP spid="88" grpId="1" animBg="1"/>
      <p:bldP spid="53" grpId="0" animBg="1"/>
      <p:bldP spid="12" grpId="0" animBg="1"/>
      <p:bldP spid="17" grpId="0" animBg="1"/>
      <p:bldP spid="20" grpId="0" animBg="1"/>
      <p:bldP spid="23" grpId="0" animBg="1"/>
      <p:bldP spid="26" grpId="0" animBg="1"/>
      <p:bldP spid="29" grpId="0" animBg="1"/>
      <p:bldP spid="32" grpId="0" animBg="1"/>
      <p:bldP spid="35" grpId="0" animBg="1"/>
      <p:bldP spid="38" grpId="0" animBg="1"/>
      <p:bldP spid="41" grpId="0" animBg="1"/>
      <p:bldP spid="44" grpId="0" animBg="1"/>
      <p:bldP spid="47" grpId="0" animBg="1"/>
      <p:bldP spid="50"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9" grpId="0" animBg="1"/>
      <p:bldP spid="79" grpId="1" animBg="1"/>
      <p:bldP spid="79" grpId="2" animBg="1"/>
      <p:bldP spid="79" grpId="3" animBg="1"/>
      <p:bldP spid="79" grpId="4" animBg="1"/>
      <p:bldP spid="79" grpId="5" animBg="1"/>
      <p:bldP spid="2" grpId="0" animBg="1"/>
      <p:bldP spid="2" grpId="1" animBg="1"/>
      <p:bldP spid="2" grpId="2" animBg="1"/>
      <p:bldP spid="2" grpId="3" animBg="1"/>
      <p:bldP spid="2" grpId="4" animBg="1"/>
      <p:bldP spid="2" grpId="5" animBg="1"/>
      <p:bldP spid="2" grpId="6" animBg="1"/>
      <p:bldP spid="2" grpId="7" animBg="1"/>
      <p:bldP spid="2" grpId="8" animBg="1"/>
      <p:bldP spid="2" grpId="9" animBg="1"/>
      <p:bldP spid="2" grpId="10" animBg="1"/>
      <p:bldP spid="80" grpId="0" animBg="1"/>
      <p:bldP spid="80" grpId="1" animBg="1"/>
      <p:bldP spid="80" grpId="2" animBg="1"/>
      <p:bldP spid="80" grpId="3" animBg="1"/>
      <p:bldP spid="80" grpId="4" animBg="1"/>
      <p:bldP spid="80" grpId="5" animBg="1"/>
      <p:bldP spid="80" grpId="6" animBg="1"/>
      <p:bldP spid="80" grpId="7" animBg="1"/>
      <p:bldP spid="80" grpId="8" animBg="1"/>
      <p:bldP spid="80" grpId="9" animBg="1"/>
      <p:bldP spid="80" grpId="10" animBg="1"/>
      <p:bldP spid="80" grpId="11" animBg="1"/>
      <p:bldP spid="80" grpId="12" animBg="1"/>
      <p:bldP spid="85" grpId="0" animBg="1"/>
      <p:bldP spid="85" grpId="1" animBg="1"/>
      <p:bldP spid="90" grpId="0" animBg="1"/>
      <p:bldP spid="68" grpId="0" animBg="1"/>
      <p:bldP spid="68" grpId="1" animBg="1"/>
      <p:bldP spid="116" grpId="0" animBg="1"/>
      <p:bldP spid="116" grpId="1" animBg="1"/>
      <p:bldP spid="117" grpId="0" animBg="1"/>
      <p:bldP spid="117"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rrowheads="1"/>
          </p:cNvSpPr>
          <p:nvPr>
            <p:ph type="title"/>
          </p:nvPr>
        </p:nvSpPr>
        <p:spPr>
          <a:xfrm>
            <a:off x="2286000" y="0"/>
            <a:ext cx="7772400" cy="1143000"/>
          </a:xfrm>
        </p:spPr>
        <p:txBody>
          <a:bodyPr/>
          <a:lstStyle/>
          <a:p>
            <a:r>
              <a:rPr lang="en-US" altLang="ja-JP"/>
              <a:t>Example</a:t>
            </a:r>
          </a:p>
        </p:txBody>
      </p:sp>
      <p:sp>
        <p:nvSpPr>
          <p:cNvPr id="33794" name="Rectangle 3"/>
          <p:cNvSpPr>
            <a:spLocks noGrp="1" noChangeArrowheads="1"/>
          </p:cNvSpPr>
          <p:nvPr>
            <p:ph idx="1"/>
          </p:nvPr>
        </p:nvSpPr>
        <p:spPr>
          <a:xfrm>
            <a:off x="2209800" y="1295400"/>
            <a:ext cx="7772400" cy="4876800"/>
          </a:xfrm>
        </p:spPr>
        <p:txBody>
          <a:bodyPr/>
          <a:lstStyle/>
          <a:p>
            <a:pPr>
              <a:buFont typeface="Arial" charset="0"/>
              <a:buChar char="•"/>
              <a:defRPr/>
            </a:pPr>
            <a:r>
              <a:rPr lang="en-US" altLang="ja-JP" dirty="0">
                <a:ea typeface="ＭＳ Ｐゴシック" charset="0"/>
              </a:rPr>
              <a:t>( 5 + 6) * 9 +3</a:t>
            </a:r>
          </a:p>
          <a:p>
            <a:pPr>
              <a:buFont typeface="Wingdings" charset="0"/>
              <a:buNone/>
              <a:defRPr/>
            </a:pPr>
            <a:r>
              <a:rPr lang="en-US" altLang="ja-JP" dirty="0">
                <a:solidFill>
                  <a:schemeClr val="tx2"/>
                </a:solidFill>
                <a:ea typeface="ＭＳ Ｐゴシック" charset="0"/>
              </a:rPr>
              <a:t>will be</a:t>
            </a:r>
          </a:p>
          <a:p>
            <a:pPr>
              <a:buFont typeface="Arial" charset="0"/>
              <a:buChar char="•"/>
              <a:defRPr/>
            </a:pPr>
            <a:r>
              <a:rPr lang="en-US" altLang="ja-JP" dirty="0">
                <a:ea typeface="ＭＳ Ｐゴシック" charset="0"/>
              </a:rPr>
              <a:t>5 6 + 9 * 3 +</a:t>
            </a:r>
          </a:p>
          <a:p>
            <a:pPr>
              <a:buFont typeface="Arial" charset="0"/>
              <a:buChar char="•"/>
              <a:defRPr/>
            </a:pPr>
            <a:endParaRPr lang="en-US" altLang="ja-JP" dirty="0">
              <a:ea typeface="ＭＳ Ｐゴシック" charset="0"/>
            </a:endParaRPr>
          </a:p>
          <a:p>
            <a:pPr>
              <a:buFont typeface="Arial" charset="0"/>
              <a:buChar char="•"/>
              <a:defRPr/>
            </a:pPr>
            <a:endParaRPr lang="en-US" altLang="ja-JP" dirty="0">
              <a:ea typeface="ＭＳ Ｐゴシック" charset="0"/>
            </a:endParaRPr>
          </a:p>
          <a:p>
            <a:pPr marL="0" indent="0" algn="ctr">
              <a:buNone/>
              <a:defRPr/>
            </a:pPr>
            <a:r>
              <a:rPr lang="en-US" altLang="ja-JP" dirty="0">
                <a:solidFill>
                  <a:srgbClr val="FF0000"/>
                </a:solidFill>
                <a:ea typeface="ＭＳ Ｐゴシック" charset="0"/>
              </a:rPr>
              <a:t>Conversion of infix to prefix??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p:txBody>
          <a:bodyPr/>
          <a:lstStyle/>
          <a:p>
            <a:r>
              <a:rPr lang="en-US" altLang="ja-JP" dirty="0">
                <a:solidFill>
                  <a:srgbClr val="0070C0"/>
                </a:solidFill>
              </a:rPr>
              <a:t>Abstract Data Type </a:t>
            </a:r>
            <a:r>
              <a:rPr lang="en-US" altLang="ja-JP" dirty="0">
                <a:solidFill>
                  <a:srgbClr val="FF0000"/>
                </a:solidFill>
              </a:rPr>
              <a:t>(ADT)</a:t>
            </a:r>
          </a:p>
        </p:txBody>
      </p:sp>
      <p:sp>
        <p:nvSpPr>
          <p:cNvPr id="129027" name="Rectangle 3"/>
          <p:cNvSpPr>
            <a:spLocks noGrp="1" noChangeArrowheads="1"/>
          </p:cNvSpPr>
          <p:nvPr>
            <p:ph type="body" idx="4294967295"/>
          </p:nvPr>
        </p:nvSpPr>
        <p:spPr/>
        <p:txBody>
          <a:bodyPr/>
          <a:lstStyle/>
          <a:p>
            <a:r>
              <a:rPr lang="en-US" altLang="ja-JP" dirty="0">
                <a:solidFill>
                  <a:srgbClr val="161616"/>
                </a:solidFill>
              </a:rPr>
              <a:t>A data type whose properties (domain and operations) are specified independently of any particular implementation</a:t>
            </a:r>
            <a:r>
              <a:rPr lang="bn-IN" altLang="ja-JP" dirty="0">
                <a:solidFill>
                  <a:srgbClr val="161616"/>
                </a:solidFill>
              </a:rPr>
              <a:t>.</a:t>
            </a:r>
            <a:endParaRPr lang="en-US" altLang="ja-JP" dirty="0">
              <a:solidFill>
                <a:srgbClr val="161616"/>
              </a:solidFill>
            </a:endParaRPr>
          </a:p>
          <a:p>
            <a:endParaRPr lang="en-US" altLang="ja-JP" dirty="0">
              <a:solidFill>
                <a:srgbClr val="161616"/>
              </a:solidFill>
            </a:endParaRPr>
          </a:p>
          <a:p>
            <a:r>
              <a:rPr lang="en-US" altLang="ja-JP" dirty="0">
                <a:solidFill>
                  <a:srgbClr val="161616"/>
                </a:solidFill>
              </a:rPr>
              <a:t>ADT is a mathematical model which gives a set of utilities available to the user but never states the details of its implementation.</a:t>
            </a:r>
          </a:p>
          <a:p>
            <a:endParaRPr lang="en-US" altLang="ja-JP" dirty="0">
              <a:solidFill>
                <a:srgbClr val="161616"/>
              </a:solidFill>
            </a:endParaRPr>
          </a:p>
          <a:p>
            <a:r>
              <a:rPr lang="en-US" altLang="ja-JP" dirty="0">
                <a:solidFill>
                  <a:srgbClr val="161616"/>
                </a:solidFill>
              </a:rPr>
              <a:t>In OO-Programming a Class is an ADT</a:t>
            </a:r>
            <a:r>
              <a:rPr lang="bn-IN" altLang="ja-JP" dirty="0">
                <a:solidFill>
                  <a:srgbClr val="161616"/>
                </a:solidFill>
              </a:rPr>
              <a:t>.</a:t>
            </a:r>
            <a:endParaRPr lang="en-US" altLang="ja-JP" dirty="0">
              <a:solidFill>
                <a:srgbClr val="161616"/>
              </a:solidFill>
            </a:endParaRPr>
          </a:p>
        </p:txBody>
      </p:sp>
    </p:spTree>
    <p:extLst>
      <p:ext uri="{BB962C8B-B14F-4D97-AF65-F5344CB8AC3E}">
        <p14:creationId xmlns:p14="http://schemas.microsoft.com/office/powerpoint/2010/main" val="25476991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1981200" y="-304800"/>
            <a:ext cx="8229600" cy="1143000"/>
          </a:xfrm>
        </p:spPr>
        <p:txBody>
          <a:bodyPr>
            <a:normAutofit fontScale="90000"/>
          </a:bodyPr>
          <a:lstStyle/>
          <a:p>
            <a:pPr>
              <a:defRPr/>
            </a:pPr>
            <a:r>
              <a:rPr lang="en-US" altLang="ja-JP" sz="4000" u="sng" dirty="0">
                <a:solidFill>
                  <a:srgbClr val="FF0000"/>
                </a:solidFill>
              </a:rPr>
              <a:t>Algorithm for Infix to Postfix conversion</a:t>
            </a:r>
          </a:p>
        </p:txBody>
      </p:sp>
      <p:sp>
        <p:nvSpPr>
          <p:cNvPr id="111619" name="Rectangle 3"/>
          <p:cNvSpPr>
            <a:spLocks noGrp="1" noChangeArrowheads="1"/>
          </p:cNvSpPr>
          <p:nvPr>
            <p:ph idx="1"/>
          </p:nvPr>
        </p:nvSpPr>
        <p:spPr>
          <a:xfrm>
            <a:off x="1104900" y="990600"/>
            <a:ext cx="9982200" cy="5257800"/>
          </a:xfrm>
        </p:spPr>
        <p:txBody>
          <a:bodyPr/>
          <a:lstStyle/>
          <a:p>
            <a:pPr>
              <a:lnSpc>
                <a:spcPct val="80000"/>
              </a:lnSpc>
              <a:spcBef>
                <a:spcPct val="40000"/>
              </a:spcBef>
              <a:buFont typeface="Wingdings" panose="05000000000000000000" pitchFamily="2" charset="2"/>
              <a:buNone/>
            </a:pPr>
            <a:r>
              <a:rPr lang="en-US" altLang="ja-JP" sz="2100" dirty="0"/>
              <a:t>1)  Examine the </a:t>
            </a:r>
            <a:r>
              <a:rPr lang="en-US" altLang="ja-JP" sz="2100" dirty="0" err="1"/>
              <a:t>i</a:t>
            </a:r>
            <a:r>
              <a:rPr lang="en-US" altLang="ja-JP" sz="2100" baseline="30000" dirty="0" err="1"/>
              <a:t>th</a:t>
            </a:r>
            <a:r>
              <a:rPr lang="en-US" altLang="ja-JP" sz="2100" dirty="0"/>
              <a:t>  element in the input, infix[</a:t>
            </a:r>
            <a:r>
              <a:rPr lang="en-US" altLang="ja-JP" sz="2100" dirty="0" err="1"/>
              <a:t>i</a:t>
            </a:r>
            <a:r>
              <a:rPr lang="en-US" altLang="ja-JP" sz="2100" dirty="0"/>
              <a:t>].</a:t>
            </a:r>
          </a:p>
          <a:p>
            <a:pPr>
              <a:lnSpc>
                <a:spcPct val="80000"/>
              </a:lnSpc>
              <a:spcBef>
                <a:spcPct val="40000"/>
              </a:spcBef>
              <a:buFont typeface="Wingdings" panose="05000000000000000000" pitchFamily="2" charset="2"/>
              <a:buNone/>
            </a:pPr>
            <a:r>
              <a:rPr lang="en-US" altLang="ja-JP" sz="2100" dirty="0"/>
              <a:t>2)  If it is </a:t>
            </a:r>
            <a:r>
              <a:rPr lang="en-US" altLang="ja-JP" sz="2100" dirty="0">
                <a:solidFill>
                  <a:schemeClr val="hlink"/>
                </a:solidFill>
              </a:rPr>
              <a:t>operand</a:t>
            </a:r>
            <a:r>
              <a:rPr lang="en-US" altLang="ja-JP" sz="2100" dirty="0"/>
              <a:t>, </a:t>
            </a:r>
            <a:r>
              <a:rPr lang="en-US" altLang="ja-JP" sz="2100" b="1" i="1" dirty="0"/>
              <a:t>output</a:t>
            </a:r>
            <a:r>
              <a:rPr lang="en-US" altLang="ja-JP" sz="2100" dirty="0"/>
              <a:t> it at k</a:t>
            </a:r>
            <a:r>
              <a:rPr lang="en-US" altLang="ja-JP" sz="2100" baseline="30000" dirty="0"/>
              <a:t>th</a:t>
            </a:r>
            <a:r>
              <a:rPr lang="en-US" altLang="ja-JP" sz="2100" dirty="0"/>
              <a:t> location (push to postfix[k]).</a:t>
            </a:r>
          </a:p>
          <a:p>
            <a:pPr>
              <a:lnSpc>
                <a:spcPct val="80000"/>
              </a:lnSpc>
              <a:spcBef>
                <a:spcPct val="40000"/>
              </a:spcBef>
              <a:buFont typeface="Wingdings" panose="05000000000000000000" pitchFamily="2" charset="2"/>
              <a:buNone/>
            </a:pPr>
            <a:r>
              <a:rPr lang="en-US" altLang="ja-JP" sz="2100" dirty="0"/>
              <a:t>3)  else If it is </a:t>
            </a:r>
            <a:r>
              <a:rPr lang="en-US" altLang="ja-JP" sz="2100" dirty="0">
                <a:solidFill>
                  <a:schemeClr val="hlink"/>
                </a:solidFill>
              </a:rPr>
              <a:t>opening parenthesis ‘(’</a:t>
            </a:r>
            <a:r>
              <a:rPr lang="en-US" altLang="ja-JP" sz="2100" dirty="0"/>
              <a:t>, </a:t>
            </a:r>
            <a:r>
              <a:rPr lang="en-US" altLang="ja-JP" sz="2100" dirty="0">
                <a:solidFill>
                  <a:srgbClr val="FF0000"/>
                </a:solidFill>
              </a:rPr>
              <a:t>push</a:t>
            </a:r>
            <a:r>
              <a:rPr lang="en-US" altLang="ja-JP" sz="2100" dirty="0"/>
              <a:t> it on stack.</a:t>
            </a:r>
          </a:p>
          <a:p>
            <a:pPr>
              <a:lnSpc>
                <a:spcPct val="80000"/>
              </a:lnSpc>
              <a:spcBef>
                <a:spcPct val="40000"/>
              </a:spcBef>
              <a:buFont typeface="Arial" panose="020B0604020202020204" pitchFamily="34" charset="0"/>
              <a:buNone/>
            </a:pPr>
            <a:r>
              <a:rPr lang="en-US" altLang="ja-JP" sz="2100" dirty="0"/>
              <a:t>4)  else If it is a </a:t>
            </a:r>
            <a:r>
              <a:rPr lang="en-US" altLang="ja-JP" sz="2100" dirty="0">
                <a:solidFill>
                  <a:schemeClr val="hlink"/>
                </a:solidFill>
              </a:rPr>
              <a:t>closing parenthesis ‘)’</a:t>
            </a:r>
            <a:r>
              <a:rPr lang="en-US" altLang="ja-JP" sz="2100" dirty="0"/>
              <a:t>, </a:t>
            </a:r>
          </a:p>
          <a:p>
            <a:pPr>
              <a:lnSpc>
                <a:spcPct val="80000"/>
              </a:lnSpc>
              <a:spcBef>
                <a:spcPct val="40000"/>
              </a:spcBef>
              <a:buFont typeface="Arial" panose="020B0604020202020204" pitchFamily="34" charset="0"/>
              <a:buNone/>
            </a:pPr>
            <a:r>
              <a:rPr lang="en-US" altLang="ja-JP" sz="2100" dirty="0">
                <a:solidFill>
                  <a:srgbClr val="FF0000"/>
                </a:solidFill>
              </a:rPr>
              <a:t>		pop</a:t>
            </a:r>
            <a:r>
              <a:rPr lang="en-US" altLang="ja-JP" sz="2100" dirty="0"/>
              <a:t> (</a:t>
            </a:r>
            <a:r>
              <a:rPr lang="en-US" altLang="ja-JP" sz="2100" dirty="0">
                <a:solidFill>
                  <a:srgbClr val="7F7F7F"/>
                </a:solidFill>
              </a:rPr>
              <a:t>operators)</a:t>
            </a:r>
            <a:r>
              <a:rPr lang="en-US" altLang="ja-JP" sz="2100" dirty="0"/>
              <a:t> from stack and </a:t>
            </a:r>
            <a:r>
              <a:rPr lang="en-US" altLang="ja-JP" sz="2100" b="1" i="1" dirty="0"/>
              <a:t>output to postfix[k]</a:t>
            </a:r>
            <a:r>
              <a:rPr lang="en-US" altLang="ja-JP" sz="2100" dirty="0"/>
              <a:t> them until an 	opening parenthesis ‘(’ is encountered in the top of stack. </a:t>
            </a:r>
          </a:p>
          <a:p>
            <a:pPr>
              <a:lnSpc>
                <a:spcPct val="80000"/>
              </a:lnSpc>
              <a:spcBef>
                <a:spcPct val="40000"/>
              </a:spcBef>
              <a:buFont typeface="Arial" panose="020B0604020202020204" pitchFamily="34" charset="0"/>
              <a:buNone/>
            </a:pPr>
            <a:r>
              <a:rPr lang="en-US" altLang="ja-JP" sz="2100" dirty="0"/>
              <a:t>		</a:t>
            </a:r>
            <a:r>
              <a:rPr lang="en-US" altLang="ja-JP" sz="2100" dirty="0">
                <a:solidFill>
                  <a:srgbClr val="FF0000"/>
                </a:solidFill>
              </a:rPr>
              <a:t>pop and discard</a:t>
            </a:r>
            <a:r>
              <a:rPr lang="en-US" altLang="ja-JP" sz="2100" dirty="0"/>
              <a:t> the opening parenthesis </a:t>
            </a:r>
            <a:r>
              <a:rPr lang="en-US" altLang="ja-JP" sz="2100" dirty="0">
                <a:solidFill>
                  <a:srgbClr val="0000FF"/>
                </a:solidFill>
              </a:rPr>
              <a:t>‘(’ </a:t>
            </a:r>
            <a:r>
              <a:rPr lang="en-US" altLang="ja-JP" sz="2100" dirty="0"/>
              <a:t>from stack.</a:t>
            </a:r>
          </a:p>
          <a:p>
            <a:pPr>
              <a:lnSpc>
                <a:spcPct val="80000"/>
              </a:lnSpc>
              <a:spcBef>
                <a:spcPct val="40000"/>
              </a:spcBef>
              <a:buFont typeface="Wingdings" panose="05000000000000000000" pitchFamily="2" charset="2"/>
              <a:buNone/>
            </a:pPr>
            <a:r>
              <a:rPr lang="en-US" altLang="ja-JP" sz="2100" dirty="0"/>
              <a:t>5) else If it is an </a:t>
            </a:r>
            <a:r>
              <a:rPr lang="en-US" altLang="ja-JP" sz="2100" dirty="0">
                <a:solidFill>
                  <a:schemeClr val="hlink"/>
                </a:solidFill>
              </a:rPr>
              <a:t>operator ‘+’, ‘-’, ‘*’, ‘/’</a:t>
            </a:r>
            <a:r>
              <a:rPr lang="en-US" altLang="ja-JP" sz="2100" dirty="0">
                <a:solidFill>
                  <a:srgbClr val="0000FF"/>
                </a:solidFill>
              </a:rPr>
              <a:t>, ‘%’</a:t>
            </a:r>
            <a:r>
              <a:rPr lang="en-US" altLang="ja-JP" sz="2100" dirty="0"/>
              <a:t> then</a:t>
            </a:r>
          </a:p>
          <a:p>
            <a:pPr lvl="1">
              <a:lnSpc>
                <a:spcPct val="80000"/>
              </a:lnSpc>
              <a:spcBef>
                <a:spcPct val="40000"/>
              </a:spcBef>
              <a:buFont typeface="Wingdings" panose="05000000000000000000" pitchFamily="2" charset="2"/>
              <a:buNone/>
            </a:pPr>
            <a:r>
              <a:rPr lang="en-US" altLang="ja-JP" sz="2100" dirty="0"/>
              <a:t>	</a:t>
            </a:r>
            <a:r>
              <a:rPr lang="en-US" altLang="ja-JP" sz="2100" dirty="0" err="1"/>
              <a:t>i</a:t>
            </a:r>
            <a:r>
              <a:rPr lang="en-US" altLang="ja-JP" sz="2100" dirty="0"/>
              <a:t>) If stack is empty, </a:t>
            </a:r>
            <a:r>
              <a:rPr lang="en-US" altLang="ja-JP" sz="2100" dirty="0">
                <a:solidFill>
                  <a:srgbClr val="FF0000"/>
                </a:solidFill>
              </a:rPr>
              <a:t>push</a:t>
            </a:r>
            <a:r>
              <a:rPr lang="en-US" altLang="ja-JP" sz="2100" dirty="0"/>
              <a:t> </a:t>
            </a:r>
            <a:r>
              <a:rPr lang="en-US" altLang="ja-JP" sz="2100" dirty="0">
                <a:solidFill>
                  <a:srgbClr val="7F7F7F"/>
                </a:solidFill>
              </a:rPr>
              <a:t>operator</a:t>
            </a:r>
            <a:r>
              <a:rPr lang="en-US" altLang="ja-JP" sz="2100" dirty="0"/>
              <a:t> on stack.</a:t>
            </a:r>
          </a:p>
          <a:p>
            <a:pPr lvl="1">
              <a:lnSpc>
                <a:spcPct val="80000"/>
              </a:lnSpc>
              <a:spcBef>
                <a:spcPct val="40000"/>
              </a:spcBef>
              <a:buFont typeface="Wingdings" panose="05000000000000000000" pitchFamily="2" charset="2"/>
              <a:buNone/>
            </a:pPr>
            <a:r>
              <a:rPr lang="en-US" altLang="ja-JP" sz="2100" dirty="0"/>
              <a:t>	ii) else If the top of stack is opening parenthesis ‘(’, </a:t>
            </a:r>
            <a:r>
              <a:rPr lang="en-US" altLang="ja-JP" sz="2100" dirty="0">
                <a:solidFill>
                  <a:srgbClr val="FF0000"/>
                </a:solidFill>
              </a:rPr>
              <a:t>push</a:t>
            </a:r>
            <a:r>
              <a:rPr lang="en-US" altLang="ja-JP" sz="2100" dirty="0"/>
              <a:t> on stack</a:t>
            </a:r>
          </a:p>
          <a:p>
            <a:pPr lvl="1">
              <a:lnSpc>
                <a:spcPct val="80000"/>
              </a:lnSpc>
              <a:spcBef>
                <a:spcPct val="40000"/>
              </a:spcBef>
              <a:buFont typeface="Wingdings" panose="05000000000000000000" pitchFamily="2" charset="2"/>
              <a:buNone/>
            </a:pPr>
            <a:r>
              <a:rPr lang="en-US" altLang="ja-JP" sz="2100" dirty="0"/>
              <a:t>	iii) else If it has higher priority than the top of stack, </a:t>
            </a:r>
            <a:r>
              <a:rPr lang="en-US" altLang="ja-JP" sz="2100" dirty="0">
                <a:solidFill>
                  <a:srgbClr val="FF0000"/>
                </a:solidFill>
              </a:rPr>
              <a:t>push</a:t>
            </a:r>
            <a:r>
              <a:rPr lang="en-US" altLang="ja-JP" sz="2100" dirty="0"/>
              <a:t> on stack.</a:t>
            </a:r>
          </a:p>
          <a:p>
            <a:pPr lvl="1">
              <a:lnSpc>
                <a:spcPct val="80000"/>
              </a:lnSpc>
              <a:spcBef>
                <a:spcPct val="40000"/>
              </a:spcBef>
              <a:buFont typeface="Wingdings" panose="05000000000000000000" pitchFamily="2" charset="2"/>
              <a:buNone/>
            </a:pPr>
            <a:r>
              <a:rPr lang="en-US" altLang="ja-JP" sz="2100" dirty="0"/>
              <a:t>	iv) else </a:t>
            </a:r>
            <a:r>
              <a:rPr lang="en-US" altLang="ja-JP" sz="2100" dirty="0">
                <a:solidFill>
                  <a:srgbClr val="FF0000"/>
                </a:solidFill>
              </a:rPr>
              <a:t>pop</a:t>
            </a:r>
            <a:r>
              <a:rPr lang="en-US" altLang="ja-JP" sz="2100" dirty="0"/>
              <a:t> the operator from the stack and </a:t>
            </a:r>
            <a:r>
              <a:rPr lang="en-US" altLang="ja-JP" sz="2100" b="1" i="1" dirty="0"/>
              <a:t>output</a:t>
            </a:r>
            <a:r>
              <a:rPr lang="en-US" altLang="ja-JP" sz="2100" dirty="0"/>
              <a:t> it, repeat step 5</a:t>
            </a:r>
          </a:p>
          <a:p>
            <a:pPr lvl="1">
              <a:lnSpc>
                <a:spcPct val="80000"/>
              </a:lnSpc>
              <a:spcBef>
                <a:spcPct val="40000"/>
              </a:spcBef>
              <a:buFont typeface="Wingdings" panose="05000000000000000000" pitchFamily="2" charset="2"/>
              <a:buNone/>
            </a:pPr>
            <a:endParaRPr lang="en-US" altLang="ja-JP" sz="2100" dirty="0"/>
          </a:p>
          <a:p>
            <a:pPr>
              <a:lnSpc>
                <a:spcPct val="80000"/>
              </a:lnSpc>
              <a:spcBef>
                <a:spcPct val="40000"/>
              </a:spcBef>
              <a:buFont typeface="Wingdings" panose="05000000000000000000" pitchFamily="2" charset="2"/>
              <a:buNone/>
            </a:pPr>
            <a:r>
              <a:rPr lang="en-US" altLang="ja-JP" sz="2100" dirty="0"/>
              <a:t>6)  If there is </a:t>
            </a:r>
            <a:r>
              <a:rPr lang="en-US" altLang="ja-JP" sz="2100" dirty="0">
                <a:solidFill>
                  <a:schemeClr val="hlink"/>
                </a:solidFill>
              </a:rPr>
              <a:t>more input</a:t>
            </a:r>
            <a:r>
              <a:rPr lang="en-US" altLang="ja-JP" sz="2100" dirty="0"/>
              <a:t> in infix[], go to step 1</a:t>
            </a:r>
          </a:p>
          <a:p>
            <a:pPr>
              <a:lnSpc>
                <a:spcPct val="80000"/>
              </a:lnSpc>
              <a:spcBef>
                <a:spcPct val="40000"/>
              </a:spcBef>
              <a:buFont typeface="Wingdings" panose="05000000000000000000" pitchFamily="2" charset="2"/>
              <a:buNone/>
            </a:pPr>
            <a:r>
              <a:rPr lang="en-US" altLang="ja-JP" sz="2100" dirty="0"/>
              <a:t>7)  If there is </a:t>
            </a:r>
            <a:r>
              <a:rPr lang="en-US" altLang="ja-JP" sz="2100" dirty="0">
                <a:solidFill>
                  <a:schemeClr val="hlink"/>
                </a:solidFill>
              </a:rPr>
              <a:t>no more input</a:t>
            </a:r>
            <a:r>
              <a:rPr lang="en-US" altLang="ja-JP" sz="2100" dirty="0"/>
              <a:t>, </a:t>
            </a:r>
            <a:r>
              <a:rPr lang="en-US" altLang="ja-JP" sz="2100" dirty="0">
                <a:solidFill>
                  <a:schemeClr val="hlink"/>
                </a:solidFill>
              </a:rPr>
              <a:t>pop </a:t>
            </a:r>
            <a:r>
              <a:rPr lang="en-US" altLang="ja-JP" sz="2100" dirty="0"/>
              <a:t>the remaining operators to </a:t>
            </a:r>
            <a:r>
              <a:rPr lang="en-US" altLang="ja-JP" sz="2100" b="1" i="1" dirty="0"/>
              <a:t>output</a:t>
            </a:r>
            <a:r>
              <a:rPr lang="en-US" altLang="ja-JP" sz="2100" dirty="0"/>
              <a:t>.</a:t>
            </a:r>
          </a:p>
        </p:txBody>
      </p:sp>
    </p:spTree>
    <p:extLst>
      <p:ext uri="{BB962C8B-B14F-4D97-AF65-F5344CB8AC3E}">
        <p14:creationId xmlns:p14="http://schemas.microsoft.com/office/powerpoint/2010/main" val="16003951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extLst>
              <p:ext uri="{D42A27DB-BD31-4B8C-83A1-F6EECF244321}">
                <p14:modId xmlns:p14="http://schemas.microsoft.com/office/powerpoint/2010/main" val="4207399966"/>
              </p:ext>
            </p:extLst>
          </p:nvPr>
        </p:nvGraphicFramePr>
        <p:xfrm>
          <a:off x="6019800" y="152400"/>
          <a:ext cx="5867400" cy="6553206"/>
        </p:xfrm>
        <a:graphic>
          <a:graphicData uri="http://schemas.openxmlformats.org/drawingml/2006/table">
            <a:tbl>
              <a:tblPr firstRow="1" firstCol="1" bandRow="1"/>
              <a:tblGrid>
                <a:gridCol w="1955800">
                  <a:extLst>
                    <a:ext uri="{9D8B030D-6E8A-4147-A177-3AD203B41FA5}">
                      <a16:colId xmlns:a16="http://schemas.microsoft.com/office/drawing/2014/main" val="49446145"/>
                    </a:ext>
                  </a:extLst>
                </a:gridCol>
                <a:gridCol w="1955800">
                  <a:extLst>
                    <a:ext uri="{9D8B030D-6E8A-4147-A177-3AD203B41FA5}">
                      <a16:colId xmlns:a16="http://schemas.microsoft.com/office/drawing/2014/main" val="3449115033"/>
                    </a:ext>
                  </a:extLst>
                </a:gridCol>
                <a:gridCol w="1955800">
                  <a:extLst>
                    <a:ext uri="{9D8B030D-6E8A-4147-A177-3AD203B41FA5}">
                      <a16:colId xmlns:a16="http://schemas.microsoft.com/office/drawing/2014/main" val="1957539252"/>
                    </a:ext>
                  </a:extLst>
                </a:gridCol>
              </a:tblGrid>
              <a:tr h="284922">
                <a:tc>
                  <a:txBody>
                    <a:bodyPr/>
                    <a:lstStyle/>
                    <a:p>
                      <a:pPr marL="0" marR="0" algn="ctr">
                        <a:lnSpc>
                          <a:spcPct val="115000"/>
                        </a:lnSpc>
                        <a:spcBef>
                          <a:spcPts val="0"/>
                        </a:spcBef>
                        <a:spcAft>
                          <a:spcPts val="0"/>
                        </a:spcAft>
                      </a:pPr>
                      <a:r>
                        <a:rPr lang="en-US" sz="1600" b="1" dirty="0">
                          <a:solidFill>
                            <a:srgbClr val="C00000"/>
                          </a:solidFill>
                          <a:effectLst/>
                          <a:latin typeface="Calibri" panose="020F0502020204030204" pitchFamily="34" charset="0"/>
                          <a:ea typeface="Calibri" panose="020F0502020204030204" pitchFamily="34" charset="0"/>
                          <a:cs typeface="Vrinda"/>
                        </a:rPr>
                        <a:t>Input</a:t>
                      </a:r>
                      <a:endParaRPr lang="en-US" sz="1050" b="1" dirty="0">
                        <a:solidFill>
                          <a:srgbClr val="C00000"/>
                        </a:solidFill>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C00000"/>
                          </a:solidFill>
                          <a:effectLst/>
                          <a:latin typeface="Calibri" panose="020F0502020204030204" pitchFamily="34" charset="0"/>
                          <a:ea typeface="Calibri" panose="020F0502020204030204" pitchFamily="34" charset="0"/>
                          <a:cs typeface="Vrinda"/>
                        </a:rPr>
                        <a:t>Output_stack</a:t>
                      </a:r>
                      <a:endParaRPr lang="en-US" sz="1050" b="1" dirty="0">
                        <a:solidFill>
                          <a:srgbClr val="C00000"/>
                        </a:solidFill>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C00000"/>
                          </a:solidFill>
                          <a:effectLst/>
                          <a:latin typeface="Calibri" panose="020F0502020204030204" pitchFamily="34" charset="0"/>
                          <a:ea typeface="Calibri" panose="020F0502020204030204" pitchFamily="34" charset="0"/>
                          <a:cs typeface="Vrinda"/>
                        </a:rPr>
                        <a:t>Stack</a:t>
                      </a:r>
                      <a:endParaRPr lang="en-US" sz="1050" b="1" dirty="0">
                        <a:solidFill>
                          <a:srgbClr val="C00000"/>
                        </a:solidFill>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9441088"/>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EMPTY</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927303"/>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Vrinda"/>
                        </a:rPr>
                        <a:t>G</a:t>
                      </a:r>
                      <a:endParaRPr lang="en-US" sz="1050" dirty="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2177179"/>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1749254"/>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F</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GF</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932015"/>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GF+</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EMPTY</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0811675"/>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GF+</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4466208"/>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GF+</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9221882"/>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GF+</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5026615"/>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E</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GF+E</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686053"/>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Vrinda"/>
                        </a:rPr>
                        <a:t>GF+E</a:t>
                      </a:r>
                      <a:endParaRPr lang="en-US" sz="1050" dirty="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045257"/>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D</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GF+ED</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195146"/>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GF+ED+</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560451"/>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Vrinda"/>
                        </a:rPr>
                        <a:t>GF+ED+</a:t>
                      </a:r>
                      <a:endParaRPr lang="en-US" sz="1050" dirty="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1245222"/>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C</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GF+ED+C</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8721153"/>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GF+ED+C*</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0032079"/>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GF+ED+C*</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6222664"/>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B</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GF+ED+C*B</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5748234"/>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GF+ED+C*B</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2321431"/>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GF+ED+C*BA</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4997108"/>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GF+ED+C*BA-</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223048"/>
                  </a:ext>
                </a:extLst>
              </a:tr>
              <a:tr h="284922">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GF+ED+C*BA-+</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effectLst/>
                          <a:latin typeface="Calibri" panose="020F0502020204030204" pitchFamily="34" charset="0"/>
                          <a:ea typeface="Calibri" panose="020F0502020204030204" pitchFamily="34" charset="0"/>
                          <a:cs typeface="Vrinda"/>
                        </a:rPr>
                        <a:t>-</a:t>
                      </a:r>
                      <a:endParaRPr lang="en-US" sz="105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96937"/>
                  </a:ext>
                </a:extLst>
              </a:tr>
              <a:tr h="284922">
                <a:tc>
                  <a:txBody>
                    <a:bodyPr/>
                    <a:lstStyle/>
                    <a:p>
                      <a:pPr marL="0" marR="0">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Vrinda"/>
                        </a:rPr>
                        <a:t>EMPTY</a:t>
                      </a:r>
                      <a:endParaRPr lang="en-US" sz="1050" dirty="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Vrinda"/>
                        </a:rPr>
                        <a:t>GF+ED+C*BA-+-</a:t>
                      </a:r>
                      <a:endParaRPr lang="en-US" sz="1050" dirty="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Vrinda"/>
                        </a:rPr>
                        <a:t>EMPTY</a:t>
                      </a:r>
                      <a:endParaRPr lang="en-US" sz="1050" dirty="0">
                        <a:effectLst/>
                        <a:latin typeface="Calibri" panose="020F0502020204030204" pitchFamily="34" charset="0"/>
                        <a:ea typeface="Calibri" panose="020F0502020204030204" pitchFamily="34" charset="0"/>
                        <a:cs typeface="Vrinda"/>
                      </a:endParaRPr>
                    </a:p>
                  </a:txBody>
                  <a:tcPr marL="48126" marR="4812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5418962"/>
                  </a:ext>
                </a:extLst>
              </a:tr>
            </a:tbl>
          </a:graphicData>
        </a:graphic>
      </p:graphicFrame>
      <p:sp>
        <p:nvSpPr>
          <p:cNvPr id="16" name="Rectangle 4"/>
          <p:cNvSpPr>
            <a:spLocks noChangeArrowheads="1"/>
          </p:cNvSpPr>
          <p:nvPr/>
        </p:nvSpPr>
        <p:spPr bwMode="auto">
          <a:xfrm>
            <a:off x="228600" y="1905000"/>
            <a:ext cx="539481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a:rPr>
              <a:t>We have infix expression in the form of:</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a:rPr>
              <a:t>((A-B)+C*(D+E))-(F+G)</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a:rPr>
              <a:t>Now reading expression from right to left and</a:t>
            </a:r>
            <a:endParaRPr kumimoji="0" lang="bn-IN"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a:rPr>
              <a:t>pushing operators into stack and variables to </a:t>
            </a:r>
            <a:endParaRPr kumimoji="0" lang="bn-IN"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a:rPr>
              <a:t>output stack</a:t>
            </a:r>
            <a:r>
              <a:rPr kumimoji="0" lang="bn-IN"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a:rPr>
              <a:t>.</a:t>
            </a:r>
          </a:p>
          <a:p>
            <a:pPr marL="0" marR="0" lvl="0" indent="0" algn="l" defTabSz="914400" rtl="0" eaLnBrk="0" fontAlgn="base" latinLnBrk="0" hangingPunct="0">
              <a:lnSpc>
                <a:spcPct val="100000"/>
              </a:lnSpc>
              <a:spcBef>
                <a:spcPct val="0"/>
              </a:spcBef>
              <a:spcAft>
                <a:spcPct val="0"/>
              </a:spcAft>
              <a:buClrTx/>
              <a:buSzTx/>
              <a:buFontTx/>
              <a:buNone/>
              <a:tabLst/>
            </a:pPr>
            <a:endParaRPr lang="bn-IN" altLang="en-US" sz="2200"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bn-IN" altLang="en-US" sz="2200" b="0" i="0" u="none" strike="noStrike" cap="none" normalizeH="0" baseline="0" dirty="0">
              <a:ln>
                <a:noFill/>
              </a:ln>
              <a:solidFill>
                <a:schemeClr val="tx1"/>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bn-IN" altLang="en-US" sz="2200" dirty="0">
              <a:latin typeface="Calibri" panose="020F0502020204030204" pitchFamily="34" charset="0"/>
            </a:endParaRPr>
          </a:p>
          <a:p>
            <a:r>
              <a:rPr lang="en-US" sz="2200" dirty="0"/>
              <a:t>Out </a:t>
            </a:r>
            <a:r>
              <a:rPr lang="en-US" sz="2200" dirty="0" err="1"/>
              <a:t>put_stack</a:t>
            </a:r>
            <a:r>
              <a:rPr lang="en-US" sz="2200" dirty="0"/>
              <a:t> = </a:t>
            </a:r>
            <a:r>
              <a:rPr lang="en-US" sz="2200" b="1" dirty="0"/>
              <a:t>GF+ED+C*BA-+-</a:t>
            </a:r>
            <a:endParaRPr lang="en-US" sz="2200" dirty="0"/>
          </a:p>
          <a:p>
            <a:r>
              <a:rPr lang="en-US" sz="2200" dirty="0"/>
              <a:t>Reversing the </a:t>
            </a:r>
            <a:r>
              <a:rPr lang="en-US" sz="2200" dirty="0" err="1"/>
              <a:t>output_stack</a:t>
            </a:r>
            <a:r>
              <a:rPr lang="en-US" sz="2200" dirty="0"/>
              <a:t> we get </a:t>
            </a:r>
            <a:endParaRPr lang="bn-IN" sz="2200" dirty="0"/>
          </a:p>
          <a:p>
            <a:r>
              <a:rPr lang="en-US" sz="2200" dirty="0"/>
              <a:t>prefix expression:	</a:t>
            </a:r>
            <a:r>
              <a:rPr lang="en-US" sz="2200" b="1" dirty="0"/>
              <a:t>-+-AB*C+DE+FG</a:t>
            </a:r>
            <a:endParaRPr lang="en-US" sz="22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p:txBody>
      </p:sp>
      <p:sp>
        <p:nvSpPr>
          <p:cNvPr id="17" name="Rectangle 16"/>
          <p:cNvSpPr/>
          <p:nvPr/>
        </p:nvSpPr>
        <p:spPr>
          <a:xfrm>
            <a:off x="320163" y="228600"/>
            <a:ext cx="5211683" cy="646331"/>
          </a:xfrm>
          <a:prstGeom prst="rect">
            <a:avLst/>
          </a:prstGeom>
        </p:spPr>
        <p:txBody>
          <a:bodyPr wrap="none">
            <a:spAutoFit/>
          </a:bodyPr>
          <a:lstStyle/>
          <a:p>
            <a:r>
              <a:rPr lang="en-US" altLang="ja-JP" sz="3600" dirty="0">
                <a:solidFill>
                  <a:srgbClr val="0070C0"/>
                </a:solidFill>
                <a:ea typeface="ＭＳ Ｐゴシック" charset="0"/>
              </a:rPr>
              <a:t>Infix to Prefix </a:t>
            </a:r>
            <a:r>
              <a:rPr lang="en-US" altLang="ja-JP" sz="3600" dirty="0">
                <a:solidFill>
                  <a:srgbClr val="0070C0"/>
                </a:solidFill>
              </a:rPr>
              <a:t>conversion</a:t>
            </a:r>
            <a:endParaRPr lang="en-US" sz="3600" dirty="0">
              <a:solidFill>
                <a:srgbClr val="0070C0"/>
              </a:solidFill>
            </a:endParaRPr>
          </a:p>
        </p:txBody>
      </p:sp>
    </p:spTree>
    <p:extLst>
      <p:ext uri="{BB962C8B-B14F-4D97-AF65-F5344CB8AC3E}">
        <p14:creationId xmlns:p14="http://schemas.microsoft.com/office/powerpoint/2010/main" val="5469886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rrowheads="1"/>
          </p:cNvSpPr>
          <p:nvPr>
            <p:ph type="title"/>
          </p:nvPr>
        </p:nvSpPr>
        <p:spPr>
          <a:xfrm>
            <a:off x="2286000" y="0"/>
            <a:ext cx="7772400" cy="1143000"/>
          </a:xfrm>
        </p:spPr>
        <p:txBody>
          <a:bodyPr/>
          <a:lstStyle/>
          <a:p>
            <a:r>
              <a:rPr lang="en-US" altLang="ja-JP"/>
              <a:t>Evaluating Postfix Notation</a:t>
            </a:r>
          </a:p>
        </p:txBody>
      </p:sp>
      <p:sp>
        <p:nvSpPr>
          <p:cNvPr id="274435" name="Rectangle 3"/>
          <p:cNvSpPr>
            <a:spLocks noGrp="1" noChangeArrowheads="1"/>
          </p:cNvSpPr>
          <p:nvPr>
            <p:ph idx="1"/>
          </p:nvPr>
        </p:nvSpPr>
        <p:spPr>
          <a:xfrm>
            <a:off x="1562100" y="1600200"/>
            <a:ext cx="9220200" cy="4876800"/>
          </a:xfrm>
        </p:spPr>
        <p:txBody>
          <a:bodyPr rtlCol="0">
            <a:normAutofit/>
          </a:bodyPr>
          <a:lstStyle/>
          <a:p>
            <a:pPr fontAlgn="auto">
              <a:spcAft>
                <a:spcPts val="0"/>
              </a:spcAft>
              <a:defRPr/>
            </a:pPr>
            <a:r>
              <a:rPr lang="en-US" dirty="0">
                <a:ea typeface="+mn-ea"/>
              </a:rPr>
              <a:t>Use a stack to evaluate an expression in postfix notation.</a:t>
            </a:r>
          </a:p>
          <a:p>
            <a:pPr fontAlgn="auto">
              <a:spcAft>
                <a:spcPts val="0"/>
              </a:spcAft>
              <a:defRPr/>
            </a:pPr>
            <a:r>
              <a:rPr lang="en-US" dirty="0">
                <a:ea typeface="+mn-ea"/>
              </a:rPr>
              <a:t>The postfix expression to be evaluated is </a:t>
            </a:r>
            <a:r>
              <a:rPr lang="en-US" dirty="0">
                <a:solidFill>
                  <a:srgbClr val="FF0000"/>
                </a:solidFill>
                <a:ea typeface="+mn-ea"/>
              </a:rPr>
              <a:t>scanned from left to right</a:t>
            </a:r>
            <a:r>
              <a:rPr lang="en-US" dirty="0">
                <a:ea typeface="+mn-ea"/>
              </a:rPr>
              <a:t>.</a:t>
            </a:r>
          </a:p>
          <a:p>
            <a:pPr fontAlgn="auto">
              <a:spcAft>
                <a:spcPts val="0"/>
              </a:spcAft>
              <a:defRPr/>
            </a:pPr>
            <a:r>
              <a:rPr lang="en-US" dirty="0">
                <a:ea typeface="+mn-ea"/>
              </a:rPr>
              <a:t>Variables or constants are pushed onto the stack.</a:t>
            </a:r>
          </a:p>
          <a:p>
            <a:pPr fontAlgn="auto">
              <a:spcAft>
                <a:spcPts val="0"/>
              </a:spcAft>
              <a:defRPr/>
            </a:pPr>
            <a:r>
              <a:rPr lang="en-US" dirty="0">
                <a:ea typeface="+mn-ea"/>
              </a:rPr>
              <a:t>When an operator is encountered, the indicated action is performed using the top elements of the stack, and the result replaces the operands on the stack.</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1828800" y="0"/>
            <a:ext cx="8382000" cy="1143000"/>
          </a:xfrm>
        </p:spPr>
        <p:txBody>
          <a:bodyPr/>
          <a:lstStyle/>
          <a:p>
            <a:pPr>
              <a:defRPr/>
            </a:pPr>
            <a:r>
              <a:rPr lang="en-AU" sz="4000" dirty="0">
                <a:solidFill>
                  <a:srgbClr val="FF0000"/>
                </a:solidFill>
                <a:ea typeface="+mj-ea"/>
                <a:cs typeface="+mj-cs"/>
              </a:rPr>
              <a:t>Algorithm: </a:t>
            </a:r>
            <a:r>
              <a:rPr lang="en-AU" sz="4000" u="sng" dirty="0">
                <a:solidFill>
                  <a:srgbClr val="FF0000"/>
                </a:solidFill>
                <a:ea typeface="+mj-ea"/>
                <a:cs typeface="+mj-cs"/>
              </a:rPr>
              <a:t>To evaluate a postfix value</a:t>
            </a:r>
          </a:p>
        </p:txBody>
      </p:sp>
      <p:sp>
        <p:nvSpPr>
          <p:cNvPr id="116739" name="Rectangle 3"/>
          <p:cNvSpPr txBox="1">
            <a:spLocks noChangeArrowheads="1"/>
          </p:cNvSpPr>
          <p:nvPr/>
        </p:nvSpPr>
        <p:spPr bwMode="auto">
          <a:xfrm>
            <a:off x="1143000" y="1524000"/>
            <a:ext cx="10210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857250" indent="-45720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buClr>
                <a:schemeClr val="tx1"/>
              </a:buClr>
              <a:buFont typeface="Verdana" panose="020B0604030504040204" pitchFamily="34" charset="0"/>
              <a:buAutoNum type="arabicPeriod"/>
            </a:pPr>
            <a:r>
              <a:rPr kumimoji="0" lang="en-US" altLang="ja-JP" sz="2400" b="1" dirty="0">
                <a:latin typeface="Helvetica" panose="020B0604020202020204" pitchFamily="34" charset="0"/>
                <a:cs typeface="Times New Roman" panose="02020603050405020304" pitchFamily="18" charset="0"/>
              </a:rPr>
              <a:t>Add “)” at the right end of the expression. </a:t>
            </a:r>
            <a:r>
              <a:rPr kumimoji="0" lang="en-US" altLang="ja-JP" sz="1600" b="1" dirty="0">
                <a:solidFill>
                  <a:srgbClr val="FF0000"/>
                </a:solidFill>
                <a:latin typeface="Helvetica" panose="020B0604020202020204" pitchFamily="34" charset="0"/>
                <a:cs typeface="Times New Roman" panose="02020603050405020304" pitchFamily="18" charset="0"/>
              </a:rPr>
              <a:t>(this is just to know when to stop)</a:t>
            </a:r>
            <a:endParaRPr kumimoji="0" lang="en-US" altLang="ja-JP" sz="2400" b="1" dirty="0">
              <a:solidFill>
                <a:srgbClr val="FF0000"/>
              </a:solidFill>
              <a:latin typeface="Helvetica" panose="020B0604020202020204" pitchFamily="34" charset="0"/>
              <a:cs typeface="Times New Roman" panose="02020603050405020304" pitchFamily="18" charset="0"/>
            </a:endParaRPr>
          </a:p>
          <a:p>
            <a:pPr eaLnBrk="1" hangingPunct="1">
              <a:buClr>
                <a:schemeClr val="tx1"/>
              </a:buClr>
              <a:buFont typeface="Verdana" panose="020B0604030504040204" pitchFamily="34" charset="0"/>
              <a:buAutoNum type="arabicPeriod"/>
            </a:pPr>
            <a:r>
              <a:rPr kumimoji="0" lang="en-US" altLang="ja-JP" sz="2400" b="1" dirty="0">
                <a:latin typeface="Helvetica" panose="020B0604020202020204" pitchFamily="34" charset="0"/>
                <a:cs typeface="Times New Roman" panose="02020603050405020304" pitchFamily="18" charset="0"/>
              </a:rPr>
              <a:t>Scan </a:t>
            </a:r>
            <a:r>
              <a:rPr kumimoji="0" lang="en-US" altLang="ja-JP" sz="2400" b="1" i="1" dirty="0">
                <a:latin typeface="Helvetica" panose="020B0604020202020204" pitchFamily="34" charset="0"/>
                <a:cs typeface="Times New Roman" panose="02020603050405020304" pitchFamily="18" charset="0"/>
              </a:rPr>
              <a:t>p</a:t>
            </a:r>
            <a:r>
              <a:rPr kumimoji="0" lang="en-US" altLang="ja-JP" sz="2400" b="1" dirty="0">
                <a:latin typeface="Helvetica" panose="020B0604020202020204" pitchFamily="34" charset="0"/>
                <a:cs typeface="Times New Roman" panose="02020603050405020304" pitchFamily="18" charset="0"/>
              </a:rPr>
              <a:t> from left to right and repeat step 3 and 4 for each element of p until encountered “)”. </a:t>
            </a:r>
          </a:p>
          <a:p>
            <a:pPr eaLnBrk="1" hangingPunct="1">
              <a:buClr>
                <a:schemeClr val="tx1"/>
              </a:buClr>
              <a:buFont typeface="Verdana" panose="020B0604030504040204" pitchFamily="34" charset="0"/>
              <a:buAutoNum type="arabicPeriod"/>
            </a:pPr>
            <a:r>
              <a:rPr kumimoji="0" lang="en-US" altLang="ja-JP" sz="2400" b="1" dirty="0">
                <a:latin typeface="Helvetica" panose="020B0604020202020204" pitchFamily="34" charset="0"/>
                <a:cs typeface="Times New Roman" panose="02020603050405020304" pitchFamily="18" charset="0"/>
              </a:rPr>
              <a:t>If an operand is encountered, PUSH it in stack.</a:t>
            </a:r>
          </a:p>
          <a:p>
            <a:pPr eaLnBrk="1" hangingPunct="1">
              <a:buClr>
                <a:schemeClr val="tx1"/>
              </a:buClr>
              <a:buFont typeface="Verdana" panose="020B0604030504040204" pitchFamily="34" charset="0"/>
              <a:buAutoNum type="arabicPeriod"/>
            </a:pPr>
            <a:r>
              <a:rPr kumimoji="0" lang="en-US" altLang="ja-JP" sz="2400" b="1" dirty="0">
                <a:latin typeface="Helvetica" panose="020B0604020202020204" pitchFamily="34" charset="0"/>
                <a:cs typeface="Times New Roman" panose="02020603050405020304" pitchFamily="18" charset="0"/>
              </a:rPr>
              <a:t>If an operator </a:t>
            </a:r>
            <a:r>
              <a:rPr kumimoji="0" lang="en-US" altLang="ja-JP" sz="2400" b="1" dirty="0">
                <a:latin typeface="Wingdings" panose="05000000000000000000" pitchFamily="2" charset="2"/>
                <a:cs typeface="Times New Roman" panose="02020603050405020304" pitchFamily="18" charset="0"/>
                <a:sym typeface="Wingdings" panose="05000000000000000000" pitchFamily="2" charset="2"/>
              </a:rPr>
              <a:t> </a:t>
            </a:r>
            <a:r>
              <a:rPr kumimoji="0" lang="en-US" altLang="ja-JP" sz="2400" b="1" dirty="0">
                <a:latin typeface="Helvetica" panose="020B0604020202020204" pitchFamily="34" charset="0"/>
                <a:cs typeface="Times New Roman" panose="02020603050405020304" pitchFamily="18" charset="0"/>
              </a:rPr>
              <a:t>is encountered, then</a:t>
            </a:r>
          </a:p>
          <a:p>
            <a:pPr lvl="1" eaLnBrk="1" hangingPunct="1">
              <a:buClr>
                <a:schemeClr val="tx1"/>
              </a:buClr>
              <a:buFont typeface="Verdana" panose="020B0604030504040204" pitchFamily="34" charset="0"/>
              <a:buAutoNum type="arabicPeriod"/>
            </a:pPr>
            <a:r>
              <a:rPr kumimoji="0" lang="en-US" altLang="ja-JP" sz="2000" b="1" dirty="0">
                <a:latin typeface="Helvetica" panose="020B0604020202020204" pitchFamily="34" charset="0"/>
                <a:cs typeface="Times New Roman" panose="02020603050405020304" pitchFamily="18" charset="0"/>
              </a:rPr>
              <a:t>To remove two element from stack Call POP() twice and first POP() put to A and second one to B.</a:t>
            </a:r>
          </a:p>
          <a:p>
            <a:pPr lvl="1" eaLnBrk="1" hangingPunct="1">
              <a:buClr>
                <a:schemeClr val="tx1"/>
              </a:buClr>
              <a:buFont typeface="Verdana" panose="020B0604030504040204" pitchFamily="34" charset="0"/>
              <a:buAutoNum type="arabicPeriod"/>
            </a:pPr>
            <a:r>
              <a:rPr kumimoji="0" lang="en-US" altLang="ja-JP" sz="2000" b="1" dirty="0">
                <a:latin typeface="Helvetica" panose="020B0604020202020204" pitchFamily="34" charset="0"/>
                <a:cs typeface="Times New Roman" panose="02020603050405020304" pitchFamily="18" charset="0"/>
              </a:rPr>
              <a:t> Evaluate C = B </a:t>
            </a:r>
            <a:r>
              <a:rPr kumimoji="0" lang="en-US" altLang="ja-JP" sz="2000" b="1" dirty="0">
                <a:latin typeface="Wingdings" panose="05000000000000000000" pitchFamily="2" charset="2"/>
                <a:sym typeface="Wingdings" panose="05000000000000000000" pitchFamily="2" charset="2"/>
              </a:rPr>
              <a:t></a:t>
            </a:r>
            <a:r>
              <a:rPr kumimoji="0" lang="en-US" altLang="ja-JP" sz="2000" b="1" dirty="0">
                <a:latin typeface="Helvetica" panose="020B0604020202020204" pitchFamily="34" charset="0"/>
                <a:cs typeface="Times New Roman" panose="02020603050405020304" pitchFamily="18" charset="0"/>
              </a:rPr>
              <a:t> A.</a:t>
            </a:r>
          </a:p>
          <a:p>
            <a:pPr lvl="1" eaLnBrk="1" hangingPunct="1">
              <a:buClr>
                <a:schemeClr val="tx1"/>
              </a:buClr>
              <a:buFont typeface="Verdana" panose="020B0604030504040204" pitchFamily="34" charset="0"/>
              <a:buAutoNum type="arabicPeriod"/>
            </a:pPr>
            <a:r>
              <a:rPr kumimoji="0" lang="en-US" altLang="ja-JP" sz="2000" b="1" dirty="0">
                <a:latin typeface="Helvetica" panose="020B0604020202020204" pitchFamily="34" charset="0"/>
                <a:cs typeface="Times New Roman" panose="02020603050405020304" pitchFamily="18" charset="0"/>
              </a:rPr>
              <a:t>PUSH(C) in stack.</a:t>
            </a:r>
          </a:p>
          <a:p>
            <a:pPr eaLnBrk="1" hangingPunct="1">
              <a:buClr>
                <a:schemeClr val="tx1"/>
              </a:buClr>
              <a:buFont typeface="Verdana" panose="020B0604030504040204" pitchFamily="34" charset="0"/>
              <a:buAutoNum type="arabicPeriod"/>
            </a:pPr>
            <a:r>
              <a:rPr kumimoji="0" lang="en-US" altLang="ja-JP" sz="2400" b="1" dirty="0">
                <a:latin typeface="Helvetica" panose="020B0604020202020204" pitchFamily="34" charset="0"/>
                <a:cs typeface="Times New Roman" panose="02020603050405020304" pitchFamily="18" charset="0"/>
              </a:rPr>
              <a:t> Set the value = POP(), the top element of stack.</a:t>
            </a:r>
          </a:p>
          <a:p>
            <a:pPr eaLnBrk="1" hangingPunct="1">
              <a:buClr>
                <a:schemeClr val="tx1"/>
              </a:buClr>
              <a:buFont typeface="Verdana" panose="020B0604030504040204" pitchFamily="34" charset="0"/>
              <a:buAutoNum type="arabicPeriod"/>
            </a:pPr>
            <a:r>
              <a:rPr kumimoji="0" lang="en-US" altLang="ja-JP" sz="2400" b="1" dirty="0">
                <a:latin typeface="Helvetica" panose="020B0604020202020204" pitchFamily="34" charset="0"/>
                <a:cs typeface="Times New Roman" panose="02020603050405020304" pitchFamily="18" charset="0"/>
              </a:rPr>
              <a:t>Exit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rrowheads="1"/>
          </p:cNvSpPr>
          <p:nvPr>
            <p:ph type="title"/>
          </p:nvPr>
        </p:nvSpPr>
        <p:spPr>
          <a:xfrm>
            <a:off x="2209800" y="152400"/>
            <a:ext cx="7772400" cy="1143000"/>
          </a:xfrm>
        </p:spPr>
        <p:txBody>
          <a:bodyPr rtlCol="0">
            <a:normAutofit fontScale="90000"/>
          </a:bodyPr>
          <a:lstStyle/>
          <a:p>
            <a:pPr fontAlgn="auto">
              <a:spcAft>
                <a:spcPts val="0"/>
              </a:spcAft>
              <a:defRPr/>
            </a:pPr>
            <a:r>
              <a:rPr lang="en-US">
                <a:ea typeface="+mj-ea"/>
                <a:cs typeface="Times New Roman" charset="0"/>
              </a:rPr>
              <a:t>Postfix  expressions:</a:t>
            </a:r>
            <a:r>
              <a:rPr lang="en-US">
                <a:ea typeface="+mj-ea"/>
              </a:rPr>
              <a:t> </a:t>
            </a:r>
            <a:br>
              <a:rPr lang="en-US">
                <a:ea typeface="+mj-ea"/>
              </a:rPr>
            </a:br>
            <a:r>
              <a:rPr lang="en-US">
                <a:ea typeface="+mj-ea"/>
              </a:rPr>
              <a:t>Algorithm using stacks (cont.)</a:t>
            </a:r>
          </a:p>
        </p:txBody>
      </p:sp>
      <p:pic>
        <p:nvPicPr>
          <p:cNvPr id="118787" name="Picture 3" descr="A:\stacks_fig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8001000"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rrowheads="1"/>
          </p:cNvSpPr>
          <p:nvPr>
            <p:ph type="title"/>
          </p:nvPr>
        </p:nvSpPr>
        <p:spPr>
          <a:xfrm>
            <a:off x="2286000" y="457200"/>
            <a:ext cx="7772400" cy="1143000"/>
          </a:xfrm>
        </p:spPr>
        <p:txBody>
          <a:bodyPr rtlCol="0">
            <a:normAutofit fontScale="90000"/>
          </a:bodyPr>
          <a:lstStyle/>
          <a:p>
            <a:pPr fontAlgn="auto">
              <a:spcAft>
                <a:spcPts val="0"/>
              </a:spcAft>
              <a:defRPr/>
            </a:pPr>
            <a:r>
              <a:rPr lang="en-US" dirty="0">
                <a:ea typeface="+mj-ea"/>
              </a:rPr>
              <a:t>Question : Evaluate the following expression in postfix :</a:t>
            </a:r>
            <a:br>
              <a:rPr lang="en-US" dirty="0">
                <a:ea typeface="+mj-ea"/>
              </a:rPr>
            </a:br>
            <a:r>
              <a:rPr lang="en-US" dirty="0">
                <a:ea typeface="+mj-ea"/>
              </a:rPr>
              <a:t> 623+-382/+*2^3+</a:t>
            </a:r>
          </a:p>
        </p:txBody>
      </p:sp>
      <p:sp>
        <p:nvSpPr>
          <p:cNvPr id="287747" name="Rectangle 3"/>
          <p:cNvSpPr>
            <a:spLocks noGrp="1" noChangeArrowheads="1"/>
          </p:cNvSpPr>
          <p:nvPr>
            <p:ph idx="1"/>
          </p:nvPr>
        </p:nvSpPr>
        <p:spPr>
          <a:xfrm>
            <a:off x="2209800" y="2286000"/>
            <a:ext cx="7772400" cy="3352800"/>
          </a:xfrm>
        </p:spPr>
        <p:txBody>
          <a:bodyPr rtlCol="0">
            <a:normAutofit/>
          </a:bodyPr>
          <a:lstStyle/>
          <a:p>
            <a:pPr marL="660400" indent="-660400" fontAlgn="auto">
              <a:spcAft>
                <a:spcPts val="0"/>
              </a:spcAft>
              <a:buNone/>
              <a:defRPr/>
            </a:pPr>
            <a:r>
              <a:rPr lang="en-US" dirty="0">
                <a:ea typeface="+mn-ea"/>
              </a:rPr>
              <a:t>Final answer is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p:txBody>
          <a:bodyPr/>
          <a:lstStyle/>
          <a:p>
            <a:r>
              <a:rPr lang="en-US" altLang="ja-JP"/>
              <a:t>Evaluate- 623+-382/+*2^3+ )</a:t>
            </a:r>
          </a:p>
        </p:txBody>
      </p:sp>
      <p:sp>
        <p:nvSpPr>
          <p:cNvPr id="120835" name="コンテンツ プレースホルダー 1"/>
          <p:cNvSpPr>
            <a:spLocks noGrp="1"/>
          </p:cNvSpPr>
          <p:nvPr>
            <p:ph idx="1"/>
          </p:nvPr>
        </p:nvSpPr>
        <p:spPr>
          <a:xfrm>
            <a:off x="1981200" y="1600200"/>
            <a:ext cx="8382000" cy="5181600"/>
          </a:xfrm>
        </p:spPr>
        <p:txBody>
          <a:bodyPr/>
          <a:lstStyle/>
          <a:p>
            <a:pPr marL="0" indent="0">
              <a:buNone/>
            </a:pPr>
            <a:endParaRPr lang="en-US" altLang="ja-JP"/>
          </a:p>
          <a:p>
            <a:pPr marL="0" indent="0">
              <a:buNone/>
            </a:pPr>
            <a:endParaRPr lang="en-US" altLang="ja-JP"/>
          </a:p>
          <a:p>
            <a:pPr marL="0" indent="0">
              <a:buNone/>
            </a:pPr>
            <a:r>
              <a:rPr lang="en-US" altLang="ja-JP"/>
              <a:t>623+-382/+*2^3+)</a:t>
            </a:r>
          </a:p>
          <a:p>
            <a:pPr marL="0" indent="0">
              <a:buNone/>
            </a:pPr>
            <a:endParaRPr lang="en-US" altLang="ja-JP"/>
          </a:p>
          <a:p>
            <a:pPr marL="0" indent="0">
              <a:buNone/>
            </a:pPr>
            <a:endParaRPr lang="en-US" altLang="ja-JP"/>
          </a:p>
          <a:p>
            <a:pPr marL="0" indent="0">
              <a:buNone/>
            </a:pPr>
            <a:r>
              <a:rPr lang="en-US" altLang="ja-JP"/>
              <a:t>65-382/+*2^3+)                  1382/+*2^3+)</a:t>
            </a:r>
            <a:endParaRPr lang="ja-JP" altLang="en-US"/>
          </a:p>
          <a:p>
            <a:pPr marL="0" indent="0">
              <a:buNone/>
            </a:pPr>
            <a:endParaRPr lang="ja-JP" altLang="en-US"/>
          </a:p>
          <a:p>
            <a:pPr marL="0" indent="0">
              <a:buNone/>
            </a:pPr>
            <a:endParaRPr lang="en-US" altLang="ja-JP"/>
          </a:p>
          <a:p>
            <a:pPr marL="0" indent="0">
              <a:buNone/>
            </a:pPr>
            <a:endParaRPr lang="en-US" altLang="ja-JP"/>
          </a:p>
          <a:p>
            <a:pPr marL="0" indent="0">
              <a:buNone/>
            </a:pPr>
            <a:endParaRPr lang="ja-JP" altLang="en-US"/>
          </a:p>
        </p:txBody>
      </p:sp>
      <p:cxnSp>
        <p:nvCxnSpPr>
          <p:cNvPr id="120836" name="直線矢印コネクタ 3"/>
          <p:cNvCxnSpPr>
            <a:cxnSpLocks noChangeShapeType="1"/>
          </p:cNvCxnSpPr>
          <p:nvPr/>
        </p:nvCxnSpPr>
        <p:spPr bwMode="auto">
          <a:xfrm>
            <a:off x="2819400" y="2667000"/>
            <a:ext cx="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0837" name="テキスト ボックス 6"/>
          <p:cNvSpPr txBox="1">
            <a:spLocks noChangeArrowheads="1"/>
          </p:cNvSpPr>
          <p:nvPr/>
        </p:nvSpPr>
        <p:spPr bwMode="auto">
          <a:xfrm>
            <a:off x="2133600" y="1314450"/>
            <a:ext cx="338138"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n-US" altLang="ja-JP" sz="2400">
              <a:latin typeface="Times New Roman" panose="02020603050405020304" pitchFamily="18" charset="0"/>
            </a:endParaRPr>
          </a:p>
          <a:p>
            <a:pPr eaLnBrk="1" hangingPunct="1">
              <a:spcBef>
                <a:spcPct val="0"/>
              </a:spcBef>
              <a:buFontTx/>
              <a:buNone/>
            </a:pPr>
            <a:endParaRPr lang="en-US" altLang="ja-JP" sz="2400">
              <a:latin typeface="Times New Roman" panose="02020603050405020304" pitchFamily="18" charset="0"/>
            </a:endParaRPr>
          </a:p>
          <a:p>
            <a:pPr eaLnBrk="1" hangingPunct="1">
              <a:spcBef>
                <a:spcPct val="0"/>
              </a:spcBef>
              <a:buFontTx/>
              <a:buNone/>
            </a:pPr>
            <a:r>
              <a:rPr lang="en-US" altLang="ja-JP" sz="2400">
                <a:latin typeface="Times New Roman" panose="02020603050405020304" pitchFamily="18" charset="0"/>
              </a:rPr>
              <a:t>6</a:t>
            </a:r>
            <a:endParaRPr lang="ja-JP" altLang="en-US" sz="2400">
              <a:latin typeface="Times New Roman" panose="02020603050405020304" pitchFamily="18" charset="0"/>
            </a:endParaRPr>
          </a:p>
        </p:txBody>
      </p:sp>
      <p:sp>
        <p:nvSpPr>
          <p:cNvPr id="120838" name="テキスト ボックス 9"/>
          <p:cNvSpPr txBox="1">
            <a:spLocks noChangeArrowheads="1"/>
          </p:cNvSpPr>
          <p:nvPr/>
        </p:nvSpPr>
        <p:spPr bwMode="auto">
          <a:xfrm>
            <a:off x="2633664" y="1295400"/>
            <a:ext cx="33813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n-US" altLang="ja-JP" sz="2400">
              <a:latin typeface="Times New Roman" panose="02020603050405020304" pitchFamily="18" charset="0"/>
            </a:endParaRPr>
          </a:p>
          <a:p>
            <a:pPr eaLnBrk="1" hangingPunct="1">
              <a:spcBef>
                <a:spcPct val="0"/>
              </a:spcBef>
              <a:buFontTx/>
              <a:buNone/>
            </a:pPr>
            <a:r>
              <a:rPr lang="en-US" altLang="ja-JP" sz="2400">
                <a:latin typeface="Times New Roman" panose="02020603050405020304" pitchFamily="18" charset="0"/>
              </a:rPr>
              <a:t>2</a:t>
            </a:r>
          </a:p>
          <a:p>
            <a:pPr eaLnBrk="1" hangingPunct="1">
              <a:spcBef>
                <a:spcPct val="0"/>
              </a:spcBef>
              <a:buFontTx/>
              <a:buNone/>
            </a:pPr>
            <a:r>
              <a:rPr lang="en-US" altLang="ja-JP" sz="2400">
                <a:latin typeface="Times New Roman" panose="02020603050405020304" pitchFamily="18" charset="0"/>
              </a:rPr>
              <a:t>6</a:t>
            </a:r>
            <a:endParaRPr lang="ja-JP" altLang="en-US" sz="2400">
              <a:latin typeface="Times New Roman" panose="02020603050405020304" pitchFamily="18" charset="0"/>
            </a:endParaRPr>
          </a:p>
        </p:txBody>
      </p:sp>
      <p:sp>
        <p:nvSpPr>
          <p:cNvPr id="120839" name="テキスト ボックス 10"/>
          <p:cNvSpPr txBox="1">
            <a:spLocks noChangeArrowheads="1"/>
          </p:cNvSpPr>
          <p:nvPr/>
        </p:nvSpPr>
        <p:spPr bwMode="auto">
          <a:xfrm>
            <a:off x="3090864" y="1314450"/>
            <a:ext cx="33813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2400">
                <a:latin typeface="Times New Roman" panose="02020603050405020304" pitchFamily="18" charset="0"/>
              </a:rPr>
              <a:t>3</a:t>
            </a:r>
          </a:p>
          <a:p>
            <a:pPr eaLnBrk="1" hangingPunct="1">
              <a:spcBef>
                <a:spcPct val="0"/>
              </a:spcBef>
              <a:buFontTx/>
              <a:buNone/>
            </a:pPr>
            <a:r>
              <a:rPr lang="en-US" altLang="ja-JP" sz="2400">
                <a:latin typeface="Times New Roman" panose="02020603050405020304" pitchFamily="18" charset="0"/>
              </a:rPr>
              <a:t>2</a:t>
            </a:r>
          </a:p>
          <a:p>
            <a:pPr eaLnBrk="1" hangingPunct="1">
              <a:spcBef>
                <a:spcPct val="0"/>
              </a:spcBef>
              <a:buFontTx/>
              <a:buNone/>
            </a:pPr>
            <a:r>
              <a:rPr lang="en-US" altLang="ja-JP" sz="2400">
                <a:latin typeface="Times New Roman" panose="02020603050405020304" pitchFamily="18" charset="0"/>
              </a:rPr>
              <a:t>6</a:t>
            </a:r>
            <a:endParaRPr lang="ja-JP" altLang="en-US" sz="2400">
              <a:latin typeface="Times New Roman" panose="02020603050405020304" pitchFamily="18" charset="0"/>
            </a:endParaRPr>
          </a:p>
        </p:txBody>
      </p:sp>
      <p:cxnSp>
        <p:nvCxnSpPr>
          <p:cNvPr id="120840" name="直線矢印コネクタ 11"/>
          <p:cNvCxnSpPr>
            <a:cxnSpLocks noChangeShapeType="1"/>
          </p:cNvCxnSpPr>
          <p:nvPr/>
        </p:nvCxnSpPr>
        <p:spPr bwMode="auto">
          <a:xfrm>
            <a:off x="5334000" y="228600"/>
            <a:ext cx="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0841" name="直線矢印コネクタ 12"/>
          <p:cNvCxnSpPr>
            <a:cxnSpLocks noChangeShapeType="1"/>
          </p:cNvCxnSpPr>
          <p:nvPr/>
        </p:nvCxnSpPr>
        <p:spPr bwMode="auto">
          <a:xfrm>
            <a:off x="2514600" y="4419600"/>
            <a:ext cx="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0842" name="テキスト ボックス 13"/>
          <p:cNvSpPr txBox="1">
            <a:spLocks noChangeArrowheads="1"/>
          </p:cNvSpPr>
          <p:nvPr/>
        </p:nvSpPr>
        <p:spPr bwMode="auto">
          <a:xfrm>
            <a:off x="2633664" y="3276600"/>
            <a:ext cx="33813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n-US" altLang="ja-JP" sz="2400">
              <a:latin typeface="Times New Roman" panose="02020603050405020304" pitchFamily="18" charset="0"/>
            </a:endParaRPr>
          </a:p>
          <a:p>
            <a:pPr eaLnBrk="1" hangingPunct="1">
              <a:spcBef>
                <a:spcPct val="0"/>
              </a:spcBef>
              <a:buFontTx/>
              <a:buNone/>
            </a:pPr>
            <a:r>
              <a:rPr lang="en-US" altLang="ja-JP" sz="2400">
                <a:solidFill>
                  <a:srgbClr val="FF0000"/>
                </a:solidFill>
                <a:latin typeface="Times New Roman" panose="02020603050405020304" pitchFamily="18" charset="0"/>
              </a:rPr>
              <a:t>5</a:t>
            </a:r>
          </a:p>
          <a:p>
            <a:pPr eaLnBrk="1" hangingPunct="1">
              <a:spcBef>
                <a:spcPct val="0"/>
              </a:spcBef>
              <a:buFontTx/>
              <a:buNone/>
            </a:pPr>
            <a:r>
              <a:rPr lang="en-US" altLang="ja-JP" sz="2400">
                <a:latin typeface="Times New Roman" panose="02020603050405020304" pitchFamily="18" charset="0"/>
              </a:rPr>
              <a:t>6</a:t>
            </a:r>
            <a:endParaRPr lang="ja-JP" altLang="en-US" sz="2400">
              <a:latin typeface="Times New Roman" panose="02020603050405020304" pitchFamily="18" charset="0"/>
            </a:endParaRPr>
          </a:p>
        </p:txBody>
      </p:sp>
      <p:sp>
        <p:nvSpPr>
          <p:cNvPr id="120843" name="テキスト ボックス 14"/>
          <p:cNvSpPr txBox="1">
            <a:spLocks noChangeArrowheads="1"/>
          </p:cNvSpPr>
          <p:nvPr/>
        </p:nvSpPr>
        <p:spPr bwMode="auto">
          <a:xfrm>
            <a:off x="2362200" y="5048250"/>
            <a:ext cx="338138"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n-US" altLang="ja-JP" sz="2400">
              <a:latin typeface="Times New Roman" panose="02020603050405020304" pitchFamily="18" charset="0"/>
            </a:endParaRPr>
          </a:p>
          <a:p>
            <a:pPr eaLnBrk="1" hangingPunct="1">
              <a:spcBef>
                <a:spcPct val="0"/>
              </a:spcBef>
              <a:buFontTx/>
              <a:buNone/>
            </a:pPr>
            <a:endParaRPr lang="en-US" altLang="ja-JP" sz="2400">
              <a:latin typeface="Times New Roman" panose="02020603050405020304" pitchFamily="18" charset="0"/>
            </a:endParaRPr>
          </a:p>
          <a:p>
            <a:pPr eaLnBrk="1" hangingPunct="1">
              <a:spcBef>
                <a:spcPct val="0"/>
              </a:spcBef>
              <a:buFontTx/>
              <a:buNone/>
            </a:pPr>
            <a:r>
              <a:rPr lang="en-US" altLang="ja-JP" sz="2400">
                <a:solidFill>
                  <a:srgbClr val="FF0000"/>
                </a:solidFill>
                <a:latin typeface="Times New Roman" panose="02020603050405020304" pitchFamily="18" charset="0"/>
              </a:rPr>
              <a:t>1</a:t>
            </a:r>
            <a:endParaRPr lang="ja-JP" altLang="en-US" sz="2400">
              <a:solidFill>
                <a:srgbClr val="FF0000"/>
              </a:solidFill>
              <a:latin typeface="Times New Roman" panose="02020603050405020304" pitchFamily="18" charset="0"/>
            </a:endParaRPr>
          </a:p>
        </p:txBody>
      </p:sp>
      <p:sp>
        <p:nvSpPr>
          <p:cNvPr id="120844" name="テキスト ボックス 15"/>
          <p:cNvSpPr txBox="1">
            <a:spLocks noChangeArrowheads="1"/>
          </p:cNvSpPr>
          <p:nvPr/>
        </p:nvSpPr>
        <p:spPr bwMode="auto">
          <a:xfrm>
            <a:off x="6248400" y="5135563"/>
            <a:ext cx="338138"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n-US" altLang="ja-JP" sz="2400">
              <a:latin typeface="Times New Roman" panose="02020603050405020304" pitchFamily="18" charset="0"/>
            </a:endParaRPr>
          </a:p>
          <a:p>
            <a:pPr eaLnBrk="1" hangingPunct="1">
              <a:spcBef>
                <a:spcPct val="0"/>
              </a:spcBef>
              <a:buFontTx/>
              <a:buNone/>
            </a:pPr>
            <a:r>
              <a:rPr lang="en-US" altLang="ja-JP" sz="2400">
                <a:latin typeface="Times New Roman" panose="02020603050405020304" pitchFamily="18" charset="0"/>
              </a:rPr>
              <a:t>3</a:t>
            </a:r>
          </a:p>
          <a:p>
            <a:pPr eaLnBrk="1" hangingPunct="1">
              <a:spcBef>
                <a:spcPct val="0"/>
              </a:spcBef>
              <a:buFontTx/>
              <a:buNone/>
            </a:pPr>
            <a:r>
              <a:rPr lang="en-US" altLang="ja-JP" sz="2400">
                <a:latin typeface="Times New Roman" panose="02020603050405020304" pitchFamily="18" charset="0"/>
              </a:rPr>
              <a:t>1</a:t>
            </a:r>
            <a:endParaRPr lang="ja-JP" altLang="en-US" sz="2400">
              <a:latin typeface="Times New Roman" panose="02020603050405020304" pitchFamily="18" charset="0"/>
            </a:endParaRPr>
          </a:p>
        </p:txBody>
      </p:sp>
      <p:sp>
        <p:nvSpPr>
          <p:cNvPr id="120845" name="テキスト ボックス 16"/>
          <p:cNvSpPr txBox="1">
            <a:spLocks noChangeArrowheads="1"/>
          </p:cNvSpPr>
          <p:nvPr/>
        </p:nvSpPr>
        <p:spPr bwMode="auto">
          <a:xfrm>
            <a:off x="6705600" y="5154613"/>
            <a:ext cx="338138"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2400">
                <a:latin typeface="Times New Roman" panose="02020603050405020304" pitchFamily="18" charset="0"/>
              </a:rPr>
              <a:t>8</a:t>
            </a:r>
          </a:p>
          <a:p>
            <a:pPr eaLnBrk="1" hangingPunct="1">
              <a:spcBef>
                <a:spcPct val="0"/>
              </a:spcBef>
              <a:buFontTx/>
              <a:buNone/>
            </a:pPr>
            <a:r>
              <a:rPr lang="en-US" altLang="ja-JP" sz="2400">
                <a:latin typeface="Times New Roman" panose="02020603050405020304" pitchFamily="18" charset="0"/>
              </a:rPr>
              <a:t>3</a:t>
            </a:r>
          </a:p>
          <a:p>
            <a:pPr eaLnBrk="1" hangingPunct="1">
              <a:spcBef>
                <a:spcPct val="0"/>
              </a:spcBef>
              <a:buFontTx/>
              <a:buNone/>
            </a:pPr>
            <a:r>
              <a:rPr lang="en-US" altLang="ja-JP" sz="2400">
                <a:latin typeface="Times New Roman" panose="02020603050405020304" pitchFamily="18" charset="0"/>
              </a:rPr>
              <a:t>1</a:t>
            </a:r>
            <a:endParaRPr lang="ja-JP" altLang="en-US" sz="2400">
              <a:latin typeface="Times New Roman" panose="02020603050405020304" pitchFamily="18" charset="0"/>
            </a:endParaRPr>
          </a:p>
        </p:txBody>
      </p:sp>
      <p:sp>
        <p:nvSpPr>
          <p:cNvPr id="120846" name="テキスト ボックス 18"/>
          <p:cNvSpPr txBox="1">
            <a:spLocks noChangeArrowheads="1"/>
          </p:cNvSpPr>
          <p:nvPr/>
        </p:nvSpPr>
        <p:spPr bwMode="auto">
          <a:xfrm>
            <a:off x="7239000" y="5135564"/>
            <a:ext cx="338138" cy="1570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2400">
                <a:latin typeface="Times New Roman" panose="02020603050405020304" pitchFamily="18" charset="0"/>
              </a:rPr>
              <a:t>2</a:t>
            </a:r>
          </a:p>
          <a:p>
            <a:pPr eaLnBrk="1" hangingPunct="1">
              <a:spcBef>
                <a:spcPct val="0"/>
              </a:spcBef>
              <a:buFontTx/>
              <a:buNone/>
            </a:pPr>
            <a:r>
              <a:rPr lang="en-US" altLang="ja-JP" sz="2400">
                <a:latin typeface="Times New Roman" panose="02020603050405020304" pitchFamily="18" charset="0"/>
              </a:rPr>
              <a:t>8</a:t>
            </a:r>
          </a:p>
          <a:p>
            <a:pPr eaLnBrk="1" hangingPunct="1">
              <a:spcBef>
                <a:spcPct val="0"/>
              </a:spcBef>
              <a:buFontTx/>
              <a:buNone/>
            </a:pPr>
            <a:r>
              <a:rPr lang="en-US" altLang="ja-JP" sz="2400">
                <a:latin typeface="Times New Roman" panose="02020603050405020304" pitchFamily="18" charset="0"/>
              </a:rPr>
              <a:t>3</a:t>
            </a:r>
          </a:p>
          <a:p>
            <a:pPr eaLnBrk="1" hangingPunct="1">
              <a:spcBef>
                <a:spcPct val="0"/>
              </a:spcBef>
              <a:buFontTx/>
              <a:buNone/>
            </a:pPr>
            <a:r>
              <a:rPr lang="en-US" altLang="ja-JP" sz="2400">
                <a:latin typeface="Times New Roman" panose="02020603050405020304" pitchFamily="18" charset="0"/>
              </a:rPr>
              <a:t>1</a:t>
            </a:r>
            <a:endParaRPr lang="ja-JP" altLang="en-US" sz="2400">
              <a:latin typeface="Times New Roman" panose="02020603050405020304" pitchFamily="18" charset="0"/>
            </a:endParaRPr>
          </a:p>
        </p:txBody>
      </p:sp>
      <p:cxnSp>
        <p:nvCxnSpPr>
          <p:cNvPr id="120847" name="直線矢印コネクタ 19"/>
          <p:cNvCxnSpPr>
            <a:cxnSpLocks noChangeShapeType="1"/>
          </p:cNvCxnSpPr>
          <p:nvPr/>
        </p:nvCxnSpPr>
        <p:spPr bwMode="auto">
          <a:xfrm>
            <a:off x="7162800" y="4343400"/>
            <a:ext cx="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0848" name="テキスト ボックス 20"/>
          <p:cNvSpPr txBox="1">
            <a:spLocks noChangeArrowheads="1"/>
          </p:cNvSpPr>
          <p:nvPr/>
        </p:nvSpPr>
        <p:spPr bwMode="auto">
          <a:xfrm>
            <a:off x="7662864" y="5124450"/>
            <a:ext cx="33813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2400">
                <a:solidFill>
                  <a:srgbClr val="FF0000"/>
                </a:solidFill>
                <a:latin typeface="Times New Roman" panose="02020603050405020304" pitchFamily="18" charset="0"/>
              </a:rPr>
              <a:t>4</a:t>
            </a:r>
          </a:p>
          <a:p>
            <a:pPr eaLnBrk="1" hangingPunct="1">
              <a:spcBef>
                <a:spcPct val="0"/>
              </a:spcBef>
              <a:buFontTx/>
              <a:buNone/>
            </a:pPr>
            <a:r>
              <a:rPr lang="en-US" altLang="ja-JP" sz="2400">
                <a:latin typeface="Times New Roman" panose="02020603050405020304" pitchFamily="18" charset="0"/>
              </a:rPr>
              <a:t>3</a:t>
            </a:r>
          </a:p>
          <a:p>
            <a:pPr eaLnBrk="1" hangingPunct="1">
              <a:spcBef>
                <a:spcPct val="0"/>
              </a:spcBef>
              <a:buFontTx/>
              <a:buNone/>
            </a:pPr>
            <a:r>
              <a:rPr lang="en-US" altLang="ja-JP" sz="2400">
                <a:latin typeface="Times New Roman" panose="02020603050405020304" pitchFamily="18" charset="0"/>
              </a:rPr>
              <a:t>1</a:t>
            </a:r>
            <a:endParaRPr lang="ja-JP" altLang="en-US" sz="2400">
              <a:latin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rrowheads="1"/>
          </p:cNvSpPr>
          <p:nvPr>
            <p:ph type="title"/>
          </p:nvPr>
        </p:nvSpPr>
        <p:spPr>
          <a:xfrm>
            <a:off x="1371600" y="228600"/>
            <a:ext cx="9296400" cy="1143000"/>
          </a:xfrm>
        </p:spPr>
        <p:txBody>
          <a:bodyPr/>
          <a:lstStyle/>
          <a:p>
            <a:r>
              <a:rPr lang="en-US" altLang="ja-JP"/>
              <a:t>Cont. of Evaluation- 623+-382/+*2^3+</a:t>
            </a:r>
          </a:p>
        </p:txBody>
      </p:sp>
      <p:sp>
        <p:nvSpPr>
          <p:cNvPr id="121859" name="Rectangle 3"/>
          <p:cNvSpPr>
            <a:spLocks noGrp="1" noChangeArrowheads="1"/>
          </p:cNvSpPr>
          <p:nvPr>
            <p:ph idx="1"/>
          </p:nvPr>
        </p:nvSpPr>
        <p:spPr>
          <a:xfrm>
            <a:off x="2209800" y="1524000"/>
            <a:ext cx="7772400" cy="4648200"/>
          </a:xfrm>
        </p:spPr>
        <p:txBody>
          <a:bodyPr/>
          <a:lstStyle/>
          <a:p>
            <a:pPr>
              <a:buFont typeface="Wingdings" panose="05000000000000000000" pitchFamily="2" charset="2"/>
              <a:buNone/>
            </a:pPr>
            <a:r>
              <a:rPr lang="en-US" altLang="ja-JP"/>
              <a:t>134+*2^3+)</a:t>
            </a:r>
          </a:p>
          <a:p>
            <a:pPr>
              <a:buFont typeface="Wingdings" panose="05000000000000000000" pitchFamily="2" charset="2"/>
              <a:buNone/>
            </a:pPr>
            <a:endParaRPr lang="en-US" altLang="ja-JP" b="1"/>
          </a:p>
          <a:p>
            <a:pPr>
              <a:buFont typeface="Wingdings" panose="05000000000000000000" pitchFamily="2" charset="2"/>
              <a:buNone/>
            </a:pPr>
            <a:endParaRPr lang="en-US" altLang="ja-JP" b="1"/>
          </a:p>
          <a:p>
            <a:pPr>
              <a:buFont typeface="Wingdings" panose="05000000000000000000" pitchFamily="2" charset="2"/>
              <a:buNone/>
            </a:pPr>
            <a:endParaRPr lang="en-US" altLang="ja-JP" b="1"/>
          </a:p>
          <a:p>
            <a:pPr>
              <a:buFont typeface="Wingdings" panose="05000000000000000000" pitchFamily="2" charset="2"/>
              <a:buNone/>
            </a:pPr>
            <a:r>
              <a:rPr lang="en-US" altLang="ja-JP"/>
              <a:t>72^3+)				493+)			)</a:t>
            </a:r>
          </a:p>
          <a:p>
            <a:pPr>
              <a:buFont typeface="Wingdings" panose="05000000000000000000" pitchFamily="2" charset="2"/>
              <a:buNone/>
            </a:pPr>
            <a:endParaRPr lang="en-US" altLang="ja-JP" b="1"/>
          </a:p>
          <a:p>
            <a:pPr>
              <a:buFont typeface="Wingdings" panose="05000000000000000000" pitchFamily="2" charset="2"/>
              <a:buNone/>
            </a:pPr>
            <a:r>
              <a:rPr lang="en-US" altLang="ja-JP" b="1"/>
              <a:t>												</a:t>
            </a:r>
            <a:r>
              <a:rPr lang="en-US" altLang="ja-JP" b="1">
                <a:solidFill>
                  <a:srgbClr val="FF0000"/>
                </a:solidFill>
              </a:rPr>
              <a:t>= 52</a:t>
            </a:r>
            <a:endParaRPr lang="en-US" altLang="ja-JP" b="1"/>
          </a:p>
        </p:txBody>
      </p:sp>
      <p:cxnSp>
        <p:nvCxnSpPr>
          <p:cNvPr id="121860" name="直線矢印コネクタ 3"/>
          <p:cNvCxnSpPr>
            <a:cxnSpLocks noChangeShapeType="1"/>
          </p:cNvCxnSpPr>
          <p:nvPr/>
        </p:nvCxnSpPr>
        <p:spPr bwMode="auto">
          <a:xfrm>
            <a:off x="3048000" y="1295400"/>
            <a:ext cx="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1861" name="テキスト ボックス 4"/>
          <p:cNvSpPr txBox="1">
            <a:spLocks noChangeArrowheads="1"/>
          </p:cNvSpPr>
          <p:nvPr/>
        </p:nvSpPr>
        <p:spPr bwMode="auto">
          <a:xfrm>
            <a:off x="2438400" y="2076450"/>
            <a:ext cx="338138"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2400">
                <a:latin typeface="Times New Roman" panose="02020603050405020304" pitchFamily="18" charset="0"/>
              </a:rPr>
              <a:t>4</a:t>
            </a:r>
          </a:p>
          <a:p>
            <a:pPr eaLnBrk="1" hangingPunct="1">
              <a:spcBef>
                <a:spcPct val="0"/>
              </a:spcBef>
              <a:buFontTx/>
              <a:buNone/>
            </a:pPr>
            <a:r>
              <a:rPr lang="en-US" altLang="ja-JP" sz="2400">
                <a:latin typeface="Times New Roman" panose="02020603050405020304" pitchFamily="18" charset="0"/>
              </a:rPr>
              <a:t>3</a:t>
            </a:r>
          </a:p>
          <a:p>
            <a:pPr eaLnBrk="1" hangingPunct="1">
              <a:spcBef>
                <a:spcPct val="0"/>
              </a:spcBef>
              <a:buFontTx/>
              <a:buNone/>
            </a:pPr>
            <a:r>
              <a:rPr lang="en-US" altLang="ja-JP" sz="2400">
                <a:latin typeface="Times New Roman" panose="02020603050405020304" pitchFamily="18" charset="0"/>
              </a:rPr>
              <a:t>1</a:t>
            </a:r>
            <a:endParaRPr lang="ja-JP" altLang="en-US" sz="2400">
              <a:latin typeface="Times New Roman" panose="02020603050405020304" pitchFamily="18" charset="0"/>
            </a:endParaRPr>
          </a:p>
        </p:txBody>
      </p:sp>
      <p:sp>
        <p:nvSpPr>
          <p:cNvPr id="121862" name="テキスト ボックス 5"/>
          <p:cNvSpPr txBox="1">
            <a:spLocks noChangeArrowheads="1"/>
          </p:cNvSpPr>
          <p:nvPr/>
        </p:nvSpPr>
        <p:spPr bwMode="auto">
          <a:xfrm>
            <a:off x="2938464" y="2057400"/>
            <a:ext cx="33813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n-US" altLang="ja-JP" sz="2400">
              <a:latin typeface="Times New Roman" panose="02020603050405020304" pitchFamily="18" charset="0"/>
            </a:endParaRPr>
          </a:p>
          <a:p>
            <a:pPr eaLnBrk="1" hangingPunct="1">
              <a:spcBef>
                <a:spcPct val="0"/>
              </a:spcBef>
              <a:buFontTx/>
              <a:buNone/>
            </a:pPr>
            <a:r>
              <a:rPr lang="en-US" altLang="ja-JP" sz="2400">
                <a:solidFill>
                  <a:srgbClr val="FF0000"/>
                </a:solidFill>
                <a:latin typeface="Times New Roman" panose="02020603050405020304" pitchFamily="18" charset="0"/>
              </a:rPr>
              <a:t>7</a:t>
            </a:r>
          </a:p>
          <a:p>
            <a:pPr eaLnBrk="1" hangingPunct="1">
              <a:spcBef>
                <a:spcPct val="0"/>
              </a:spcBef>
              <a:buFontTx/>
              <a:buNone/>
            </a:pPr>
            <a:r>
              <a:rPr lang="en-US" altLang="ja-JP" sz="2400">
                <a:latin typeface="Times New Roman" panose="02020603050405020304" pitchFamily="18" charset="0"/>
              </a:rPr>
              <a:t>1</a:t>
            </a:r>
            <a:endParaRPr lang="ja-JP" altLang="en-US" sz="2400">
              <a:latin typeface="Times New Roman" panose="02020603050405020304" pitchFamily="18" charset="0"/>
            </a:endParaRPr>
          </a:p>
        </p:txBody>
      </p:sp>
      <p:cxnSp>
        <p:nvCxnSpPr>
          <p:cNvPr id="121863" name="直線矢印コネクタ 6"/>
          <p:cNvCxnSpPr>
            <a:cxnSpLocks noChangeShapeType="1"/>
          </p:cNvCxnSpPr>
          <p:nvPr/>
        </p:nvCxnSpPr>
        <p:spPr bwMode="auto">
          <a:xfrm>
            <a:off x="2819400" y="3657600"/>
            <a:ext cx="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1864" name="テキスト ボックス 7"/>
          <p:cNvSpPr txBox="1">
            <a:spLocks noChangeArrowheads="1"/>
          </p:cNvSpPr>
          <p:nvPr/>
        </p:nvSpPr>
        <p:spPr bwMode="auto">
          <a:xfrm>
            <a:off x="2362200" y="4438650"/>
            <a:ext cx="338138"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n-US" altLang="ja-JP" sz="2400">
              <a:latin typeface="Times New Roman" panose="02020603050405020304" pitchFamily="18" charset="0"/>
            </a:endParaRPr>
          </a:p>
          <a:p>
            <a:pPr eaLnBrk="1" hangingPunct="1">
              <a:spcBef>
                <a:spcPct val="0"/>
              </a:spcBef>
              <a:buFontTx/>
              <a:buNone/>
            </a:pPr>
            <a:endParaRPr lang="en-US" altLang="ja-JP" sz="2400">
              <a:solidFill>
                <a:srgbClr val="FF0000"/>
              </a:solidFill>
              <a:latin typeface="Times New Roman" panose="02020603050405020304" pitchFamily="18" charset="0"/>
            </a:endParaRPr>
          </a:p>
          <a:p>
            <a:pPr eaLnBrk="1" hangingPunct="1">
              <a:spcBef>
                <a:spcPct val="0"/>
              </a:spcBef>
              <a:buFontTx/>
              <a:buNone/>
            </a:pPr>
            <a:r>
              <a:rPr lang="en-US" altLang="ja-JP" sz="2400">
                <a:solidFill>
                  <a:srgbClr val="FF0000"/>
                </a:solidFill>
                <a:latin typeface="Times New Roman" panose="02020603050405020304" pitchFamily="18" charset="0"/>
              </a:rPr>
              <a:t>7</a:t>
            </a:r>
          </a:p>
        </p:txBody>
      </p:sp>
      <p:sp>
        <p:nvSpPr>
          <p:cNvPr id="121865" name="テキスト ボックス 8"/>
          <p:cNvSpPr txBox="1">
            <a:spLocks noChangeArrowheads="1"/>
          </p:cNvSpPr>
          <p:nvPr/>
        </p:nvSpPr>
        <p:spPr bwMode="auto">
          <a:xfrm>
            <a:off x="2862264" y="4419600"/>
            <a:ext cx="33813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n-US" altLang="ja-JP" sz="2400">
              <a:solidFill>
                <a:srgbClr val="000000"/>
              </a:solidFill>
              <a:latin typeface="Times New Roman" panose="02020603050405020304" pitchFamily="18" charset="0"/>
            </a:endParaRPr>
          </a:p>
          <a:p>
            <a:pPr eaLnBrk="1" hangingPunct="1">
              <a:spcBef>
                <a:spcPct val="0"/>
              </a:spcBef>
              <a:buFontTx/>
              <a:buNone/>
            </a:pPr>
            <a:r>
              <a:rPr lang="en-US" altLang="ja-JP" sz="2400">
                <a:solidFill>
                  <a:srgbClr val="000000"/>
                </a:solidFill>
                <a:latin typeface="Times New Roman" panose="02020603050405020304" pitchFamily="18" charset="0"/>
              </a:rPr>
              <a:t>2</a:t>
            </a:r>
          </a:p>
          <a:p>
            <a:pPr eaLnBrk="1" hangingPunct="1">
              <a:spcBef>
                <a:spcPct val="0"/>
              </a:spcBef>
              <a:buFontTx/>
              <a:buNone/>
            </a:pPr>
            <a:r>
              <a:rPr lang="en-US" altLang="ja-JP" sz="2400">
                <a:solidFill>
                  <a:srgbClr val="000000"/>
                </a:solidFill>
                <a:latin typeface="Times New Roman" panose="02020603050405020304" pitchFamily="18" charset="0"/>
              </a:rPr>
              <a:t>7</a:t>
            </a:r>
          </a:p>
        </p:txBody>
      </p:sp>
      <p:sp>
        <p:nvSpPr>
          <p:cNvPr id="121866" name="テキスト ボックス 9"/>
          <p:cNvSpPr txBox="1">
            <a:spLocks noChangeArrowheads="1"/>
          </p:cNvSpPr>
          <p:nvPr/>
        </p:nvSpPr>
        <p:spPr bwMode="auto">
          <a:xfrm>
            <a:off x="3319464" y="4419600"/>
            <a:ext cx="492125"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n-US" altLang="ja-JP" sz="2400">
              <a:solidFill>
                <a:srgbClr val="000000"/>
              </a:solidFill>
              <a:latin typeface="Times New Roman" panose="02020603050405020304" pitchFamily="18" charset="0"/>
            </a:endParaRPr>
          </a:p>
          <a:p>
            <a:pPr eaLnBrk="1" hangingPunct="1">
              <a:spcBef>
                <a:spcPct val="0"/>
              </a:spcBef>
              <a:buFontTx/>
              <a:buNone/>
            </a:pPr>
            <a:endParaRPr lang="en-US" altLang="ja-JP" sz="2400">
              <a:solidFill>
                <a:srgbClr val="000000"/>
              </a:solidFill>
              <a:latin typeface="Times New Roman" panose="02020603050405020304" pitchFamily="18" charset="0"/>
            </a:endParaRPr>
          </a:p>
          <a:p>
            <a:pPr eaLnBrk="1" hangingPunct="1">
              <a:spcBef>
                <a:spcPct val="0"/>
              </a:spcBef>
              <a:buFontTx/>
              <a:buNone/>
            </a:pPr>
            <a:r>
              <a:rPr lang="en-US" altLang="ja-JP" sz="2400">
                <a:solidFill>
                  <a:srgbClr val="FF0000"/>
                </a:solidFill>
                <a:latin typeface="Times New Roman" panose="02020603050405020304" pitchFamily="18" charset="0"/>
              </a:rPr>
              <a:t>49</a:t>
            </a:r>
          </a:p>
        </p:txBody>
      </p:sp>
      <p:cxnSp>
        <p:nvCxnSpPr>
          <p:cNvPr id="121867" name="直線矢印コネクタ 10"/>
          <p:cNvCxnSpPr>
            <a:cxnSpLocks noChangeShapeType="1"/>
          </p:cNvCxnSpPr>
          <p:nvPr/>
        </p:nvCxnSpPr>
        <p:spPr bwMode="auto">
          <a:xfrm>
            <a:off x="5715000" y="3733800"/>
            <a:ext cx="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1868" name="テキスト ボックス 11"/>
          <p:cNvSpPr txBox="1">
            <a:spLocks noChangeArrowheads="1"/>
          </p:cNvSpPr>
          <p:nvPr/>
        </p:nvSpPr>
        <p:spPr bwMode="auto">
          <a:xfrm>
            <a:off x="5146676" y="4419600"/>
            <a:ext cx="492125"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n-US" altLang="ja-JP" sz="2400">
              <a:latin typeface="Times New Roman" panose="02020603050405020304" pitchFamily="18" charset="0"/>
            </a:endParaRPr>
          </a:p>
          <a:p>
            <a:pPr eaLnBrk="1" hangingPunct="1">
              <a:spcBef>
                <a:spcPct val="0"/>
              </a:spcBef>
              <a:buFontTx/>
              <a:buNone/>
            </a:pPr>
            <a:r>
              <a:rPr lang="en-US" altLang="ja-JP" sz="2400">
                <a:latin typeface="Times New Roman" panose="02020603050405020304" pitchFamily="18" charset="0"/>
              </a:rPr>
              <a:t> 3</a:t>
            </a:r>
          </a:p>
          <a:p>
            <a:pPr eaLnBrk="1" hangingPunct="1">
              <a:spcBef>
                <a:spcPct val="0"/>
              </a:spcBef>
              <a:buFontTx/>
              <a:buNone/>
            </a:pPr>
            <a:r>
              <a:rPr lang="en-US" altLang="ja-JP" sz="2400">
                <a:latin typeface="Times New Roman" panose="02020603050405020304" pitchFamily="18" charset="0"/>
              </a:rPr>
              <a:t>49</a:t>
            </a:r>
          </a:p>
        </p:txBody>
      </p:sp>
      <p:sp>
        <p:nvSpPr>
          <p:cNvPr id="121869" name="テキスト ボックス 12"/>
          <p:cNvSpPr txBox="1">
            <a:spLocks noChangeArrowheads="1"/>
          </p:cNvSpPr>
          <p:nvPr/>
        </p:nvSpPr>
        <p:spPr bwMode="auto">
          <a:xfrm>
            <a:off x="5832476" y="4419600"/>
            <a:ext cx="492125"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n-US" altLang="ja-JP" sz="2400">
              <a:solidFill>
                <a:srgbClr val="000000"/>
              </a:solidFill>
              <a:latin typeface="Times New Roman" panose="02020603050405020304" pitchFamily="18" charset="0"/>
            </a:endParaRPr>
          </a:p>
          <a:p>
            <a:pPr eaLnBrk="1" hangingPunct="1">
              <a:spcBef>
                <a:spcPct val="0"/>
              </a:spcBef>
              <a:buFontTx/>
              <a:buNone/>
            </a:pPr>
            <a:endParaRPr lang="en-US" altLang="ja-JP" sz="2400">
              <a:solidFill>
                <a:srgbClr val="000000"/>
              </a:solidFill>
              <a:latin typeface="Times New Roman" panose="02020603050405020304" pitchFamily="18" charset="0"/>
            </a:endParaRPr>
          </a:p>
          <a:p>
            <a:pPr eaLnBrk="1" hangingPunct="1">
              <a:spcBef>
                <a:spcPct val="0"/>
              </a:spcBef>
              <a:buFontTx/>
              <a:buNone/>
            </a:pPr>
            <a:r>
              <a:rPr lang="en-US" altLang="ja-JP" sz="2400">
                <a:solidFill>
                  <a:srgbClr val="FF0000"/>
                </a:solidFill>
                <a:latin typeface="Times New Roman" panose="02020603050405020304" pitchFamily="18" charset="0"/>
              </a:rPr>
              <a:t>52</a:t>
            </a:r>
          </a:p>
        </p:txBody>
      </p:sp>
      <p:cxnSp>
        <p:nvCxnSpPr>
          <p:cNvPr id="121870" name="直線矢印コネクタ 13"/>
          <p:cNvCxnSpPr>
            <a:cxnSpLocks noChangeShapeType="1"/>
          </p:cNvCxnSpPr>
          <p:nvPr/>
        </p:nvCxnSpPr>
        <p:spPr bwMode="auto">
          <a:xfrm>
            <a:off x="7391400" y="3657600"/>
            <a:ext cx="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4"/>
          <p:cNvPicPr>
            <a:picLocks noChangeAspect="1" noChangeArrowheads="1"/>
          </p:cNvPicPr>
          <p:nvPr/>
        </p:nvPicPr>
        <p:blipFill>
          <a:blip r:embed="rId2">
            <a:extLst>
              <a:ext uri="{28A0092B-C50C-407E-A947-70E740481C1C}">
                <a14:useLocalDpi xmlns:a14="http://schemas.microsoft.com/office/drawing/2010/main" val="0"/>
              </a:ext>
            </a:extLst>
          </a:blip>
          <a:srcRect l="49406" t="4231"/>
          <a:stretch>
            <a:fillRect/>
          </a:stretch>
        </p:blipFill>
        <p:spPr bwMode="auto">
          <a:xfrm>
            <a:off x="2514600" y="0"/>
            <a:ext cx="6096000" cy="654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7135364" y="360311"/>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2</a:t>
            </a:r>
          </a:p>
        </p:txBody>
      </p:sp>
      <p:sp>
        <p:nvSpPr>
          <p:cNvPr id="96" name="TextBox 95"/>
          <p:cNvSpPr txBox="1"/>
          <p:nvPr/>
        </p:nvSpPr>
        <p:spPr>
          <a:xfrm>
            <a:off x="7473964"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6</a:t>
            </a:r>
          </a:p>
        </p:txBody>
      </p:sp>
      <p:sp>
        <p:nvSpPr>
          <p:cNvPr id="97" name="TextBox 96"/>
          <p:cNvSpPr txBox="1"/>
          <p:nvPr/>
        </p:nvSpPr>
        <p:spPr>
          <a:xfrm>
            <a:off x="7814155"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98" name="TextBox 97"/>
          <p:cNvSpPr txBox="1"/>
          <p:nvPr/>
        </p:nvSpPr>
        <p:spPr>
          <a:xfrm>
            <a:off x="8156078"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4</a:t>
            </a:r>
          </a:p>
        </p:txBody>
      </p:sp>
      <p:sp>
        <p:nvSpPr>
          <p:cNvPr id="99" name="TextBox 98"/>
          <p:cNvSpPr txBox="1"/>
          <p:nvPr/>
        </p:nvSpPr>
        <p:spPr>
          <a:xfrm>
            <a:off x="8494662"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a:t>
            </a:r>
          </a:p>
        </p:txBody>
      </p:sp>
      <p:sp>
        <p:nvSpPr>
          <p:cNvPr id="100" name="TextBox 99"/>
          <p:cNvSpPr txBox="1"/>
          <p:nvPr/>
        </p:nvSpPr>
        <p:spPr>
          <a:xfrm>
            <a:off x="8825725"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101" name="TextBox 100"/>
          <p:cNvSpPr txBox="1"/>
          <p:nvPr/>
        </p:nvSpPr>
        <p:spPr>
          <a:xfrm>
            <a:off x="9165053"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102" name="TextBox 101"/>
          <p:cNvSpPr txBox="1"/>
          <p:nvPr/>
        </p:nvSpPr>
        <p:spPr>
          <a:xfrm>
            <a:off x="9503669"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5</a:t>
            </a:r>
          </a:p>
        </p:txBody>
      </p:sp>
      <p:sp>
        <p:nvSpPr>
          <p:cNvPr id="103" name="TextBox 102"/>
          <p:cNvSpPr txBox="1"/>
          <p:nvPr/>
        </p:nvSpPr>
        <p:spPr>
          <a:xfrm>
            <a:off x="9850777"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3</a:t>
            </a:r>
          </a:p>
        </p:txBody>
      </p:sp>
      <p:sp>
        <p:nvSpPr>
          <p:cNvPr id="104" name="TextBox 103"/>
          <p:cNvSpPr txBox="1"/>
          <p:nvPr/>
        </p:nvSpPr>
        <p:spPr>
          <a:xfrm>
            <a:off x="10193989"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105" name="TextBox 104"/>
          <p:cNvSpPr txBox="1"/>
          <p:nvPr/>
        </p:nvSpPr>
        <p:spPr>
          <a:xfrm>
            <a:off x="10527823"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106" name="TextBox 105"/>
          <p:cNvSpPr txBox="1"/>
          <p:nvPr/>
        </p:nvSpPr>
        <p:spPr>
          <a:xfrm>
            <a:off x="10864627"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lumMod val="50000"/>
                  </a:prstClr>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7" name="Title 6"/>
          <p:cNvSpPr>
            <a:spLocks noGrp="1"/>
          </p:cNvSpPr>
          <p:nvPr>
            <p:ph type="title"/>
          </p:nvPr>
        </p:nvSpPr>
        <p:spPr>
          <a:xfrm>
            <a:off x="106363" y="195263"/>
            <a:ext cx="5390923" cy="740908"/>
          </a:xfrm>
        </p:spPr>
        <p:txBody>
          <a:bodyPr/>
          <a:lstStyle/>
          <a:p>
            <a:r>
              <a:rPr lang="en-US" dirty="0"/>
              <a:t>Evaluating Postfix Expression</a:t>
            </a:r>
          </a:p>
        </p:txBody>
      </p:sp>
      <p:sp>
        <p:nvSpPr>
          <p:cNvPr id="57" name="Text Placeholder 56"/>
          <p:cNvSpPr>
            <a:spLocks noGrp="1"/>
          </p:cNvSpPr>
          <p:nvPr>
            <p:ph type="body" sz="half" idx="2"/>
          </p:nvPr>
        </p:nvSpPr>
        <p:spPr>
          <a:xfrm>
            <a:off x="106362" y="1038498"/>
            <a:ext cx="8580972" cy="5371492"/>
          </a:xfrm>
        </p:spPr>
        <p:txBody>
          <a:bodyPr>
            <a:normAutofit/>
          </a:bodyPr>
          <a:lstStyle/>
          <a:p>
            <a:r>
              <a:rPr lang="en-US" altLang="ja-JP" b="1" dirty="0">
                <a:latin typeface="Courier New" panose="02070309020205020404" pitchFamily="49" charset="0"/>
                <a:cs typeface="Courier New" panose="02070309020205020404" pitchFamily="49" charset="0"/>
              </a:rPr>
              <a:t>Postfix Expression: 26*41-/53*+</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EnQueue</a:t>
            </a:r>
            <a:r>
              <a:rPr lang="en-US" dirty="0">
                <a:latin typeface="Courier New" panose="02070309020205020404" pitchFamily="49" charset="0"/>
                <a:cs typeface="Courier New" panose="02070309020205020404" pitchFamily="49" charset="0"/>
              </a:rPr>
              <a:t>( ')' ); </a:t>
            </a:r>
          </a:p>
          <a:p>
            <a:r>
              <a:rPr lang="en-US" b="1" dirty="0">
                <a:solidFill>
                  <a:srgbClr val="0000B0"/>
                </a:solidFill>
                <a:latin typeface="Courier New" panose="02070309020205020404" pitchFamily="49" charset="0"/>
                <a:cs typeface="Courier New" panose="02070309020205020404" pitchFamily="49" charset="0"/>
              </a:rPr>
              <a:t>while</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FrontElement</a:t>
            </a:r>
            <a:r>
              <a:rPr lang="en-US" dirty="0">
                <a:latin typeface="Courier New" panose="02070309020205020404" pitchFamily="49" charset="0"/>
                <a:cs typeface="Courier New" panose="02070309020205020404" pitchFamily="49" charset="0"/>
              </a:rPr>
              <a:t>( ) != ')' ){</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DeQueue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OP</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OP</a:t>
            </a:r>
            <a:r>
              <a:rPr lang="en-US" dirty="0">
                <a:latin typeface="Courier New" panose="02070309020205020404" pitchFamily="49" charset="0"/>
                <a:cs typeface="Courier New" panose="02070309020205020404" pitchFamily="49" charset="0"/>
              </a:rPr>
              <a:t> is </a:t>
            </a:r>
            <a:r>
              <a:rPr lang="en-US" b="1" dirty="0">
                <a:latin typeface="Courier New" panose="02070309020205020404" pitchFamily="49" charset="0"/>
                <a:cs typeface="Courier New" panose="02070309020205020404" pitchFamily="49" charset="0"/>
              </a:rPr>
              <a:t>OPERAND</a:t>
            </a:r>
            <a:r>
              <a:rPr lang="en-US"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then</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Push</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OP</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else if </a:t>
            </a:r>
            <a:r>
              <a:rPr lang="en-US" i="1" dirty="0">
                <a:latin typeface="Courier New" panose="02070309020205020404" pitchFamily="49" charset="0"/>
                <a:cs typeface="Courier New" panose="02070309020205020404" pitchFamily="49" charset="0"/>
              </a:rPr>
              <a:t>OP</a:t>
            </a:r>
            <a:r>
              <a:rPr lang="en-US" dirty="0">
                <a:latin typeface="Courier New" panose="02070309020205020404" pitchFamily="49" charset="0"/>
                <a:cs typeface="Courier New" panose="02070309020205020404" pitchFamily="49" charset="0"/>
              </a:rPr>
              <a:t> is </a:t>
            </a:r>
            <a:r>
              <a:rPr lang="en-US" b="1" dirty="0">
                <a:latin typeface="Courier New" panose="02070309020205020404" pitchFamily="49" charset="0"/>
                <a:cs typeface="Courier New" panose="02070309020205020404" pitchFamily="49" charset="0"/>
              </a:rPr>
              <a:t>OPERATOR</a:t>
            </a:r>
            <a:r>
              <a:rPr lang="en-US"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then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Pop</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OperandRight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Pop</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OperandLeft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Push</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Evaluate</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OperandLeft</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OP</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OperandRight</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Pop( </a:t>
            </a:r>
            <a:r>
              <a:rPr lang="en-US" i="1" dirty="0">
                <a:latin typeface="Courier New" panose="02070309020205020404" pitchFamily="49" charset="0"/>
                <a:cs typeface="Courier New" panose="02070309020205020404" pitchFamily="49" charset="0"/>
              </a:rPr>
              <a:t>Result</a:t>
            </a:r>
            <a:r>
              <a:rPr lang="en-US" b="1" dirty="0">
                <a:latin typeface="Courier New" panose="02070309020205020404" pitchFamily="49" charset="0"/>
                <a:cs typeface="Courier New" panose="02070309020205020404" pitchFamily="49" charset="0"/>
              </a:rPr>
              <a:t> );</a:t>
            </a:r>
          </a:p>
          <a:p>
            <a:r>
              <a:rPr lang="en-US" b="1" dirty="0" err="1">
                <a:solidFill>
                  <a:srgbClr val="0000B0"/>
                </a:solidFill>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a:t>
            </a:r>
            <a:r>
              <a:rPr lang="en-US" i="1" dirty="0">
                <a:latin typeface="Courier New" panose="02070309020205020404" pitchFamily="49" charset="0"/>
                <a:cs typeface="Courier New" panose="02070309020205020404" pitchFamily="49" charset="0"/>
              </a:rPr>
              <a:t>Result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
        <p:nvSpPr>
          <p:cNvPr id="10" name="TextBox 9"/>
          <p:cNvSpPr txBox="1"/>
          <p:nvPr/>
        </p:nvSpPr>
        <p:spPr>
          <a:xfrm>
            <a:off x="5960971" y="361308"/>
            <a:ext cx="1179576" cy="374904"/>
          </a:xfrm>
          <a:prstGeom prst="rect">
            <a:avLst/>
          </a:prstGeom>
          <a:noFill/>
          <a:ln w="127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Postfix</a:t>
            </a:r>
          </a:p>
        </p:txBody>
      </p:sp>
      <p:sp>
        <p:nvSpPr>
          <p:cNvPr id="11" name="TextBox 10"/>
          <p:cNvSpPr txBox="1"/>
          <p:nvPr/>
        </p:nvSpPr>
        <p:spPr>
          <a:xfrm>
            <a:off x="5972385" y="1123542"/>
            <a:ext cx="1174946" cy="374904"/>
          </a:xfrm>
          <a:prstGeom prst="rect">
            <a:avLst/>
          </a:prstGeom>
          <a:noFill/>
          <a:ln w="12700">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Stack</a:t>
            </a:r>
          </a:p>
        </p:txBody>
      </p:sp>
      <p:sp>
        <p:nvSpPr>
          <p:cNvPr id="56" name="TextBox 55"/>
          <p:cNvSpPr txBox="1"/>
          <p:nvPr/>
        </p:nvSpPr>
        <p:spPr>
          <a:xfrm>
            <a:off x="7135364" y="360311"/>
            <a:ext cx="342047" cy="374871"/>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2</a:t>
            </a:r>
          </a:p>
        </p:txBody>
      </p:sp>
      <p:sp>
        <p:nvSpPr>
          <p:cNvPr id="58" name="TextBox 57"/>
          <p:cNvSpPr txBox="1"/>
          <p:nvPr/>
        </p:nvSpPr>
        <p:spPr>
          <a:xfrm>
            <a:off x="7473964"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6</a:t>
            </a:r>
          </a:p>
        </p:txBody>
      </p:sp>
      <p:sp>
        <p:nvSpPr>
          <p:cNvPr id="59" name="TextBox 58"/>
          <p:cNvSpPr txBox="1"/>
          <p:nvPr/>
        </p:nvSpPr>
        <p:spPr>
          <a:xfrm>
            <a:off x="7814155"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60" name="TextBox 59"/>
          <p:cNvSpPr txBox="1"/>
          <p:nvPr/>
        </p:nvSpPr>
        <p:spPr>
          <a:xfrm>
            <a:off x="8156078"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4</a:t>
            </a:r>
          </a:p>
        </p:txBody>
      </p:sp>
      <p:sp>
        <p:nvSpPr>
          <p:cNvPr id="61" name="TextBox 60"/>
          <p:cNvSpPr txBox="1"/>
          <p:nvPr/>
        </p:nvSpPr>
        <p:spPr>
          <a:xfrm>
            <a:off x="8494662"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a:t>
            </a:r>
          </a:p>
        </p:txBody>
      </p:sp>
      <p:sp>
        <p:nvSpPr>
          <p:cNvPr id="62" name="TextBox 61"/>
          <p:cNvSpPr txBox="1"/>
          <p:nvPr/>
        </p:nvSpPr>
        <p:spPr>
          <a:xfrm>
            <a:off x="8825725"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63" name="TextBox 62"/>
          <p:cNvSpPr txBox="1"/>
          <p:nvPr/>
        </p:nvSpPr>
        <p:spPr>
          <a:xfrm>
            <a:off x="9165053"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64" name="TextBox 63"/>
          <p:cNvSpPr txBox="1"/>
          <p:nvPr/>
        </p:nvSpPr>
        <p:spPr>
          <a:xfrm>
            <a:off x="9503669"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5</a:t>
            </a:r>
          </a:p>
        </p:txBody>
      </p:sp>
      <p:sp>
        <p:nvSpPr>
          <p:cNvPr id="65" name="TextBox 64"/>
          <p:cNvSpPr txBox="1"/>
          <p:nvPr/>
        </p:nvSpPr>
        <p:spPr>
          <a:xfrm>
            <a:off x="9850777"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3</a:t>
            </a:r>
          </a:p>
        </p:txBody>
      </p:sp>
      <p:sp>
        <p:nvSpPr>
          <p:cNvPr id="66" name="TextBox 65"/>
          <p:cNvSpPr txBox="1"/>
          <p:nvPr/>
        </p:nvSpPr>
        <p:spPr>
          <a:xfrm>
            <a:off x="10193989"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67" name="TextBox 66"/>
          <p:cNvSpPr txBox="1"/>
          <p:nvPr/>
        </p:nvSpPr>
        <p:spPr>
          <a:xfrm>
            <a:off x="10527823"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71" name="TextBox 70"/>
          <p:cNvSpPr txBox="1"/>
          <p:nvPr/>
        </p:nvSpPr>
        <p:spPr>
          <a:xfrm>
            <a:off x="7147330" y="1129066"/>
            <a:ext cx="457200" cy="365760"/>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2</a:t>
            </a:r>
          </a:p>
        </p:txBody>
      </p:sp>
      <p:sp>
        <p:nvSpPr>
          <p:cNvPr id="72" name="TextBox 71"/>
          <p:cNvSpPr txBox="1"/>
          <p:nvPr/>
        </p:nvSpPr>
        <p:spPr>
          <a:xfrm>
            <a:off x="7607808" y="1133856"/>
            <a:ext cx="457200" cy="365760"/>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4</a:t>
            </a:r>
          </a:p>
        </p:txBody>
      </p:sp>
      <p:sp>
        <p:nvSpPr>
          <p:cNvPr id="73" name="TextBox 72"/>
          <p:cNvSpPr txBox="1"/>
          <p:nvPr/>
        </p:nvSpPr>
        <p:spPr>
          <a:xfrm>
            <a:off x="8065192" y="1129066"/>
            <a:ext cx="457200" cy="365760"/>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a:t>
            </a:r>
          </a:p>
        </p:txBody>
      </p:sp>
      <p:sp>
        <p:nvSpPr>
          <p:cNvPr id="74" name="TextBox 73"/>
          <p:cNvSpPr txBox="1"/>
          <p:nvPr/>
        </p:nvSpPr>
        <p:spPr>
          <a:xfrm>
            <a:off x="7607808" y="1133856"/>
            <a:ext cx="457200" cy="365760"/>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3</a:t>
            </a:r>
          </a:p>
        </p:txBody>
      </p:sp>
      <p:sp>
        <p:nvSpPr>
          <p:cNvPr id="75" name="TextBox 74"/>
          <p:cNvSpPr txBox="1"/>
          <p:nvPr/>
        </p:nvSpPr>
        <p:spPr>
          <a:xfrm>
            <a:off x="7604529" y="1129066"/>
            <a:ext cx="457200" cy="365760"/>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6</a:t>
            </a:r>
          </a:p>
        </p:txBody>
      </p:sp>
      <p:sp>
        <p:nvSpPr>
          <p:cNvPr id="76" name="TextBox 75"/>
          <p:cNvSpPr txBox="1"/>
          <p:nvPr/>
        </p:nvSpPr>
        <p:spPr>
          <a:xfrm>
            <a:off x="7150608" y="1133856"/>
            <a:ext cx="457200" cy="365760"/>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12</a:t>
            </a:r>
          </a:p>
        </p:txBody>
      </p:sp>
      <p:sp>
        <p:nvSpPr>
          <p:cNvPr id="77" name="TextBox 76"/>
          <p:cNvSpPr txBox="1"/>
          <p:nvPr/>
        </p:nvSpPr>
        <p:spPr>
          <a:xfrm>
            <a:off x="7150608" y="1133856"/>
            <a:ext cx="457200" cy="365760"/>
          </a:xfrm>
          <a:prstGeom prst="rect">
            <a:avLst/>
          </a:prstGeom>
          <a:solidFill>
            <a:schemeClr val="bg1">
              <a:lumMod val="5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78" name="TextBox 77"/>
          <p:cNvSpPr txBox="1"/>
          <p:nvPr/>
        </p:nvSpPr>
        <p:spPr>
          <a:xfrm>
            <a:off x="7607808" y="1133856"/>
            <a:ext cx="457200" cy="365760"/>
          </a:xfrm>
          <a:prstGeom prst="rect">
            <a:avLst/>
          </a:prstGeom>
          <a:solidFill>
            <a:schemeClr val="bg1">
              <a:lumMod val="5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79" name="TextBox 78"/>
          <p:cNvSpPr txBox="1"/>
          <p:nvPr/>
        </p:nvSpPr>
        <p:spPr>
          <a:xfrm>
            <a:off x="8065008" y="1133856"/>
            <a:ext cx="457200" cy="365760"/>
          </a:xfrm>
          <a:prstGeom prst="rect">
            <a:avLst/>
          </a:prstGeom>
          <a:solidFill>
            <a:schemeClr val="bg1">
              <a:lumMod val="5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2" name="Rectangle 1"/>
          <p:cNvSpPr/>
          <p:nvPr/>
        </p:nvSpPr>
        <p:spPr>
          <a:xfrm>
            <a:off x="5961332" y="2066544"/>
            <a:ext cx="5355466" cy="374871"/>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OPERATOR</a:t>
            </a:r>
          </a:p>
        </p:txBody>
      </p:sp>
      <p:sp>
        <p:nvSpPr>
          <p:cNvPr id="80" name="Rectangle 79"/>
          <p:cNvSpPr/>
          <p:nvPr/>
        </p:nvSpPr>
        <p:spPr>
          <a:xfrm>
            <a:off x="5960971" y="2069017"/>
            <a:ext cx="5355466" cy="374871"/>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OPERAND</a:t>
            </a:r>
          </a:p>
        </p:txBody>
      </p:sp>
      <p:sp>
        <p:nvSpPr>
          <p:cNvPr id="83" name="Rectangle 82"/>
          <p:cNvSpPr/>
          <p:nvPr/>
        </p:nvSpPr>
        <p:spPr>
          <a:xfrm>
            <a:off x="5961888" y="2871216"/>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Evaluate( 2, </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6 ) = 12</a:t>
            </a:r>
          </a:p>
        </p:txBody>
      </p:sp>
      <p:sp>
        <p:nvSpPr>
          <p:cNvPr id="84" name="Rectangle 83"/>
          <p:cNvSpPr/>
          <p:nvPr/>
        </p:nvSpPr>
        <p:spPr>
          <a:xfrm>
            <a:off x="5961888" y="2871216"/>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Evaluate( 4, </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15 ) = 19</a:t>
            </a:r>
          </a:p>
        </p:txBody>
      </p:sp>
      <p:sp>
        <p:nvSpPr>
          <p:cNvPr id="85" name="TextBox 84"/>
          <p:cNvSpPr txBox="1"/>
          <p:nvPr/>
        </p:nvSpPr>
        <p:spPr>
          <a:xfrm>
            <a:off x="8526074" y="1132686"/>
            <a:ext cx="457200" cy="365760"/>
          </a:xfrm>
          <a:prstGeom prst="rect">
            <a:avLst/>
          </a:prstGeom>
          <a:solidFill>
            <a:schemeClr val="bg1">
              <a:lumMod val="50000"/>
            </a:schemeClr>
          </a:solid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86" name="Rectangle 85"/>
          <p:cNvSpPr/>
          <p:nvPr/>
        </p:nvSpPr>
        <p:spPr>
          <a:xfrm>
            <a:off x="5961888" y="2871216"/>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87" name="Rectangle 86"/>
          <p:cNvSpPr/>
          <p:nvPr/>
        </p:nvSpPr>
        <p:spPr>
          <a:xfrm>
            <a:off x="5961888" y="2871216"/>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Evaluate( 5, </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3 ) = 15</a:t>
            </a:r>
          </a:p>
        </p:txBody>
      </p:sp>
      <p:sp>
        <p:nvSpPr>
          <p:cNvPr id="88" name="Rectangle 87"/>
          <p:cNvSpPr/>
          <p:nvPr/>
        </p:nvSpPr>
        <p:spPr>
          <a:xfrm>
            <a:off x="5961888" y="2871216"/>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Evaluate( 12, </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3 ) = 4</a:t>
            </a:r>
          </a:p>
        </p:txBody>
      </p:sp>
      <p:sp>
        <p:nvSpPr>
          <p:cNvPr id="89" name="Rectangle 88"/>
          <p:cNvSpPr/>
          <p:nvPr/>
        </p:nvSpPr>
        <p:spPr>
          <a:xfrm>
            <a:off x="5961888" y="2871216"/>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Evaluate( 4, </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1 ) = 3</a:t>
            </a:r>
          </a:p>
        </p:txBody>
      </p:sp>
      <p:sp>
        <p:nvSpPr>
          <p:cNvPr id="90" name="Rectangle 89"/>
          <p:cNvSpPr/>
          <p:nvPr/>
        </p:nvSpPr>
        <p:spPr>
          <a:xfrm>
            <a:off x="5961888" y="2871216"/>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End of Expression</a:t>
            </a:r>
          </a:p>
        </p:txBody>
      </p:sp>
      <p:sp>
        <p:nvSpPr>
          <p:cNvPr id="68" name="TextBox 67"/>
          <p:cNvSpPr txBox="1"/>
          <p:nvPr/>
        </p:nvSpPr>
        <p:spPr>
          <a:xfrm>
            <a:off x="10864627" y="356616"/>
            <a:ext cx="338328"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69" name="TextBox 68"/>
          <p:cNvSpPr txBox="1"/>
          <p:nvPr/>
        </p:nvSpPr>
        <p:spPr>
          <a:xfrm>
            <a:off x="7150608" y="1133856"/>
            <a:ext cx="457200" cy="365760"/>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4</a:t>
            </a:r>
          </a:p>
        </p:txBody>
      </p:sp>
      <p:sp>
        <p:nvSpPr>
          <p:cNvPr id="70" name="TextBox 69"/>
          <p:cNvSpPr txBox="1"/>
          <p:nvPr/>
        </p:nvSpPr>
        <p:spPr>
          <a:xfrm>
            <a:off x="7607808" y="1133856"/>
            <a:ext cx="457200" cy="365760"/>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5</a:t>
            </a:r>
          </a:p>
        </p:txBody>
      </p:sp>
      <p:sp>
        <p:nvSpPr>
          <p:cNvPr id="91" name="TextBox 90"/>
          <p:cNvSpPr txBox="1"/>
          <p:nvPr/>
        </p:nvSpPr>
        <p:spPr>
          <a:xfrm>
            <a:off x="8065008" y="1133856"/>
            <a:ext cx="457200" cy="365760"/>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3</a:t>
            </a:r>
          </a:p>
        </p:txBody>
      </p:sp>
      <p:sp>
        <p:nvSpPr>
          <p:cNvPr id="92" name="TextBox 91"/>
          <p:cNvSpPr txBox="1"/>
          <p:nvPr/>
        </p:nvSpPr>
        <p:spPr>
          <a:xfrm>
            <a:off x="7607808" y="1133856"/>
            <a:ext cx="457200" cy="365760"/>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15</a:t>
            </a:r>
          </a:p>
        </p:txBody>
      </p:sp>
      <p:sp>
        <p:nvSpPr>
          <p:cNvPr id="93" name="TextBox 92"/>
          <p:cNvSpPr txBox="1"/>
          <p:nvPr/>
        </p:nvSpPr>
        <p:spPr>
          <a:xfrm>
            <a:off x="7150608" y="1133856"/>
            <a:ext cx="457200" cy="374904"/>
          </a:xfrm>
          <a:prstGeom prst="rect">
            <a:avLst/>
          </a:prstGeom>
          <a:noFill/>
          <a:ln w="12700">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19</a:t>
            </a:r>
          </a:p>
        </p:txBody>
      </p:sp>
      <p:sp>
        <p:nvSpPr>
          <p:cNvPr id="94" name="Rectangle 93"/>
          <p:cNvSpPr/>
          <p:nvPr/>
        </p:nvSpPr>
        <p:spPr>
          <a:xfrm>
            <a:off x="5961888" y="2871216"/>
            <a:ext cx="5355466" cy="37487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Expression Result = 19</a:t>
            </a:r>
          </a:p>
        </p:txBody>
      </p:sp>
    </p:spTree>
    <p:extLst>
      <p:ext uri="{BB962C8B-B14F-4D97-AF65-F5344CB8AC3E}">
        <p14:creationId xmlns:p14="http://schemas.microsoft.com/office/powerpoint/2010/main" val="82074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77"/>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78"/>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80"/>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79"/>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75"/>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7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3" nodeType="clickEffect">
                                  <p:stCondLst>
                                    <p:cond delay="0"/>
                                  </p:stCondLst>
                                  <p:childTnLst>
                                    <p:set>
                                      <p:cBhvr>
                                        <p:cTn id="59" dur="1" fill="hold">
                                          <p:stCondLst>
                                            <p:cond delay="0"/>
                                          </p:stCondLst>
                                        </p:cTn>
                                        <p:tgtEl>
                                          <p:spTgt spid="78"/>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71"/>
                                        </p:tgtEl>
                                        <p:attrNameLst>
                                          <p:attrName>style.visibility</p:attrName>
                                        </p:attrNameLst>
                                      </p:cBhvr>
                                      <p:to>
                                        <p:strVal val="hidden"/>
                                      </p:to>
                                    </p:set>
                                  </p:childTnLst>
                                </p:cTn>
                              </p:par>
                              <p:par>
                                <p:cTn id="62" presetID="1" presetClass="entr" presetSubtype="0" fill="hold" grpId="1" nodeType="withEffect">
                                  <p:stCondLst>
                                    <p:cond delay="0"/>
                                  </p:stCondLst>
                                  <p:childTnLst>
                                    <p:set>
                                      <p:cBhvr>
                                        <p:cTn id="63" dur="1" fill="hold">
                                          <p:stCondLst>
                                            <p:cond delay="0"/>
                                          </p:stCondLst>
                                        </p:cTn>
                                        <p:tgtEl>
                                          <p:spTgt spid="7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2" nodeType="clickEffect">
                                  <p:stCondLst>
                                    <p:cond delay="0"/>
                                  </p:stCondLst>
                                  <p:childTnLst>
                                    <p:set>
                                      <p:cBhvr>
                                        <p:cTn id="67" dur="1" fill="hold">
                                          <p:stCondLst>
                                            <p:cond delay="0"/>
                                          </p:stCondLst>
                                        </p:cTn>
                                        <p:tgtEl>
                                          <p:spTgt spid="77"/>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76"/>
                                        </p:tgtEl>
                                        <p:attrNameLst>
                                          <p:attrName>style.visibility</p:attrName>
                                        </p:attrNameLst>
                                      </p:cBhvr>
                                      <p:to>
                                        <p:strVal val="visible"/>
                                      </p:to>
                                    </p:set>
                                  </p:childTnLst>
                                </p:cTn>
                              </p:par>
                              <p:par>
                                <p:cTn id="70" presetID="1" presetClass="entr" presetSubtype="0" fill="hold" grpId="4" nodeType="withEffect">
                                  <p:stCondLst>
                                    <p:cond delay="0"/>
                                  </p:stCondLst>
                                  <p:childTnLst>
                                    <p:set>
                                      <p:cBhvr>
                                        <p:cTn id="71" dur="1" fill="hold">
                                          <p:stCondLst>
                                            <p:cond delay="0"/>
                                          </p:stCondLst>
                                        </p:cTn>
                                        <p:tgtEl>
                                          <p:spTgt spid="7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8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0"/>
                                        </p:tgtEl>
                                        <p:attrNameLst>
                                          <p:attrName>style.visibility</p:attrName>
                                        </p:attrNameLst>
                                      </p:cBhvr>
                                      <p:to>
                                        <p:strVal val="visible"/>
                                      </p:to>
                                    </p:set>
                                  </p:childTnLst>
                                </p:cTn>
                              </p:par>
                            </p:childTnLst>
                          </p:cTn>
                        </p:par>
                        <p:par>
                          <p:cTn id="80" fill="hold">
                            <p:stCondLst>
                              <p:cond delay="0"/>
                            </p:stCondLst>
                            <p:childTnLst>
                              <p:par>
                                <p:cTn id="81" presetID="1" presetClass="exit" presetSubtype="0" fill="hold" grpId="1" nodeType="afterEffect">
                                  <p:stCondLst>
                                    <p:cond delay="0"/>
                                  </p:stCondLst>
                                  <p:childTnLst>
                                    <p:set>
                                      <p:cBhvr>
                                        <p:cTn id="82" dur="1" fill="hold">
                                          <p:stCondLst>
                                            <p:cond delay="0"/>
                                          </p:stCondLst>
                                        </p:cTn>
                                        <p:tgtEl>
                                          <p:spTgt spid="2"/>
                                        </p:tgtEl>
                                        <p:attrNameLst>
                                          <p:attrName>style.visibility</p:attrName>
                                        </p:attrNameLst>
                                      </p:cBhvr>
                                      <p:to>
                                        <p:strVal val="hidden"/>
                                      </p:to>
                                    </p:set>
                                  </p:childTnLst>
                                </p:cTn>
                              </p:par>
                            </p:childTnLst>
                          </p:cTn>
                        </p:par>
                        <p:par>
                          <p:cTn id="83" fill="hold">
                            <p:stCondLst>
                              <p:cond delay="0"/>
                            </p:stCondLst>
                            <p:childTnLst>
                              <p:par>
                                <p:cTn id="84" presetID="1" presetClass="entr" presetSubtype="0" fill="hold" grpId="2" nodeType="afterEffect">
                                  <p:stCondLst>
                                    <p:cond delay="0"/>
                                  </p:stCondLst>
                                  <p:childTnLst>
                                    <p:set>
                                      <p:cBhvr>
                                        <p:cTn id="85" dur="1" fill="hold">
                                          <p:stCondLst>
                                            <p:cond delay="0"/>
                                          </p:stCondLst>
                                        </p:cTn>
                                        <p:tgtEl>
                                          <p:spTgt spid="8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5" nodeType="clickEffect">
                                  <p:stCondLst>
                                    <p:cond delay="0"/>
                                  </p:stCondLst>
                                  <p:childTnLst>
                                    <p:set>
                                      <p:cBhvr>
                                        <p:cTn id="89" dur="1" fill="hold">
                                          <p:stCondLst>
                                            <p:cond delay="0"/>
                                          </p:stCondLst>
                                        </p:cTn>
                                        <p:tgtEl>
                                          <p:spTgt spid="78"/>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72"/>
                                        </p:tgtEl>
                                        <p:attrNameLst>
                                          <p:attrName>style.visibility</p:attrName>
                                        </p:attrNameLst>
                                      </p:cBhvr>
                                      <p:to>
                                        <p:strVal val="visible"/>
                                      </p:to>
                                    </p:set>
                                  </p:childTnLst>
                                </p:cTn>
                              </p:par>
                              <p:par>
                                <p:cTn id="92" presetID="1" presetClass="entr" presetSubtype="0" fill="hold" grpId="2" nodeType="withEffect">
                                  <p:stCondLst>
                                    <p:cond delay="0"/>
                                  </p:stCondLst>
                                  <p:childTnLst>
                                    <p:set>
                                      <p:cBhvr>
                                        <p:cTn id="93" dur="1" fill="hold">
                                          <p:stCondLst>
                                            <p:cond delay="0"/>
                                          </p:stCondLst>
                                        </p:cTn>
                                        <p:tgtEl>
                                          <p:spTgt spid="7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3" nodeType="clickEffect">
                                  <p:stCondLst>
                                    <p:cond delay="0"/>
                                  </p:stCondLst>
                                  <p:childTnLst>
                                    <p:set>
                                      <p:cBhvr>
                                        <p:cTn id="101" dur="1" fill="hold">
                                          <p:stCondLst>
                                            <p:cond delay="0"/>
                                          </p:stCondLst>
                                        </p:cTn>
                                        <p:tgtEl>
                                          <p:spTgt spid="7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7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2"/>
                                        </p:tgtEl>
                                        <p:attrNameLst>
                                          <p:attrName>style.visibility</p:attrName>
                                        </p:attrNameLst>
                                      </p:cBhvr>
                                      <p:to>
                                        <p:strVal val="visible"/>
                                      </p:to>
                                    </p:set>
                                  </p:childTnLst>
                                </p:cTn>
                              </p:par>
                            </p:childTnLst>
                          </p:cTn>
                        </p:par>
                        <p:par>
                          <p:cTn id="110" fill="hold">
                            <p:stCondLst>
                              <p:cond delay="0"/>
                            </p:stCondLst>
                            <p:childTnLst>
                              <p:par>
                                <p:cTn id="111" presetID="1" presetClass="exit" presetSubtype="0" fill="hold" grpId="3" nodeType="afterEffect">
                                  <p:stCondLst>
                                    <p:cond delay="0"/>
                                  </p:stCondLst>
                                  <p:childTnLst>
                                    <p:set>
                                      <p:cBhvr>
                                        <p:cTn id="112" dur="1" fill="hold">
                                          <p:stCondLst>
                                            <p:cond delay="0"/>
                                          </p:stCondLst>
                                        </p:cTn>
                                        <p:tgtEl>
                                          <p:spTgt spid="80"/>
                                        </p:tgtEl>
                                        <p:attrNameLst>
                                          <p:attrName>style.visibility</p:attrName>
                                        </p:attrNameLst>
                                      </p:cBhvr>
                                      <p:to>
                                        <p:strVal val="hidden"/>
                                      </p:to>
                                    </p:set>
                                  </p:childTnLst>
                                </p:cTn>
                              </p:par>
                            </p:childTnLst>
                          </p:cTn>
                        </p:par>
                        <p:par>
                          <p:cTn id="113" fill="hold">
                            <p:stCondLst>
                              <p:cond delay="0"/>
                            </p:stCondLst>
                            <p:childTnLst>
                              <p:par>
                                <p:cTn id="114" presetID="1" presetClass="entr" presetSubtype="0" fill="hold" grpId="2" nodeType="afterEffect">
                                  <p:stCondLst>
                                    <p:cond delay="0"/>
                                  </p:stCondLst>
                                  <p:childTnLst>
                                    <p:set>
                                      <p:cBhvr>
                                        <p:cTn id="115" dur="1" fill="hold">
                                          <p:stCondLst>
                                            <p:cond delay="0"/>
                                          </p:stCondLst>
                                        </p:cTn>
                                        <p:tgtEl>
                                          <p:spTgt spid="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8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85"/>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73"/>
                                        </p:tgtEl>
                                        <p:attrNameLst>
                                          <p:attrName>style.visibility</p:attrName>
                                        </p:attrNameLst>
                                      </p:cBhvr>
                                      <p:to>
                                        <p:strVal val="hidden"/>
                                      </p:to>
                                    </p:set>
                                  </p:childTnLst>
                                </p:cTn>
                              </p:par>
                              <p:par>
                                <p:cTn id="126" presetID="1" presetClass="entr" presetSubtype="0" fill="hold" grpId="4" nodeType="withEffect">
                                  <p:stCondLst>
                                    <p:cond delay="0"/>
                                  </p:stCondLst>
                                  <p:childTnLst>
                                    <p:set>
                                      <p:cBhvr>
                                        <p:cTn id="127" dur="1" fill="hold">
                                          <p:stCondLst>
                                            <p:cond delay="0"/>
                                          </p:stCondLst>
                                        </p:cTn>
                                        <p:tgtEl>
                                          <p:spTgt spid="79"/>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5" nodeType="clickEffect">
                                  <p:stCondLst>
                                    <p:cond delay="0"/>
                                  </p:stCondLst>
                                  <p:childTnLst>
                                    <p:set>
                                      <p:cBhvr>
                                        <p:cTn id="131" dur="1" fill="hold">
                                          <p:stCondLst>
                                            <p:cond delay="0"/>
                                          </p:stCondLst>
                                        </p:cTn>
                                        <p:tgtEl>
                                          <p:spTgt spid="79"/>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72"/>
                                        </p:tgtEl>
                                        <p:attrNameLst>
                                          <p:attrName>style.visibility</p:attrName>
                                        </p:attrNameLst>
                                      </p:cBhvr>
                                      <p:to>
                                        <p:strVal val="hidden"/>
                                      </p:to>
                                    </p:set>
                                  </p:childTnLst>
                                </p:cTn>
                              </p:par>
                              <p:par>
                                <p:cTn id="134" presetID="1" presetClass="entr" presetSubtype="0" fill="hold" grpId="6" nodeType="withEffect">
                                  <p:stCondLst>
                                    <p:cond delay="0"/>
                                  </p:stCondLst>
                                  <p:childTnLst>
                                    <p:set>
                                      <p:cBhvr>
                                        <p:cTn id="135" dur="1" fill="hold">
                                          <p:stCondLst>
                                            <p:cond delay="0"/>
                                          </p:stCondLst>
                                        </p:cTn>
                                        <p:tgtEl>
                                          <p:spTgt spid="7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7" nodeType="clickEffect">
                                  <p:stCondLst>
                                    <p:cond delay="0"/>
                                  </p:stCondLst>
                                  <p:childTnLst>
                                    <p:set>
                                      <p:cBhvr>
                                        <p:cTn id="139" dur="1" fill="hold">
                                          <p:stCondLst>
                                            <p:cond delay="0"/>
                                          </p:stCondLst>
                                        </p:cTn>
                                        <p:tgtEl>
                                          <p:spTgt spid="78"/>
                                        </p:tgtEl>
                                        <p:attrNameLst>
                                          <p:attrName>style.visibility</p:attrName>
                                        </p:attrNameLst>
                                      </p:cBhvr>
                                      <p:to>
                                        <p:strVal val="hidden"/>
                                      </p:to>
                                    </p:set>
                                  </p:childTnLst>
                                </p:cTn>
                              </p:par>
                              <p:par>
                                <p:cTn id="140" presetID="1"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childTnLst>
                                </p:cTn>
                              </p:par>
                              <p:par>
                                <p:cTn id="142" presetID="1" presetClass="entr" presetSubtype="0" fill="hold" grpId="6" nodeType="withEffect">
                                  <p:stCondLst>
                                    <p:cond delay="0"/>
                                  </p:stCondLst>
                                  <p:childTnLst>
                                    <p:set>
                                      <p:cBhvr>
                                        <p:cTn id="143" dur="1" fill="hold">
                                          <p:stCondLst>
                                            <p:cond delay="0"/>
                                          </p:stCondLst>
                                        </p:cTn>
                                        <p:tgtEl>
                                          <p:spTgt spid="7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89"/>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88"/>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7" nodeType="clickEffect">
                                  <p:stCondLst>
                                    <p:cond delay="0"/>
                                  </p:stCondLst>
                                  <p:childTnLst>
                                    <p:set>
                                      <p:cBhvr>
                                        <p:cTn id="159" dur="1" fill="hold">
                                          <p:stCondLst>
                                            <p:cond delay="0"/>
                                          </p:stCondLst>
                                        </p:cTn>
                                        <p:tgtEl>
                                          <p:spTgt spid="79"/>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74"/>
                                        </p:tgtEl>
                                        <p:attrNameLst>
                                          <p:attrName>style.visibility</p:attrName>
                                        </p:attrNameLst>
                                      </p:cBhvr>
                                      <p:to>
                                        <p:strVal val="hidden"/>
                                      </p:to>
                                    </p:set>
                                  </p:childTnLst>
                                </p:cTn>
                              </p:par>
                              <p:par>
                                <p:cTn id="162" presetID="1" presetClass="entr" presetSubtype="0" fill="hold" grpId="8" nodeType="withEffect">
                                  <p:stCondLst>
                                    <p:cond delay="0"/>
                                  </p:stCondLst>
                                  <p:childTnLst>
                                    <p:set>
                                      <p:cBhvr>
                                        <p:cTn id="163" dur="1" fill="hold">
                                          <p:stCondLst>
                                            <p:cond delay="0"/>
                                          </p:stCondLst>
                                        </p:cTn>
                                        <p:tgtEl>
                                          <p:spTgt spid="7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9" nodeType="clickEffect">
                                  <p:stCondLst>
                                    <p:cond delay="0"/>
                                  </p:stCondLst>
                                  <p:childTnLst>
                                    <p:set>
                                      <p:cBhvr>
                                        <p:cTn id="167" dur="1" fill="hold">
                                          <p:stCondLst>
                                            <p:cond delay="0"/>
                                          </p:stCondLst>
                                        </p:cTn>
                                        <p:tgtEl>
                                          <p:spTgt spid="78"/>
                                        </p:tgtEl>
                                        <p:attrNameLst>
                                          <p:attrName>style.visibility</p:attrName>
                                        </p:attrNameLst>
                                      </p:cBhvr>
                                      <p:to>
                                        <p:strVal val="hidden"/>
                                      </p:to>
                                    </p:set>
                                  </p:childTnLst>
                                </p:cTn>
                              </p:par>
                              <p:par>
                                <p:cTn id="168" presetID="1" presetClass="exit" presetSubtype="0" fill="hold" grpId="1" nodeType="withEffect">
                                  <p:stCondLst>
                                    <p:cond delay="0"/>
                                  </p:stCondLst>
                                  <p:childTnLst>
                                    <p:set>
                                      <p:cBhvr>
                                        <p:cTn id="169" dur="1" fill="hold">
                                          <p:stCondLst>
                                            <p:cond delay="0"/>
                                          </p:stCondLst>
                                        </p:cTn>
                                        <p:tgtEl>
                                          <p:spTgt spid="76"/>
                                        </p:tgtEl>
                                        <p:attrNameLst>
                                          <p:attrName>style.visibility</p:attrName>
                                        </p:attrNameLst>
                                      </p:cBhvr>
                                      <p:to>
                                        <p:strVal val="hidden"/>
                                      </p:to>
                                    </p:set>
                                  </p:childTnLst>
                                </p:cTn>
                              </p:par>
                              <p:par>
                                <p:cTn id="170" presetID="1" presetClass="entr" presetSubtype="0" fill="hold" grpId="3" nodeType="withEffect">
                                  <p:stCondLst>
                                    <p:cond delay="0"/>
                                  </p:stCondLst>
                                  <p:childTnLst>
                                    <p:set>
                                      <p:cBhvr>
                                        <p:cTn id="171" dur="1" fill="hold">
                                          <p:stCondLst>
                                            <p:cond delay="0"/>
                                          </p:stCondLst>
                                        </p:cTn>
                                        <p:tgtEl>
                                          <p:spTgt spid="77"/>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4" nodeType="clickEffect">
                                  <p:stCondLst>
                                    <p:cond delay="0"/>
                                  </p:stCondLst>
                                  <p:childTnLst>
                                    <p:set>
                                      <p:cBhvr>
                                        <p:cTn id="175" dur="1" fill="hold">
                                          <p:stCondLst>
                                            <p:cond delay="0"/>
                                          </p:stCondLst>
                                        </p:cTn>
                                        <p:tgtEl>
                                          <p:spTgt spid="77"/>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69"/>
                                        </p:tgtEl>
                                        <p:attrNameLst>
                                          <p:attrName>style.visibility</p:attrName>
                                        </p:attrNameLst>
                                      </p:cBhvr>
                                      <p:to>
                                        <p:strVal val="visible"/>
                                      </p:to>
                                    </p:set>
                                  </p:childTnLst>
                                </p:cTn>
                              </p:par>
                              <p:par>
                                <p:cTn id="178" presetID="1" presetClass="entr" presetSubtype="0" fill="hold" grpId="10" nodeType="with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88"/>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64"/>
                                        </p:tgtEl>
                                        <p:attrNameLst>
                                          <p:attrName>style.visibility</p:attrName>
                                        </p:attrNameLst>
                                      </p:cBhvr>
                                      <p:to>
                                        <p:strVal val="visible"/>
                                      </p:to>
                                    </p:set>
                                  </p:childTnLst>
                                </p:cTn>
                              </p:par>
                            </p:childTnLst>
                          </p:cTn>
                        </p:par>
                        <p:par>
                          <p:cTn id="188" fill="hold">
                            <p:stCondLst>
                              <p:cond delay="0"/>
                            </p:stCondLst>
                            <p:childTnLst>
                              <p:par>
                                <p:cTn id="189" presetID="1" presetClass="exit" presetSubtype="0" fill="hold" grpId="3" nodeType="afterEffect">
                                  <p:stCondLst>
                                    <p:cond delay="0"/>
                                  </p:stCondLst>
                                  <p:childTnLst>
                                    <p:set>
                                      <p:cBhvr>
                                        <p:cTn id="190" dur="1" fill="hold">
                                          <p:stCondLst>
                                            <p:cond delay="0"/>
                                          </p:stCondLst>
                                        </p:cTn>
                                        <p:tgtEl>
                                          <p:spTgt spid="2"/>
                                        </p:tgtEl>
                                        <p:attrNameLst>
                                          <p:attrName>style.visibility</p:attrName>
                                        </p:attrNameLst>
                                      </p:cBhvr>
                                      <p:to>
                                        <p:strVal val="hidden"/>
                                      </p:to>
                                    </p:set>
                                  </p:childTnLst>
                                </p:cTn>
                              </p:par>
                            </p:childTnLst>
                          </p:cTn>
                        </p:par>
                        <p:par>
                          <p:cTn id="191" fill="hold">
                            <p:stCondLst>
                              <p:cond delay="0"/>
                            </p:stCondLst>
                            <p:childTnLst>
                              <p:par>
                                <p:cTn id="192" presetID="1" presetClass="entr" presetSubtype="0" fill="hold" grpId="4" nodeType="afterEffect">
                                  <p:stCondLst>
                                    <p:cond delay="0"/>
                                  </p:stCondLst>
                                  <p:childTnLst>
                                    <p:set>
                                      <p:cBhvr>
                                        <p:cTn id="193" dur="1" fill="hold">
                                          <p:stCondLst>
                                            <p:cond delay="0"/>
                                          </p:stCondLst>
                                        </p:cTn>
                                        <p:tgtEl>
                                          <p:spTgt spid="80"/>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1" nodeType="clickEffect">
                                  <p:stCondLst>
                                    <p:cond delay="0"/>
                                  </p:stCondLst>
                                  <p:childTnLst>
                                    <p:set>
                                      <p:cBhvr>
                                        <p:cTn id="197" dur="1" fill="hold">
                                          <p:stCondLst>
                                            <p:cond delay="0"/>
                                          </p:stCondLst>
                                        </p:cTn>
                                        <p:tgtEl>
                                          <p:spTgt spid="78"/>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par>
                                <p:cTn id="200" presetID="1" presetClass="entr" presetSubtype="0" fill="hold" grpId="8" nodeType="withEffect">
                                  <p:stCondLst>
                                    <p:cond delay="0"/>
                                  </p:stCondLst>
                                  <p:childTnLst>
                                    <p:set>
                                      <p:cBhvr>
                                        <p:cTn id="201" dur="1" fill="hold">
                                          <p:stCondLst>
                                            <p:cond delay="0"/>
                                          </p:stCondLst>
                                        </p:cTn>
                                        <p:tgtEl>
                                          <p:spTgt spid="7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65"/>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xit" presetSubtype="0" fill="hold" grpId="9" nodeType="clickEffect">
                                  <p:stCondLst>
                                    <p:cond delay="0"/>
                                  </p:stCondLst>
                                  <p:childTnLst>
                                    <p:set>
                                      <p:cBhvr>
                                        <p:cTn id="209" dur="1" fill="hold">
                                          <p:stCondLst>
                                            <p:cond delay="0"/>
                                          </p:stCondLst>
                                        </p:cTn>
                                        <p:tgtEl>
                                          <p:spTgt spid="79"/>
                                        </p:tgtEl>
                                        <p:attrNameLst>
                                          <p:attrName>style.visibility</p:attrName>
                                        </p:attrNameLst>
                                      </p:cBhvr>
                                      <p:to>
                                        <p:strVal val="hidden"/>
                                      </p:to>
                                    </p:set>
                                  </p:childTnLst>
                                </p:cTn>
                              </p:par>
                              <p:par>
                                <p:cTn id="210" presetID="1" presetClass="entr" presetSubtype="0" fill="hold" grpId="0" nodeType="withEffect">
                                  <p:stCondLst>
                                    <p:cond delay="0"/>
                                  </p:stCondLst>
                                  <p:childTnLst>
                                    <p:set>
                                      <p:cBhvr>
                                        <p:cTn id="211" dur="1" fill="hold">
                                          <p:stCondLst>
                                            <p:cond delay="0"/>
                                          </p:stCondLst>
                                        </p:cTn>
                                        <p:tgtEl>
                                          <p:spTgt spid="91"/>
                                        </p:tgtEl>
                                        <p:attrNameLst>
                                          <p:attrName>style.visibility</p:attrName>
                                        </p:attrNameLst>
                                      </p:cBhvr>
                                      <p:to>
                                        <p:strVal val="visible"/>
                                      </p:to>
                                    </p:set>
                                  </p:childTnLst>
                                </p:cTn>
                              </p:par>
                              <p:par>
                                <p:cTn id="212" presetID="1" presetClass="entr" presetSubtype="0" fill="hold" grpId="2" nodeType="withEffect">
                                  <p:stCondLst>
                                    <p:cond delay="0"/>
                                  </p:stCondLst>
                                  <p:childTnLst>
                                    <p:set>
                                      <p:cBhvr>
                                        <p:cTn id="213" dur="1" fill="hold">
                                          <p:stCondLst>
                                            <p:cond delay="0"/>
                                          </p:stCondLst>
                                        </p:cTn>
                                        <p:tgtEl>
                                          <p:spTgt spid="85"/>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6"/>
                                        </p:tgtEl>
                                        <p:attrNameLst>
                                          <p:attrName>style.visibility</p:attrName>
                                        </p:attrNameLst>
                                      </p:cBhvr>
                                      <p:to>
                                        <p:strVal val="visible"/>
                                      </p:to>
                                    </p:set>
                                  </p:childTnLst>
                                </p:cTn>
                              </p:par>
                            </p:childTnLst>
                          </p:cTn>
                        </p:par>
                        <p:par>
                          <p:cTn id="218" fill="hold">
                            <p:stCondLst>
                              <p:cond delay="0"/>
                            </p:stCondLst>
                            <p:childTnLst>
                              <p:par>
                                <p:cTn id="219" presetID="1" presetClass="exit" presetSubtype="0" fill="hold" grpId="5" nodeType="afterEffect">
                                  <p:stCondLst>
                                    <p:cond delay="0"/>
                                  </p:stCondLst>
                                  <p:childTnLst>
                                    <p:set>
                                      <p:cBhvr>
                                        <p:cTn id="220" dur="1" fill="hold">
                                          <p:stCondLst>
                                            <p:cond delay="0"/>
                                          </p:stCondLst>
                                        </p:cTn>
                                        <p:tgtEl>
                                          <p:spTgt spid="80"/>
                                        </p:tgtEl>
                                        <p:attrNameLst>
                                          <p:attrName>style.visibility</p:attrName>
                                        </p:attrNameLst>
                                      </p:cBhvr>
                                      <p:to>
                                        <p:strVal val="hidden"/>
                                      </p:to>
                                    </p:set>
                                  </p:childTnLst>
                                </p:cTn>
                              </p:par>
                            </p:childTnLst>
                          </p:cTn>
                        </p:par>
                        <p:par>
                          <p:cTn id="221" fill="hold">
                            <p:stCondLst>
                              <p:cond delay="0"/>
                            </p:stCondLst>
                            <p:childTnLst>
                              <p:par>
                                <p:cTn id="222" presetID="1" presetClass="entr" presetSubtype="0" fill="hold" grpId="4" nodeType="afterEffect">
                                  <p:stCondLst>
                                    <p:cond delay="0"/>
                                  </p:stCondLst>
                                  <p:childTnLst>
                                    <p:set>
                                      <p:cBhvr>
                                        <p:cTn id="223" dur="1" fill="hold">
                                          <p:stCondLst>
                                            <p:cond delay="0"/>
                                          </p:stCondLst>
                                        </p:cTn>
                                        <p:tgtEl>
                                          <p:spTgt spid="2"/>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87"/>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1" presetClass="exit" presetSubtype="0" fill="hold" grpId="3" nodeType="clickEffect">
                                  <p:stCondLst>
                                    <p:cond delay="0"/>
                                  </p:stCondLst>
                                  <p:childTnLst>
                                    <p:set>
                                      <p:cBhvr>
                                        <p:cTn id="231" dur="1" fill="hold">
                                          <p:stCondLst>
                                            <p:cond delay="0"/>
                                          </p:stCondLst>
                                        </p:cTn>
                                        <p:tgtEl>
                                          <p:spTgt spid="85"/>
                                        </p:tgtEl>
                                        <p:attrNameLst>
                                          <p:attrName>style.visibility</p:attrName>
                                        </p:attrNameLst>
                                      </p:cBhvr>
                                      <p:to>
                                        <p:strVal val="hidden"/>
                                      </p:to>
                                    </p:set>
                                  </p:childTnLst>
                                </p:cTn>
                              </p:par>
                              <p:par>
                                <p:cTn id="232" presetID="1" presetClass="exit" presetSubtype="0" fill="hold" grpId="1" nodeType="withEffect">
                                  <p:stCondLst>
                                    <p:cond delay="0"/>
                                  </p:stCondLst>
                                  <p:childTnLst>
                                    <p:set>
                                      <p:cBhvr>
                                        <p:cTn id="233" dur="1" fill="hold">
                                          <p:stCondLst>
                                            <p:cond delay="0"/>
                                          </p:stCondLst>
                                        </p:cTn>
                                        <p:tgtEl>
                                          <p:spTgt spid="91"/>
                                        </p:tgtEl>
                                        <p:attrNameLst>
                                          <p:attrName>style.visibility</p:attrName>
                                        </p:attrNameLst>
                                      </p:cBhvr>
                                      <p:to>
                                        <p:strVal val="hidden"/>
                                      </p:to>
                                    </p:set>
                                  </p:childTnLst>
                                </p:cTn>
                              </p:par>
                              <p:par>
                                <p:cTn id="234" presetID="1" presetClass="entr" presetSubtype="0" fill="hold" grpId="10" nodeType="withEffect">
                                  <p:stCondLst>
                                    <p:cond delay="0"/>
                                  </p:stCondLst>
                                  <p:childTnLst>
                                    <p:set>
                                      <p:cBhvr>
                                        <p:cTn id="235" dur="1" fill="hold">
                                          <p:stCondLst>
                                            <p:cond delay="0"/>
                                          </p:stCondLst>
                                        </p:cTn>
                                        <p:tgtEl>
                                          <p:spTgt spid="79"/>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1" nodeType="clickEffect">
                                  <p:stCondLst>
                                    <p:cond delay="0"/>
                                  </p:stCondLst>
                                  <p:childTnLst>
                                    <p:set>
                                      <p:cBhvr>
                                        <p:cTn id="239" dur="1" fill="hold">
                                          <p:stCondLst>
                                            <p:cond delay="0"/>
                                          </p:stCondLst>
                                        </p:cTn>
                                        <p:tgtEl>
                                          <p:spTgt spid="79"/>
                                        </p:tgtEl>
                                        <p:attrNameLst>
                                          <p:attrName>style.visibility</p:attrName>
                                        </p:attrNameLst>
                                      </p:cBhvr>
                                      <p:to>
                                        <p:strVal val="hidden"/>
                                      </p:to>
                                    </p:set>
                                  </p:childTnLst>
                                </p:cTn>
                              </p:par>
                              <p:par>
                                <p:cTn id="240" presetID="1" presetClass="exit" presetSubtype="0" fill="hold" grpId="1" nodeType="withEffect">
                                  <p:stCondLst>
                                    <p:cond delay="0"/>
                                  </p:stCondLst>
                                  <p:childTnLst>
                                    <p:set>
                                      <p:cBhvr>
                                        <p:cTn id="241" dur="1" fill="hold">
                                          <p:stCondLst>
                                            <p:cond delay="0"/>
                                          </p:stCondLst>
                                        </p:cTn>
                                        <p:tgtEl>
                                          <p:spTgt spid="70"/>
                                        </p:tgtEl>
                                        <p:attrNameLst>
                                          <p:attrName>style.visibility</p:attrName>
                                        </p:attrNameLst>
                                      </p:cBhvr>
                                      <p:to>
                                        <p:strVal val="hidden"/>
                                      </p:to>
                                    </p:set>
                                  </p:childTnLst>
                                </p:cTn>
                              </p:par>
                              <p:par>
                                <p:cTn id="242" presetID="1" presetClass="entr" presetSubtype="0" fill="hold" grpId="12" nodeType="withEffect">
                                  <p:stCondLst>
                                    <p:cond delay="0"/>
                                  </p:stCondLst>
                                  <p:childTnLst>
                                    <p:set>
                                      <p:cBhvr>
                                        <p:cTn id="243" dur="1" fill="hold">
                                          <p:stCondLst>
                                            <p:cond delay="0"/>
                                          </p:stCondLst>
                                        </p:cTn>
                                        <p:tgtEl>
                                          <p:spTgt spid="78"/>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xit" presetSubtype="0" fill="hold" grpId="13" nodeType="clickEffect">
                                  <p:stCondLst>
                                    <p:cond delay="0"/>
                                  </p:stCondLst>
                                  <p:childTnLst>
                                    <p:set>
                                      <p:cBhvr>
                                        <p:cTn id="247" dur="1" fill="hold">
                                          <p:stCondLst>
                                            <p:cond delay="0"/>
                                          </p:stCondLst>
                                        </p:cTn>
                                        <p:tgtEl>
                                          <p:spTgt spid="78"/>
                                        </p:tgtEl>
                                        <p:attrNameLst>
                                          <p:attrName>style.visibility</p:attrName>
                                        </p:attrNameLst>
                                      </p:cBhvr>
                                      <p:to>
                                        <p:strVal val="hidden"/>
                                      </p:to>
                                    </p:set>
                                  </p:childTnLst>
                                </p:cTn>
                              </p:par>
                              <p:par>
                                <p:cTn id="248" presetID="1" presetClass="entr" presetSubtype="0" fill="hold" grpId="0" nodeType="withEffect">
                                  <p:stCondLst>
                                    <p:cond delay="0"/>
                                  </p:stCondLst>
                                  <p:childTnLst>
                                    <p:set>
                                      <p:cBhvr>
                                        <p:cTn id="249" dur="1" fill="hold">
                                          <p:stCondLst>
                                            <p:cond delay="0"/>
                                          </p:stCondLst>
                                        </p:cTn>
                                        <p:tgtEl>
                                          <p:spTgt spid="92"/>
                                        </p:tgtEl>
                                        <p:attrNameLst>
                                          <p:attrName>style.visibility</p:attrName>
                                        </p:attrNameLst>
                                      </p:cBhvr>
                                      <p:to>
                                        <p:strVal val="visible"/>
                                      </p:to>
                                    </p:set>
                                  </p:childTnLst>
                                </p:cTn>
                              </p:par>
                              <p:par>
                                <p:cTn id="250" presetID="1" presetClass="entr" presetSubtype="0" fill="hold" grpId="12"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grpId="1" nodeType="clickEffect">
                                  <p:stCondLst>
                                    <p:cond delay="0"/>
                                  </p:stCondLst>
                                  <p:childTnLst>
                                    <p:set>
                                      <p:cBhvr>
                                        <p:cTn id="255" dur="1" fill="hold">
                                          <p:stCondLst>
                                            <p:cond delay="0"/>
                                          </p:stCondLst>
                                        </p:cTn>
                                        <p:tgtEl>
                                          <p:spTgt spid="87"/>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67"/>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84"/>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13" nodeType="clickEffect">
                                  <p:stCondLst>
                                    <p:cond delay="0"/>
                                  </p:stCondLst>
                                  <p:childTnLst>
                                    <p:set>
                                      <p:cBhvr>
                                        <p:cTn id="267" dur="1" fill="hold">
                                          <p:stCondLst>
                                            <p:cond delay="0"/>
                                          </p:stCondLst>
                                        </p:cTn>
                                        <p:tgtEl>
                                          <p:spTgt spid="79"/>
                                        </p:tgtEl>
                                        <p:attrNameLst>
                                          <p:attrName>style.visibility</p:attrName>
                                        </p:attrNameLst>
                                      </p:cBhvr>
                                      <p:to>
                                        <p:strVal val="hidden"/>
                                      </p:to>
                                    </p:set>
                                  </p:childTnLst>
                                </p:cTn>
                              </p:par>
                              <p:par>
                                <p:cTn id="268" presetID="1" presetClass="exit" presetSubtype="0" fill="hold" grpId="1" nodeType="withEffect">
                                  <p:stCondLst>
                                    <p:cond delay="0"/>
                                  </p:stCondLst>
                                  <p:childTnLst>
                                    <p:set>
                                      <p:cBhvr>
                                        <p:cTn id="269" dur="1" fill="hold">
                                          <p:stCondLst>
                                            <p:cond delay="0"/>
                                          </p:stCondLst>
                                        </p:cTn>
                                        <p:tgtEl>
                                          <p:spTgt spid="92"/>
                                        </p:tgtEl>
                                        <p:attrNameLst>
                                          <p:attrName>style.visibility</p:attrName>
                                        </p:attrNameLst>
                                      </p:cBhvr>
                                      <p:to>
                                        <p:strVal val="hidden"/>
                                      </p:to>
                                    </p:set>
                                  </p:childTnLst>
                                </p:cTn>
                              </p:par>
                              <p:par>
                                <p:cTn id="270" presetID="1" presetClass="entr" presetSubtype="0" fill="hold" grpId="14" nodeType="withEffect">
                                  <p:stCondLst>
                                    <p:cond delay="0"/>
                                  </p:stCondLst>
                                  <p:childTnLst>
                                    <p:set>
                                      <p:cBhvr>
                                        <p:cTn id="271" dur="1" fill="hold">
                                          <p:stCondLst>
                                            <p:cond delay="0"/>
                                          </p:stCondLst>
                                        </p:cTn>
                                        <p:tgtEl>
                                          <p:spTgt spid="78"/>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5"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xit" presetSubtype="0" fill="hold" grpId="1" nodeType="withEffect">
                                  <p:stCondLst>
                                    <p:cond delay="0"/>
                                  </p:stCondLst>
                                  <p:childTnLst>
                                    <p:set>
                                      <p:cBhvr>
                                        <p:cTn id="277" dur="1" fill="hold">
                                          <p:stCondLst>
                                            <p:cond delay="0"/>
                                          </p:stCondLst>
                                        </p:cTn>
                                        <p:tgtEl>
                                          <p:spTgt spid="69"/>
                                        </p:tgtEl>
                                        <p:attrNameLst>
                                          <p:attrName>style.visibility</p:attrName>
                                        </p:attrNameLst>
                                      </p:cBhvr>
                                      <p:to>
                                        <p:strVal val="hidden"/>
                                      </p:to>
                                    </p:set>
                                  </p:childTnLst>
                                </p:cTn>
                              </p:par>
                              <p:par>
                                <p:cTn id="278" presetID="1" presetClass="entr" presetSubtype="0" fill="hold" grpId="5" nodeType="withEffect">
                                  <p:stCondLst>
                                    <p:cond delay="0"/>
                                  </p:stCondLst>
                                  <p:childTnLst>
                                    <p:set>
                                      <p:cBhvr>
                                        <p:cTn id="279" dur="1" fill="hold">
                                          <p:stCondLst>
                                            <p:cond delay="0"/>
                                          </p:stCondLst>
                                        </p:cTn>
                                        <p:tgtEl>
                                          <p:spTgt spid="77"/>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6" nodeType="clickEffect">
                                  <p:stCondLst>
                                    <p:cond delay="0"/>
                                  </p:stCondLst>
                                  <p:childTnLst>
                                    <p:set>
                                      <p:cBhvr>
                                        <p:cTn id="283" dur="1" fill="hold">
                                          <p:stCondLst>
                                            <p:cond delay="0"/>
                                          </p:stCondLst>
                                        </p:cTn>
                                        <p:tgtEl>
                                          <p:spTgt spid="77"/>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3"/>
                                        </p:tgtEl>
                                        <p:attrNameLst>
                                          <p:attrName>style.visibility</p:attrName>
                                        </p:attrNameLst>
                                      </p:cBhvr>
                                      <p:to>
                                        <p:strVal val="visible"/>
                                      </p:to>
                                    </p:set>
                                  </p:childTnLst>
                                </p:cTn>
                              </p:par>
                              <p:par>
                                <p:cTn id="286" presetID="1" presetClass="entr" presetSubtype="0" fill="hold" grpId="16" nodeType="withEffect">
                                  <p:stCondLst>
                                    <p:cond delay="0"/>
                                  </p:stCondLst>
                                  <p:childTnLst>
                                    <p:set>
                                      <p:cBhvr>
                                        <p:cTn id="287" dur="1" fill="hold">
                                          <p:stCondLst>
                                            <p:cond delay="0"/>
                                          </p:stCondLst>
                                        </p:cTn>
                                        <p:tgtEl>
                                          <p:spTgt spid="78"/>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84"/>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6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6"/>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7" nodeType="clickEffect">
                                  <p:stCondLst>
                                    <p:cond delay="0"/>
                                  </p:stCondLst>
                                  <p:childTnLst>
                                    <p:set>
                                      <p:cBhvr>
                                        <p:cTn id="303" dur="1" fill="hold">
                                          <p:stCondLst>
                                            <p:cond delay="0"/>
                                          </p:stCondLst>
                                        </p:cTn>
                                        <p:tgtEl>
                                          <p:spTgt spid="78"/>
                                        </p:tgtEl>
                                        <p:attrNameLst>
                                          <p:attrName>style.visibility</p:attrName>
                                        </p:attrNameLst>
                                      </p:cBhvr>
                                      <p:to>
                                        <p:strVal val="hidden"/>
                                      </p:to>
                                    </p:set>
                                  </p:childTnLst>
                                </p:cTn>
                              </p:par>
                              <p:par>
                                <p:cTn id="304" presetID="1" presetClass="exit" presetSubtype="0" fill="hold" grpId="1" nodeType="withEffect">
                                  <p:stCondLst>
                                    <p:cond delay="0"/>
                                  </p:stCondLst>
                                  <p:childTnLst>
                                    <p:set>
                                      <p:cBhvr>
                                        <p:cTn id="305" dur="1" fill="hold">
                                          <p:stCondLst>
                                            <p:cond delay="0"/>
                                          </p:stCondLst>
                                        </p:cTn>
                                        <p:tgtEl>
                                          <p:spTgt spid="93"/>
                                        </p:tgtEl>
                                        <p:attrNameLst>
                                          <p:attrName>style.visibility</p:attrName>
                                        </p:attrNameLst>
                                      </p:cBhvr>
                                      <p:to>
                                        <p:strVal val="hidden"/>
                                      </p:to>
                                    </p:set>
                                  </p:childTnLst>
                                </p:cTn>
                              </p:par>
                              <p:par>
                                <p:cTn id="306" presetID="1" presetClass="entr" presetSubtype="0" fill="hold" grpId="7" nodeType="withEffect">
                                  <p:stCondLst>
                                    <p:cond delay="0"/>
                                  </p:stCondLst>
                                  <p:childTnLst>
                                    <p:set>
                                      <p:cBhvr>
                                        <p:cTn id="307" dur="1" fill="hold">
                                          <p:stCondLst>
                                            <p:cond delay="0"/>
                                          </p:stCondLst>
                                        </p:cTn>
                                        <p:tgtEl>
                                          <p:spTgt spid="77"/>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1" presetClass="exit" presetSubtype="0" fill="hold" grpId="1" nodeType="clickEffect">
                                  <p:stCondLst>
                                    <p:cond delay="0"/>
                                  </p:stCondLst>
                                  <p:childTnLst>
                                    <p:set>
                                      <p:cBhvr>
                                        <p:cTn id="311" dur="1" fill="hold">
                                          <p:stCondLst>
                                            <p:cond delay="0"/>
                                          </p:stCondLst>
                                        </p:cTn>
                                        <p:tgtEl>
                                          <p:spTgt spid="86"/>
                                        </p:tgtEl>
                                        <p:attrNameLst>
                                          <p:attrName>style.visibility</p:attrName>
                                        </p:attrNameLst>
                                      </p:cBhvr>
                                      <p:to>
                                        <p:strVal val="hidden"/>
                                      </p:to>
                                    </p:set>
                                  </p:childTnLst>
                                </p:cTn>
                              </p:par>
                              <p:par>
                                <p:cTn id="312" presetID="1" presetClass="entr" presetSubtype="0" fill="hold" grpId="0" nodeType="withEffect">
                                  <p:stCondLst>
                                    <p:cond delay="0"/>
                                  </p:stCondLst>
                                  <p:childTnLst>
                                    <p:set>
                                      <p:cBhvr>
                                        <p:cTn id="313" dur="1" fill="hold">
                                          <p:stCondLst>
                                            <p:cond delay="0"/>
                                          </p:stCondLst>
                                        </p:cTn>
                                        <p:tgtEl>
                                          <p:spTgt spid="94"/>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8" grpId="10" animBg="1"/>
      <p:bldP spid="78" grpId="11" animBg="1"/>
      <p:bldP spid="78" grpId="12" animBg="1"/>
      <p:bldP spid="78" grpId="13" animBg="1"/>
      <p:bldP spid="78" grpId="14" animBg="1"/>
      <p:bldP spid="78" grpId="15" animBg="1"/>
      <p:bldP spid="78" grpId="16" animBg="1"/>
      <p:bldP spid="78" grpId="17" animBg="1"/>
      <p:bldP spid="79" grpId="0" animBg="1"/>
      <p:bldP spid="79" grpId="1" animBg="1"/>
      <p:bldP spid="79" grpId="2" animBg="1"/>
      <p:bldP spid="79" grpId="3" animBg="1"/>
      <p:bldP spid="79" grpId="4" animBg="1"/>
      <p:bldP spid="79" grpId="5" animBg="1"/>
      <p:bldP spid="79" grpId="6" animBg="1"/>
      <p:bldP spid="79" grpId="7" animBg="1"/>
      <p:bldP spid="79" grpId="8" animBg="1"/>
      <p:bldP spid="79" grpId="9" animBg="1"/>
      <p:bldP spid="79" grpId="10" animBg="1"/>
      <p:bldP spid="79" grpId="11" animBg="1"/>
      <p:bldP spid="79" grpId="12" animBg="1"/>
      <p:bldP spid="79" grpId="13" animBg="1"/>
      <p:bldP spid="2" grpId="0" animBg="1"/>
      <p:bldP spid="2" grpId="1" animBg="1"/>
      <p:bldP spid="2" grpId="2" animBg="1"/>
      <p:bldP spid="2" grpId="3" animBg="1"/>
      <p:bldP spid="2" grpId="4" animBg="1"/>
      <p:bldP spid="80" grpId="0" animBg="1"/>
      <p:bldP spid="80" grpId="1" animBg="1"/>
      <p:bldP spid="80" grpId="2" animBg="1"/>
      <p:bldP spid="80" grpId="3" animBg="1"/>
      <p:bldP spid="80" grpId="4" animBg="1"/>
      <p:bldP spid="80" grpId="5" animBg="1"/>
      <p:bldP spid="83" grpId="0" animBg="1"/>
      <p:bldP spid="83" grpId="1" animBg="1"/>
      <p:bldP spid="84" grpId="0" animBg="1"/>
      <p:bldP spid="84" grpId="1" animBg="1"/>
      <p:bldP spid="85" grpId="0" animBg="1"/>
      <p:bldP spid="85" grpId="1" animBg="1"/>
      <p:bldP spid="85" grpId="2" animBg="1"/>
      <p:bldP spid="85" grpId="3" animBg="1"/>
      <p:bldP spid="86" grpId="0" animBg="1"/>
      <p:bldP spid="86" grpId="1" animBg="1"/>
      <p:bldP spid="87" grpId="0" animBg="1"/>
      <p:bldP spid="87" grpId="1" animBg="1"/>
      <p:bldP spid="88" grpId="0" animBg="1"/>
      <p:bldP spid="88" grpId="1" animBg="1"/>
      <p:bldP spid="89" grpId="0" animBg="1"/>
      <p:bldP spid="89" grpId="1" animBg="1"/>
      <p:bldP spid="90" grpId="0" animBg="1"/>
      <p:bldP spid="68" grpId="0" animBg="1"/>
      <p:bldP spid="69" grpId="0" animBg="1"/>
      <p:bldP spid="69" grpId="1" animBg="1"/>
      <p:bldP spid="70" grpId="0" animBg="1"/>
      <p:bldP spid="70" grpId="1" animBg="1"/>
      <p:bldP spid="91" grpId="0" animBg="1"/>
      <p:bldP spid="91" grpId="1" animBg="1"/>
      <p:bldP spid="92" grpId="0" animBg="1"/>
      <p:bldP spid="92" grpId="1" animBg="1"/>
      <p:bldP spid="93" grpId="0" animBg="1"/>
      <p:bldP spid="93" grpId="1" animBg="1"/>
      <p:bldP spid="9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Content Placeholder 4"/>
          <p:cNvSpPr>
            <a:spLocks noGrp="1"/>
          </p:cNvSpPr>
          <p:nvPr>
            <p:ph sz="quarter" idx="13"/>
          </p:nvPr>
        </p:nvSpPr>
        <p:spPr>
          <a:xfrm>
            <a:off x="228600" y="173038"/>
            <a:ext cx="11658600" cy="6532562"/>
          </a:xfrm>
        </p:spPr>
        <p:txBody>
          <a:bodyPr/>
          <a:lstStyle/>
          <a:p>
            <a:pPr>
              <a:defRPr/>
            </a:pPr>
            <a:r>
              <a:rPr lang="en-US" altLang="en-US" dirty="0">
                <a:solidFill>
                  <a:srgbClr val="FF0000"/>
                </a:solidFill>
                <a:latin typeface="Open Sans"/>
              </a:rPr>
              <a:t>Let us consider Gmail.</a:t>
            </a:r>
          </a:p>
          <a:p>
            <a:pPr marL="0" indent="0">
              <a:buNone/>
              <a:defRPr/>
            </a:pPr>
            <a:r>
              <a:rPr lang="en-US" altLang="en-US" dirty="0">
                <a:solidFill>
                  <a:srgbClr val="333333"/>
                </a:solidFill>
                <a:latin typeface="Open Sans"/>
              </a:rPr>
              <a:t>        We can do lot of operation with Gmail such as Create Account, Sign in, Compose, Send, etc., </a:t>
            </a:r>
          </a:p>
          <a:p>
            <a:pPr marL="0" indent="0">
              <a:buNone/>
              <a:defRPr/>
            </a:pPr>
            <a:endParaRPr lang="en-US" altLang="en-US" dirty="0">
              <a:solidFill>
                <a:srgbClr val="333333"/>
              </a:solidFill>
              <a:latin typeface="Open Sans"/>
            </a:endParaRPr>
          </a:p>
          <a:p>
            <a:pPr marL="0" indent="0">
              <a:buNone/>
              <a:defRPr/>
            </a:pPr>
            <a:r>
              <a:rPr lang="en-US" altLang="en-US" dirty="0">
                <a:solidFill>
                  <a:srgbClr val="333333"/>
                </a:solidFill>
                <a:latin typeface="Open Sans"/>
              </a:rPr>
              <a:t>						</a:t>
            </a:r>
          </a:p>
          <a:p>
            <a:pPr marL="0" indent="0">
              <a:buNone/>
              <a:defRPr/>
            </a:pPr>
            <a:r>
              <a:rPr lang="en-US" altLang="en-US" dirty="0">
                <a:solidFill>
                  <a:srgbClr val="333333"/>
                </a:solidFill>
                <a:latin typeface="Open Sans"/>
              </a:rPr>
              <a:t>						</a:t>
            </a:r>
          </a:p>
          <a:p>
            <a:pPr marL="0" indent="0">
              <a:buNone/>
              <a:defRPr/>
            </a:pPr>
            <a:r>
              <a:rPr lang="en-US" altLang="en-US" dirty="0">
                <a:solidFill>
                  <a:srgbClr val="333333"/>
                </a:solidFill>
                <a:latin typeface="Open Sans"/>
              </a:rPr>
              <a:t>						We know the required details to Create an 						account.</a:t>
            </a:r>
          </a:p>
        </p:txBody>
      </p:sp>
      <p:pic>
        <p:nvPicPr>
          <p:cNvPr id="261122" name="Picture 2" descr="http://3.bp.blogspot.com/-DOdrliqh-HA/UnTh_BOXQLI/AAAAAAAAAJk/arCHBmfSfr4/s1600/What+is+Abstract+Data+Typ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571623"/>
            <a:ext cx="3438525" cy="1933576"/>
          </a:xfrm>
          <a:prstGeom prst="rect">
            <a:avLst/>
          </a:prstGeom>
          <a:noFill/>
          <a:extLst>
            <a:ext uri="{909E8E84-426E-40DD-AFC4-6F175D3DCCD1}">
              <a14:hiddenFill xmlns:a14="http://schemas.microsoft.com/office/drawing/2010/main">
                <a:solidFill>
                  <a:srgbClr val="FFFFFF"/>
                </a:solidFill>
              </a14:hiddenFill>
            </a:ext>
          </a:extLst>
        </p:spPr>
      </p:pic>
      <p:pic>
        <p:nvPicPr>
          <p:cNvPr id="261129" name="Picture 9" descr="http://1.bp.blogspot.com/-kAbE4a6EeF4/UnTh9R87SsI/AAAAAAAAAIw/_B57iTv5wQc/s1600/What+is+Abstract++Data+Typ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3505199"/>
            <a:ext cx="3971925"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830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1752600" y="0"/>
            <a:ext cx="8763000" cy="1143000"/>
          </a:xfrm>
        </p:spPr>
        <p:txBody>
          <a:bodyPr/>
          <a:lstStyle/>
          <a:p>
            <a:pPr>
              <a:defRPr/>
            </a:pPr>
            <a:r>
              <a:rPr lang="en-AU" dirty="0">
                <a:solidFill>
                  <a:srgbClr val="FF0000"/>
                </a:solidFill>
                <a:ea typeface="+mj-ea"/>
                <a:cs typeface="+mj-cs"/>
              </a:rPr>
              <a:t>Algorithm: </a:t>
            </a:r>
            <a:r>
              <a:rPr lang="en-AU" u="sng" dirty="0">
                <a:solidFill>
                  <a:srgbClr val="FF0000"/>
                </a:solidFill>
                <a:ea typeface="+mj-ea"/>
                <a:cs typeface="+mj-cs"/>
              </a:rPr>
              <a:t>To evaluate a prefix value</a:t>
            </a:r>
          </a:p>
        </p:txBody>
      </p:sp>
      <p:sp>
        <p:nvSpPr>
          <p:cNvPr id="123907" name="Rectangle 3"/>
          <p:cNvSpPr txBox="1">
            <a:spLocks noChangeArrowheads="1"/>
          </p:cNvSpPr>
          <p:nvPr/>
        </p:nvSpPr>
        <p:spPr bwMode="auto">
          <a:xfrm>
            <a:off x="1979614" y="1600200"/>
            <a:ext cx="82264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857250" indent="-45720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buClr>
                <a:schemeClr val="tx1"/>
              </a:buClr>
              <a:buFont typeface="Verdana" panose="020B0604030504040204" pitchFamily="34" charset="0"/>
              <a:buAutoNum type="arabicPeriod"/>
            </a:pPr>
            <a:r>
              <a:rPr kumimoji="0" lang="en-US" altLang="ja-JP" sz="2400" b="1">
                <a:latin typeface="Helvetica" panose="020B0604020202020204" pitchFamily="34" charset="0"/>
                <a:cs typeface="Times New Roman" panose="02020603050405020304" pitchFamily="18" charset="0"/>
              </a:rPr>
              <a:t>Add “(” at the left end of the expression.</a:t>
            </a:r>
          </a:p>
          <a:p>
            <a:pPr eaLnBrk="1" hangingPunct="1">
              <a:buClr>
                <a:schemeClr val="tx1"/>
              </a:buClr>
              <a:buFont typeface="Verdana" panose="020B0604030504040204" pitchFamily="34" charset="0"/>
              <a:buAutoNum type="arabicPeriod"/>
            </a:pPr>
            <a:r>
              <a:rPr kumimoji="0" lang="en-US" altLang="ja-JP" sz="2400" b="1">
                <a:latin typeface="Helvetica" panose="020B0604020202020204" pitchFamily="34" charset="0"/>
                <a:cs typeface="Times New Roman" panose="02020603050405020304" pitchFamily="18" charset="0"/>
              </a:rPr>
              <a:t>Scan </a:t>
            </a:r>
            <a:r>
              <a:rPr kumimoji="0" lang="en-US" altLang="ja-JP" sz="2400" b="1" i="1">
                <a:latin typeface="Helvetica" panose="020B0604020202020204" pitchFamily="34" charset="0"/>
                <a:cs typeface="Times New Roman" panose="02020603050405020304" pitchFamily="18" charset="0"/>
              </a:rPr>
              <a:t>p</a:t>
            </a:r>
            <a:r>
              <a:rPr kumimoji="0" lang="en-US" altLang="ja-JP" sz="2400" b="1">
                <a:latin typeface="Helvetica" panose="020B0604020202020204" pitchFamily="34" charset="0"/>
                <a:cs typeface="Times New Roman" panose="02020603050405020304" pitchFamily="18" charset="0"/>
              </a:rPr>
              <a:t> from right to left and repeat step 3 and 4 for each element of p until encountered “(”. </a:t>
            </a:r>
          </a:p>
          <a:p>
            <a:pPr eaLnBrk="1" hangingPunct="1">
              <a:buClr>
                <a:schemeClr val="tx1"/>
              </a:buClr>
              <a:buFont typeface="Verdana" panose="020B0604030504040204" pitchFamily="34" charset="0"/>
              <a:buAutoNum type="arabicPeriod"/>
            </a:pPr>
            <a:r>
              <a:rPr kumimoji="0" lang="en-US" altLang="ja-JP" sz="2400" b="1">
                <a:latin typeface="Helvetica" panose="020B0604020202020204" pitchFamily="34" charset="0"/>
                <a:cs typeface="Times New Roman" panose="02020603050405020304" pitchFamily="18" charset="0"/>
              </a:rPr>
              <a:t>If an operand is encountered, PUSH it in stack.</a:t>
            </a:r>
          </a:p>
          <a:p>
            <a:pPr eaLnBrk="1" hangingPunct="1">
              <a:buClr>
                <a:schemeClr val="tx1"/>
              </a:buClr>
              <a:buFont typeface="Verdana" panose="020B0604030504040204" pitchFamily="34" charset="0"/>
              <a:buAutoNum type="arabicPeriod"/>
            </a:pPr>
            <a:r>
              <a:rPr kumimoji="0" lang="en-US" altLang="ja-JP" sz="2400" b="1">
                <a:latin typeface="Helvetica" panose="020B0604020202020204" pitchFamily="34" charset="0"/>
                <a:cs typeface="Times New Roman" panose="02020603050405020304" pitchFamily="18" charset="0"/>
              </a:rPr>
              <a:t>If an operator </a:t>
            </a:r>
            <a:r>
              <a:rPr kumimoji="0" lang="en-US" altLang="ja-JP" sz="2400" b="1">
                <a:latin typeface="Wingdings" panose="05000000000000000000" pitchFamily="2" charset="2"/>
                <a:cs typeface="Times New Roman" panose="02020603050405020304" pitchFamily="18" charset="0"/>
                <a:sym typeface="Wingdings" panose="05000000000000000000" pitchFamily="2" charset="2"/>
              </a:rPr>
              <a:t> </a:t>
            </a:r>
            <a:r>
              <a:rPr kumimoji="0" lang="en-US" altLang="ja-JP" sz="2400" b="1">
                <a:latin typeface="Helvetica" panose="020B0604020202020204" pitchFamily="34" charset="0"/>
                <a:cs typeface="Times New Roman" panose="02020603050405020304" pitchFamily="18" charset="0"/>
              </a:rPr>
              <a:t>is encountered, then</a:t>
            </a:r>
          </a:p>
          <a:p>
            <a:pPr lvl="1" eaLnBrk="1" hangingPunct="1">
              <a:buClr>
                <a:schemeClr val="tx1"/>
              </a:buClr>
              <a:buFont typeface="Verdana" panose="020B0604030504040204" pitchFamily="34" charset="0"/>
              <a:buAutoNum type="arabicPeriod"/>
            </a:pPr>
            <a:r>
              <a:rPr kumimoji="0" lang="en-US" altLang="ja-JP" sz="2000" b="1">
                <a:latin typeface="Helvetica" panose="020B0604020202020204" pitchFamily="34" charset="0"/>
                <a:cs typeface="Times New Roman" panose="02020603050405020304" pitchFamily="18" charset="0"/>
              </a:rPr>
              <a:t>To remove two element from stack Call POP() twice and first POP() put to A and second one to B.</a:t>
            </a:r>
          </a:p>
          <a:p>
            <a:pPr lvl="1" eaLnBrk="1" hangingPunct="1">
              <a:buClr>
                <a:schemeClr val="tx1"/>
              </a:buClr>
              <a:buFont typeface="Verdana" panose="020B0604030504040204" pitchFamily="34" charset="0"/>
              <a:buAutoNum type="arabicPeriod"/>
            </a:pPr>
            <a:r>
              <a:rPr kumimoji="0" lang="en-US" altLang="ja-JP" sz="2000" b="1">
                <a:latin typeface="Helvetica" panose="020B0604020202020204" pitchFamily="34" charset="0"/>
                <a:cs typeface="Times New Roman" panose="02020603050405020304" pitchFamily="18" charset="0"/>
              </a:rPr>
              <a:t> Evaluate C = A </a:t>
            </a:r>
            <a:r>
              <a:rPr kumimoji="0" lang="en-US" altLang="ja-JP" sz="2000" b="1">
                <a:latin typeface="Wingdings" panose="05000000000000000000" pitchFamily="2" charset="2"/>
                <a:sym typeface="Wingdings" panose="05000000000000000000" pitchFamily="2" charset="2"/>
              </a:rPr>
              <a:t></a:t>
            </a:r>
            <a:r>
              <a:rPr kumimoji="0" lang="en-US" altLang="ja-JP" sz="2000" b="1">
                <a:latin typeface="Helvetica" panose="020B0604020202020204" pitchFamily="34" charset="0"/>
                <a:cs typeface="Times New Roman" panose="02020603050405020304" pitchFamily="18" charset="0"/>
              </a:rPr>
              <a:t> B</a:t>
            </a:r>
          </a:p>
          <a:p>
            <a:pPr lvl="1" eaLnBrk="1" hangingPunct="1">
              <a:buClr>
                <a:schemeClr val="tx1"/>
              </a:buClr>
              <a:buFont typeface="Verdana" panose="020B0604030504040204" pitchFamily="34" charset="0"/>
              <a:buAutoNum type="arabicPeriod"/>
            </a:pPr>
            <a:r>
              <a:rPr kumimoji="0" lang="en-US" altLang="ja-JP" sz="2000" b="1">
                <a:latin typeface="Helvetica" panose="020B0604020202020204" pitchFamily="34" charset="0"/>
                <a:cs typeface="Times New Roman" panose="02020603050405020304" pitchFamily="18" charset="0"/>
              </a:rPr>
              <a:t>PUSH(C) in stack.</a:t>
            </a:r>
          </a:p>
          <a:p>
            <a:pPr eaLnBrk="1" hangingPunct="1">
              <a:buClr>
                <a:schemeClr val="tx1"/>
              </a:buClr>
              <a:buFont typeface="Verdana" panose="020B0604030504040204" pitchFamily="34" charset="0"/>
              <a:buAutoNum type="arabicPeriod"/>
            </a:pPr>
            <a:r>
              <a:rPr kumimoji="0" lang="en-US" altLang="ja-JP" sz="2400" b="1">
                <a:latin typeface="Helvetica" panose="020B0604020202020204" pitchFamily="34" charset="0"/>
                <a:cs typeface="Times New Roman" panose="02020603050405020304" pitchFamily="18" charset="0"/>
              </a:rPr>
              <a:t> Set the value = POP(), the top element of stack.</a:t>
            </a:r>
          </a:p>
          <a:p>
            <a:pPr eaLnBrk="1" hangingPunct="1">
              <a:buClr>
                <a:schemeClr val="tx1"/>
              </a:buClr>
              <a:buFont typeface="Verdana" panose="020B0604030504040204" pitchFamily="34" charset="0"/>
              <a:buAutoNum type="arabicPeriod"/>
            </a:pPr>
            <a:r>
              <a:rPr kumimoji="0" lang="en-US" altLang="ja-JP" sz="2400" b="1">
                <a:latin typeface="Helvetica" panose="020B0604020202020204" pitchFamily="34" charset="0"/>
                <a:cs typeface="Times New Roman" panose="02020603050405020304" pitchFamily="18" charset="0"/>
              </a:rPr>
              <a:t>Exit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4"/>
          <p:cNvPicPr>
            <a:picLocks noChangeAspect="1" noChangeArrowheads="1"/>
          </p:cNvPicPr>
          <p:nvPr/>
        </p:nvPicPr>
        <p:blipFill>
          <a:blip r:embed="rId2">
            <a:extLst>
              <a:ext uri="{28A0092B-C50C-407E-A947-70E740481C1C}">
                <a14:useLocalDpi xmlns:a14="http://schemas.microsoft.com/office/drawing/2010/main" val="0"/>
              </a:ext>
            </a:extLst>
          </a:blip>
          <a:srcRect t="7738" r="50906"/>
          <a:stretch>
            <a:fillRect/>
          </a:stretch>
        </p:blipFill>
        <p:spPr bwMode="auto">
          <a:xfrm>
            <a:off x="2362200" y="76200"/>
            <a:ext cx="6858000" cy="659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C8649E-7410-4310-8BB8-19D74AF33D97}"/>
              </a:ext>
            </a:extLst>
          </p:cNvPr>
          <p:cNvSpPr>
            <a:spLocks noGrp="1"/>
          </p:cNvSpPr>
          <p:nvPr>
            <p:ph type="dt" sz="half" idx="10"/>
          </p:nvPr>
        </p:nvSpPr>
        <p:spPr/>
        <p:txBody>
          <a:bodyPr/>
          <a:lstStyle/>
          <a:p>
            <a:pPr>
              <a:defRPr/>
            </a:pPr>
            <a:fld id="{CB82D31D-FBC1-47B5-95C4-C14BC1C979A2}" type="datetime1">
              <a:rPr lang="en-US" altLang="ja-JP" smtClean="0"/>
              <a:pPr>
                <a:defRPr/>
              </a:pPr>
              <a:t>2/17/2019</a:t>
            </a:fld>
            <a:endParaRPr lang="en-US" altLang="ja-JP"/>
          </a:p>
        </p:txBody>
      </p:sp>
      <p:sp>
        <p:nvSpPr>
          <p:cNvPr id="4" name="Slide Number Placeholder 3">
            <a:extLst>
              <a:ext uri="{FF2B5EF4-FFF2-40B4-BE49-F238E27FC236}">
                <a16:creationId xmlns:a16="http://schemas.microsoft.com/office/drawing/2014/main" id="{9957F5C3-0DEB-4998-8658-1106E65A4276}"/>
              </a:ext>
            </a:extLst>
          </p:cNvPr>
          <p:cNvSpPr>
            <a:spLocks noGrp="1"/>
          </p:cNvSpPr>
          <p:nvPr>
            <p:ph type="sldNum" sz="quarter" idx="12"/>
          </p:nvPr>
        </p:nvSpPr>
        <p:spPr/>
        <p:txBody>
          <a:bodyPr/>
          <a:lstStyle/>
          <a:p>
            <a:pPr>
              <a:defRPr/>
            </a:pPr>
            <a:fld id="{B38B5AE7-4D2B-461D-B3DA-29EAB1583037}" type="slidenum">
              <a:rPr lang="en-US" altLang="ja-JP" smtClean="0"/>
              <a:pPr>
                <a:defRPr/>
              </a:pPr>
              <a:t>82</a:t>
            </a:fld>
            <a:endParaRPr lang="en-US" altLang="ja-JP"/>
          </a:p>
        </p:txBody>
      </p:sp>
    </p:spTree>
    <p:extLst>
      <p:ext uri="{BB962C8B-B14F-4D97-AF65-F5344CB8AC3E}">
        <p14:creationId xmlns:p14="http://schemas.microsoft.com/office/powerpoint/2010/main" val="10395170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59024" y="172278"/>
            <a:ext cx="12032976" cy="6210024"/>
          </a:xfrm>
        </p:spPr>
        <p:txBody>
          <a:bodyPr/>
          <a:lstStyle/>
          <a:p>
            <a:pPr marL="0" indent="0">
              <a:buNone/>
            </a:pPr>
            <a:endParaRPr lang="bn-IN" sz="2600" dirty="0"/>
          </a:p>
          <a:p>
            <a:pPr marL="0" indent="0">
              <a:buNone/>
            </a:pPr>
            <a:endParaRPr lang="en-US" sz="2600" dirty="0"/>
          </a:p>
          <a:p>
            <a:r>
              <a:rPr lang="en-US" sz="2600" dirty="0"/>
              <a:t>Abstract Meaning:</a:t>
            </a:r>
          </a:p>
          <a:p>
            <a:pPr marL="0" indent="0">
              <a:buNone/>
            </a:pPr>
            <a:r>
              <a:rPr lang="en-US" sz="2600" dirty="0"/>
              <a:t>           *  Existing in thought or as an idea but not having a physical or concrete existence.</a:t>
            </a:r>
          </a:p>
          <a:p>
            <a:pPr marL="0" indent="0">
              <a:buNone/>
            </a:pPr>
            <a:r>
              <a:rPr lang="en-US" sz="2600" dirty="0"/>
              <a:t>              * Consider something theoretically or separately from (something else).</a:t>
            </a:r>
          </a:p>
          <a:p>
            <a:pPr marL="0" indent="0">
              <a:buNone/>
            </a:pPr>
            <a:r>
              <a:rPr lang="en-US" sz="2600" dirty="0"/>
              <a:t>                     * A summary of the contents of a book, article, or speech.</a:t>
            </a:r>
            <a:endParaRPr lang="bn-IN" sz="2600" dirty="0"/>
          </a:p>
          <a:p>
            <a:pPr marL="0" indent="0">
              <a:buNone/>
            </a:pPr>
            <a:endParaRPr lang="bn-IN" sz="2600" dirty="0"/>
          </a:p>
          <a:p>
            <a:pPr marL="0" indent="0">
              <a:buNone/>
            </a:pPr>
            <a:endParaRPr lang="bn-IN" sz="2600" dirty="0"/>
          </a:p>
          <a:p>
            <a:pPr marL="0" indent="0">
              <a:buNone/>
            </a:pPr>
            <a:endParaRPr lang="en-US" sz="2600" dirty="0"/>
          </a:p>
        </p:txBody>
      </p:sp>
    </p:spTree>
    <p:extLst>
      <p:ext uri="{BB962C8B-B14F-4D97-AF65-F5344CB8AC3E}">
        <p14:creationId xmlns:p14="http://schemas.microsoft.com/office/powerpoint/2010/main" val="1847804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Content Placeholder 4"/>
          <p:cNvSpPr>
            <a:spLocks noGrp="1"/>
          </p:cNvSpPr>
          <p:nvPr>
            <p:ph sz="quarter" idx="13"/>
          </p:nvPr>
        </p:nvSpPr>
        <p:spPr>
          <a:xfrm>
            <a:off x="228600" y="0"/>
            <a:ext cx="11658600" cy="6532562"/>
          </a:xfrm>
        </p:spPr>
        <p:txBody>
          <a:bodyPr/>
          <a:lstStyle/>
          <a:p>
            <a:pPr>
              <a:defRPr/>
            </a:pPr>
            <a:endParaRPr lang="en-US" altLang="en-US" dirty="0">
              <a:solidFill>
                <a:srgbClr val="333333"/>
              </a:solidFill>
              <a:latin typeface="Open Sans"/>
            </a:endParaRPr>
          </a:p>
          <a:p>
            <a:pPr>
              <a:defRPr/>
            </a:pPr>
            <a:r>
              <a:rPr lang="en-US" altLang="en-US" dirty="0">
                <a:solidFill>
                  <a:srgbClr val="333333"/>
                </a:solidFill>
                <a:latin typeface="Open Sans"/>
              </a:rPr>
              <a:t>But we don't know how these operations are functioning in background. </a:t>
            </a:r>
          </a:p>
          <a:p>
            <a:pPr>
              <a:defRPr/>
            </a:pPr>
            <a:r>
              <a:rPr lang="en-US" altLang="en-US" dirty="0">
                <a:solidFill>
                  <a:srgbClr val="333333"/>
                </a:solidFill>
                <a:latin typeface="Open Sans"/>
              </a:rPr>
              <a:t>We don't know how Google team handling these operation to give you the required output.</a:t>
            </a:r>
          </a:p>
          <a:p>
            <a:pPr>
              <a:defRPr/>
            </a:pPr>
            <a:r>
              <a:rPr lang="en-US" altLang="en-US" dirty="0">
                <a:solidFill>
                  <a:srgbClr val="333333"/>
                </a:solidFill>
                <a:latin typeface="Open Sans"/>
              </a:rPr>
              <a:t>Implementation of operation is always hidden to the user.</a:t>
            </a:r>
          </a:p>
          <a:p>
            <a:pPr marL="0" indent="0">
              <a:buNone/>
              <a:defRPr/>
            </a:pPr>
            <a:r>
              <a:rPr lang="en-US" altLang="en-US" dirty="0">
                <a:solidFill>
                  <a:srgbClr val="333333"/>
                </a:solidFill>
                <a:latin typeface="Open Sans"/>
              </a:rPr>
              <a:t>						</a:t>
            </a:r>
          </a:p>
          <a:p>
            <a:pPr marL="0" indent="0">
              <a:buNone/>
              <a:defRPr/>
            </a:pPr>
            <a:r>
              <a:rPr lang="en-US" altLang="en-US" dirty="0">
                <a:solidFill>
                  <a:srgbClr val="333333"/>
                </a:solidFill>
                <a:latin typeface="Open Sans"/>
              </a:rPr>
              <a:t>						</a:t>
            </a:r>
          </a:p>
          <a:p>
            <a:pPr marL="0" indent="0">
              <a:buNone/>
              <a:defRPr/>
            </a:pPr>
            <a:r>
              <a:rPr lang="en-US" altLang="en-US" dirty="0">
                <a:solidFill>
                  <a:srgbClr val="333333"/>
                </a:solidFill>
                <a:latin typeface="Open Sans"/>
              </a:rPr>
              <a:t>					</a:t>
            </a:r>
          </a:p>
        </p:txBody>
      </p:sp>
      <p:pic>
        <p:nvPicPr>
          <p:cNvPr id="265220" name="Picture 4" descr="http://1.bp.blogspot.com/-4V623eRoqmA/UnTnC4S_i_I/AAAAAAAAAJ0/YajouGsmcKs/s1600/What+is+Abstract++Data+Typ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2590800"/>
            <a:ext cx="6934200" cy="3663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73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cmpd="sng"/>
      </a:spPr>
      <a:bodyPr rtlCol="0" anchor="ctr"/>
      <a:lstStyle>
        <a:defPPr algn="ctr">
          <a:defRPr kumimoji="1" sz="1400">
            <a:solidFill>
              <a:schemeClr val="tx1"/>
            </a:solidFill>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10.xml><?xml version="1.0" encoding="utf-8"?>
<a:theme xmlns:a="http://schemas.openxmlformats.org/drawingml/2006/main" name="9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tailEnd type="triangl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tailEnd type="triangl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tailEnd type="triangl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tailEnd type="triangl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tailEnd type="triangl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tailEnd type="triangl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tailEnd type="triangl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10788</TotalTime>
  <Words>4227</Words>
  <Application>Microsoft Office PowerPoint</Application>
  <PresentationFormat>Widescreen</PresentationFormat>
  <Paragraphs>1443</Paragraphs>
  <Slides>83</Slides>
  <Notes>6</Notes>
  <HiddenSlides>0</HiddenSlides>
  <MMClips>0</MMClips>
  <ScaleCrop>false</ScaleCrop>
  <HeadingPairs>
    <vt:vector size="6" baseType="variant">
      <vt:variant>
        <vt:lpstr>Fonts Used</vt:lpstr>
      </vt:variant>
      <vt:variant>
        <vt:i4>14</vt:i4>
      </vt:variant>
      <vt:variant>
        <vt:lpstr>Theme</vt:lpstr>
      </vt:variant>
      <vt:variant>
        <vt:i4>13</vt:i4>
      </vt:variant>
      <vt:variant>
        <vt:lpstr>Slide Titles</vt:lpstr>
      </vt:variant>
      <vt:variant>
        <vt:i4>83</vt:i4>
      </vt:variant>
    </vt:vector>
  </HeadingPairs>
  <TitlesOfParts>
    <vt:vector size="110" baseType="lpstr">
      <vt:lpstr>Arial</vt:lpstr>
      <vt:lpstr>Book Antiqua</vt:lpstr>
      <vt:lpstr>Calibri</vt:lpstr>
      <vt:lpstr>Calibri Light</vt:lpstr>
      <vt:lpstr>Comic Sans MS</vt:lpstr>
      <vt:lpstr>Courier New</vt:lpstr>
      <vt:lpstr>Helvetica</vt:lpstr>
      <vt:lpstr>inherit</vt:lpstr>
      <vt:lpstr>Open Sans</vt:lpstr>
      <vt:lpstr>Tahoma</vt:lpstr>
      <vt:lpstr>Times New Roman</vt:lpstr>
      <vt:lpstr>Verdana</vt:lpstr>
      <vt:lpstr>Wingdings</vt:lpstr>
      <vt:lpstr>Wingdings 2</vt: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13_Office Theme</vt:lpstr>
      <vt:lpstr>Data Structure</vt:lpstr>
      <vt:lpstr>Stack data structure</vt:lpstr>
      <vt:lpstr>Stack </vt:lpstr>
      <vt:lpstr>Last-in First-out (LIFO)</vt:lpstr>
      <vt:lpstr>Stack</vt:lpstr>
      <vt:lpstr>PowerPoint Presentation</vt:lpstr>
      <vt:lpstr>Abstract Data Type (ADT)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stack implementation by an array</vt:lpstr>
      <vt:lpstr>Initialization of top index of Stack</vt:lpstr>
      <vt:lpstr>Push(X)</vt:lpstr>
      <vt:lpstr>Pop()</vt:lpstr>
      <vt:lpstr>Pop() //pop function is returning the top element</vt:lpstr>
      <vt:lpstr>Top()</vt:lpstr>
      <vt:lpstr>Other operations</vt:lpstr>
      <vt:lpstr>PowerPoint Presentation</vt:lpstr>
      <vt:lpstr>PowerPoint Presentation</vt:lpstr>
      <vt:lpstr>PowerPoint Presentation</vt:lpstr>
      <vt:lpstr>PowerPoint Presentation</vt:lpstr>
      <vt:lpstr>Traversing a stack</vt:lpstr>
      <vt:lpstr>Stack</vt:lpstr>
      <vt:lpstr>PowerPoint Presentation</vt:lpstr>
      <vt:lpstr>PowerPoint Presentation</vt:lpstr>
      <vt:lpstr>PowerPoint Presentation</vt:lpstr>
      <vt:lpstr>PowerPoint Presentation</vt:lpstr>
      <vt:lpstr>PowerPoint Presentation</vt:lpstr>
      <vt:lpstr>PowerPoint Presentation</vt:lpstr>
      <vt:lpstr>Creating a class for Stack</vt:lpstr>
      <vt:lpstr>PowerPoint Presentation</vt:lpstr>
      <vt:lpstr>Stack Using Dynamic Memory Allocation</vt:lpstr>
      <vt:lpstr>PowerPoint Presentation</vt:lpstr>
      <vt:lpstr>PowerPoint Presentation</vt:lpstr>
      <vt:lpstr>PowerPoint Presentation</vt:lpstr>
      <vt:lpstr>Generic Stack</vt:lpstr>
      <vt:lpstr>PowerPoint Presentation</vt:lpstr>
      <vt:lpstr>PowerPoint Presentation</vt:lpstr>
      <vt:lpstr>PowerPoint Presentation</vt:lpstr>
      <vt:lpstr>Application of stack continuation……  </vt:lpstr>
      <vt:lpstr>Validity checking of an arithmetic expression </vt:lpstr>
      <vt:lpstr>Stack in Problem Solving</vt:lpstr>
      <vt:lpstr>Algorithm </vt:lpstr>
      <vt:lpstr>Example:  [(A+B)-{(C+D)-E}]</vt:lpstr>
      <vt:lpstr>Algebraic Expression</vt:lpstr>
      <vt:lpstr>Infix, Postfix and Prefix Expressions</vt:lpstr>
      <vt:lpstr>Operator Priorities</vt:lpstr>
      <vt:lpstr>Tie Breaker</vt:lpstr>
      <vt:lpstr>WHY PREFIX and POSTFIX ?</vt:lpstr>
      <vt:lpstr>Infix</vt:lpstr>
      <vt:lpstr>Operator Precedence and Associativity  </vt:lpstr>
      <vt:lpstr>What is associativity (for an operator) and why is it important?</vt:lpstr>
      <vt:lpstr>Infix Expression Is Hard To Parse</vt:lpstr>
      <vt:lpstr>PowerPoint Presentation</vt:lpstr>
      <vt:lpstr>When do we need to use them… </vt:lpstr>
      <vt:lpstr>Differences between Infix, Postfix and Prefix</vt:lpstr>
      <vt:lpstr>Differences between Infix, Postfix and Prefix</vt:lpstr>
      <vt:lpstr>Examples of infix to prefix and postfix</vt:lpstr>
      <vt:lpstr>Algorithm for Infix to Postfix conversion</vt:lpstr>
      <vt:lpstr>PowerPoint Presentation</vt:lpstr>
      <vt:lpstr>PowerPoint Presentation</vt:lpstr>
      <vt:lpstr>Converting Infix to Postfix</vt:lpstr>
      <vt:lpstr>Example</vt:lpstr>
      <vt:lpstr>Algorithm for Infix to Postfix conversion</vt:lpstr>
      <vt:lpstr>PowerPoint Presentation</vt:lpstr>
      <vt:lpstr>Evaluating Postfix Notation</vt:lpstr>
      <vt:lpstr>Algorithm: To evaluate a postfix value</vt:lpstr>
      <vt:lpstr>Postfix  expressions:  Algorithm using stacks (cont.)</vt:lpstr>
      <vt:lpstr>Question : Evaluate the following expression in postfix :  623+-382/+*2^3+</vt:lpstr>
      <vt:lpstr>Evaluate- 623+-382/+*2^3+ )</vt:lpstr>
      <vt:lpstr>Cont. of Evaluation- 623+-382/+*2^3+</vt:lpstr>
      <vt:lpstr>PowerPoint Presentation</vt:lpstr>
      <vt:lpstr>Evaluating Postfix Expression</vt:lpstr>
      <vt:lpstr>Algorithm: To evaluate a prefix value</vt:lpstr>
      <vt:lpstr>PowerPoint Presentation</vt:lpstr>
      <vt:lpstr>PowerPoint Presentation</vt:lpstr>
      <vt:lpstr>PowerPoint Presentation</vt:lpstr>
    </vt:vector>
  </TitlesOfParts>
  <Company>NIIT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Azhar Maqsood</dc:creator>
  <cp:lastModifiedBy>Windows User</cp:lastModifiedBy>
  <cp:revision>394</cp:revision>
  <dcterms:created xsi:type="dcterms:W3CDTF">2008-03-11T05:46:16Z</dcterms:created>
  <dcterms:modified xsi:type="dcterms:W3CDTF">2019-02-17T08:25:03Z</dcterms:modified>
</cp:coreProperties>
</file>